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75" d="100"/>
          <a:sy n="75" d="100"/>
        </p:scale>
        <p:origin x="77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751D0-9CC9-0943-9405-7BB580F13F7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B064F-F4E7-124F-8F64-06B42AD6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6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2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1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5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B9B3-E3EA-4483-9666-4A6EFE70821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67CF-A0FE-485D-A9D4-B96673B1E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7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ijing-time.org/riqi.htm)" TargetMode="External"/><Relationship Id="rId2" Type="http://schemas.openxmlformats.org/officeDocument/2006/relationships/hyperlink" Target="http://www.nicetool.net/app/supermarket_hema.html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rensuodeshui.cn/" TargetMode="External"/><Relationship Id="rId4" Type="http://schemas.openxmlformats.org/officeDocument/2006/relationships/hyperlink" Target="https://www.iamwawa.cn/timestamp.html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作业一：黑盒测试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目的：熟练掌握黑盒测试方法原理、测试过程、测试环境与工具。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寻找一个具有</a:t>
            </a:r>
            <a:r>
              <a:rPr lang="zh-CN" altLang="en-US" dirty="0">
                <a:solidFill>
                  <a:srgbClr val="FF0000"/>
                </a:solidFill>
              </a:rPr>
              <a:t>需求说明</a:t>
            </a:r>
            <a:r>
              <a:rPr lang="zh-CN" altLang="en-US" dirty="0"/>
              <a:t>，或熟悉其功能的软件，作为被测试软件。该被测软件要求具有一定量的功能，如带界面的计算器，日历等。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边界值、等价类、决策表三种测试方法任选两种进行黑盒测试用例生成。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执行测试用例并记录测试结果，并完成相应的文档：</a:t>
            </a:r>
            <a:endParaRPr lang="en-US" altLang="zh-CN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《</a:t>
            </a:r>
            <a:r>
              <a:rPr lang="zh-CN" altLang="en-US" dirty="0"/>
              <a:t>测试计划</a:t>
            </a:r>
            <a:r>
              <a:rPr lang="en-US" altLang="zh-CN" dirty="0"/>
              <a:t>》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《</a:t>
            </a:r>
            <a:r>
              <a:rPr lang="zh-CN" altLang="en-US" dirty="0"/>
              <a:t>测试报告</a:t>
            </a:r>
            <a:r>
              <a:rPr lang="en-US" altLang="zh-CN" dirty="0"/>
              <a:t>》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被测软件</a:t>
            </a:r>
            <a:r>
              <a:rPr lang="en-US" altLang="zh-CN" dirty="0"/>
              <a:t>《</a:t>
            </a:r>
            <a:r>
              <a:rPr lang="zh-CN" altLang="en-US" dirty="0"/>
              <a:t>需求规格说明书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80739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作业一：黑盒测试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6114"/>
            <a:ext cx="10515600" cy="53975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供参考的软件：</a:t>
            </a:r>
            <a:endParaRPr lang="en-US" altLang="zh-CN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/>
              <a:t>保质期计算器 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2"/>
              </a:rPr>
              <a:t>https://www.toolnb.com/tools/wemcsbzq.html?no_https)</a:t>
            </a:r>
            <a:endParaRPr lang="en-US" altLang="zh-CN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/>
              <a:t>日期计算器</a:t>
            </a:r>
            <a:r>
              <a:rPr lang="en-US" altLang="zh-CN" sz="2400" dirty="0"/>
              <a:t> (</a:t>
            </a:r>
            <a:r>
              <a:rPr lang="en-US" altLang="zh-CN" sz="2400" dirty="0">
                <a:hlinkClick r:id="rId3"/>
              </a:rPr>
              <a:t>http://bjtime.cn/riqi/)</a:t>
            </a:r>
            <a:endParaRPr lang="en-US" altLang="zh-CN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/>
              <a:t>时间戳转换工具 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4"/>
              </a:rPr>
              <a:t>https://tool.lu/timestamp/)</a:t>
            </a:r>
            <a:endParaRPr lang="en-US" altLang="zh-CN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/>
              <a:t>个人所得税计算器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5"/>
              </a:rPr>
              <a:t>https://gerensuodeshui.cn/</a:t>
            </a:r>
            <a:r>
              <a:rPr lang="en-US" altLang="zh-CN" sz="2400" dirty="0"/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/>
              <a:t>Windows</a:t>
            </a:r>
            <a:r>
              <a:rPr lang="zh-CN" altLang="en-US" sz="2400" dirty="0"/>
              <a:t>自带计算器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b="1" dirty="0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highlight>
                  <a:srgbClr val="FFFF00"/>
                </a:highlight>
              </a:rPr>
              <a:t>提交时间</a:t>
            </a:r>
            <a:r>
              <a:rPr lang="en-US" altLang="zh-CN" sz="2400" b="1" dirty="0">
                <a:highlight>
                  <a:srgbClr val="FFFF00"/>
                </a:highlight>
              </a:rPr>
              <a:t>: 2021</a:t>
            </a:r>
            <a:r>
              <a:rPr lang="zh-CN" altLang="en-US" sz="2400" b="1" dirty="0">
                <a:highlight>
                  <a:srgbClr val="FFFF00"/>
                </a:highlight>
              </a:rPr>
              <a:t>年</a:t>
            </a:r>
            <a:r>
              <a:rPr lang="en-US" altLang="zh-CN" sz="2400" b="1" dirty="0">
                <a:highlight>
                  <a:srgbClr val="FFFF00"/>
                </a:highlight>
              </a:rPr>
              <a:t>4</a:t>
            </a:r>
            <a:r>
              <a:rPr lang="zh-CN" altLang="en-US" sz="2400" b="1" dirty="0">
                <a:highlight>
                  <a:srgbClr val="FFFF00"/>
                </a:highlight>
              </a:rPr>
              <a:t>月</a:t>
            </a:r>
            <a:r>
              <a:rPr lang="en-US" altLang="zh-CN" sz="2400" b="1" dirty="0">
                <a:highlight>
                  <a:srgbClr val="FFFF00"/>
                </a:highlight>
              </a:rPr>
              <a:t>13</a:t>
            </a:r>
            <a:r>
              <a:rPr lang="zh-CN" altLang="en-US" sz="2400" b="1" dirty="0">
                <a:highlight>
                  <a:srgbClr val="FFFF00"/>
                </a:highlight>
              </a:rPr>
              <a:t>日</a:t>
            </a:r>
            <a:r>
              <a:rPr lang="en-US" altLang="zh-CN" sz="2400" b="1" dirty="0">
                <a:highlight>
                  <a:srgbClr val="FFFF00"/>
                </a:highlight>
              </a:rPr>
              <a:t> 24:00</a:t>
            </a:r>
            <a:r>
              <a:rPr lang="zh-CN" altLang="en-US" sz="2400" b="1" dirty="0">
                <a:highlight>
                  <a:srgbClr val="FFFF00"/>
                </a:highlight>
              </a:rPr>
              <a:t>以前</a:t>
            </a:r>
            <a:endParaRPr lang="en-US" altLang="zh-CN" sz="2400" b="1" dirty="0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highlight>
                  <a:srgbClr val="FFFF00"/>
                </a:highlight>
              </a:rPr>
              <a:t>提交方式：将项目打包成</a:t>
            </a:r>
            <a:r>
              <a:rPr lang="en-US" altLang="zh-CN" sz="2400" b="1" dirty="0">
                <a:highlight>
                  <a:srgbClr val="FFFF00"/>
                </a:highlight>
              </a:rPr>
              <a:t>zip</a:t>
            </a:r>
            <a:r>
              <a:rPr lang="zh-CN" altLang="en-US" sz="2400" b="1" dirty="0">
                <a:highlight>
                  <a:srgbClr val="FFFF00"/>
                </a:highlight>
              </a:rPr>
              <a:t>后提交到</a:t>
            </a:r>
            <a:r>
              <a:rPr lang="en-US" altLang="zh-CN" sz="2400" b="1" dirty="0">
                <a:highlight>
                  <a:srgbClr val="FFFF00"/>
                </a:highlight>
              </a:rPr>
              <a:t>canvas</a:t>
            </a:r>
            <a:r>
              <a:rPr lang="zh-CN" altLang="en-US" sz="2400" b="1" dirty="0">
                <a:highlight>
                  <a:srgbClr val="FFFF00"/>
                </a:highlight>
              </a:rPr>
              <a:t>中</a:t>
            </a:r>
            <a:endParaRPr lang="en-US" altLang="zh-CN" sz="2400" b="1" dirty="0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685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201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作业一：黑盒测试</vt:lpstr>
      <vt:lpstr>作业一：黑盒测试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软件测试大作业</dc:title>
  <dc:creator>Windows 用户</dc:creator>
  <cp:lastModifiedBy>Handong Li</cp:lastModifiedBy>
  <cp:revision>51</cp:revision>
  <dcterms:created xsi:type="dcterms:W3CDTF">2019-03-13T11:53:24Z</dcterms:created>
  <dcterms:modified xsi:type="dcterms:W3CDTF">2021-03-24T05:01:15Z</dcterms:modified>
</cp:coreProperties>
</file>