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65" r:id="rId8"/>
    <p:sldId id="267" r:id="rId9"/>
    <p:sldId id="263" r:id="rId10"/>
    <p:sldId id="264" r:id="rId11"/>
    <p:sldId id="268" r:id="rId12"/>
    <p:sldId id="25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4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16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7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9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5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9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AB059-1333-494A-90D2-6EBF759448F8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CF706-B779-443B-96AD-E644AF841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5BB23F-8069-8340-14B6-9AE62C722814}"/>
              </a:ext>
            </a:extLst>
          </p:cNvPr>
          <p:cNvSpPr txBox="1"/>
          <p:nvPr/>
        </p:nvSpPr>
        <p:spPr>
          <a:xfrm>
            <a:off x="450056" y="2757488"/>
            <a:ext cx="595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表紙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0960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33891-DAD1-98CD-5A92-638A2549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617362-D436-AFE6-7FD4-86BB923A4C3A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制作者コメント</a:t>
            </a:r>
            <a:endParaRPr kumimoji="1" lang="en-US" altLang="ja-JP" sz="6000" dirty="0"/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全員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09593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2D3C-75A4-A020-787C-738967079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49903A-BBEB-E2E9-FC60-6E059C280B70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制作者コメント</a:t>
            </a:r>
            <a:endParaRPr kumimoji="1" lang="en-US" altLang="ja-JP" sz="6000" dirty="0"/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全員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26826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88866-9721-6AAE-BBD7-27AAA673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182555-9D7A-479A-BED3-422FF4C3826A}"/>
              </a:ext>
            </a:extLst>
          </p:cNvPr>
          <p:cNvSpPr txBox="1"/>
          <p:nvPr/>
        </p:nvSpPr>
        <p:spPr>
          <a:xfrm>
            <a:off x="450056" y="2757488"/>
            <a:ext cx="595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裏表紙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11977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ADBD-6832-0AEC-BB6A-DB204B1C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74E8F3-B598-36E9-F099-9212258AEF8E}"/>
              </a:ext>
            </a:extLst>
          </p:cNvPr>
          <p:cNvSpPr txBox="1"/>
          <p:nvPr/>
        </p:nvSpPr>
        <p:spPr>
          <a:xfrm>
            <a:off x="450056" y="2757488"/>
            <a:ext cx="595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目次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佐久間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8773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DCEF-149B-D1F6-97B4-7BD24CBC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44BBBC-3264-FFB2-8157-246841BCEB5C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企画書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ゲーム内容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佐久間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23080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659E3-2C5D-DE73-3C7C-5FC132F2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C1C809-EE60-933B-249D-3530778C6AB2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プロトタイプ</a:t>
            </a:r>
            <a:endParaRPr kumimoji="1" lang="en-US" altLang="ja-JP" sz="6000" dirty="0"/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髙田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たける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俺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76834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04E8-6DD0-846A-ECF7-515C8135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D21E8C-791E-6182-9B6E-B07643C385B2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/>
              <a:t>α/β</a:t>
            </a:r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髙田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たける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俺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92514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4153A-1FD8-8D14-9DFB-69C09216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E941BD-D290-0503-06FD-C7AA23F0C351}"/>
              </a:ext>
            </a:extLst>
          </p:cNvPr>
          <p:cNvSpPr txBox="1"/>
          <p:nvPr/>
        </p:nvSpPr>
        <p:spPr>
          <a:xfrm>
            <a:off x="450056" y="2757488"/>
            <a:ext cx="595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マスター</a:t>
            </a:r>
            <a:endParaRPr kumimoji="1" lang="en-US" altLang="ja-JP" sz="6000" dirty="0"/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髙田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たける</a:t>
            </a:r>
            <a:r>
              <a:rPr kumimoji="1" lang="en-US" altLang="ja-JP" sz="6000" dirty="0"/>
              <a:t>/</a:t>
            </a:r>
            <a:r>
              <a:rPr kumimoji="1" lang="ja-JP" altLang="en-US" sz="6000" dirty="0"/>
              <a:t>俺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59947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2461-5F73-9A79-6A82-B3A6BD55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1D327F-AD36-B664-B736-CE76CF403685}"/>
              </a:ext>
            </a:extLst>
          </p:cNvPr>
          <p:cNvSpPr txBox="1"/>
          <p:nvPr/>
        </p:nvSpPr>
        <p:spPr>
          <a:xfrm>
            <a:off x="450056" y="2757488"/>
            <a:ext cx="595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ブース設営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今村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25622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D1C7-39CB-A3C5-1483-16247108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ED0487-81AA-E97A-5709-8CE0B43EA65E}"/>
              </a:ext>
            </a:extLst>
          </p:cNvPr>
          <p:cNvSpPr txBox="1"/>
          <p:nvPr/>
        </p:nvSpPr>
        <p:spPr>
          <a:xfrm>
            <a:off x="450056" y="2757488"/>
            <a:ext cx="5957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0" i="0" dirty="0">
                <a:solidFill>
                  <a:srgbClr val="000000"/>
                </a:solidFill>
                <a:effectLst/>
                <a:latin typeface="inherit"/>
              </a:rPr>
              <a:t>参考になりそうな技術ポイント</a:t>
            </a:r>
            <a:endParaRPr lang="en-US" altLang="ja-JP" sz="6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ctr"/>
            <a:endParaRPr lang="en-US" altLang="ja-JP" sz="6000" dirty="0">
              <a:solidFill>
                <a:srgbClr val="000000"/>
              </a:solidFill>
              <a:latin typeface="inherit"/>
            </a:endParaRPr>
          </a:p>
          <a:p>
            <a:pPr algn="ctr"/>
            <a:r>
              <a:rPr lang="ja-JP" altLang="en-US" sz="6000" b="0" i="0" dirty="0">
                <a:solidFill>
                  <a:srgbClr val="000000"/>
                </a:solidFill>
                <a:effectLst/>
                <a:latin typeface="inherit"/>
              </a:rPr>
              <a:t>せいが</a:t>
            </a:r>
            <a:r>
              <a:rPr lang="en-US" altLang="ja-JP" sz="6000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ja-JP" altLang="en-US" sz="6000" b="0" i="0" dirty="0">
                <a:solidFill>
                  <a:srgbClr val="000000"/>
                </a:solidFill>
                <a:effectLst/>
                <a:latin typeface="inherit"/>
              </a:rPr>
              <a:t>要相談</a:t>
            </a:r>
            <a:r>
              <a:rPr lang="en-US" altLang="ja-JP" sz="6000" b="0" i="0" dirty="0">
                <a:solidFill>
                  <a:srgbClr val="000000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885928-FE05-AF5D-D8DC-F06C7DEEAE22}"/>
              </a:ext>
            </a:extLst>
          </p:cNvPr>
          <p:cNvSpPr txBox="1"/>
          <p:nvPr/>
        </p:nvSpPr>
        <p:spPr>
          <a:xfrm>
            <a:off x="450056" y="6853238"/>
            <a:ext cx="5957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0" i="0" dirty="0">
                <a:solidFill>
                  <a:srgbClr val="000000"/>
                </a:solidFill>
                <a:effectLst/>
                <a:latin typeface="inherit"/>
              </a:rPr>
              <a:t>・エフェクシア</a:t>
            </a:r>
            <a:endParaRPr lang="en-US" altLang="ja-JP" sz="6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ctr"/>
            <a:r>
              <a:rPr lang="ja-JP" altLang="en-US" sz="6000" dirty="0">
                <a:solidFill>
                  <a:srgbClr val="000000"/>
                </a:solidFill>
                <a:latin typeface="inherit"/>
              </a:rPr>
              <a:t>・モーションビューワ</a:t>
            </a:r>
            <a:endParaRPr lang="en-US" altLang="ja-JP" sz="6000" dirty="0">
              <a:solidFill>
                <a:srgbClr val="000000"/>
              </a:solidFill>
              <a:latin typeface="inherit"/>
            </a:endParaRPr>
          </a:p>
          <a:p>
            <a:pPr algn="ctr"/>
            <a:r>
              <a:rPr lang="ja-JP" altLang="en-US" sz="6000" b="0" i="0" dirty="0">
                <a:solidFill>
                  <a:srgbClr val="000000"/>
                </a:solidFill>
                <a:effectLst/>
                <a:latin typeface="inherit"/>
              </a:rPr>
              <a:t>・カメラモーション</a:t>
            </a:r>
            <a:endParaRPr lang="en-US" altLang="ja-JP" sz="60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2602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75055-581E-B1F6-CCCB-A2EB759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CB49AB-6D43-456C-3443-D3A5A3D12109}"/>
              </a:ext>
            </a:extLst>
          </p:cNvPr>
          <p:cNvSpPr txBox="1"/>
          <p:nvPr/>
        </p:nvSpPr>
        <p:spPr>
          <a:xfrm>
            <a:off x="450056" y="2757488"/>
            <a:ext cx="5957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失敗談</a:t>
            </a:r>
            <a:r>
              <a:rPr kumimoji="1" lang="en-US" altLang="ja-JP" sz="6000" dirty="0"/>
              <a:t>(</a:t>
            </a:r>
            <a:r>
              <a:rPr kumimoji="1" lang="ja-JP" altLang="en-US" sz="6000" dirty="0"/>
              <a:t>しくじり先生</a:t>
            </a:r>
            <a:r>
              <a:rPr kumimoji="1" lang="en-US" altLang="ja-JP" sz="6000" dirty="0"/>
              <a:t>)</a:t>
            </a:r>
          </a:p>
          <a:p>
            <a:pPr algn="ctr"/>
            <a:endParaRPr kumimoji="1" lang="en-US" altLang="ja-JP" sz="6000" dirty="0"/>
          </a:p>
          <a:p>
            <a:pPr algn="ctr"/>
            <a:r>
              <a:rPr kumimoji="1" lang="ja-JP" altLang="en-US" sz="6000" dirty="0"/>
              <a:t>藤田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94487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66</Words>
  <Application>Microsoft Office PowerPoint</Application>
  <PresentationFormat>A4 210 x 297 mm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inherit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</cp:revision>
  <dcterms:created xsi:type="dcterms:W3CDTF">2025-02-03T00:46:35Z</dcterms:created>
  <dcterms:modified xsi:type="dcterms:W3CDTF">2025-02-03T01:14:14Z</dcterms:modified>
</cp:coreProperties>
</file>