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B4EA9F-7D71-82C9-3ABE-64FED7A8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B92D4C-B83E-2F51-E0D4-FF51B6000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0C0ADD-375A-0D3D-0EAA-525AA261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596F3E-033F-1D09-89A8-4E221B3F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F98902-A7CE-5D24-1A58-F5D2798A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8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8D31D-F0E1-98A9-3EB1-E66F7999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20066C-DE48-C0F3-53D1-2E120B7C1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74DD1E-0500-3494-2549-36F58E8F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534DAB-7310-2A6F-D8E9-CA730E9F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5E2AD0-CEED-11FD-1667-AB50E5BF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7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607A14-E854-D106-7C64-F2A87584B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D10C94-F12D-6C16-D741-DDB89F44E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D4A89-7A24-EBBF-E027-1B8A84B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BF9B6-5C07-1ACE-5A5E-92BF3D36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AC528-9880-B1E2-7F8A-0A7906FA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17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897DE-F481-0C2D-0A77-8ED90A62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063643-41F0-3DA1-8ED1-2B066305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B9B7A-A9E2-4238-55C8-76835F75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4CCBBE-F5CD-51B3-7420-01CBC11D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32715D-EC36-5EE8-91D3-A26CB67E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95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3E464-392C-4E04-B1F5-A82A692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C0971E-76AF-3AF8-1EDE-4B37CFDC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A9179-DFA2-341C-73C6-7B0638BB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85DFB9-182E-64FA-E021-032A014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6D4381-535C-46DF-404D-7A2E3159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12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55002-00CB-213F-33A3-1BC2CC62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DE8B03-042A-022F-0B9E-C9218F646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371E01-7603-9F7F-3E14-DDB579B24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7F8555-7663-2970-3EB3-C3E2D35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05256D-5A95-ED36-0AF0-65D14280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250611-B06A-4513-FB06-68B80F91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6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0C3508-B933-D59F-A918-0D6D4BB8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1F460-FCED-D3DF-13BB-DB360D9A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947BF-9A5A-59CD-5A58-ACF228E1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3309AF-2B96-1960-5CCD-D1991FFFE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2316E6-2D90-B7AD-97B1-D44508CA2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8D5701-4CEF-FA72-5105-CFA964C7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3747DB-70C2-E261-5C92-3F3BEA67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27CFC1-2180-8654-52F6-8E71E23F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8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1F6CD-C617-E898-370C-2C0E205B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293573-F347-3E8B-11BA-974D7D3A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0F4957-5CFD-F336-294A-39DCE73E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B67CEA1-BC64-EBF3-9EAE-9A164298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84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434969-A4F0-8A1F-3830-032E8455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AEB01-D510-0997-15EE-067CD2E2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7AEB5-E0B5-51B1-6A9C-68ECE2E5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78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8B799-1E41-DC29-6468-52692626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CC06B-3A8C-C577-2E4C-37EDF835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6D7C43-A5B3-33C9-CC80-D9E783CA9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C1FB13-1BBC-230D-A763-CA9655D1B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98F813-0605-7517-B2B1-4ECD83B5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D441B-147A-608F-2E13-CE9FB4E7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19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81155-358D-92D5-DBA0-D97DD26E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4DFCE5-3F42-19C5-8C8E-66F884456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26EB0E-A091-2D72-ACF7-CD385BDA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F8F7E2-F545-7348-1B01-875AE25D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6A595D-7EB9-95AD-5712-C4C76F72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19515D-E47A-B966-C8DC-687F5CBDA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71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82585D-F92D-5B4E-A769-B6779679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0B6A40-83B7-0560-FC6F-0C834F451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C75D-F8DA-F37A-5BF4-A44FDF2C9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D9CBA-F482-4BCC-BF70-287F54510DF5}" type="datetimeFigureOut">
              <a:rPr kumimoji="1" lang="ja-JP" altLang="en-US" smtClean="0"/>
              <a:t>2024/10/2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E67BEE-470C-DEF4-EF62-B36A8ED08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68A97-1704-4A77-0A12-E4ACAC501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518EC-497D-47EC-8AD1-5BAC1BB390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45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0C705-FD93-D612-948E-45ABC297C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797"/>
            <a:ext cx="9144000" cy="2036693"/>
          </a:xfrm>
        </p:spPr>
        <p:txBody>
          <a:bodyPr>
            <a:normAutofit/>
          </a:bodyPr>
          <a:lstStyle/>
          <a:p>
            <a:r>
              <a:rPr kumimoji="1" lang="ja-JP" altLang="en-US" sz="13800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チーム</a:t>
            </a:r>
            <a:r>
              <a:rPr kumimoji="1" lang="en-US" altLang="ja-JP" sz="13800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1</a:t>
            </a:r>
            <a:endParaRPr kumimoji="1" lang="ja-JP" altLang="en-US" sz="13800" dirty="0">
              <a:latin typeface="わんぱくルイカ" panose="02010903020103020304" pitchFamily="2" charset="-128"/>
              <a:ea typeface="わんぱくルイカ" panose="02010903020103020304" pitchFamily="2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E2A218-1981-CC8F-560D-02ABF9D38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472"/>
            <a:ext cx="9144000" cy="960130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案</a:t>
            </a:r>
            <a:r>
              <a:rPr kumimoji="1" lang="en-US" altLang="ja-JP" sz="5400" dirty="0">
                <a:latin typeface="わんぱくルイカ" panose="02010903020103020304" pitchFamily="2" charset="-128"/>
                <a:ea typeface="わんぱくルイカ" panose="02010903020103020304" pitchFamily="2" charset="-128"/>
              </a:rPr>
              <a:t>0</a:t>
            </a:r>
            <a:endParaRPr kumimoji="1" lang="ja-JP" altLang="en-US" sz="5400" dirty="0">
              <a:latin typeface="わんぱくルイカ" panose="02010903020103020304" pitchFamily="2" charset="-128"/>
              <a:ea typeface="わんぱくルイカ" panose="020109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103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わんぱくルイカ</vt:lpstr>
      <vt:lpstr>游ゴシック</vt:lpstr>
      <vt:lpstr>游ゴシック Light</vt:lpstr>
      <vt:lpstr>Arial</vt:lpstr>
      <vt:lpstr>Office テーマ</vt:lpstr>
      <vt:lpstr>チーム1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</cp:revision>
  <dcterms:created xsi:type="dcterms:W3CDTF">2024-10-02T08:45:50Z</dcterms:created>
  <dcterms:modified xsi:type="dcterms:W3CDTF">2024-10-02T09:53:04Z</dcterms:modified>
</cp:coreProperties>
</file>