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D2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3E565-DDDC-6365-2C82-932DF257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01DA9C-DF62-F179-5C3A-1E333296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6C519-CC59-9723-5D75-E260A57C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1F011-5CFF-8187-C939-9873B46C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9AE4F-158A-DABA-A028-AC4F55BD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B2CF2-1198-CB70-D007-6F1015D5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C2D73-B9F7-0F2C-6656-F603C9F2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D7C9B-97E3-B02F-544E-971BE8E9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7A3A-B0AB-FD95-8697-4BB2151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CA335-7A18-9FFF-9721-2AD4B6E8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10796A-20E2-E07A-4005-289DF4B2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737554-AE3F-DA9F-CB4A-68D53BDC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AEABB-B7CB-3CCC-877E-291522F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CCA6F-D21B-47FA-5931-20431CE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F9164-B290-C97D-898B-F43D6A12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74210-8174-1E09-B765-6CA617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43C35-232D-B70B-D669-CDB6EEA7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40B25-0638-2D3D-AABB-912948A8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39A37-21F2-B326-C311-59592DA8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9176A-2A84-0955-122F-3A693FAD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5B286-CF4A-0286-9480-45E273A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0815F-66E3-CEDF-155A-5803B706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1D91E-E646-AB3E-A329-C3566DF0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C8804-3EDF-1564-9A7A-6A4F455F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5986B-EEEA-3A7B-BC00-6B11EFA8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1E45-13CC-9A41-C6D5-675D2D70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2E06D-E106-F1A6-7170-616E9735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AD7435-E40E-1435-E9CB-00C0B735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F836D-A507-B655-5A06-92A87122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77D61-A5E8-7F45-FEBC-B1F5C47B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919CA5-1088-641E-5739-C746BF0F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28-2AEF-9732-9945-1970E5DE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27A10-5DF9-F844-8143-D9E9BDDD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F17466-88F3-307D-9391-00D36F1D0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441645-D434-136F-344F-F1E2A8A5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535D7-DF3C-61B6-E68F-0A9969E2F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409B58-61B4-4B80-B4BE-7B600A4C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9A352B-D368-0B2C-1251-6325CBC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B2A1BC-CA86-6D7F-5FE4-04214965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E57E0-7C1B-8BA8-BD5B-E5E8839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9301A8-2987-06A6-642F-C8DD639A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3AAC1B-4E50-C502-1E45-9968827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AF944E-F8F9-6972-8043-FFB11915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DF3D0-7C3E-A316-101B-31DE8244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BEF96-A09A-1CE2-721C-4C3310D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39615-EAFC-923F-059A-87519973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24765-A17A-7644-211A-3AF0735D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E1AB4-13B7-DB33-B867-0461828C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D14CBA-0ACF-DDBF-3685-FA44D90A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E64A8-26A0-B335-F45E-642F247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A6EE4-8F36-4CB0-5FC9-E4F8AEF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5EB7F-A288-0234-115C-9773425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79622-D87A-F804-CCE9-62F1DF71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431BA2-93CE-858D-08D2-A5FEC111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454B40-3895-BEEE-9FD2-E3C868A8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11E31-EB5D-FEAC-19DC-A00118B7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D85FAC-BE21-1791-9881-87AF380A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5EE14-A4CA-612B-4BBB-084208BF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AB08F8-8C37-38FF-E5EB-4BD8E131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C43384-5820-A186-DAD8-6C813900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430B58-9692-5D15-A2F8-14ACB53A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7B692-65EE-4133-BA83-AAD09FC8F4E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E7D8A5-8935-0788-57AA-4FA7A69F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F7A1D-5294-DC9B-6DA1-35284D27E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15CD8E3-1487-E514-BCA4-FA382622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01" y="185297"/>
            <a:ext cx="4139112" cy="27111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EC2CF5-38C4-710E-AC18-72CD408E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81" y="0"/>
            <a:ext cx="5362319" cy="47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3152A-58F1-1C6E-3429-4E20D9983AB8}"/>
              </a:ext>
            </a:extLst>
          </p:cNvPr>
          <p:cNvSpPr txBox="1"/>
          <p:nvPr/>
        </p:nvSpPr>
        <p:spPr>
          <a:xfrm>
            <a:off x="153492" y="127820"/>
            <a:ext cx="22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ディグダグ</a:t>
            </a:r>
            <a:r>
              <a:rPr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ⅱ</a:t>
            </a:r>
            <a:endParaRPr 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04461D-D5C9-15FB-3B5B-2897405D257E}"/>
              </a:ext>
            </a:extLst>
          </p:cNvPr>
          <p:cNvSpPr txBox="1"/>
          <p:nvPr/>
        </p:nvSpPr>
        <p:spPr>
          <a:xfrm>
            <a:off x="153492" y="5595485"/>
            <a:ext cx="6944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氷河期からスタート、段々地球温暖化で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氷のリポップが遅くなる</a:t>
            </a:r>
            <a:endParaRPr lang="en-US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D2AAD6-1AC8-9126-1B58-20729FDE8C14}"/>
              </a:ext>
            </a:extLst>
          </p:cNvPr>
          <p:cNvSpPr txBox="1"/>
          <p:nvPr/>
        </p:nvSpPr>
        <p:spPr>
          <a:xfrm>
            <a:off x="7865174" y="5595485"/>
            <a:ext cx="4326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背景もマンモスから猿人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人へと進化していく</a:t>
            </a:r>
            <a:endParaRPr lang="en-US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17964E-F4DD-7A6B-141A-5B965B3B88EF}"/>
              </a:ext>
            </a:extLst>
          </p:cNvPr>
          <p:cNvSpPr txBox="1"/>
          <p:nvPr/>
        </p:nvSpPr>
        <p:spPr>
          <a:xfrm>
            <a:off x="153492" y="3119251"/>
            <a:ext cx="6563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氷をハンマーで叩いて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直線数マス</a:t>
            </a:r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割る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ピッケルで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遠隔</a:t>
            </a:r>
            <a:r>
              <a:rPr lang="en-US" altLang="ja-JP" sz="3200" dirty="0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マス</a:t>
            </a:r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割る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DC2034-0AD9-0552-F663-B860E659D3C5}"/>
              </a:ext>
            </a:extLst>
          </p:cNvPr>
          <p:cNvSpPr txBox="1"/>
          <p:nvPr/>
        </p:nvSpPr>
        <p:spPr>
          <a:xfrm>
            <a:off x="7865174" y="4864338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宇宙人とかがピラミッド作る</a:t>
            </a:r>
            <a:endParaRPr lang="en-US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D5E26F-4BD3-3378-12BD-66E8AFDBC36B}"/>
              </a:ext>
            </a:extLst>
          </p:cNvPr>
          <p:cNvSpPr txBox="1"/>
          <p:nvPr/>
        </p:nvSpPr>
        <p:spPr>
          <a:xfrm>
            <a:off x="153491" y="4357368"/>
            <a:ext cx="7058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ディグダグ</a:t>
            </a:r>
            <a:r>
              <a:rPr lang="en-US" altLang="ja-JP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Ⅱ</a:t>
            </a:r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のようになくなったところは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762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まとめてなくす、パワーストーンみたく流す</a:t>
            </a:r>
            <a:endParaRPr lang="en-US" altLang="ja-JP" sz="3200" dirty="0">
              <a:effectLst>
                <a:glow rad="762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28DDFF8-F3BF-8F70-AA43-FB1AF1B0AFE7}"/>
              </a:ext>
            </a:extLst>
          </p:cNvPr>
          <p:cNvCxnSpPr/>
          <p:nvPr/>
        </p:nvCxnSpPr>
        <p:spPr>
          <a:xfrm flipV="1">
            <a:off x="6858775" y="4088198"/>
            <a:ext cx="1052052" cy="46379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bg1"/>
            </a:glow>
            <a:outerShdw blurRad="25400" dist="25400" dir="2700000" algn="tl" rotWithShape="0">
              <a:prstClr val="black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DF0BD5-BFF1-E5AE-0E5A-E80128A22F31}"/>
              </a:ext>
            </a:extLst>
          </p:cNvPr>
          <p:cNvSpPr txBox="1"/>
          <p:nvPr/>
        </p:nvSpPr>
        <p:spPr>
          <a:xfrm>
            <a:off x="153492" y="12782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学園モノのドッジボール</a:t>
            </a:r>
            <a:endParaRPr lang="en-US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2A8C7E-2E88-D695-2ED8-6DC4FC180744}"/>
              </a:ext>
            </a:extLst>
          </p:cNvPr>
          <p:cNvSpPr txBox="1"/>
          <p:nvPr/>
        </p:nvSpPr>
        <p:spPr>
          <a:xfrm>
            <a:off x="153492" y="3820294"/>
            <a:ext cx="3060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i="1" dirty="0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モテＣＨＡＩＮ</a:t>
            </a:r>
            <a:endParaRPr lang="en-US" sz="4400" i="1" dirty="0">
              <a:gradFill>
                <a:gsLst>
                  <a:gs pos="100000">
                    <a:srgbClr val="FF00FF"/>
                  </a:gs>
                  <a:gs pos="49000">
                    <a:schemeClr val="accent5">
                      <a:lumMod val="20000"/>
                      <a:lumOff val="80000"/>
                    </a:schemeClr>
                  </a:gs>
                  <a:gs pos="0">
                    <a:srgbClr val="FF00FF"/>
                  </a:gs>
                </a:gsLst>
                <a:lin ang="5400000" scaled="1"/>
              </a:gradFill>
              <a:effectLst>
                <a:glow rad="762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2CAAF-EF96-FA5C-0AE6-7863B0C5698F}"/>
              </a:ext>
            </a:extLst>
          </p:cNvPr>
          <p:cNvSpPr txBox="1"/>
          <p:nvPr/>
        </p:nvSpPr>
        <p:spPr>
          <a:xfrm>
            <a:off x="153492" y="4605202"/>
            <a:ext cx="6054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味方被弾したボールキャッチ→キャッチしたボールで倒す</a:t>
            </a:r>
            <a:endParaRPr 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582FB3-16C3-23A6-6973-9086FD798E07}"/>
              </a:ext>
            </a:extLst>
          </p:cNvPr>
          <p:cNvSpPr txBox="1"/>
          <p:nvPr/>
        </p:nvSpPr>
        <p:spPr>
          <a:xfrm>
            <a:off x="153492" y="5020779"/>
            <a:ext cx="476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バウンドボール空中キャッチ→空中から倒す</a:t>
            </a:r>
            <a:endParaRPr 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30917C-248A-2E5F-EC02-1A11B27258ED}"/>
              </a:ext>
            </a:extLst>
          </p:cNvPr>
          <p:cNvSpPr txBox="1"/>
          <p:nvPr/>
        </p:nvSpPr>
        <p:spPr>
          <a:xfrm>
            <a:off x="153492" y="805561"/>
            <a:ext cx="10448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最終目標はモテ。倒してもモテなかったら意味はない。</a:t>
            </a:r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ゲームはただのドッジボール</a:t>
            </a:r>
            <a:endParaRPr lang="en-US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A49FC2-F13D-76B1-1E4E-DDA305419CE5}"/>
              </a:ext>
            </a:extLst>
          </p:cNvPr>
          <p:cNvSpPr txBox="1"/>
          <p:nvPr/>
        </p:nvSpPr>
        <p:spPr>
          <a:xfrm>
            <a:off x="153492" y="1997121"/>
            <a:ext cx="3036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i="1" dirty="0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モテ</a:t>
            </a:r>
            <a:r>
              <a:rPr lang="en-US" altLang="ja-JP" sz="4400" i="1" dirty="0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ACTION</a:t>
            </a:r>
            <a:endParaRPr lang="en-US" sz="4400" i="1" dirty="0">
              <a:gradFill>
                <a:gsLst>
                  <a:gs pos="100000">
                    <a:srgbClr val="FF00FF"/>
                  </a:gs>
                  <a:gs pos="49000">
                    <a:schemeClr val="accent5">
                      <a:lumMod val="20000"/>
                      <a:lumOff val="80000"/>
                    </a:schemeClr>
                  </a:gs>
                  <a:gs pos="0">
                    <a:srgbClr val="FF00FF"/>
                  </a:gs>
                </a:gsLst>
                <a:lin ang="5400000" scaled="1"/>
              </a:gradFill>
              <a:effectLst>
                <a:glow rad="762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4418A6-4F0F-F543-00E8-95F00F12060D}"/>
              </a:ext>
            </a:extLst>
          </p:cNvPr>
          <p:cNvSpPr txBox="1"/>
          <p:nvPr/>
        </p:nvSpPr>
        <p:spPr>
          <a:xfrm>
            <a:off x="153492" y="2838121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カッコつけてキャッチ。カッコつけ中に当たるとモテ下がる</a:t>
            </a:r>
            <a:endParaRPr 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D9831A-FFD7-7DF9-4F2A-4507F4472BCE}"/>
              </a:ext>
            </a:extLst>
          </p:cNvPr>
          <p:cNvSpPr txBox="1"/>
          <p:nvPr/>
        </p:nvSpPr>
        <p:spPr>
          <a:xfrm>
            <a:off x="153492" y="3238231"/>
            <a:ext cx="550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カッコつけてジャンプ投げ。着地ミスるとモテ下がる</a:t>
            </a:r>
            <a:endParaRPr 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20EC97-F02A-F67E-5AE7-7B2BE9CABE32}"/>
              </a:ext>
            </a:extLst>
          </p:cNvPr>
          <p:cNvSpPr txBox="1"/>
          <p:nvPr/>
        </p:nvSpPr>
        <p:spPr>
          <a:xfrm>
            <a:off x="153492" y="5602842"/>
            <a:ext cx="3759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i="1" dirty="0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モテＳＰＥＣＩＡＬ</a:t>
            </a:r>
            <a:endParaRPr lang="en-US" sz="4400" i="1" dirty="0">
              <a:gradFill>
                <a:gsLst>
                  <a:gs pos="100000">
                    <a:srgbClr val="FF00FF"/>
                  </a:gs>
                  <a:gs pos="49000">
                    <a:schemeClr val="accent5">
                      <a:lumMod val="20000"/>
                      <a:lumOff val="80000"/>
                    </a:schemeClr>
                  </a:gs>
                  <a:gs pos="0">
                    <a:srgbClr val="FF00FF"/>
                  </a:gs>
                </a:gsLst>
                <a:lin ang="5400000" scaled="1"/>
              </a:gradFill>
              <a:effectLst>
                <a:glow rad="762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5C2F3-56E4-5FC6-3FC2-8E50FA1BFEF8}"/>
              </a:ext>
            </a:extLst>
          </p:cNvPr>
          <p:cNvSpPr txBox="1"/>
          <p:nvPr/>
        </p:nvSpPr>
        <p:spPr>
          <a:xfrm>
            <a:off x="153491" y="6372283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観客注目させる。当たれば超モテ、外せばモテ下げ</a:t>
            </a:r>
            <a:endParaRPr 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6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エレコム ゲームパッド USB接続 Xinput/DirectInput両対応 Xbox系12ボタン振動/連射 【ドラゴンクエストX  眠れる勇者と導きの盟友 推奨】 ブラック JC-U3613MBK">
            <a:extLst>
              <a:ext uri="{FF2B5EF4-FFF2-40B4-BE49-F238E27FC236}">
                <a16:creationId xmlns:a16="http://schemas.microsoft.com/office/drawing/2014/main" id="{3A925B19-7536-4600-8697-B971E518D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95" b="92803" l="8268" r="89730">
                        <a14:foregroundMark x1="8529" y1="55546" x2="8703" y2="61473"/>
                        <a14:foregroundMark x1="75283" y1="90262" x2="80244" y2="92887"/>
                        <a14:foregroundMark x1="72672" y1="9229" x2="72672" y2="9229"/>
                        <a14:foregroundMark x1="34552" y1="26418" x2="31158" y2="25910"/>
                        <a14:foregroundMark x1="75544" y1="5165" x2="76501" y2="3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3" b="4795"/>
          <a:stretch/>
        </p:blipFill>
        <p:spPr bwMode="auto">
          <a:xfrm>
            <a:off x="2148840" y="-17908"/>
            <a:ext cx="70693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50BBA6-7BC8-B8C4-758D-E09322CDA8F9}"/>
              </a:ext>
            </a:extLst>
          </p:cNvPr>
          <p:cNvCxnSpPr>
            <a:cxnSpLocks/>
          </p:cNvCxnSpPr>
          <p:nvPr/>
        </p:nvCxnSpPr>
        <p:spPr>
          <a:xfrm flipH="1">
            <a:off x="8040283" y="1768505"/>
            <a:ext cx="582721" cy="1141843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rgbClr val="FF00FF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29EC02-344F-A6A0-BB07-D5A869101579}"/>
              </a:ext>
            </a:extLst>
          </p:cNvPr>
          <p:cNvSpPr txBox="1"/>
          <p:nvPr/>
        </p:nvSpPr>
        <p:spPr>
          <a:xfrm>
            <a:off x="7633434" y="1383161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 i="1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sz="3600" i="0" dirty="0">
                <a:effectLst>
                  <a:glow rad="76200">
                    <a:srgbClr val="FFFF00"/>
                  </a:glow>
                  <a:outerShdw blurRad="38100" dist="50800" dir="2700000" sx="101000" sy="101000" algn="tl">
                    <a:srgbClr val="000000">
                      <a:alpha val="80000"/>
                    </a:srgbClr>
                  </a:outerShdw>
                </a:effectLst>
              </a:rPr>
              <a:t>モテボタン</a:t>
            </a:r>
            <a:endParaRPr lang="en-US" sz="3600" i="0" dirty="0">
              <a:effectLst>
                <a:glow rad="76200">
                  <a:srgbClr val="FFFF00"/>
                </a:glow>
                <a:outerShdw blurRad="38100" dist="50800" dir="2700000" sx="101000" sy="101000" algn="tl">
                  <a:srgbClr val="000000">
                    <a:alpha val="80000"/>
                  </a:srgbClr>
                </a:outerShdw>
              </a:effectLst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DFB7FA1-167D-166F-5810-AA34D967E196}"/>
              </a:ext>
            </a:extLst>
          </p:cNvPr>
          <p:cNvCxnSpPr>
            <a:cxnSpLocks/>
          </p:cNvCxnSpPr>
          <p:nvPr/>
        </p:nvCxnSpPr>
        <p:spPr>
          <a:xfrm flipV="1">
            <a:off x="8117021" y="2910348"/>
            <a:ext cx="1386348" cy="692823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rgbClr val="FF0000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ACAFC5-FCFB-321D-8ACE-B8E541A79586}"/>
              </a:ext>
            </a:extLst>
          </p:cNvPr>
          <p:cNvSpPr txBox="1"/>
          <p:nvPr/>
        </p:nvSpPr>
        <p:spPr>
          <a:xfrm>
            <a:off x="9218234" y="251835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投げ</a:t>
            </a:r>
            <a:r>
              <a:rPr lang="en-US" altLang="ja-JP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キャッチ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65B30C-7E2B-E371-C9B8-FEB151CE2924}"/>
              </a:ext>
            </a:extLst>
          </p:cNvPr>
          <p:cNvCxnSpPr>
            <a:cxnSpLocks/>
          </p:cNvCxnSpPr>
          <p:nvPr/>
        </p:nvCxnSpPr>
        <p:spPr>
          <a:xfrm>
            <a:off x="7423847" y="3884408"/>
            <a:ext cx="1578077" cy="1021889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accent3">
                <a:lumMod val="60000"/>
                <a:lumOff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846940-7200-463A-6E92-5A445D8AC87C}"/>
              </a:ext>
            </a:extLst>
          </p:cNvPr>
          <p:cNvSpPr txBox="1"/>
          <p:nvPr/>
        </p:nvSpPr>
        <p:spPr>
          <a:xfrm>
            <a:off x="8810195" y="4541203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0006FD8-F595-0137-4007-A34E1234869A}"/>
              </a:ext>
            </a:extLst>
          </p:cNvPr>
          <p:cNvCxnSpPr>
            <a:cxnSpLocks/>
          </p:cNvCxnSpPr>
          <p:nvPr/>
        </p:nvCxnSpPr>
        <p:spPr>
          <a:xfrm flipV="1">
            <a:off x="3997960" y="2180636"/>
            <a:ext cx="736872" cy="2460912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tx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D0995C-29DC-6AE8-0E9F-BE06056F3B44}"/>
              </a:ext>
            </a:extLst>
          </p:cNvPr>
          <p:cNvCxnSpPr>
            <a:cxnSpLocks/>
          </p:cNvCxnSpPr>
          <p:nvPr/>
        </p:nvCxnSpPr>
        <p:spPr>
          <a:xfrm flipV="1">
            <a:off x="3340981" y="3429000"/>
            <a:ext cx="1470589" cy="2214716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tx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48F020-618B-ABB5-48A3-7F10153D339C}"/>
              </a:ext>
            </a:extLst>
          </p:cNvPr>
          <p:cNvSpPr txBox="1"/>
          <p:nvPr/>
        </p:nvSpPr>
        <p:spPr>
          <a:xfrm>
            <a:off x="2489039" y="5187534"/>
            <a:ext cx="1643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lang="en-US" altLang="ja-JP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 descr="10/31...フライングパワーディスク｢Switch：WINDJAMMERS 2｣ | 千早のレトロから最新まで2日に1件ゲームブログ">
            <a:extLst>
              <a:ext uri="{FF2B5EF4-FFF2-40B4-BE49-F238E27FC236}">
                <a16:creationId xmlns:a16="http://schemas.microsoft.com/office/drawing/2014/main" id="{ED1A9586-CEE7-5A98-314E-FEEEA6FE6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0" t="36140" r="13881" b="27712"/>
          <a:stretch/>
        </p:blipFill>
        <p:spPr bwMode="auto">
          <a:xfrm>
            <a:off x="252046" y="4131597"/>
            <a:ext cx="2164375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D13301-7B64-ED77-380F-47292254B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643" b="97643" l="54336" r="79254">
                        <a14:foregroundMark x1="58836" y1="79714" x2="59934" y2="79357"/>
                        <a14:foregroundMark x1="59385" y1="78714" x2="59934" y2="78714"/>
                        <a14:foregroundMark x1="54336" y1="91643" x2="54336" y2="91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98" t="77630" r="19404" b="2056"/>
          <a:stretch/>
        </p:blipFill>
        <p:spPr bwMode="auto">
          <a:xfrm>
            <a:off x="469624" y="2391969"/>
            <a:ext cx="1612088" cy="1729580"/>
          </a:xfrm>
          <a:prstGeom prst="rect">
            <a:avLst/>
          </a:prstGeom>
          <a:noFill/>
          <a:effectLst>
            <a:outerShdw blurRad="114300" dist="127000" dir="600000" algn="tl" rotWithShape="0">
              <a:prstClr val="black">
                <a:alpha val="5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05A2446-4AB7-4F2B-F2B6-8EC3F94B0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643" b="97643" l="54336" r="79254">
                        <a14:foregroundMark x1="58836" y1="79714" x2="59934" y2="79357"/>
                        <a14:foregroundMark x1="59385" y1="78714" x2="59934" y2="78714"/>
                        <a14:foregroundMark x1="54336" y1="91643" x2="54336" y2="91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98" t="77630" r="19404" b="2056"/>
          <a:stretch/>
        </p:blipFill>
        <p:spPr bwMode="auto">
          <a:xfrm>
            <a:off x="81263" y="639894"/>
            <a:ext cx="2174152" cy="2332608"/>
          </a:xfrm>
          <a:prstGeom prst="rect">
            <a:avLst/>
          </a:prstGeom>
          <a:noFill/>
          <a:effectLst>
            <a:glow rad="76200">
              <a:schemeClr val="bg1"/>
            </a:glow>
            <a:outerShdw blurRad="63500" dist="88900" dir="600000" algn="tl" rotWithShape="0">
              <a:prstClr val="black">
                <a:alpha val="6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エレコム ゲームパッド USB接続 Xinput/DirectInput両対応 Xbox系12ボタン振動/連射 【ドラゴンクエストX  眠れる勇者と導きの盟友 推奨】 ブラック JC-U3613MBK">
            <a:extLst>
              <a:ext uri="{FF2B5EF4-FFF2-40B4-BE49-F238E27FC236}">
                <a16:creationId xmlns:a16="http://schemas.microsoft.com/office/drawing/2014/main" id="{3A925B19-7536-4600-8697-B971E518D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95" b="92803" l="8268" r="89730">
                        <a14:foregroundMark x1="8529" y1="55546" x2="8703" y2="61473"/>
                        <a14:foregroundMark x1="75283" y1="90262" x2="80244" y2="92887"/>
                        <a14:foregroundMark x1="72672" y1="9229" x2="72672" y2="9229"/>
                        <a14:foregroundMark x1="34552" y1="26418" x2="31158" y2="25910"/>
                        <a14:foregroundMark x1="75544" y1="5165" x2="76501" y2="3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3" b="4795"/>
          <a:stretch/>
        </p:blipFill>
        <p:spPr bwMode="auto">
          <a:xfrm>
            <a:off x="0" y="0"/>
            <a:ext cx="70693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50BBA6-7BC8-B8C4-758D-E09322CDA8F9}"/>
              </a:ext>
            </a:extLst>
          </p:cNvPr>
          <p:cNvCxnSpPr>
            <a:cxnSpLocks/>
          </p:cNvCxnSpPr>
          <p:nvPr/>
        </p:nvCxnSpPr>
        <p:spPr>
          <a:xfrm>
            <a:off x="1192142" y="609600"/>
            <a:ext cx="1452880" cy="110744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tx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29EC02-344F-A6A0-BB07-D5A869101579}"/>
              </a:ext>
            </a:extLst>
          </p:cNvPr>
          <p:cNvSpPr txBox="1"/>
          <p:nvPr/>
        </p:nvSpPr>
        <p:spPr>
          <a:xfrm>
            <a:off x="109954" y="153681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 i="1">
                <a:gradFill>
                  <a:gsLst>
                    <a:gs pos="100000">
                      <a:srgbClr val="FF00FF"/>
                    </a:gs>
                    <a:gs pos="49000">
                      <a:schemeClr val="accent5">
                        <a:lumMod val="20000"/>
                        <a:lumOff val="80000"/>
                      </a:schemeClr>
                    </a:gs>
                    <a:gs pos="0">
                      <a:srgbClr val="FF00FF"/>
                    </a:gs>
                  </a:gsLst>
                  <a:lin ang="5400000" scaled="1"/>
                </a:gradFill>
                <a:effectLst>
                  <a:glow rad="762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sz="3600" i="0" dirty="0"/>
              <a:t>モテボタン</a:t>
            </a:r>
            <a:endParaRPr lang="en-US" sz="3600" i="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DFB7FA1-167D-166F-5810-AA34D967E196}"/>
              </a:ext>
            </a:extLst>
          </p:cNvPr>
          <p:cNvCxnSpPr>
            <a:cxnSpLocks/>
          </p:cNvCxnSpPr>
          <p:nvPr/>
        </p:nvCxnSpPr>
        <p:spPr>
          <a:xfrm flipV="1">
            <a:off x="5968181" y="2910348"/>
            <a:ext cx="1386348" cy="692823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rgbClr val="FF0000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ACAFC5-FCFB-321D-8ACE-B8E541A79586}"/>
              </a:ext>
            </a:extLst>
          </p:cNvPr>
          <p:cNvSpPr txBox="1"/>
          <p:nvPr/>
        </p:nvSpPr>
        <p:spPr>
          <a:xfrm>
            <a:off x="7069394" y="251835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投げ</a:t>
            </a:r>
            <a:r>
              <a:rPr lang="en-US" altLang="ja-JP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キャッチ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65B30C-7E2B-E371-C9B8-FEB151CE2924}"/>
              </a:ext>
            </a:extLst>
          </p:cNvPr>
          <p:cNvCxnSpPr>
            <a:cxnSpLocks/>
          </p:cNvCxnSpPr>
          <p:nvPr/>
        </p:nvCxnSpPr>
        <p:spPr>
          <a:xfrm>
            <a:off x="5275007" y="3884408"/>
            <a:ext cx="1578077" cy="1021889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accent3">
                <a:lumMod val="60000"/>
                <a:lumOff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D0995C-29DC-6AE8-0E9F-BE06056F3B44}"/>
              </a:ext>
            </a:extLst>
          </p:cNvPr>
          <p:cNvCxnSpPr>
            <a:cxnSpLocks/>
          </p:cNvCxnSpPr>
          <p:nvPr/>
        </p:nvCxnSpPr>
        <p:spPr>
          <a:xfrm flipV="1">
            <a:off x="1192141" y="2326640"/>
            <a:ext cx="1335896" cy="3317076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76200">
              <a:schemeClr val="tx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48F020-618B-ABB5-48A3-7F10153D339C}"/>
              </a:ext>
            </a:extLst>
          </p:cNvPr>
          <p:cNvSpPr txBox="1"/>
          <p:nvPr/>
        </p:nvSpPr>
        <p:spPr>
          <a:xfrm>
            <a:off x="638143" y="54555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503574-9D45-8654-D9E5-946DAE170BB6}"/>
              </a:ext>
            </a:extLst>
          </p:cNvPr>
          <p:cNvSpPr txBox="1"/>
          <p:nvPr/>
        </p:nvSpPr>
        <p:spPr>
          <a:xfrm>
            <a:off x="6540242" y="4541203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避け・ダッシュ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AB6D60-7212-C07A-294B-B1B2120F9769}"/>
              </a:ext>
            </a:extLst>
          </p:cNvPr>
          <p:cNvSpPr txBox="1"/>
          <p:nvPr/>
        </p:nvSpPr>
        <p:spPr>
          <a:xfrm>
            <a:off x="3269753" y="15368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ジャンプ廃止Ｖｅｒ</a:t>
            </a:r>
            <a:endParaRPr lang="en-US" sz="36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61F9DC-CFE6-76DC-79F3-7A881DB52DA7}"/>
              </a:ext>
            </a:extLst>
          </p:cNvPr>
          <p:cNvSpPr txBox="1"/>
          <p:nvPr/>
        </p:nvSpPr>
        <p:spPr>
          <a:xfrm>
            <a:off x="6540242" y="5455532"/>
            <a:ext cx="323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着地点にフラパのマーカー</a:t>
            </a:r>
            <a:endParaRPr lang="en-US" altLang="ja-JP" sz="20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そこにいればオートでジャンプ</a:t>
            </a:r>
            <a:endParaRPr lang="en-US" sz="20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9005A3-EE48-1FD2-6F74-222EEF8C4C8C}"/>
              </a:ext>
            </a:extLst>
          </p:cNvPr>
          <p:cNvSpPr txBox="1"/>
          <p:nvPr/>
        </p:nvSpPr>
        <p:spPr>
          <a:xfrm>
            <a:off x="6540242" y="6285132"/>
            <a:ext cx="4658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助走をつけて投げるとオートでジャンプ投げ</a:t>
            </a:r>
            <a:endParaRPr lang="en-US" sz="2000" dirty="0">
              <a:effectLst>
                <a:glow rad="889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10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175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HGP創英角ｺﾞｼｯｸUB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相馬　靜雅</dc:creator>
  <cp:lastModifiedBy>相馬　靜雅</cp:lastModifiedBy>
  <cp:revision>8</cp:revision>
  <dcterms:created xsi:type="dcterms:W3CDTF">2024-10-02T01:27:26Z</dcterms:created>
  <dcterms:modified xsi:type="dcterms:W3CDTF">2024-10-03T05:07:05Z</dcterms:modified>
</cp:coreProperties>
</file>