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70" r:id="rId5"/>
    <p:sldId id="26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C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68B6-A643-45E6-B3B6-2E135697FB15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25733-94D6-453C-8800-A3E28C315A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20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3E565-DDDC-6365-2C82-932DF257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01DA9C-DF62-F179-5C3A-1E333296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6C519-CC59-9723-5D75-E260A57C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1F011-5CFF-8187-C939-9873B46C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F9AE4F-158A-DABA-A028-AC4F55BD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B2CF2-1198-CB70-D007-6F1015D5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1C2D73-B9F7-0F2C-6656-F603C9F2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D7C9B-97E3-B02F-544E-971BE8E9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957A3A-B0AB-FD95-8697-4BB21516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CA335-7A18-9FFF-9721-2AD4B6E8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10796A-20E2-E07A-4005-289DF4B29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737554-AE3F-DA9F-CB4A-68D53BDCC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AEABB-B7CB-3CCC-877E-291522F0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CCA6F-D21B-47FA-5931-20431CE5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F9164-B290-C97D-898B-F43D6A12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74210-8174-1E09-B765-6CA617BF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43C35-232D-B70B-D669-CDB6EEA7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40B25-0638-2D3D-AABB-912948A8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539A37-21F2-B326-C311-59592DA8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9176A-2A84-0955-122F-3A693FAD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F5B286-CF4A-0286-9480-45E273A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0815F-66E3-CEDF-155A-5803B706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1D91E-E646-AB3E-A329-C3566DF0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C8804-3EDF-1564-9A7A-6A4F455F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25986B-EEEA-3A7B-BC00-6B11EFA8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81E45-13CC-9A41-C6D5-675D2D70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2E06D-E106-F1A6-7170-616E9735F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AD7435-E40E-1435-E9CB-00C0B735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F836D-A507-B655-5A06-92A87122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77D61-A5E8-7F45-FEBC-B1F5C47B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919CA5-1088-641E-5739-C746BF0F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8028-2AEF-9732-9945-1970E5DE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27A10-5DF9-F844-8143-D9E9BDDDF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F17466-88F3-307D-9391-00D36F1D0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441645-D434-136F-344F-F1E2A8A5A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7535D7-DF3C-61B6-E68F-0A9969E2F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409B58-61B4-4B80-B4BE-7B600A4C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9A352B-D368-0B2C-1251-6325CBCA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B2A1BC-CA86-6D7F-5FE4-04214965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E57E0-7C1B-8BA8-BD5B-E5E88391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9301A8-2987-06A6-642F-C8DD639A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E3AAC1B-4E50-C502-1E45-99688274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AF944E-F8F9-6972-8043-FFB11915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4DF3D0-7C3E-A316-101B-31DE8244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BEF96-A09A-1CE2-721C-4C3310DF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C39615-EAFC-923F-059A-87519973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24765-A17A-7644-211A-3AF0735D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E1AB4-13B7-DB33-B867-0461828C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D14CBA-0ACF-DDBF-3685-FA44D90AF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E64A8-26A0-B335-F45E-642F247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3A6EE4-8F36-4CB0-5FC9-E4F8AEF3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5EB7F-A288-0234-115C-9773425E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79622-D87A-F804-CCE9-62F1DF71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431BA2-93CE-858D-08D2-A5FEC111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454B40-3895-BEEE-9FD2-E3C868A8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311E31-EB5D-FEAC-19DC-A00118B7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D85FAC-BE21-1791-9881-87AF380A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95EE14-A4CA-612B-4BBB-084208BF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AB08F8-8C37-38FF-E5EB-4BD8E131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C43384-5820-A186-DAD8-6C813900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430B58-9692-5D15-A2F8-14ACB53AC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7B692-65EE-4133-BA83-AAD09FC8F4EF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E7D8A5-8935-0788-57AA-4FA7A69FA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F7A1D-5294-DC9B-6DA1-35284D27E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B3464-5CCE-4678-AF10-6B610957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E23DA6-BBF2-474E-8957-760BA6FCCA89}"/>
              </a:ext>
            </a:extLst>
          </p:cNvPr>
          <p:cNvSpPr/>
          <p:nvPr/>
        </p:nvSpPr>
        <p:spPr>
          <a:xfrm>
            <a:off x="1790172" y="1566952"/>
            <a:ext cx="861165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5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パニックシティ</a:t>
            </a:r>
            <a:endParaRPr lang="ja-JP" altLang="en-US" sz="115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1B002-1EBB-4D63-9B54-59DF52EA060E}"/>
              </a:ext>
            </a:extLst>
          </p:cNvPr>
          <p:cNvSpPr/>
          <p:nvPr/>
        </p:nvSpPr>
        <p:spPr>
          <a:xfrm>
            <a:off x="4943278" y="4370331"/>
            <a:ext cx="2305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チーム相馬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8067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B82BDA-2D7F-4939-B65F-564B40A8B277}"/>
              </a:ext>
            </a:extLst>
          </p:cNvPr>
          <p:cNvSpPr/>
          <p:nvPr/>
        </p:nvSpPr>
        <p:spPr>
          <a:xfrm>
            <a:off x="98845" y="191837"/>
            <a:ext cx="43781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リメイク元</a:t>
            </a:r>
            <a:endParaRPr lang="ja-JP" altLang="en-US" sz="8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82451B-C1BD-4CD0-955D-97CCEDC537D3}"/>
              </a:ext>
            </a:extLst>
          </p:cNvPr>
          <p:cNvSpPr/>
          <p:nvPr/>
        </p:nvSpPr>
        <p:spPr>
          <a:xfrm>
            <a:off x="2287906" y="2497976"/>
            <a:ext cx="76161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5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ディグダグ</a:t>
            </a:r>
            <a:r>
              <a:rPr lang="en-US" altLang="ja-JP" sz="115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Ⅱ</a:t>
            </a:r>
            <a:endParaRPr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16959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B14C0A-EB85-41BF-9AA5-894B165DFE70}"/>
              </a:ext>
            </a:extLst>
          </p:cNvPr>
          <p:cNvSpPr/>
          <p:nvPr/>
        </p:nvSpPr>
        <p:spPr>
          <a:xfrm>
            <a:off x="0" y="70943"/>
            <a:ext cx="71433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ゾンビで溢れている街</a:t>
            </a:r>
            <a:r>
              <a:rPr lang="en-US" altLang="ja-JP" sz="5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…</a:t>
            </a:r>
            <a:endParaRPr lang="ja-JP" altLang="en-US" sz="54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1FF2569-1F42-4D76-8C87-ED9C9E4BAD15}"/>
              </a:ext>
            </a:extLst>
          </p:cNvPr>
          <p:cNvGrpSpPr/>
          <p:nvPr/>
        </p:nvGrpSpPr>
        <p:grpSpPr>
          <a:xfrm>
            <a:off x="324023" y="1177282"/>
            <a:ext cx="3706680" cy="3773204"/>
            <a:chOff x="1077676" y="1512472"/>
            <a:chExt cx="3706680" cy="3773204"/>
          </a:xfrm>
        </p:grpSpPr>
        <p:pic>
          <p:nvPicPr>
            <p:cNvPr id="2" name="Picture 2" descr="ゾンビのイラスト（空想上の生物）">
              <a:extLst>
                <a:ext uri="{FF2B5EF4-FFF2-40B4-BE49-F238E27FC236}">
                  <a16:creationId xmlns:a16="http://schemas.microsoft.com/office/drawing/2014/main" id="{0F69C036-8BDE-4F5B-B346-D33C5E972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218" y="1983089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ゾンビのイラスト（空想上の生物）">
              <a:extLst>
                <a:ext uri="{FF2B5EF4-FFF2-40B4-BE49-F238E27FC236}">
                  <a16:creationId xmlns:a16="http://schemas.microsoft.com/office/drawing/2014/main" id="{9D905C03-ADC6-4A94-9C63-151AE5DB6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796" y="2163769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ゾンビのイラスト（空想上の生物）">
              <a:extLst>
                <a:ext uri="{FF2B5EF4-FFF2-40B4-BE49-F238E27FC236}">
                  <a16:creationId xmlns:a16="http://schemas.microsoft.com/office/drawing/2014/main" id="{AE95B8B4-8BEB-4284-A448-3352730E5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236" y="3137876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ゾンビのイラスト（空想上の生物）">
              <a:extLst>
                <a:ext uri="{FF2B5EF4-FFF2-40B4-BE49-F238E27FC236}">
                  <a16:creationId xmlns:a16="http://schemas.microsoft.com/office/drawing/2014/main" id="{75A823FF-5D4E-426C-B206-3D2E4CBCF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507" y="1512472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ゾンビのイラスト（空想上の生物）">
              <a:extLst>
                <a:ext uri="{FF2B5EF4-FFF2-40B4-BE49-F238E27FC236}">
                  <a16:creationId xmlns:a16="http://schemas.microsoft.com/office/drawing/2014/main" id="{78C547B8-6F3D-431C-A4A7-B4C76C75C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676" y="3663353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ゾンビのイラスト（空想上の生物）">
              <a:extLst>
                <a:ext uri="{FF2B5EF4-FFF2-40B4-BE49-F238E27FC236}">
                  <a16:creationId xmlns:a16="http://schemas.microsoft.com/office/drawing/2014/main" id="{338509AA-4337-42A9-BACC-76A1739E3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808" y="3810381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6" descr="北海道庁旧本庁舎のイラスト">
            <a:extLst>
              <a:ext uri="{FF2B5EF4-FFF2-40B4-BE49-F238E27FC236}">
                <a16:creationId xmlns:a16="http://schemas.microsoft.com/office/drawing/2014/main" id="{004D754B-E91D-407C-8FD3-496E333E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28" y="-112066"/>
            <a:ext cx="6098738" cy="4513066"/>
          </a:xfrm>
          <a:prstGeom prst="rect">
            <a:avLst/>
          </a:prstGeom>
          <a:noFill/>
          <a:effectLst>
            <a:glow rad="101600">
              <a:schemeClr val="accent4">
                <a:lumMod val="60000"/>
                <a:lumOff val="4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0A18CF0-FCC8-48B9-AD65-346FF2F91CE3}"/>
              </a:ext>
            </a:extLst>
          </p:cNvPr>
          <p:cNvGrpSpPr/>
          <p:nvPr/>
        </p:nvGrpSpPr>
        <p:grpSpPr>
          <a:xfrm>
            <a:off x="4455733" y="2916856"/>
            <a:ext cx="4870656" cy="3773204"/>
            <a:chOff x="5002514" y="3013853"/>
            <a:chExt cx="4870656" cy="3773204"/>
          </a:xfrm>
        </p:grpSpPr>
        <p:pic>
          <p:nvPicPr>
            <p:cNvPr id="20" name="Picture 2" descr="ゾンビのイラスト（空想上の生物）">
              <a:extLst>
                <a:ext uri="{FF2B5EF4-FFF2-40B4-BE49-F238E27FC236}">
                  <a16:creationId xmlns:a16="http://schemas.microsoft.com/office/drawing/2014/main" id="{F0405BFA-2B68-4255-A71D-103122A0F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056" y="3484470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ゾンビのイラスト（空想上の生物）">
              <a:extLst>
                <a:ext uri="{FF2B5EF4-FFF2-40B4-BE49-F238E27FC236}">
                  <a16:creationId xmlns:a16="http://schemas.microsoft.com/office/drawing/2014/main" id="{1CD37B55-9587-4D48-BCB0-910AADEE4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3634" y="3665150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ゾンビのイラスト（空想上の生物）">
              <a:extLst>
                <a:ext uri="{FF2B5EF4-FFF2-40B4-BE49-F238E27FC236}">
                  <a16:creationId xmlns:a16="http://schemas.microsoft.com/office/drawing/2014/main" id="{955C6946-5B28-4314-8020-6AC6BBFB1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8074" y="4639257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ゾンビのイラスト（空想上の生物）">
              <a:extLst>
                <a:ext uri="{FF2B5EF4-FFF2-40B4-BE49-F238E27FC236}">
                  <a16:creationId xmlns:a16="http://schemas.microsoft.com/office/drawing/2014/main" id="{612B693D-8ADC-44CF-906E-C23E6D1CB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345" y="3013853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ゾンビのイラスト（空想上の生物）">
              <a:extLst>
                <a:ext uri="{FF2B5EF4-FFF2-40B4-BE49-F238E27FC236}">
                  <a16:creationId xmlns:a16="http://schemas.microsoft.com/office/drawing/2014/main" id="{892FB858-E456-4E44-8E8C-A091B5B16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2514" y="5164734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ゾンビのイラスト（空想上の生物）">
              <a:extLst>
                <a:ext uri="{FF2B5EF4-FFF2-40B4-BE49-F238E27FC236}">
                  <a16:creationId xmlns:a16="http://schemas.microsoft.com/office/drawing/2014/main" id="{1FF83E1B-4E99-427A-8F28-8E95CD061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646" y="5311762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ゾンビのイラスト（空想上の生物）">
              <a:extLst>
                <a:ext uri="{FF2B5EF4-FFF2-40B4-BE49-F238E27FC236}">
                  <a16:creationId xmlns:a16="http://schemas.microsoft.com/office/drawing/2014/main" id="{8C8C4265-D7A4-4B64-922A-8AA43F45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7610" y="4674507"/>
              <a:ext cx="1235560" cy="1475295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AB32253-4843-4FAF-A1AC-0D54845CDCC5}"/>
              </a:ext>
            </a:extLst>
          </p:cNvPr>
          <p:cNvSpPr/>
          <p:nvPr/>
        </p:nvSpPr>
        <p:spPr>
          <a:xfrm>
            <a:off x="4304459" y="2398713"/>
            <a:ext cx="38568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3800" dirty="0">
                <a:solidFill>
                  <a:srgbClr val="FF0000"/>
                </a:solidFill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救え</a:t>
            </a:r>
            <a:endParaRPr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D8AF6E-4B86-4EAD-A67D-26AA0A61FB79}"/>
              </a:ext>
            </a:extLst>
          </p:cNvPr>
          <p:cNvSpPr/>
          <p:nvPr/>
        </p:nvSpPr>
        <p:spPr>
          <a:xfrm>
            <a:off x="0" y="0"/>
            <a:ext cx="39132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おびき寄せる</a:t>
            </a:r>
            <a:endParaRPr lang="ja-JP" altLang="en-US" sz="54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CE6EDEF-704B-49D7-B8AE-86E728E6AC9C}"/>
              </a:ext>
            </a:extLst>
          </p:cNvPr>
          <p:cNvGrpSpPr/>
          <p:nvPr/>
        </p:nvGrpSpPr>
        <p:grpSpPr>
          <a:xfrm>
            <a:off x="1158905" y="1319388"/>
            <a:ext cx="1595439" cy="1905000"/>
            <a:chOff x="8474970" y="1627822"/>
            <a:chExt cx="2502023" cy="2987489"/>
          </a:xfrm>
        </p:grpSpPr>
        <p:pic>
          <p:nvPicPr>
            <p:cNvPr id="6" name="Picture 2" descr="ゾンビのイラスト（空想上の生物）">
              <a:extLst>
                <a:ext uri="{FF2B5EF4-FFF2-40B4-BE49-F238E27FC236}">
                  <a16:creationId xmlns:a16="http://schemas.microsoft.com/office/drawing/2014/main" id="{63AC8881-8805-4C36-BD38-33865B22D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4970" y="1627822"/>
              <a:ext cx="2502023" cy="2987489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鼻のイラスト（人体）">
              <a:extLst>
                <a:ext uri="{FF2B5EF4-FFF2-40B4-BE49-F238E27FC236}">
                  <a16:creationId xmlns:a16="http://schemas.microsoft.com/office/drawing/2014/main" id="{C2E92454-98F0-4E5D-A6A0-C42C886ED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1148" y="2392277"/>
              <a:ext cx="967897" cy="967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https://cdn.discordapp.com/attachments/1290534296444076033/1291572387191722004/food_kusatta.png?ex=67009605&amp;is=66ff4485&amp;hm=7765578d1cdca3c424ac1c1b9a1cdfe5bb58c3320c08d4309a3e593647beb89f&amp;">
            <a:extLst>
              <a:ext uri="{FF2B5EF4-FFF2-40B4-BE49-F238E27FC236}">
                <a16:creationId xmlns:a16="http://schemas.microsoft.com/office/drawing/2014/main" id="{4E40C20C-50D3-4936-B839-BCADADD53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25" y="570907"/>
            <a:ext cx="2782530" cy="278253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7CFF94B9-3AC5-4D15-92CF-DF60FDC5727D}"/>
              </a:ext>
            </a:extLst>
          </p:cNvPr>
          <p:cNvSpPr/>
          <p:nvPr/>
        </p:nvSpPr>
        <p:spPr>
          <a:xfrm>
            <a:off x="3684941" y="1962172"/>
            <a:ext cx="4279187" cy="6194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08A095B-BD9C-414E-91D5-B8CBD62C5F79}"/>
              </a:ext>
            </a:extLst>
          </p:cNvPr>
          <p:cNvGrpSpPr/>
          <p:nvPr/>
        </p:nvGrpSpPr>
        <p:grpSpPr>
          <a:xfrm>
            <a:off x="1105009" y="4305448"/>
            <a:ext cx="1703230" cy="2033707"/>
            <a:chOff x="4728083" y="1627822"/>
            <a:chExt cx="2502023" cy="2987489"/>
          </a:xfrm>
        </p:grpSpPr>
        <p:pic>
          <p:nvPicPr>
            <p:cNvPr id="11" name="Picture 2" descr="ゾンビのイラスト（空想上の生物）">
              <a:extLst>
                <a:ext uri="{FF2B5EF4-FFF2-40B4-BE49-F238E27FC236}">
                  <a16:creationId xmlns:a16="http://schemas.microsoft.com/office/drawing/2014/main" id="{27029032-43C2-4D8D-9D01-3227E6DA3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083" y="1627822"/>
              <a:ext cx="2502023" cy="2987489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C63F798-5438-4D66-95BE-649DED2F29DB}"/>
                </a:ext>
              </a:extLst>
            </p:cNvPr>
            <p:cNvSpPr/>
            <p:nvPr/>
          </p:nvSpPr>
          <p:spPr>
            <a:xfrm>
              <a:off x="5466735" y="2281084"/>
              <a:ext cx="1168949" cy="255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id="{0558159C-8126-443F-81C4-19293E04BE61}"/>
              </a:ext>
            </a:extLst>
          </p:cNvPr>
          <p:cNvSpPr/>
          <p:nvPr/>
        </p:nvSpPr>
        <p:spPr>
          <a:xfrm>
            <a:off x="3684940" y="5012585"/>
            <a:ext cx="4279187" cy="6194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 descr="大声をあげる人のイラスト">
            <a:extLst>
              <a:ext uri="{FF2B5EF4-FFF2-40B4-BE49-F238E27FC236}">
                <a16:creationId xmlns:a16="http://schemas.microsoft.com/office/drawing/2014/main" id="{5C7F5261-010D-4074-81EE-EAD83FAC8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125" y="4012590"/>
            <a:ext cx="2534265" cy="227450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D1BE09-4323-4216-B832-29E72E132DB6}"/>
              </a:ext>
            </a:extLst>
          </p:cNvPr>
          <p:cNvSpPr/>
          <p:nvPr/>
        </p:nvSpPr>
        <p:spPr>
          <a:xfrm>
            <a:off x="179109" y="231198"/>
            <a:ext cx="63594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弱点利用してゾンビを倒す</a:t>
            </a:r>
            <a:endParaRPr lang="ja-JP" altLang="en-US" sz="44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76F766C-8418-4F40-BF4A-602E667B46E4}"/>
              </a:ext>
            </a:extLst>
          </p:cNvPr>
          <p:cNvGrpSpPr/>
          <p:nvPr/>
        </p:nvGrpSpPr>
        <p:grpSpPr>
          <a:xfrm>
            <a:off x="1050100" y="2343856"/>
            <a:ext cx="2502023" cy="2987489"/>
            <a:chOff x="4728083" y="1627822"/>
            <a:chExt cx="2502023" cy="2987489"/>
          </a:xfrm>
        </p:grpSpPr>
        <p:pic>
          <p:nvPicPr>
            <p:cNvPr id="13" name="Picture 2" descr="ゾンビのイラスト（空想上の生物）">
              <a:extLst>
                <a:ext uri="{FF2B5EF4-FFF2-40B4-BE49-F238E27FC236}">
                  <a16:creationId xmlns:a16="http://schemas.microsoft.com/office/drawing/2014/main" id="{E146D7CD-A2F4-4F41-BFC9-11A9BD642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083" y="1627822"/>
              <a:ext cx="2502023" cy="2987489"/>
            </a:xfrm>
            <a:prstGeom prst="rect">
              <a:avLst/>
            </a:prstGeom>
            <a:noFill/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806B0D6-40F8-48F2-91BE-8C77414F0AD3}"/>
                </a:ext>
              </a:extLst>
            </p:cNvPr>
            <p:cNvSpPr/>
            <p:nvPr/>
          </p:nvSpPr>
          <p:spPr>
            <a:xfrm>
              <a:off x="5466735" y="2281084"/>
              <a:ext cx="1168949" cy="255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F55440E-B862-41F8-9F1D-69DB555A7E82}"/>
              </a:ext>
            </a:extLst>
          </p:cNvPr>
          <p:cNvSpPr/>
          <p:nvPr/>
        </p:nvSpPr>
        <p:spPr>
          <a:xfrm>
            <a:off x="824940" y="1438275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</a:t>
            </a:r>
            <a:endParaRPr lang="ja-JP" altLang="en-US" sz="44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35C96D-693D-4443-B607-BCF46BBC8860}"/>
              </a:ext>
            </a:extLst>
          </p:cNvPr>
          <p:cNvGrpSpPr/>
          <p:nvPr/>
        </p:nvGrpSpPr>
        <p:grpSpPr>
          <a:xfrm>
            <a:off x="6096000" y="1438275"/>
            <a:ext cx="2722218" cy="1922512"/>
            <a:chOff x="6096000" y="1438275"/>
            <a:chExt cx="2722218" cy="1922512"/>
          </a:xfrm>
        </p:grpSpPr>
        <p:pic>
          <p:nvPicPr>
            <p:cNvPr id="2050" name="Picture 2" descr="https://cdn.discordapp.com/attachments/1290534296444076033/1291573410702430228/kirakira3.png?ex=670096f9&amp;is=66ff4579&amp;hm=93cf6679eee15ff20d2f04a18ae86d9b5f9a24ba723ee142719d2d5d98adcc98&amp;">
              <a:extLst>
                <a:ext uri="{FF2B5EF4-FFF2-40B4-BE49-F238E27FC236}">
                  <a16:creationId xmlns:a16="http://schemas.microsoft.com/office/drawing/2014/main" id="{70332CFA-1417-48AF-8A97-D7712F0A0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718" y="1438275"/>
              <a:ext cx="1714500" cy="1714500"/>
            </a:xfrm>
            <a:prstGeom prst="rect">
              <a:avLst/>
            </a:prstGeom>
            <a:noFill/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s://cdn.discordapp.com/attachments/1290534296444076033/1291573410702430228/kirakira3.png?ex=670096f9&amp;is=66ff4579&amp;hm=93cf6679eee15ff20d2f04a18ae86d9b5f9a24ba723ee142719d2d5d98adcc98&amp;">
              <a:extLst>
                <a:ext uri="{FF2B5EF4-FFF2-40B4-BE49-F238E27FC236}">
                  <a16:creationId xmlns:a16="http://schemas.microsoft.com/office/drawing/2014/main" id="{8D985A19-7AAE-4CB9-BA0C-1C369A4D8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646287"/>
              <a:ext cx="1714500" cy="1714500"/>
            </a:xfrm>
            <a:prstGeom prst="rect">
              <a:avLst/>
            </a:prstGeom>
            <a:noFill/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847CFBC-3910-41C7-987B-FFE5AD64BF00}"/>
              </a:ext>
            </a:extLst>
          </p:cNvPr>
          <p:cNvSpPr/>
          <p:nvPr/>
        </p:nvSpPr>
        <p:spPr>
          <a:xfrm>
            <a:off x="7053837" y="2415728"/>
            <a:ext cx="23054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効かない</a:t>
            </a:r>
            <a:endParaRPr lang="ja-JP" altLang="en-US" sz="4400" dirty="0"/>
          </a:p>
        </p:txBody>
      </p:sp>
      <p:pic>
        <p:nvPicPr>
          <p:cNvPr id="2054" name="Picture 6" descr="崖のイラスト">
            <a:extLst>
              <a:ext uri="{FF2B5EF4-FFF2-40B4-BE49-F238E27FC236}">
                <a16:creationId xmlns:a16="http://schemas.microsoft.com/office/drawing/2014/main" id="{433AC775-6EA4-4308-A954-EA875D09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66" y="3926036"/>
            <a:ext cx="2274834" cy="198479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E35DAB-1787-4FE9-B803-400AFF7296F0}"/>
              </a:ext>
            </a:extLst>
          </p:cNvPr>
          <p:cNvSpPr/>
          <p:nvPr/>
        </p:nvSpPr>
        <p:spPr>
          <a:xfrm>
            <a:off x="5419531" y="5095320"/>
            <a:ext cx="22894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登れない</a:t>
            </a:r>
            <a:endParaRPr lang="ja-JP" altLang="en-US" sz="4400" dirty="0"/>
          </a:p>
        </p:txBody>
      </p:sp>
      <p:pic>
        <p:nvPicPr>
          <p:cNvPr id="2056" name="Picture 8" descr="湖・池のフリーイラスト - シンプルな風景の無料素材 - チコデザ">
            <a:extLst>
              <a:ext uri="{FF2B5EF4-FFF2-40B4-BE49-F238E27FC236}">
                <a16:creationId xmlns:a16="http://schemas.microsoft.com/office/drawing/2014/main" id="{BCA3092D-165A-4A28-968D-4C742724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77" y="3983156"/>
            <a:ext cx="2355095" cy="1927673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A2050B0-BDF1-464F-8ABC-99DE788C1ADD}"/>
              </a:ext>
            </a:extLst>
          </p:cNvPr>
          <p:cNvSpPr/>
          <p:nvPr/>
        </p:nvSpPr>
        <p:spPr>
          <a:xfrm>
            <a:off x="9472978" y="5141388"/>
            <a:ext cx="23070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泳げない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6002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143414-4056-46A8-A777-6224C736F2C1}"/>
              </a:ext>
            </a:extLst>
          </p:cNvPr>
          <p:cNvSpPr/>
          <p:nvPr/>
        </p:nvSpPr>
        <p:spPr>
          <a:xfrm>
            <a:off x="0" y="0"/>
            <a:ext cx="14237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5400" dirty="0">
                <a:effectLst>
                  <a:glow rad="889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囲う</a:t>
            </a:r>
            <a:endParaRPr lang="ja-JP" altLang="en-US" sz="54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5AD9878-0FD8-48FD-AEE0-F89989AB9683}"/>
              </a:ext>
            </a:extLst>
          </p:cNvPr>
          <p:cNvGrpSpPr/>
          <p:nvPr/>
        </p:nvGrpSpPr>
        <p:grpSpPr>
          <a:xfrm>
            <a:off x="364814" y="1507896"/>
            <a:ext cx="4890276" cy="3842208"/>
            <a:chOff x="148504" y="1402043"/>
            <a:chExt cx="6543332" cy="5140986"/>
          </a:xfrm>
        </p:grpSpPr>
        <p:pic>
          <p:nvPicPr>
            <p:cNvPr id="29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4A625920-E23E-4BBC-9B9B-DA95CDCC9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829" y="1430208"/>
              <a:ext cx="1494503" cy="783104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4BE409CE-B486-47AD-97DF-11CA1BF28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05" y="2510706"/>
              <a:ext cx="1494503" cy="1215511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3E36D1B-22E2-4EC5-B861-2031DA5E68DB}"/>
                </a:ext>
              </a:extLst>
            </p:cNvPr>
            <p:cNvGrpSpPr/>
            <p:nvPr/>
          </p:nvGrpSpPr>
          <p:grpSpPr>
            <a:xfrm>
              <a:off x="1797054" y="2264663"/>
              <a:ext cx="1703230" cy="2033707"/>
              <a:chOff x="4728083" y="1627822"/>
              <a:chExt cx="2502023" cy="2987489"/>
            </a:xfrm>
          </p:grpSpPr>
          <p:pic>
            <p:nvPicPr>
              <p:cNvPr id="5" name="Picture 2" descr="ゾンビのイラスト（空想上の生物）">
                <a:extLst>
                  <a:ext uri="{FF2B5EF4-FFF2-40B4-BE49-F238E27FC236}">
                    <a16:creationId xmlns:a16="http://schemas.microsoft.com/office/drawing/2014/main" id="{ED88F591-1843-4993-A7F2-9600EBAE5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8083" y="1627822"/>
                <a:ext cx="2502023" cy="2987489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5469047-15AF-461C-BF44-573DAB0B800D}"/>
                  </a:ext>
                </a:extLst>
              </p:cNvPr>
              <p:cNvSpPr/>
              <p:nvPr/>
            </p:nvSpPr>
            <p:spPr>
              <a:xfrm>
                <a:off x="5466735" y="2281084"/>
                <a:ext cx="1168949" cy="255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65D15FC-3790-44B8-8DE9-659883697C55}"/>
                </a:ext>
              </a:extLst>
            </p:cNvPr>
            <p:cNvGrpSpPr/>
            <p:nvPr/>
          </p:nvGrpSpPr>
          <p:grpSpPr>
            <a:xfrm>
              <a:off x="3244641" y="3281516"/>
              <a:ext cx="1703230" cy="2033707"/>
              <a:chOff x="4728083" y="1627822"/>
              <a:chExt cx="2502023" cy="2987489"/>
            </a:xfrm>
          </p:grpSpPr>
          <p:pic>
            <p:nvPicPr>
              <p:cNvPr id="8" name="Picture 2" descr="ゾンビのイラスト（空想上の生物）">
                <a:extLst>
                  <a:ext uri="{FF2B5EF4-FFF2-40B4-BE49-F238E27FC236}">
                    <a16:creationId xmlns:a16="http://schemas.microsoft.com/office/drawing/2014/main" id="{B91B6F16-A0BA-4907-B12D-406A623D9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8083" y="1627822"/>
                <a:ext cx="2502023" cy="2987489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2D0C326-F6A8-480A-9974-7F3636FD4064}"/>
                  </a:ext>
                </a:extLst>
              </p:cNvPr>
              <p:cNvSpPr/>
              <p:nvPr/>
            </p:nvSpPr>
            <p:spPr>
              <a:xfrm>
                <a:off x="5466735" y="2281084"/>
                <a:ext cx="1168949" cy="255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CEA74C8A-1266-405D-86B1-00EDA5E54C7B}"/>
                </a:ext>
              </a:extLst>
            </p:cNvPr>
            <p:cNvGrpSpPr/>
            <p:nvPr/>
          </p:nvGrpSpPr>
          <p:grpSpPr>
            <a:xfrm>
              <a:off x="1934700" y="3567186"/>
              <a:ext cx="1703230" cy="2033707"/>
              <a:chOff x="4728083" y="1627822"/>
              <a:chExt cx="2502023" cy="2987489"/>
            </a:xfrm>
          </p:grpSpPr>
          <p:pic>
            <p:nvPicPr>
              <p:cNvPr id="11" name="Picture 2" descr="ゾンビのイラスト（空想上の生物）">
                <a:extLst>
                  <a:ext uri="{FF2B5EF4-FFF2-40B4-BE49-F238E27FC236}">
                    <a16:creationId xmlns:a16="http://schemas.microsoft.com/office/drawing/2014/main" id="{638AEA0B-BCB9-4169-842B-74170439C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8083" y="1627822"/>
                <a:ext cx="2502023" cy="2987489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EC53EEA-1DDD-4DA8-B37B-1291474DD6EC}"/>
                  </a:ext>
                </a:extLst>
              </p:cNvPr>
              <p:cNvSpPr/>
              <p:nvPr/>
            </p:nvSpPr>
            <p:spPr>
              <a:xfrm>
                <a:off x="5466735" y="2281084"/>
                <a:ext cx="1168949" cy="255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4ADFC873-73CA-4220-96E4-AB027A0FB28B}"/>
                </a:ext>
              </a:extLst>
            </p:cNvPr>
            <p:cNvGrpSpPr/>
            <p:nvPr/>
          </p:nvGrpSpPr>
          <p:grpSpPr>
            <a:xfrm>
              <a:off x="3151500" y="1681598"/>
              <a:ext cx="1703230" cy="2033707"/>
              <a:chOff x="4728083" y="1627822"/>
              <a:chExt cx="2502023" cy="2987489"/>
            </a:xfrm>
          </p:grpSpPr>
          <p:pic>
            <p:nvPicPr>
              <p:cNvPr id="14" name="Picture 2" descr="ゾンビのイラスト（空想上の生物）">
                <a:extLst>
                  <a:ext uri="{FF2B5EF4-FFF2-40B4-BE49-F238E27FC236}">
                    <a16:creationId xmlns:a16="http://schemas.microsoft.com/office/drawing/2014/main" id="{B7B32696-4B98-49BA-B88A-2C9135892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8083" y="1627822"/>
                <a:ext cx="2502023" cy="2987489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33E44946-FDDA-41F6-9CFC-CFEF61C1D5CD}"/>
                  </a:ext>
                </a:extLst>
              </p:cNvPr>
              <p:cNvSpPr/>
              <p:nvPr/>
            </p:nvSpPr>
            <p:spPr>
              <a:xfrm>
                <a:off x="5466735" y="2281084"/>
                <a:ext cx="1168949" cy="255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148" name="Picture 4" descr="角スコップのイラスト | かわいいフリー素材集 いらすとや">
              <a:extLst>
                <a:ext uri="{FF2B5EF4-FFF2-40B4-BE49-F238E27FC236}">
                  <a16:creationId xmlns:a16="http://schemas.microsoft.com/office/drawing/2014/main" id="{90D3FA47-1008-42FD-BF0B-1299E6CCA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36" y="1923677"/>
              <a:ext cx="1600926" cy="197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A322540F-1070-4A7D-9059-1FB58D1A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417" y="5759925"/>
              <a:ext cx="1494503" cy="783104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A3BF7D9F-AF67-432C-BD25-66DA7F2E2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2831" y="5759925"/>
              <a:ext cx="1494503" cy="783104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3BC247CE-0199-4308-B4BB-EB0AC58B6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333" y="2510707"/>
              <a:ext cx="1494503" cy="1215511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F6938D97-B609-4420-B7D8-F3DC6DC0F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332" y="3976283"/>
              <a:ext cx="1494503" cy="1215511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22F41683-3A99-4FBA-A4B0-E8EB24BC7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04" y="3976282"/>
              <a:ext cx="1494503" cy="1215511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1FB5CDA2-97ED-4169-9863-A41CD341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509" y="1402043"/>
              <a:ext cx="1494503" cy="783104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矢印: 右 30">
            <a:extLst>
              <a:ext uri="{FF2B5EF4-FFF2-40B4-BE49-F238E27FC236}">
                <a16:creationId xmlns:a16="http://schemas.microsoft.com/office/drawing/2014/main" id="{94A2B4DC-C996-4DFF-B37A-60E22857EBB5}"/>
              </a:ext>
            </a:extLst>
          </p:cNvPr>
          <p:cNvSpPr/>
          <p:nvPr/>
        </p:nvSpPr>
        <p:spPr>
          <a:xfrm>
            <a:off x="5592601" y="2425018"/>
            <a:ext cx="1897625" cy="163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DA8AB24-2293-4217-8B0A-5568F3855AD6}"/>
              </a:ext>
            </a:extLst>
          </p:cNvPr>
          <p:cNvGrpSpPr/>
          <p:nvPr/>
        </p:nvGrpSpPr>
        <p:grpSpPr>
          <a:xfrm>
            <a:off x="7661302" y="1352745"/>
            <a:ext cx="4485135" cy="3643484"/>
            <a:chOff x="7661302" y="1352745"/>
            <a:chExt cx="4485135" cy="3643484"/>
          </a:xfrm>
        </p:grpSpPr>
        <p:pic>
          <p:nvPicPr>
            <p:cNvPr id="35" name="Picture 2" descr="穴のイラスト | かわいいフリー素材集 いらすとや">
              <a:extLst>
                <a:ext uri="{FF2B5EF4-FFF2-40B4-BE49-F238E27FC236}">
                  <a16:creationId xmlns:a16="http://schemas.microsoft.com/office/drawing/2014/main" id="{AB8EC505-CB05-4A37-A6F8-70744D0FD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302" y="1920591"/>
              <a:ext cx="4485135" cy="3075638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26750E03-1F2D-4782-B35F-C60BFE53214F}"/>
                </a:ext>
              </a:extLst>
            </p:cNvPr>
            <p:cNvGrpSpPr/>
            <p:nvPr/>
          </p:nvGrpSpPr>
          <p:grpSpPr>
            <a:xfrm>
              <a:off x="8539374" y="1352745"/>
              <a:ext cx="2502023" cy="2987489"/>
              <a:chOff x="4728083" y="1627822"/>
              <a:chExt cx="2502023" cy="2987489"/>
            </a:xfrm>
          </p:grpSpPr>
          <p:pic>
            <p:nvPicPr>
              <p:cNvPr id="40" name="Picture 2" descr="ゾンビのイラスト（空想上の生物）">
                <a:extLst>
                  <a:ext uri="{FF2B5EF4-FFF2-40B4-BE49-F238E27FC236}">
                    <a16:creationId xmlns:a16="http://schemas.microsoft.com/office/drawing/2014/main" id="{CB08C329-142B-4865-B078-5254F6CBD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8083" y="1627822"/>
                <a:ext cx="2502023" cy="2987489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4FC61F02-60DB-4CA1-806E-547F57DCA03F}"/>
                  </a:ext>
                </a:extLst>
              </p:cNvPr>
              <p:cNvSpPr/>
              <p:nvPr/>
            </p:nvSpPr>
            <p:spPr>
              <a:xfrm>
                <a:off x="5466735" y="2281084"/>
                <a:ext cx="1168949" cy="255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EB3BD26-8889-4184-9959-D4BA12F915DF}"/>
                </a:ext>
              </a:extLst>
            </p:cNvPr>
            <p:cNvGrpSpPr/>
            <p:nvPr/>
          </p:nvGrpSpPr>
          <p:grpSpPr>
            <a:xfrm>
              <a:off x="8106806" y="3060986"/>
              <a:ext cx="1024315" cy="1223062"/>
              <a:chOff x="4728083" y="1627822"/>
              <a:chExt cx="2502023" cy="2987489"/>
            </a:xfrm>
          </p:grpSpPr>
          <p:pic>
            <p:nvPicPr>
              <p:cNvPr id="43" name="Picture 2" descr="ゾンビのイラスト（空想上の生物）">
                <a:extLst>
                  <a:ext uri="{FF2B5EF4-FFF2-40B4-BE49-F238E27FC236}">
                    <a16:creationId xmlns:a16="http://schemas.microsoft.com/office/drawing/2014/main" id="{671CBECD-769D-42F5-9897-A707DA402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8083" y="1627822"/>
                <a:ext cx="2502023" cy="2987489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11BD22F-D9F8-436B-9709-36C10326074E}"/>
                  </a:ext>
                </a:extLst>
              </p:cNvPr>
              <p:cNvSpPr/>
              <p:nvPr/>
            </p:nvSpPr>
            <p:spPr>
              <a:xfrm>
                <a:off x="5466735" y="2281084"/>
                <a:ext cx="1168949" cy="255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49A55C7-6121-432C-9CA1-14ADFA5DDDDD}"/>
                </a:ext>
              </a:extLst>
            </p:cNvPr>
            <p:cNvGrpSpPr/>
            <p:nvPr/>
          </p:nvGrpSpPr>
          <p:grpSpPr>
            <a:xfrm>
              <a:off x="10396446" y="3672517"/>
              <a:ext cx="775119" cy="925515"/>
              <a:chOff x="4728083" y="1627822"/>
              <a:chExt cx="2502023" cy="2987489"/>
            </a:xfrm>
          </p:grpSpPr>
          <p:pic>
            <p:nvPicPr>
              <p:cNvPr id="46" name="Picture 2" descr="ゾンビのイラスト（空想上の生物）">
                <a:extLst>
                  <a:ext uri="{FF2B5EF4-FFF2-40B4-BE49-F238E27FC236}">
                    <a16:creationId xmlns:a16="http://schemas.microsoft.com/office/drawing/2014/main" id="{DC14C38F-B4A9-4DFF-98F8-6580FDED1D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8083" y="1627822"/>
                <a:ext cx="2502023" cy="2987489"/>
              </a:xfrm>
              <a:prstGeom prst="rect">
                <a:avLst/>
              </a:prstGeom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C6EFFA0E-FB7B-4A56-B97D-87EE5AC4F599}"/>
                  </a:ext>
                </a:extLst>
              </p:cNvPr>
              <p:cNvSpPr/>
              <p:nvPr/>
            </p:nvSpPr>
            <p:spPr>
              <a:xfrm>
                <a:off x="5466735" y="2281084"/>
                <a:ext cx="1168949" cy="255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7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25</Words>
  <Application>Microsoft Office PowerPoint</Application>
  <PresentationFormat>ワイド画面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相馬　靜雅</dc:creator>
  <cp:lastModifiedBy>student</cp:lastModifiedBy>
  <cp:revision>110</cp:revision>
  <dcterms:created xsi:type="dcterms:W3CDTF">2024-10-02T01:27:26Z</dcterms:created>
  <dcterms:modified xsi:type="dcterms:W3CDTF">2024-10-04T02:09:43Z</dcterms:modified>
</cp:coreProperties>
</file>