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10C41-AC67-4EFB-8560-ED5E630D613A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E1BE-7D9C-4AB1-845A-EC7503A92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9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35EA9-9E4D-4EF6-896C-431AF5962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524AFF-1B4E-41E3-B2FC-86BD6234B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50F5A-D02A-41BB-86E3-1F11AE15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949579-374F-4376-A7CE-6452EF7F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6CD37-5E4A-4880-8ADA-EEEE65EF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5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DCABB-8ADA-4A6C-95AD-B2C45A69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B7C727-FE79-4738-B74C-D3925DED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A363D-2A0A-49E2-BFC4-D33A50F5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BDD71-119D-4BDF-AC98-0C4AE787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4CE73-8513-4484-9FBE-21ABAF01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1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1CA25-CF49-4D87-934E-5F08E6FA6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E17C3F-1DE5-45EB-8A0D-6DF6E651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DDA6E-D27B-48F0-AE84-EFD9B6AD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CAA76-E544-4078-8FC5-22D40749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2B9E1-5F79-479D-8001-FF5F84CB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5D719-F979-4756-8264-8A97C935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A596A-FC8B-47E3-AB76-409007B2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4C608-9FE8-4B8E-A683-8E0624E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42CC6-24BE-4E3E-8490-C01A4677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57A74-7C2B-4A37-8FDD-80719837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1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1C00F-2BA1-4D2E-AA6A-A8B3622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9BED5E-8539-403F-B248-C7F69CF6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5E9C0-21E1-49BF-A0F8-A679B233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DC231-6400-46EC-BD8F-AA33C58F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F74227-241F-448B-A91D-B6B4A4A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3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FADC5-4A41-4273-9EAE-B95662D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FCBB9-BA3B-4BE5-B9CC-E86F04574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33ED86-07F1-4897-B19D-447133FA6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D2680-AA22-464B-A380-5A536353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E4951-1DB6-48ED-93C2-E1995F6F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27513F-9DFF-42CD-BFBD-2FD23AB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96A45-9D6C-4191-88EA-FC05B3D0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30CAE8-1456-4A55-9AB7-B55B87C1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EC3C38-7F8C-4342-AD43-95C91BB3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4E8831-F928-4D1D-A243-CE7D031AD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7D37F6-1AD9-44DC-AAE4-75D6353AC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66B5A-7625-49DF-BECF-AD8164FB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5367FE-2358-4ECD-A5E6-B3411701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530765-7090-491C-9811-7037BD9A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5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10601-475D-48A0-BE60-602EFF76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E49B1-66CF-4E52-B3BB-7F912D0A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92E69E-4C75-44FF-874B-9360457B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EAEE59-F391-4DD2-98A8-2D10CE71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7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065AC4-82AD-414F-BACD-A8D32910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0ED62F-BC4C-4B7B-B6B6-68F88AB4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CAE237-CA80-4233-BA07-F6DFF150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43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C5820-E5B9-4A92-A688-7C5981BD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12B23F-D3EE-4875-BCFC-9A5322C9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88F31-9505-416F-9530-D500AAC2C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72631B-F743-436F-8F0A-37725673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AC66C-245F-4937-B21D-53AA6C62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23ABC1-8865-4319-90A5-C56D7A9B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3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4DF75-931C-4EC9-8EB2-4E3DB93E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015C7-67F2-43FB-A84A-1CC84B0F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CF712-E25B-4F4D-93A0-5CB6DC23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F301A-F2D2-46AB-B41E-D3569A0E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44BBF-3AF6-4E5E-A78D-F856D752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E3C7D-90CE-4728-ACE6-CC23673C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12ADDD-2897-4104-994B-3D6338D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BCDE1-59EF-431B-A55F-BF5D2A62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CCCC4-24DB-4338-921D-F36BBC0F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75F12-5E64-449B-A272-ABD3446A1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7C1DA-461A-4272-AADD-A1FCD2E6E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82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0D033-0836-40A1-8C9D-588CBAF0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u="sng" dirty="0">
                <a:latin typeface="わんぱくルイカ" panose="02010903020103020304" pitchFamily="2" charset="-128"/>
                <a:ea typeface="わんぱくルイカ" panose="02010903020103020304" pitchFamily="2" charset="-128"/>
              </a:rPr>
              <a:t>ワンシート三企画</a:t>
            </a:r>
            <a:endParaRPr kumimoji="1" lang="ja-JP" altLang="en-US" sz="8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2FC9C6-70E5-4E92-92BF-337D70F42B73}"/>
              </a:ext>
            </a:extLst>
          </p:cNvPr>
          <p:cNvSpPr txBox="1"/>
          <p:nvPr/>
        </p:nvSpPr>
        <p:spPr>
          <a:xfrm>
            <a:off x="3913093" y="4091781"/>
            <a:ext cx="4365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u="sng" dirty="0"/>
              <a:t>Team</a:t>
            </a:r>
            <a:r>
              <a:rPr kumimoji="1" lang="ja-JP" altLang="en-US" sz="3200" b="1" u="sng" dirty="0"/>
              <a:t>：</a:t>
            </a:r>
            <a:r>
              <a:rPr kumimoji="1" lang="en-US" altLang="ja-JP" sz="3200" b="1" u="sng" dirty="0" err="1"/>
              <a:t>SilenceFujita</a:t>
            </a:r>
            <a:endParaRPr kumimoji="1" lang="ja-JP" alt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69625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83E851-998A-4D80-B990-7D749A1ACEBC}"/>
              </a:ext>
            </a:extLst>
          </p:cNvPr>
          <p:cNvSpPr/>
          <p:nvPr/>
        </p:nvSpPr>
        <p:spPr>
          <a:xfrm>
            <a:off x="9779350" y="81441"/>
            <a:ext cx="2332810" cy="1487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7BB482-23C4-4EFD-880E-D8A6B27C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1777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ワンシート三企画 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</a:t>
            </a:r>
            <a:r>
              <a:rPr lang="ja-JP" altLang="en-US" dirty="0">
                <a:solidFill>
                  <a:srgbClr val="00B05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３</a:t>
            </a:r>
            <a:endParaRPr kumimoji="1" lang="ja-JP" altLang="en-US" dirty="0">
              <a:solidFill>
                <a:srgbClr val="00B05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5277B7D-CA41-4C37-86A1-76734DC5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9" y="2905736"/>
            <a:ext cx="4742313" cy="2174923"/>
          </a:xfrm>
          <a:prstGeom prst="rect">
            <a:avLst/>
          </a:prstGeom>
          <a:ln w="38100" cap="sq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四角形: 対角を切り取る 41">
            <a:extLst>
              <a:ext uri="{FF2B5EF4-FFF2-40B4-BE49-F238E27FC236}">
                <a16:creationId xmlns:a16="http://schemas.microsoft.com/office/drawing/2014/main" id="{6360AEB6-419E-4C72-A0DE-1497B0C70B4D}"/>
              </a:ext>
            </a:extLst>
          </p:cNvPr>
          <p:cNvSpPr/>
          <p:nvPr/>
        </p:nvSpPr>
        <p:spPr>
          <a:xfrm>
            <a:off x="2821591" y="1132040"/>
            <a:ext cx="6622870" cy="569970"/>
          </a:xfrm>
          <a:prstGeom prst="snip2Diag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500" b="1" u="sng" dirty="0"/>
          </a:p>
          <a:p>
            <a:pPr algn="ctr"/>
            <a:r>
              <a:rPr kumimoji="1" lang="ja-JP" altLang="en-US" sz="3600" b="1" u="sng" dirty="0"/>
              <a:t>積み立てファストフード！</a:t>
            </a:r>
            <a:endParaRPr kumimoji="1" lang="en-US" altLang="ja-JP" sz="600" b="1" u="sng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3F2975F-6B6D-4104-BEB7-775966303B32}"/>
              </a:ext>
            </a:extLst>
          </p:cNvPr>
          <p:cNvSpPr/>
          <p:nvPr/>
        </p:nvSpPr>
        <p:spPr>
          <a:xfrm>
            <a:off x="684243" y="2885416"/>
            <a:ext cx="2543731" cy="399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ゲームイメージ</a:t>
            </a:r>
          </a:p>
        </p:txBody>
      </p:sp>
      <p:sp>
        <p:nvSpPr>
          <p:cNvPr id="49" name="リボン: 上に曲がる 48">
            <a:extLst>
              <a:ext uri="{FF2B5EF4-FFF2-40B4-BE49-F238E27FC236}">
                <a16:creationId xmlns:a16="http://schemas.microsoft.com/office/drawing/2014/main" id="{5A16C5CF-C0C7-4ECB-AE8C-B750DDF8ED33}"/>
              </a:ext>
            </a:extLst>
          </p:cNvPr>
          <p:cNvSpPr/>
          <p:nvPr/>
        </p:nvSpPr>
        <p:spPr>
          <a:xfrm>
            <a:off x="158188" y="1826000"/>
            <a:ext cx="5839098" cy="964669"/>
          </a:xfrm>
          <a:prstGeom prst="ribbon2">
            <a:avLst>
              <a:gd name="adj1" fmla="val 9539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お客様には素早く、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リクエストには柔軟に！</a:t>
            </a:r>
          </a:p>
          <a:p>
            <a:pPr algn="ctr"/>
            <a:endParaRPr kumimoji="1" lang="ja-JP" altLang="en-US" dirty="0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56FBFF93-968B-4D99-9444-EE6E17E12A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5968" r="69654"/>
          <a:stretch/>
        </p:blipFill>
        <p:spPr>
          <a:xfrm>
            <a:off x="6194716" y="1951153"/>
            <a:ext cx="810642" cy="1209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2305361-2170-410F-8B52-54B5B183BB79}"/>
              </a:ext>
            </a:extLst>
          </p:cNvPr>
          <p:cNvSpPr/>
          <p:nvPr/>
        </p:nvSpPr>
        <p:spPr>
          <a:xfrm>
            <a:off x="6924361" y="1927613"/>
            <a:ext cx="403648" cy="56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8CD9E7E7-CC54-493B-8345-98B5679BB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r="26582" b="23607"/>
          <a:stretch/>
        </p:blipFill>
        <p:spPr>
          <a:xfrm>
            <a:off x="7023486" y="1951153"/>
            <a:ext cx="1208019" cy="922214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17B2289B-3355-45FA-BEEF-93CC1D86E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80932" r="60675"/>
          <a:stretch/>
        </p:blipFill>
        <p:spPr>
          <a:xfrm>
            <a:off x="7023486" y="1991170"/>
            <a:ext cx="1208020" cy="947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矢印: 右 58">
            <a:extLst>
              <a:ext uri="{FF2B5EF4-FFF2-40B4-BE49-F238E27FC236}">
                <a16:creationId xmlns:a16="http://schemas.microsoft.com/office/drawing/2014/main" id="{89F007B9-18E0-41D7-B419-FD190E21A9EF}"/>
              </a:ext>
            </a:extLst>
          </p:cNvPr>
          <p:cNvSpPr/>
          <p:nvPr/>
        </p:nvSpPr>
        <p:spPr>
          <a:xfrm>
            <a:off x="8334817" y="2360995"/>
            <a:ext cx="1621217" cy="4832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E9974ED2-AAFC-49A1-9DC7-BEBDBE0F47DA}"/>
              </a:ext>
            </a:extLst>
          </p:cNvPr>
          <p:cNvSpPr/>
          <p:nvPr/>
        </p:nvSpPr>
        <p:spPr>
          <a:xfrm>
            <a:off x="8709738" y="2218114"/>
            <a:ext cx="722337" cy="707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8F4FFF7-5338-453B-99A9-12217608B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586" y="2166424"/>
            <a:ext cx="810642" cy="810642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6FE4C5A8-D109-4C89-A817-748CDDA5C6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73"/>
          <a:stretch/>
        </p:blipFill>
        <p:spPr>
          <a:xfrm>
            <a:off x="9868868" y="1514075"/>
            <a:ext cx="1006413" cy="1646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42097601-A4F7-403D-8367-0441D37A38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0" r="24666" b="23892"/>
          <a:stretch/>
        </p:blipFill>
        <p:spPr>
          <a:xfrm>
            <a:off x="10875281" y="1961865"/>
            <a:ext cx="1236879" cy="911502"/>
          </a:xfrm>
          <a:prstGeom prst="rect">
            <a:avLst/>
          </a:prstGeom>
        </p:spPr>
      </p:pic>
      <p:sp>
        <p:nvSpPr>
          <p:cNvPr id="82" name="平行四辺形 81">
            <a:extLst>
              <a:ext uri="{FF2B5EF4-FFF2-40B4-BE49-F238E27FC236}">
                <a16:creationId xmlns:a16="http://schemas.microsoft.com/office/drawing/2014/main" id="{A4341CE1-FF5B-4891-9D4B-69C2F5DDE0E9}"/>
              </a:ext>
            </a:extLst>
          </p:cNvPr>
          <p:cNvSpPr/>
          <p:nvPr/>
        </p:nvSpPr>
        <p:spPr>
          <a:xfrm>
            <a:off x="2567146" y="6044091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平行四辺形 82">
            <a:extLst>
              <a:ext uri="{FF2B5EF4-FFF2-40B4-BE49-F238E27FC236}">
                <a16:creationId xmlns:a16="http://schemas.microsoft.com/office/drawing/2014/main" id="{1D885B0D-0E4C-4AF3-82AF-1AB9CFABE643}"/>
              </a:ext>
            </a:extLst>
          </p:cNvPr>
          <p:cNvSpPr/>
          <p:nvPr/>
        </p:nvSpPr>
        <p:spPr>
          <a:xfrm>
            <a:off x="2311222" y="6162102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CA8D06D-393C-4C23-82D3-1044689D0B1C}"/>
              </a:ext>
            </a:extLst>
          </p:cNvPr>
          <p:cNvSpPr/>
          <p:nvPr/>
        </p:nvSpPr>
        <p:spPr>
          <a:xfrm>
            <a:off x="5629386" y="4016122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注文に合わせ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交代</a:t>
            </a:r>
            <a:r>
              <a:rPr kumimoji="1" lang="ja-JP" altLang="en-US" sz="2400" b="1" dirty="0">
                <a:solidFill>
                  <a:sysClr val="windowText" lastClr="000000"/>
                </a:solidFill>
              </a:rPr>
              <a:t>で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盛り付け！</a:t>
            </a:r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E48878BA-E618-4966-882A-AB516A2518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6753" r="36761" b="-4800"/>
          <a:stretch/>
        </p:blipFill>
        <p:spPr>
          <a:xfrm>
            <a:off x="8032553" y="3709738"/>
            <a:ext cx="1746797" cy="2219091"/>
          </a:xfrm>
          <a:prstGeom prst="rect">
            <a:avLst/>
          </a:prstGeom>
          <a:ln w="38100" cap="sq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B632ED8-2883-48DC-84A6-E636AD83A770}"/>
              </a:ext>
            </a:extLst>
          </p:cNvPr>
          <p:cNvSpPr/>
          <p:nvPr/>
        </p:nvSpPr>
        <p:spPr>
          <a:xfrm>
            <a:off x="10112087" y="4009991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注文の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再現度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速度で採点！</a:t>
            </a:r>
          </a:p>
        </p:txBody>
      </p:sp>
      <p:sp>
        <p:nvSpPr>
          <p:cNvPr id="87" name="矢印: V 字型 86">
            <a:extLst>
              <a:ext uri="{FF2B5EF4-FFF2-40B4-BE49-F238E27FC236}">
                <a16:creationId xmlns:a16="http://schemas.microsoft.com/office/drawing/2014/main" id="{4F77BBF1-3F0C-4E55-B4C5-DD50167A4D36}"/>
              </a:ext>
            </a:extLst>
          </p:cNvPr>
          <p:cNvSpPr/>
          <p:nvPr/>
        </p:nvSpPr>
        <p:spPr>
          <a:xfrm rot="1380928">
            <a:off x="6944559" y="3486874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</a:t>
            </a:r>
            <a:endParaRPr kumimoji="1" lang="ja-JP" altLang="en-US" dirty="0"/>
          </a:p>
        </p:txBody>
      </p:sp>
      <p:sp>
        <p:nvSpPr>
          <p:cNvPr id="88" name="矢印: V 字型 87">
            <a:extLst>
              <a:ext uri="{FF2B5EF4-FFF2-40B4-BE49-F238E27FC236}">
                <a16:creationId xmlns:a16="http://schemas.microsoft.com/office/drawing/2014/main" id="{F3743382-C41B-469D-8DB6-D37E40DCBEE6}"/>
              </a:ext>
            </a:extLst>
          </p:cNvPr>
          <p:cNvSpPr/>
          <p:nvPr/>
        </p:nvSpPr>
        <p:spPr>
          <a:xfrm rot="20219072" flipH="1">
            <a:off x="9276222" y="3482123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いろどり</a:t>
            </a:r>
            <a:endParaRPr kumimoji="1" lang="ja-JP" altLang="en-US" dirty="0"/>
          </a:p>
        </p:txBody>
      </p:sp>
      <p:sp>
        <p:nvSpPr>
          <p:cNvPr id="89" name="矢印: V 字型 88">
            <a:extLst>
              <a:ext uri="{FF2B5EF4-FFF2-40B4-BE49-F238E27FC236}">
                <a16:creationId xmlns:a16="http://schemas.microsoft.com/office/drawing/2014/main" id="{3B4AC36A-1BF5-435F-933B-C1D693643AEA}"/>
              </a:ext>
            </a:extLst>
          </p:cNvPr>
          <p:cNvSpPr/>
          <p:nvPr/>
        </p:nvSpPr>
        <p:spPr>
          <a:xfrm flipH="1">
            <a:off x="9612048" y="5201432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層</a:t>
            </a:r>
            <a:endParaRPr kumimoji="1" lang="ja-JP" altLang="en-US" dirty="0"/>
          </a:p>
        </p:txBody>
      </p:sp>
      <p:sp>
        <p:nvSpPr>
          <p:cNvPr id="90" name="矢印: V 字型 89">
            <a:extLst>
              <a:ext uri="{FF2B5EF4-FFF2-40B4-BE49-F238E27FC236}">
                <a16:creationId xmlns:a16="http://schemas.microsoft.com/office/drawing/2014/main" id="{893BC715-62B9-41FB-83BF-EE91818BB4D8}"/>
              </a:ext>
            </a:extLst>
          </p:cNvPr>
          <p:cNvSpPr/>
          <p:nvPr/>
        </p:nvSpPr>
        <p:spPr>
          <a:xfrm>
            <a:off x="6808657" y="5203004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正確性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1A0152F-FDB6-45C0-A25E-F0B62DDF8FE8}"/>
              </a:ext>
            </a:extLst>
          </p:cNvPr>
          <p:cNvSpPr txBox="1"/>
          <p:nvPr/>
        </p:nvSpPr>
        <p:spPr>
          <a:xfrm rot="1380000">
            <a:off x="7524472" y="3443626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60%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B5EB999-7AD2-405C-9731-07A8C5A4D765}"/>
              </a:ext>
            </a:extLst>
          </p:cNvPr>
          <p:cNvSpPr txBox="1"/>
          <p:nvPr/>
        </p:nvSpPr>
        <p:spPr>
          <a:xfrm rot="20220000">
            <a:off x="9519440" y="3322906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90%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BC38456-7EB5-4861-9E5A-363546C66ABF}"/>
              </a:ext>
            </a:extLst>
          </p:cNvPr>
          <p:cNvSpPr txBox="1"/>
          <p:nvPr/>
        </p:nvSpPr>
        <p:spPr>
          <a:xfrm>
            <a:off x="10002913" y="5054457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20%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59A2967-594C-4AA5-84C6-6C4C76149FFD}"/>
              </a:ext>
            </a:extLst>
          </p:cNvPr>
          <p:cNvSpPr txBox="1"/>
          <p:nvPr/>
        </p:nvSpPr>
        <p:spPr>
          <a:xfrm>
            <a:off x="7066336" y="5061876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45%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E6C9A349-A647-4DA7-93C2-10034036E6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 t="4895" b="5857"/>
          <a:stretch/>
        </p:blipFill>
        <p:spPr>
          <a:xfrm>
            <a:off x="519178" y="4868930"/>
            <a:ext cx="2941084" cy="173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529419F8-9BDC-4B41-A783-F12F8A8BAC32}"/>
              </a:ext>
            </a:extLst>
          </p:cNvPr>
          <p:cNvSpPr/>
          <p:nvPr/>
        </p:nvSpPr>
        <p:spPr>
          <a:xfrm rot="593994">
            <a:off x="2564834" y="4963741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82CD1C13-562C-4993-B0AB-F61CA60349D9}"/>
              </a:ext>
            </a:extLst>
          </p:cNvPr>
          <p:cNvSpPr/>
          <p:nvPr/>
        </p:nvSpPr>
        <p:spPr>
          <a:xfrm rot="21058871">
            <a:off x="213591" y="4775303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評価が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11FAA16-6012-49BA-97E9-3F34FB21962B}"/>
              </a:ext>
            </a:extLst>
          </p:cNvPr>
          <p:cNvSpPr/>
          <p:nvPr/>
        </p:nvSpPr>
        <p:spPr>
          <a:xfrm>
            <a:off x="3086612" y="5493487"/>
            <a:ext cx="3467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3600" b="1" u="sng" dirty="0">
                <a:solidFill>
                  <a:srgbClr val="FF0000"/>
                </a:solidFill>
              </a:rPr>
              <a:t>起死回生</a:t>
            </a:r>
            <a:r>
              <a:rPr kumimoji="1" lang="ja-JP" altLang="en-US" sz="2800" b="1" u="sng" dirty="0">
                <a:solidFill>
                  <a:srgbClr val="FF0000"/>
                </a:solidFill>
              </a:rPr>
              <a:t>の一手！</a:t>
            </a:r>
            <a:endParaRPr kumimoji="1" lang="en-US" altLang="ja-JP" sz="2800" b="1" u="sng" dirty="0">
              <a:solidFill>
                <a:srgbClr val="FF0000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7BE2C9B-222A-4C63-81FD-B4D0BC375BF7}"/>
              </a:ext>
            </a:extLst>
          </p:cNvPr>
          <p:cNvSpPr/>
          <p:nvPr/>
        </p:nvSpPr>
        <p:spPr>
          <a:xfrm>
            <a:off x="2618512" y="6191352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u="sng" dirty="0"/>
              <a:t>(</a:t>
            </a:r>
            <a:r>
              <a:rPr kumimoji="1" lang="ja-JP" altLang="en-US" b="1" u="sng" dirty="0"/>
              <a:t>でも</a:t>
            </a:r>
            <a:r>
              <a:rPr kumimoji="1" lang="ja-JP" altLang="en-US" b="1" u="sng" dirty="0">
                <a:solidFill>
                  <a:srgbClr val="0070C0"/>
                </a:solidFill>
              </a:rPr>
              <a:t>失敗</a:t>
            </a:r>
            <a:r>
              <a:rPr kumimoji="1" lang="ja-JP" altLang="en-US" b="1" u="sng" dirty="0"/>
              <a:t>すると</a:t>
            </a:r>
            <a:r>
              <a:rPr kumimoji="1" lang="en-US" altLang="ja-JP" b="1" u="sng" dirty="0"/>
              <a:t>…</a:t>
            </a:r>
            <a:r>
              <a:rPr kumimoji="1" lang="ja-JP" altLang="en-US" b="1" u="sng" dirty="0"/>
              <a:t>？</a:t>
            </a:r>
            <a:r>
              <a:rPr kumimoji="1" lang="en-US" altLang="ja-JP" b="1" u="sng" dirty="0"/>
              <a:t>)</a:t>
            </a:r>
            <a:endParaRPr kumimoji="1" lang="ja-JP" altLang="en-US" b="1" u="sng" dirty="0"/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542D0CB2-E7BA-49A9-97FA-05359731A5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36" y="32311"/>
            <a:ext cx="2644620" cy="14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9" grpId="0" animBg="1"/>
      <p:bldP spid="59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/>
      <p:bldP spid="99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72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HGS創英角ﾎﾟｯﾌﾟ体</vt:lpstr>
      <vt:lpstr>わんぱくルイカ</vt:lpstr>
      <vt:lpstr>游ゴシック</vt:lpstr>
      <vt:lpstr>游ゴシック Light</vt:lpstr>
      <vt:lpstr>Arial</vt:lpstr>
      <vt:lpstr>Office テーマ</vt:lpstr>
      <vt:lpstr>ワンシート三企画</vt:lpstr>
      <vt:lpstr>ワンシート三企画 その３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ワンシート三企画</dc:title>
  <dc:creator>student</dc:creator>
  <cp:lastModifiedBy>student</cp:lastModifiedBy>
  <cp:revision>10</cp:revision>
  <dcterms:created xsi:type="dcterms:W3CDTF">2023-01-11T01:54:41Z</dcterms:created>
  <dcterms:modified xsi:type="dcterms:W3CDTF">2023-01-11T03:31:14Z</dcterms:modified>
</cp:coreProperties>
</file>