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4D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6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5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5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9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1C12-56D5-4803-AD1F-3C7E095F99E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平行四辺形 98">
            <a:extLst>
              <a:ext uri="{FF2B5EF4-FFF2-40B4-BE49-F238E27FC236}">
                <a16:creationId xmlns:a16="http://schemas.microsoft.com/office/drawing/2014/main" id="{A5958F94-A64C-4819-B863-558B485FA9E9}"/>
              </a:ext>
            </a:extLst>
          </p:cNvPr>
          <p:cNvSpPr/>
          <p:nvPr/>
        </p:nvSpPr>
        <p:spPr>
          <a:xfrm>
            <a:off x="2425920" y="9148106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平行四辺形 99">
            <a:extLst>
              <a:ext uri="{FF2B5EF4-FFF2-40B4-BE49-F238E27FC236}">
                <a16:creationId xmlns:a16="http://schemas.microsoft.com/office/drawing/2014/main" id="{95F970BB-0647-4A9C-A46B-0373504B94EE}"/>
              </a:ext>
            </a:extLst>
          </p:cNvPr>
          <p:cNvSpPr/>
          <p:nvPr/>
        </p:nvSpPr>
        <p:spPr>
          <a:xfrm>
            <a:off x="2169996" y="9266117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868DA1C-CFB5-497B-812D-F0E10782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3" y="1879409"/>
            <a:ext cx="4742313" cy="2174923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86394472-0155-4959-BFD5-61444C8C9478}"/>
              </a:ext>
            </a:extLst>
          </p:cNvPr>
          <p:cNvSpPr/>
          <p:nvPr/>
        </p:nvSpPr>
        <p:spPr>
          <a:xfrm>
            <a:off x="117564" y="113212"/>
            <a:ext cx="6622870" cy="569970"/>
          </a:xfrm>
          <a:prstGeom prst="snip2Diag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500" b="1" u="sng" dirty="0"/>
          </a:p>
          <a:p>
            <a:pPr algn="ctr"/>
            <a:r>
              <a:rPr kumimoji="1" lang="ja-JP" altLang="en-US" sz="3600" b="1" u="sng" dirty="0"/>
              <a:t>積み立てファストフード！</a:t>
            </a:r>
            <a:endParaRPr kumimoji="1" lang="en-US" altLang="ja-JP" sz="600" b="1" u="sng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B2F21-A5D9-4CD6-90D3-D8ACE57F80BD}"/>
              </a:ext>
            </a:extLst>
          </p:cNvPr>
          <p:cNvSpPr/>
          <p:nvPr/>
        </p:nvSpPr>
        <p:spPr>
          <a:xfrm>
            <a:off x="1035507" y="1859089"/>
            <a:ext cx="2543731" cy="399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ゲームイメージ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86E83F-502F-4942-8EBB-DFD408D50A8E}"/>
              </a:ext>
            </a:extLst>
          </p:cNvPr>
          <p:cNvSpPr/>
          <p:nvPr/>
        </p:nvSpPr>
        <p:spPr>
          <a:xfrm>
            <a:off x="204090" y="5856545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注文に合わせ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交代</a:t>
            </a:r>
            <a:r>
              <a:rPr kumimoji="1" lang="ja-JP" altLang="en-US" sz="2400" b="1" dirty="0">
                <a:solidFill>
                  <a:sysClr val="windowText" lastClr="000000"/>
                </a:solidFill>
              </a:rPr>
              <a:t>で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盛り付け！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6B3D45DE-F019-4CD3-B1CB-DEEB79FE8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6753" r="36761" b="-4800"/>
          <a:stretch/>
        </p:blipFill>
        <p:spPr>
          <a:xfrm>
            <a:off x="2607257" y="5550161"/>
            <a:ext cx="1746797" cy="2219091"/>
          </a:xfrm>
          <a:prstGeom prst="rect">
            <a:avLst/>
          </a:prstGeom>
          <a:ln w="381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15E3B0C-31A3-4E85-B6E9-7FF0E5718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5968" r="69654"/>
          <a:stretch/>
        </p:blipFill>
        <p:spPr>
          <a:xfrm>
            <a:off x="529947" y="4183937"/>
            <a:ext cx="810642" cy="120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2CB10DF-9229-4005-9A6B-2DCCEB1F916E}"/>
              </a:ext>
            </a:extLst>
          </p:cNvPr>
          <p:cNvSpPr/>
          <p:nvPr/>
        </p:nvSpPr>
        <p:spPr>
          <a:xfrm>
            <a:off x="1259592" y="4160397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D1E45EA-6CD7-4DBA-AA97-FAB55DA7BD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r="26582" b="23607"/>
          <a:stretch/>
        </p:blipFill>
        <p:spPr>
          <a:xfrm>
            <a:off x="1358717" y="4183937"/>
            <a:ext cx="1208019" cy="92221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B851AC2-AAE6-45BE-A9D2-BEB422D11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80932" r="60675"/>
          <a:stretch/>
        </p:blipFill>
        <p:spPr>
          <a:xfrm>
            <a:off x="1358717" y="4223954"/>
            <a:ext cx="1208020" cy="947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8F60058A-8C0B-4988-8DF0-6FF0F34EB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2"/>
          <a:stretch/>
        </p:blipFill>
        <p:spPr>
          <a:xfrm>
            <a:off x="4080695" y="3741166"/>
            <a:ext cx="1065331" cy="1646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B8E45C3-798E-40D2-B41F-BFB0A9898787}"/>
              </a:ext>
            </a:extLst>
          </p:cNvPr>
          <p:cNvSpPr/>
          <p:nvPr/>
        </p:nvSpPr>
        <p:spPr>
          <a:xfrm>
            <a:off x="5090999" y="4198072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6D04FC84-FF5C-41E4-8CC5-37CAD798F4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r="24666" b="23892"/>
          <a:stretch/>
        </p:blipFill>
        <p:spPr>
          <a:xfrm>
            <a:off x="5204132" y="4235435"/>
            <a:ext cx="1236879" cy="911502"/>
          </a:xfrm>
          <a:prstGeom prst="rect">
            <a:avLst/>
          </a:prstGeom>
        </p:spPr>
      </p:pic>
      <p:sp>
        <p:nvSpPr>
          <p:cNvPr id="73" name="リボン: 上に曲がる 72">
            <a:extLst>
              <a:ext uri="{FF2B5EF4-FFF2-40B4-BE49-F238E27FC236}">
                <a16:creationId xmlns:a16="http://schemas.microsoft.com/office/drawing/2014/main" id="{48CC3B8B-693B-4B28-8090-E9C75200BA7F}"/>
              </a:ext>
            </a:extLst>
          </p:cNvPr>
          <p:cNvSpPr/>
          <p:nvPr/>
        </p:nvSpPr>
        <p:spPr>
          <a:xfrm>
            <a:off x="509452" y="799673"/>
            <a:ext cx="5839098" cy="964669"/>
          </a:xfrm>
          <a:prstGeom prst="ribbon2">
            <a:avLst>
              <a:gd name="adj1" fmla="val 9539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お客様には素早く、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リクエストには柔軟に！</a:t>
            </a:r>
          </a:p>
          <a:p>
            <a:pPr algn="ctr"/>
            <a:endParaRPr kumimoji="1" lang="ja-JP" altLang="en-US" dirty="0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A6AFBF2D-CAA7-45E8-8E46-C3C907825BEC}"/>
              </a:ext>
            </a:extLst>
          </p:cNvPr>
          <p:cNvSpPr/>
          <p:nvPr/>
        </p:nvSpPr>
        <p:spPr>
          <a:xfrm>
            <a:off x="2670048" y="4593779"/>
            <a:ext cx="1621217" cy="4832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ABF6A0B-9013-4105-A0E5-E8066C49CD75}"/>
              </a:ext>
            </a:extLst>
          </p:cNvPr>
          <p:cNvSpPr/>
          <p:nvPr/>
        </p:nvSpPr>
        <p:spPr>
          <a:xfrm>
            <a:off x="3044969" y="4450898"/>
            <a:ext cx="722337" cy="707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56726D27-EAA1-4399-818B-A35A2A96A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17" y="4399208"/>
            <a:ext cx="810642" cy="810642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1975BE3-84C5-4E97-9595-1E728971936D}"/>
              </a:ext>
            </a:extLst>
          </p:cNvPr>
          <p:cNvSpPr/>
          <p:nvPr/>
        </p:nvSpPr>
        <p:spPr>
          <a:xfrm>
            <a:off x="4686791" y="5850414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注文の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再現度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速度で採点！</a:t>
            </a:r>
          </a:p>
        </p:txBody>
      </p:sp>
      <p:sp>
        <p:nvSpPr>
          <p:cNvPr id="78" name="矢印: V 字型 77">
            <a:extLst>
              <a:ext uri="{FF2B5EF4-FFF2-40B4-BE49-F238E27FC236}">
                <a16:creationId xmlns:a16="http://schemas.microsoft.com/office/drawing/2014/main" id="{A2065822-BCCA-4D0A-823B-444617E7A2E2}"/>
              </a:ext>
            </a:extLst>
          </p:cNvPr>
          <p:cNvSpPr/>
          <p:nvPr/>
        </p:nvSpPr>
        <p:spPr>
          <a:xfrm rot="1380928">
            <a:off x="1519263" y="5327297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</a:t>
            </a:r>
            <a:endParaRPr kumimoji="1" lang="ja-JP" altLang="en-US" dirty="0"/>
          </a:p>
        </p:txBody>
      </p:sp>
      <p:sp>
        <p:nvSpPr>
          <p:cNvPr id="79" name="矢印: V 字型 78">
            <a:extLst>
              <a:ext uri="{FF2B5EF4-FFF2-40B4-BE49-F238E27FC236}">
                <a16:creationId xmlns:a16="http://schemas.microsoft.com/office/drawing/2014/main" id="{5F2D0B83-B8EB-4A1E-9E19-516E1161C260}"/>
              </a:ext>
            </a:extLst>
          </p:cNvPr>
          <p:cNvSpPr/>
          <p:nvPr/>
        </p:nvSpPr>
        <p:spPr>
          <a:xfrm rot="20219072" flipH="1">
            <a:off x="3850926" y="5322546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いろどり</a:t>
            </a:r>
            <a:endParaRPr kumimoji="1" lang="ja-JP" altLang="en-US" dirty="0"/>
          </a:p>
        </p:txBody>
      </p:sp>
      <p:sp>
        <p:nvSpPr>
          <p:cNvPr id="80" name="矢印: V 字型 79">
            <a:extLst>
              <a:ext uri="{FF2B5EF4-FFF2-40B4-BE49-F238E27FC236}">
                <a16:creationId xmlns:a16="http://schemas.microsoft.com/office/drawing/2014/main" id="{5CA5F875-DE95-4292-82E2-7369675A6D28}"/>
              </a:ext>
            </a:extLst>
          </p:cNvPr>
          <p:cNvSpPr/>
          <p:nvPr/>
        </p:nvSpPr>
        <p:spPr>
          <a:xfrm flipH="1">
            <a:off x="4186752" y="7041855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層</a:t>
            </a:r>
            <a:endParaRPr kumimoji="1" lang="ja-JP" altLang="en-US" dirty="0"/>
          </a:p>
        </p:txBody>
      </p:sp>
      <p:sp>
        <p:nvSpPr>
          <p:cNvPr id="81" name="矢印: V 字型 80">
            <a:extLst>
              <a:ext uri="{FF2B5EF4-FFF2-40B4-BE49-F238E27FC236}">
                <a16:creationId xmlns:a16="http://schemas.microsoft.com/office/drawing/2014/main" id="{03B09AF2-BEB3-40F6-AF05-9654CA42F27E}"/>
              </a:ext>
            </a:extLst>
          </p:cNvPr>
          <p:cNvSpPr/>
          <p:nvPr/>
        </p:nvSpPr>
        <p:spPr>
          <a:xfrm>
            <a:off x="1383361" y="7043427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正確性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0EA1307-2F07-4AB9-9948-F784A9BDD415}"/>
              </a:ext>
            </a:extLst>
          </p:cNvPr>
          <p:cNvSpPr txBox="1"/>
          <p:nvPr/>
        </p:nvSpPr>
        <p:spPr>
          <a:xfrm rot="1380000">
            <a:off x="2099176" y="528404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60%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7146C13-E764-4FDD-9556-DF5D83A7C90B}"/>
              </a:ext>
            </a:extLst>
          </p:cNvPr>
          <p:cNvSpPr txBox="1"/>
          <p:nvPr/>
        </p:nvSpPr>
        <p:spPr>
          <a:xfrm rot="20220000">
            <a:off x="4094144" y="516332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90%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5BB8D82-037F-4A30-9FF0-4B1849902596}"/>
              </a:ext>
            </a:extLst>
          </p:cNvPr>
          <p:cNvSpPr txBox="1"/>
          <p:nvPr/>
        </p:nvSpPr>
        <p:spPr>
          <a:xfrm>
            <a:off x="4577617" y="6894880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20%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8338EF1-F544-4162-9C4B-F640482644B4}"/>
              </a:ext>
            </a:extLst>
          </p:cNvPr>
          <p:cNvSpPr txBox="1"/>
          <p:nvPr/>
        </p:nvSpPr>
        <p:spPr>
          <a:xfrm>
            <a:off x="1641040" y="690229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45%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86F77DE-73E1-426E-9F15-6A389A7BB9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4895" b="5857"/>
          <a:stretch/>
        </p:blipFill>
        <p:spPr>
          <a:xfrm>
            <a:off x="377952" y="7972945"/>
            <a:ext cx="2941084" cy="173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C8BE125-7494-4840-95A3-7AF8118898E7}"/>
              </a:ext>
            </a:extLst>
          </p:cNvPr>
          <p:cNvSpPr/>
          <p:nvPr/>
        </p:nvSpPr>
        <p:spPr>
          <a:xfrm rot="593994">
            <a:off x="2423608" y="8067756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F7400AC-516A-4467-9DAF-531C57653C29}"/>
              </a:ext>
            </a:extLst>
          </p:cNvPr>
          <p:cNvSpPr/>
          <p:nvPr/>
        </p:nvSpPr>
        <p:spPr>
          <a:xfrm rot="21058871">
            <a:off x="72365" y="7879318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評価が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C5135547-F3D9-4310-BC7A-EFF82313E0F6}"/>
              </a:ext>
            </a:extLst>
          </p:cNvPr>
          <p:cNvSpPr/>
          <p:nvPr/>
        </p:nvSpPr>
        <p:spPr>
          <a:xfrm>
            <a:off x="2945386" y="8597502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3600" b="1" u="sng" dirty="0">
                <a:solidFill>
                  <a:srgbClr val="FF0000"/>
                </a:solidFill>
              </a:rPr>
              <a:t>起死回生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の一手！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34F6892-683D-4C52-AF0B-608EC57992A6}"/>
              </a:ext>
            </a:extLst>
          </p:cNvPr>
          <p:cNvSpPr/>
          <p:nvPr/>
        </p:nvSpPr>
        <p:spPr>
          <a:xfrm>
            <a:off x="2477286" y="929536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でも</a:t>
            </a:r>
            <a:r>
              <a:rPr kumimoji="1" lang="ja-JP" altLang="en-US" b="1" u="sng" dirty="0">
                <a:solidFill>
                  <a:srgbClr val="0070C0"/>
                </a:solidFill>
              </a:rPr>
              <a:t>失敗</a:t>
            </a:r>
            <a:r>
              <a:rPr kumimoji="1" lang="ja-JP" altLang="en-US" b="1" u="sng" dirty="0"/>
              <a:t>すると</a:t>
            </a:r>
            <a:r>
              <a:rPr kumimoji="1" lang="en-US" altLang="ja-JP" b="1" u="sng" dirty="0"/>
              <a:t>…</a:t>
            </a:r>
            <a:r>
              <a:rPr kumimoji="1" lang="ja-JP" altLang="en-US" b="1" u="sng" dirty="0"/>
              <a:t>？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0773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61</Words>
  <Application>Microsoft Office PowerPoint</Application>
  <PresentationFormat>A4 210 x 297 mm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33</cp:revision>
  <dcterms:created xsi:type="dcterms:W3CDTF">2022-12-22T00:18:42Z</dcterms:created>
  <dcterms:modified xsi:type="dcterms:W3CDTF">2022-12-22T06:15:27Z</dcterms:modified>
</cp:coreProperties>
</file>