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2060"/>
    <a:srgbClr val="6666FF"/>
    <a:srgbClr val="5711AB"/>
    <a:srgbClr val="7A1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950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10C41-AC67-4EFB-8560-ED5E630D613A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E1BE-7D9C-4AB1-845A-EC7503A92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9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35EA9-9E4D-4EF6-896C-431AF5962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524AFF-1B4E-41E3-B2FC-86BD6234B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50F5A-D02A-41BB-86E3-1F11AE15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949579-374F-4376-A7CE-6452EF7F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6CD37-5E4A-4880-8ADA-EEEE65EF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50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DCABB-8ADA-4A6C-95AD-B2C45A69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B7C727-FE79-4738-B74C-D3925DED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A363D-2A0A-49E2-BFC4-D33A50F5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BDD71-119D-4BDF-AC98-0C4AE787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4CE73-8513-4484-9FBE-21ABAF01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51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1CA25-CF49-4D87-934E-5F08E6FA6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E17C3F-1DE5-45EB-8A0D-6DF6E6511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DDA6E-D27B-48F0-AE84-EFD9B6AD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CAA76-E544-4078-8FC5-22D40749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2B9E1-5F79-479D-8001-FF5F84CB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5D719-F979-4756-8264-8A97C935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A596A-FC8B-47E3-AB76-409007B2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4C608-9FE8-4B8E-A683-8E0624E1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842CC6-24BE-4E3E-8490-C01A4677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57A74-7C2B-4A37-8FDD-80719837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1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1C00F-2BA1-4D2E-AA6A-A8B3622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9BED5E-8539-403F-B248-C7F69CF6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5E9C0-21E1-49BF-A0F8-A679B233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DC231-6400-46EC-BD8F-AA33C58F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F74227-241F-448B-A91D-B6B4A4A7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3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FADC5-4A41-4273-9EAE-B95662D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FCBB9-BA3B-4BE5-B9CC-E86F04574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33ED86-07F1-4897-B19D-447133FA6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D2680-AA22-464B-A380-5A536353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8E4951-1DB6-48ED-93C2-E1995F6F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27513F-9DFF-42CD-BFBD-2FD23AB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0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96A45-9D6C-4191-88EA-FC05B3D0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30CAE8-1456-4A55-9AB7-B55B87C1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EC3C38-7F8C-4342-AD43-95C91BB3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4E8831-F928-4D1D-A243-CE7D031AD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7D37F6-1AD9-44DC-AAE4-75D6353AC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766B5A-7625-49DF-BECF-AD8164FB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5367FE-2358-4ECD-A5E6-B3411701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530765-7090-491C-9811-7037BD9A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5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10601-475D-48A0-BE60-602EFF76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E49B1-66CF-4E52-B3BB-7F912D0A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92E69E-4C75-44FF-874B-9360457B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EAEE59-F391-4DD2-98A8-2D10CE71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7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065AC4-82AD-414F-BACD-A8D32910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0ED62F-BC4C-4B7B-B6B6-68F88AB4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CAE237-CA80-4233-BA07-F6DFF150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43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C5820-E5B9-4A92-A688-7C5981BD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12B23F-D3EE-4875-BCFC-9A5322C9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88F31-9505-416F-9530-D500AAC2C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72631B-F743-436F-8F0A-37725673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6AC66C-245F-4937-B21D-53AA6C62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23ABC1-8865-4319-90A5-C56D7A9B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3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4DF75-931C-4EC9-8EB2-4E3DB93E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015C7-67F2-43FB-A84A-1CC84B0FC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CF712-E25B-4F4D-93A0-5CB6DC23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F301A-F2D2-46AB-B41E-D3569A0E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44BBF-3AF6-4E5E-A78D-F856D752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E3C7D-90CE-4728-ACE6-CC23673C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12ADDD-2897-4104-994B-3D6338D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BCDE1-59EF-431B-A55F-BF5D2A62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CCCC4-24DB-4338-921D-F36BBC0F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7589-4BA4-4D92-B002-0BA38055ACBB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775F12-5E64-449B-A272-ABD3446A1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7C1DA-461A-4272-AADD-A1FCD2E6E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5165-0EEB-41E6-936B-D7455DBA6B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82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0D033-0836-40A1-8C9D-588CBAF0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18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8800" u="sng" dirty="0">
                <a:latin typeface="わんぱくルイカ" panose="02010903020103020304" pitchFamily="2" charset="-128"/>
                <a:ea typeface="わんぱくルイカ" panose="02010903020103020304" pitchFamily="2" charset="-128"/>
              </a:rPr>
              <a:t>ワンシート三企画</a:t>
            </a:r>
            <a:endParaRPr kumimoji="1" lang="ja-JP" altLang="en-US" sz="8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2FC9C6-70E5-4E92-92BF-337D70F42B73}"/>
              </a:ext>
            </a:extLst>
          </p:cNvPr>
          <p:cNvSpPr txBox="1"/>
          <p:nvPr/>
        </p:nvSpPr>
        <p:spPr>
          <a:xfrm>
            <a:off x="3913093" y="2387366"/>
            <a:ext cx="4365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u="sng" dirty="0"/>
              <a:t>Team</a:t>
            </a:r>
            <a:r>
              <a:rPr kumimoji="1" lang="ja-JP" altLang="en-US" sz="3200" b="1" u="sng" dirty="0"/>
              <a:t>：</a:t>
            </a:r>
            <a:r>
              <a:rPr kumimoji="1" lang="en-US" altLang="ja-JP" sz="3200" b="1" u="sng" dirty="0" err="1"/>
              <a:t>SilenceFujita</a:t>
            </a:r>
            <a:endParaRPr kumimoji="1" lang="ja-JP" altLang="en-US" sz="3200" b="1" u="sng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1B713C2-DCC9-41A4-BBBF-B2215D370D92}"/>
              </a:ext>
            </a:extLst>
          </p:cNvPr>
          <p:cNvSpPr/>
          <p:nvPr/>
        </p:nvSpPr>
        <p:spPr>
          <a:xfrm>
            <a:off x="4710952" y="3499597"/>
            <a:ext cx="2770094" cy="263562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E05503-FDA3-4DA1-BE9C-71C0821D9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8" t="14758" r="28249" b="14790"/>
          <a:stretch/>
        </p:blipFill>
        <p:spPr>
          <a:xfrm>
            <a:off x="5256120" y="3882355"/>
            <a:ext cx="2070848" cy="20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四角形: 角を丸くする 147">
            <a:extLst>
              <a:ext uri="{FF2B5EF4-FFF2-40B4-BE49-F238E27FC236}">
                <a16:creationId xmlns:a16="http://schemas.microsoft.com/office/drawing/2014/main" id="{79C62D20-1A4E-41AB-AF6C-C90EB7E8A1A7}"/>
              </a:ext>
            </a:extLst>
          </p:cNvPr>
          <p:cNvSpPr/>
          <p:nvPr/>
        </p:nvSpPr>
        <p:spPr>
          <a:xfrm>
            <a:off x="9779350" y="81441"/>
            <a:ext cx="2332810" cy="14875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78767D0C-9AE8-428F-9A88-83792011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36" y="32311"/>
            <a:ext cx="2644620" cy="1487599"/>
          </a:xfrm>
          <a:prstGeom prst="rect">
            <a:avLst/>
          </a:prstGeom>
        </p:spPr>
      </p:pic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9FCE5008-D457-43EA-BCCD-69ADECA9ED66}"/>
              </a:ext>
            </a:extLst>
          </p:cNvPr>
          <p:cNvGrpSpPr/>
          <p:nvPr/>
        </p:nvGrpSpPr>
        <p:grpSpPr>
          <a:xfrm>
            <a:off x="2172613" y="4171604"/>
            <a:ext cx="2708027" cy="1943881"/>
            <a:chOff x="3909641" y="4156275"/>
            <a:chExt cx="1608498" cy="1104165"/>
          </a:xfrm>
        </p:grpSpPr>
        <p:pic>
          <p:nvPicPr>
            <p:cNvPr id="114" name="図 113">
              <a:extLst>
                <a:ext uri="{FF2B5EF4-FFF2-40B4-BE49-F238E27FC236}">
                  <a16:creationId xmlns:a16="http://schemas.microsoft.com/office/drawing/2014/main" id="{BC1431A6-DA27-40E3-A44B-DE0EA8274B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6" t="28310" r="27999" b="30139"/>
            <a:stretch/>
          </p:blipFill>
          <p:spPr>
            <a:xfrm>
              <a:off x="3909641" y="4156275"/>
              <a:ext cx="1608498" cy="952818"/>
            </a:xfrm>
            <a:prstGeom prst="rect">
              <a:avLst/>
            </a:prstGeom>
          </p:spPr>
        </p:pic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A559EA09-79EA-42D4-A47B-F4EC2EC0F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07" t="34608" r="55629" b="52443"/>
            <a:stretch/>
          </p:blipFill>
          <p:spPr>
            <a:xfrm>
              <a:off x="4347025" y="4996472"/>
              <a:ext cx="766670" cy="263968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</p:spPr>
        </p:pic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EEBF658A-8E3F-4926-A7BB-8D326DEC0CB0}"/>
              </a:ext>
            </a:extLst>
          </p:cNvPr>
          <p:cNvGrpSpPr/>
          <p:nvPr/>
        </p:nvGrpSpPr>
        <p:grpSpPr>
          <a:xfrm>
            <a:off x="6256982" y="4665664"/>
            <a:ext cx="4008239" cy="1567997"/>
            <a:chOff x="5609133" y="4464926"/>
            <a:chExt cx="2380790" cy="890655"/>
          </a:xfrm>
        </p:grpSpPr>
        <p:pic>
          <p:nvPicPr>
            <p:cNvPr id="115" name="図 114">
              <a:extLst>
                <a:ext uri="{FF2B5EF4-FFF2-40B4-BE49-F238E27FC236}">
                  <a16:creationId xmlns:a16="http://schemas.microsoft.com/office/drawing/2014/main" id="{D1515436-386C-4B79-91D0-CCBA23859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1" t="36349" r="19222" b="20537"/>
            <a:stretch/>
          </p:blipFill>
          <p:spPr>
            <a:xfrm rot="322619">
              <a:off x="5609133" y="4464926"/>
              <a:ext cx="2380790" cy="890655"/>
            </a:xfrm>
            <a:prstGeom prst="rect">
              <a:avLst/>
            </a:prstGeom>
          </p:spPr>
        </p:pic>
        <p:pic>
          <p:nvPicPr>
            <p:cNvPr id="117" name="図 116">
              <a:extLst>
                <a:ext uri="{FF2B5EF4-FFF2-40B4-BE49-F238E27FC236}">
                  <a16:creationId xmlns:a16="http://schemas.microsoft.com/office/drawing/2014/main" id="{69B41B57-FDAE-4C91-9717-5AF4EFE06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1" t="64373" r="55172" b="19825"/>
            <a:stretch/>
          </p:blipFill>
          <p:spPr>
            <a:xfrm>
              <a:off x="6425190" y="4951786"/>
              <a:ext cx="783699" cy="322149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</p:spPr>
        </p:pic>
      </p:grpSp>
      <p:sp>
        <p:nvSpPr>
          <p:cNvPr id="118" name="吹き出し: 四角形 117">
            <a:extLst>
              <a:ext uri="{FF2B5EF4-FFF2-40B4-BE49-F238E27FC236}">
                <a16:creationId xmlns:a16="http://schemas.microsoft.com/office/drawing/2014/main" id="{015F0912-F817-4724-AED4-2BE4DA279B72}"/>
              </a:ext>
            </a:extLst>
          </p:cNvPr>
          <p:cNvSpPr/>
          <p:nvPr/>
        </p:nvSpPr>
        <p:spPr>
          <a:xfrm flipH="1">
            <a:off x="8309235" y="2949648"/>
            <a:ext cx="2708027" cy="1322365"/>
          </a:xfrm>
          <a:prstGeom prst="wedgeRectCallout">
            <a:avLst>
              <a:gd name="adj1" fmla="val 65851"/>
              <a:gd name="adj2" fmla="val 47289"/>
            </a:avLst>
          </a:prstGeom>
          <a:solidFill>
            <a:srgbClr val="CC99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3600" b="1" dirty="0">
                <a:solidFill>
                  <a:schemeClr val="tx1"/>
                </a:solidFill>
                <a:latin typeface="+mn-ea"/>
              </a:rPr>
              <a:t>リスクは</a:t>
            </a:r>
            <a:endParaRPr kumimoji="1" lang="en-US" altLang="ja-JP" sz="3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ja-JP" altLang="en-US" sz="3600" b="1" dirty="0">
                <a:solidFill>
                  <a:schemeClr val="tx1"/>
                </a:solidFill>
                <a:latin typeface="+mn-ea"/>
              </a:rPr>
              <a:t>低いが</a:t>
            </a:r>
            <a:r>
              <a:rPr kumimoji="1" lang="en-US" altLang="ja-JP" sz="3600" b="1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pPr algn="ctr"/>
            <a:endParaRPr kumimoji="1" lang="ja-JP" altLang="en-US" dirty="0"/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9FBB51D9-94DD-4DD5-91A8-F64C72F8B52C}"/>
              </a:ext>
            </a:extLst>
          </p:cNvPr>
          <p:cNvSpPr/>
          <p:nvPr/>
        </p:nvSpPr>
        <p:spPr>
          <a:xfrm>
            <a:off x="1083773" y="2949649"/>
            <a:ext cx="2708027" cy="1322365"/>
          </a:xfrm>
          <a:prstGeom prst="wedgeRectCallout">
            <a:avLst>
              <a:gd name="adj1" fmla="val 65851"/>
              <a:gd name="adj2" fmla="val 47289"/>
            </a:avLst>
          </a:prstGeom>
          <a:solidFill>
            <a:srgbClr val="CC99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+mn-ea"/>
              </a:rPr>
              <a:t>精度は</a:t>
            </a:r>
            <a:endParaRPr lang="en-US" altLang="ja-JP" sz="3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+mn-ea"/>
              </a:rPr>
              <a:t>高いが</a:t>
            </a:r>
            <a:r>
              <a:rPr lang="en-US" altLang="ja-JP" sz="3600" b="1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pPr algn="ctr"/>
            <a:endParaRPr kumimoji="1" lang="ja-JP" altLang="en-US" dirty="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6D05635-8D5B-4308-BD03-31257E67236B}"/>
              </a:ext>
            </a:extLst>
          </p:cNvPr>
          <p:cNvSpPr/>
          <p:nvPr/>
        </p:nvSpPr>
        <p:spPr>
          <a:xfrm>
            <a:off x="3445975" y="1207256"/>
            <a:ext cx="5300050" cy="37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コンセプト</a:t>
            </a: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41F92CBE-BB01-4E59-8D3B-A8E591065B1D}"/>
              </a:ext>
            </a:extLst>
          </p:cNvPr>
          <p:cNvSpPr/>
          <p:nvPr/>
        </p:nvSpPr>
        <p:spPr>
          <a:xfrm>
            <a:off x="3445975" y="1559216"/>
            <a:ext cx="5300051" cy="7607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敵との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間合い</a:t>
            </a:r>
            <a:r>
              <a:rPr kumimoji="1" lang="ja-JP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を制せ！</a:t>
            </a:r>
            <a:endParaRPr kumimoji="1" lang="en-US" altLang="ja-JP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DB0795BF-1880-4F57-8188-B24E4D4D7B8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DD03A37-E936-4F06-8717-2BA299FD97EF}"/>
              </a:ext>
            </a:extLst>
          </p:cNvPr>
          <p:cNvSpPr/>
          <p:nvPr/>
        </p:nvSpPr>
        <p:spPr>
          <a:xfrm>
            <a:off x="4228183" y="1218324"/>
            <a:ext cx="3756746" cy="859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分担して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安定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を取る？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固めて一つを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極める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？</a:t>
            </a:r>
          </a:p>
        </p:txBody>
      </p:sp>
      <p:sp>
        <p:nvSpPr>
          <p:cNvPr id="88" name="矢印: 下 87">
            <a:extLst>
              <a:ext uri="{FF2B5EF4-FFF2-40B4-BE49-F238E27FC236}">
                <a16:creationId xmlns:a16="http://schemas.microsoft.com/office/drawing/2014/main" id="{99165DCB-9F18-4E77-8A77-E4E84AEED79C}"/>
              </a:ext>
            </a:extLst>
          </p:cNvPr>
          <p:cNvSpPr/>
          <p:nvPr/>
        </p:nvSpPr>
        <p:spPr>
          <a:xfrm rot="2707324">
            <a:off x="5094027" y="3877958"/>
            <a:ext cx="793768" cy="183648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E24E0C8B-A763-4E66-9EF7-35BC5B5A60A7}"/>
              </a:ext>
            </a:extLst>
          </p:cNvPr>
          <p:cNvSpPr/>
          <p:nvPr/>
        </p:nvSpPr>
        <p:spPr>
          <a:xfrm rot="18900000">
            <a:off x="6386446" y="3887417"/>
            <a:ext cx="793768" cy="181605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D5DC9D0-D206-47CF-B4B6-B76BEF37D8FC}"/>
              </a:ext>
            </a:extLst>
          </p:cNvPr>
          <p:cNvSpPr/>
          <p:nvPr/>
        </p:nvSpPr>
        <p:spPr>
          <a:xfrm>
            <a:off x="4428567" y="2194662"/>
            <a:ext cx="3404114" cy="3469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ステージを攻略！</a:t>
            </a:r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DBC9B8EC-CACD-4577-A4C0-EEBE2E6FD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21" y="2542205"/>
            <a:ext cx="3325101" cy="1870369"/>
          </a:xfrm>
          <a:prstGeom prst="rect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8" name="矢印: 下カーブ 77">
            <a:extLst>
              <a:ext uri="{FF2B5EF4-FFF2-40B4-BE49-F238E27FC236}">
                <a16:creationId xmlns:a16="http://schemas.microsoft.com/office/drawing/2014/main" id="{DBA1786D-6498-453C-A864-70073CA5A53F}"/>
              </a:ext>
            </a:extLst>
          </p:cNvPr>
          <p:cNvSpPr/>
          <p:nvPr/>
        </p:nvSpPr>
        <p:spPr>
          <a:xfrm rot="16200000" flipV="1">
            <a:off x="6852079" y="3658985"/>
            <a:ext cx="4565590" cy="882375"/>
          </a:xfrm>
          <a:prstGeom prst="curvedDownArrow">
            <a:avLst>
              <a:gd name="adj1" fmla="val 25000"/>
              <a:gd name="adj2" fmla="val 50000"/>
              <a:gd name="adj3" fmla="val 394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矢印: 下カーブ 79">
            <a:extLst>
              <a:ext uri="{FF2B5EF4-FFF2-40B4-BE49-F238E27FC236}">
                <a16:creationId xmlns:a16="http://schemas.microsoft.com/office/drawing/2014/main" id="{6EC95FB0-69E7-4ED6-9B91-B5428676356F}"/>
              </a:ext>
            </a:extLst>
          </p:cNvPr>
          <p:cNvSpPr/>
          <p:nvPr/>
        </p:nvSpPr>
        <p:spPr>
          <a:xfrm rot="16200000">
            <a:off x="806890" y="3655204"/>
            <a:ext cx="4559117" cy="896401"/>
          </a:xfrm>
          <a:prstGeom prst="curvedDownArrow">
            <a:avLst>
              <a:gd name="adj1" fmla="val 25000"/>
              <a:gd name="adj2" fmla="val 50000"/>
              <a:gd name="adj3" fmla="val 3943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5C95EFD-96B7-4F5A-9F67-19EC17CA957D}"/>
              </a:ext>
            </a:extLst>
          </p:cNvPr>
          <p:cNvSpPr/>
          <p:nvPr/>
        </p:nvSpPr>
        <p:spPr>
          <a:xfrm>
            <a:off x="3281789" y="5545474"/>
            <a:ext cx="2687293" cy="765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3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強くなり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能力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入手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行動の幅を広げる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3F8BFA1-7E3A-44CA-9117-F623E9977BD8}"/>
              </a:ext>
            </a:extLst>
          </p:cNvPr>
          <p:cNvSpPr/>
          <p:nvPr/>
        </p:nvSpPr>
        <p:spPr>
          <a:xfrm>
            <a:off x="3281789" y="6300607"/>
            <a:ext cx="2687295" cy="361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まだ見ぬ新天地へ！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66C7A57-06CE-4666-9112-5A6AC5FAE54D}"/>
              </a:ext>
            </a:extLst>
          </p:cNvPr>
          <p:cNvSpPr/>
          <p:nvPr/>
        </p:nvSpPr>
        <p:spPr>
          <a:xfrm>
            <a:off x="6304939" y="5545474"/>
            <a:ext cx="2684361" cy="765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死んだ後も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攻撃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や</a:t>
            </a:r>
            <a:endParaRPr kumimoji="1" lang="en-US" altLang="ja-JP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回復</a:t>
            </a:r>
            <a:r>
              <a:rPr kumimoji="1"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で戦闘を支援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791218E-F71E-4315-AC06-74AAF54F9EEA}"/>
              </a:ext>
            </a:extLst>
          </p:cNvPr>
          <p:cNvSpPr/>
          <p:nvPr/>
        </p:nvSpPr>
        <p:spPr>
          <a:xfrm>
            <a:off x="6304939" y="6300607"/>
            <a:ext cx="2684363" cy="3615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死んでも働け！</a:t>
            </a:r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37E99F2A-8ADD-4B18-9368-1346C7FB57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8" t="31899" r="26756" b="9536"/>
          <a:stretch/>
        </p:blipFill>
        <p:spPr>
          <a:xfrm>
            <a:off x="9418788" y="4242255"/>
            <a:ext cx="2561001" cy="1945893"/>
          </a:xfrm>
          <a:prstGeom prst="rect">
            <a:avLst/>
          </a:prstGeom>
          <a:ln w="38100" cap="sq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D2E48711-A992-4ECC-9477-D1D8CBA521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7" t="4269" r="16983" b="5019"/>
          <a:stretch/>
        </p:blipFill>
        <p:spPr>
          <a:xfrm>
            <a:off x="204363" y="4242255"/>
            <a:ext cx="2561001" cy="1946959"/>
          </a:xfrm>
          <a:prstGeom prst="rect">
            <a:avLst/>
          </a:prstGeom>
          <a:ln w="38100" cap="sq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6E37100-3C92-4E6E-A094-E189AF810FBE}"/>
              </a:ext>
            </a:extLst>
          </p:cNvPr>
          <p:cNvSpPr/>
          <p:nvPr/>
        </p:nvSpPr>
        <p:spPr>
          <a:xfrm>
            <a:off x="2318928" y="3057892"/>
            <a:ext cx="2029616" cy="788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強くなって</a:t>
            </a:r>
            <a:endParaRPr kumimoji="1"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kumimoji="1" lang="ja-JP" altLang="en-US" sz="2400" b="1" u="sng" dirty="0">
                <a:solidFill>
                  <a:srgbClr val="FF0000"/>
                </a:solidFill>
              </a:rPr>
              <a:t>もっと先まで</a:t>
            </a:r>
            <a:endParaRPr kumimoji="1" lang="ja-JP" altLang="en-US" b="1" u="sng" dirty="0">
              <a:ln w="28575">
                <a:noFill/>
              </a:ln>
              <a:solidFill>
                <a:srgbClr val="FF0000"/>
              </a:solidFill>
            </a:endParaRP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1D6DF3C8-E60C-4A03-8A85-7980E4836145}"/>
              </a:ext>
            </a:extLst>
          </p:cNvPr>
          <p:cNvGrpSpPr/>
          <p:nvPr/>
        </p:nvGrpSpPr>
        <p:grpSpPr>
          <a:xfrm>
            <a:off x="3771976" y="4992597"/>
            <a:ext cx="4710586" cy="445211"/>
            <a:chOff x="6702257" y="4778501"/>
            <a:chExt cx="3865433" cy="44521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6D07B87-8D32-4EC0-9C5B-B4224169720F}"/>
                </a:ext>
              </a:extLst>
            </p:cNvPr>
            <p:cNvSpPr/>
            <p:nvPr/>
          </p:nvSpPr>
          <p:spPr>
            <a:xfrm>
              <a:off x="6702257" y="4778501"/>
              <a:ext cx="1937790" cy="44521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1719F717-9A9A-49F7-BD56-E24015087087}"/>
                </a:ext>
              </a:extLst>
            </p:cNvPr>
            <p:cNvSpPr/>
            <p:nvPr/>
          </p:nvSpPr>
          <p:spPr>
            <a:xfrm>
              <a:off x="8640047" y="4778501"/>
              <a:ext cx="1927643" cy="44521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938ED2E8-0A2B-4730-AC7B-04693CCC1016}"/>
              </a:ext>
            </a:extLst>
          </p:cNvPr>
          <p:cNvSpPr/>
          <p:nvPr/>
        </p:nvSpPr>
        <p:spPr>
          <a:xfrm>
            <a:off x="3710826" y="4993083"/>
            <a:ext cx="4811535" cy="445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戦況を見極め、武器と能力を選択しろ！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D56F91B-90D8-4665-A0A2-754CDF2A9CFB}"/>
              </a:ext>
            </a:extLst>
          </p:cNvPr>
          <p:cNvSpPr/>
          <p:nvPr/>
        </p:nvSpPr>
        <p:spPr>
          <a:xfrm>
            <a:off x="3957922" y="4552366"/>
            <a:ext cx="4338694" cy="443185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" b="1" dirty="0">
              <a:solidFill>
                <a:srgbClr val="FF0000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323A995-4948-49E0-B156-87693086A84B}"/>
              </a:ext>
            </a:extLst>
          </p:cNvPr>
          <p:cNvSpPr/>
          <p:nvPr/>
        </p:nvSpPr>
        <p:spPr>
          <a:xfrm>
            <a:off x="7914044" y="3061698"/>
            <a:ext cx="2029616" cy="7880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キャラや能力を</a:t>
            </a:r>
            <a:endParaRPr lang="en-US" altLang="ja-JP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ja-JP" altLang="en-US" sz="2400" b="1" u="sng" dirty="0">
                <a:ln w="28575">
                  <a:noFill/>
                </a:ln>
                <a:solidFill>
                  <a:srgbClr val="FF0000"/>
                </a:solidFill>
              </a:rPr>
              <a:t>レベルアップ</a:t>
            </a:r>
            <a:endParaRPr lang="en-US" altLang="ja-JP" sz="2400" b="1" u="sng" dirty="0">
              <a:ln w="28575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F593606-B5D5-4A27-BDF5-52EC49DF8C74}"/>
              </a:ext>
            </a:extLst>
          </p:cNvPr>
          <p:cNvSpPr txBox="1"/>
          <p:nvPr/>
        </p:nvSpPr>
        <p:spPr>
          <a:xfrm>
            <a:off x="3915324" y="4559559"/>
            <a:ext cx="449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b="1" dirty="0">
                <a:solidFill>
                  <a:srgbClr val="FF0000"/>
                </a:solidFill>
              </a:rPr>
              <a:t>使った武器</a:t>
            </a:r>
            <a:r>
              <a:rPr lang="ja-JP" altLang="en-US" sz="2400" b="1" dirty="0">
                <a:solidFill>
                  <a:prstClr val="black"/>
                </a:solidFill>
              </a:rPr>
              <a:t>のレベルがアップ！</a:t>
            </a: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19202F69-A060-4F4A-98E3-1CE75593DC2F}"/>
              </a:ext>
            </a:extLst>
          </p:cNvPr>
          <p:cNvGrpSpPr/>
          <p:nvPr/>
        </p:nvGrpSpPr>
        <p:grpSpPr>
          <a:xfrm>
            <a:off x="8707206" y="1143952"/>
            <a:ext cx="3194380" cy="751131"/>
            <a:chOff x="9630370" y="725961"/>
            <a:chExt cx="1583306" cy="336549"/>
          </a:xfrm>
        </p:grpSpPr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B4BC430E-EF08-4C55-8206-1E295A316F6F}"/>
                </a:ext>
              </a:extLst>
            </p:cNvPr>
            <p:cNvSpPr/>
            <p:nvPr/>
          </p:nvSpPr>
          <p:spPr>
            <a:xfrm>
              <a:off x="9630370" y="731160"/>
              <a:ext cx="350349" cy="3309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DE5B9EF7-4EC0-41C4-9161-3956466A0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6799">
              <a:off x="9672959" y="809298"/>
              <a:ext cx="265391" cy="170546"/>
            </a:xfrm>
            <a:prstGeom prst="rect">
              <a:avLst/>
            </a:prstGeom>
          </p:spPr>
        </p:pic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168327F5-DA8F-47D1-9A9D-9052FA3E8CBA}"/>
                </a:ext>
              </a:extLst>
            </p:cNvPr>
            <p:cNvSpPr/>
            <p:nvPr/>
          </p:nvSpPr>
          <p:spPr>
            <a:xfrm>
              <a:off x="10041828" y="725961"/>
              <a:ext cx="350349" cy="3309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24" name="図 123">
              <a:extLst>
                <a:ext uri="{FF2B5EF4-FFF2-40B4-BE49-F238E27FC236}">
                  <a16:creationId xmlns:a16="http://schemas.microsoft.com/office/drawing/2014/main" id="{3D38EE5C-8FF5-458A-A06F-F37776C0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2526" y="777783"/>
              <a:ext cx="218411" cy="234491"/>
            </a:xfrm>
            <a:prstGeom prst="rect">
              <a:avLst/>
            </a:prstGeom>
          </p:spPr>
        </p:pic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2B4444F0-327B-4717-B712-C838075634CF}"/>
                </a:ext>
              </a:extLst>
            </p:cNvPr>
            <p:cNvSpPr/>
            <p:nvPr/>
          </p:nvSpPr>
          <p:spPr>
            <a:xfrm>
              <a:off x="10452338" y="731571"/>
              <a:ext cx="350349" cy="3309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26" name="図 125">
              <a:extLst>
                <a:ext uri="{FF2B5EF4-FFF2-40B4-BE49-F238E27FC236}">
                  <a16:creationId xmlns:a16="http://schemas.microsoft.com/office/drawing/2014/main" id="{D21A0898-E46B-4B36-B032-F620024C7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486" y="781048"/>
              <a:ext cx="225194" cy="233626"/>
            </a:xfrm>
            <a:prstGeom prst="rect">
              <a:avLst/>
            </a:prstGeom>
          </p:spPr>
        </p:pic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ED456C23-A91E-4F10-A564-94FFF11926D5}"/>
                </a:ext>
              </a:extLst>
            </p:cNvPr>
            <p:cNvSpPr/>
            <p:nvPr/>
          </p:nvSpPr>
          <p:spPr>
            <a:xfrm>
              <a:off x="10863327" y="729367"/>
              <a:ext cx="350349" cy="3309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28" name="図 127">
              <a:extLst>
                <a:ext uri="{FF2B5EF4-FFF2-40B4-BE49-F238E27FC236}">
                  <a16:creationId xmlns:a16="http://schemas.microsoft.com/office/drawing/2014/main" id="{FFE74ABB-B4C0-4AFE-83D3-78F392C93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76" y="791737"/>
              <a:ext cx="226038" cy="226038"/>
            </a:xfrm>
            <a:prstGeom prst="rect">
              <a:avLst/>
            </a:prstGeom>
          </p:spPr>
        </p:pic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0B89931D-D89A-436D-82EE-1783986EFF5F}"/>
              </a:ext>
            </a:extLst>
          </p:cNvPr>
          <p:cNvGrpSpPr/>
          <p:nvPr/>
        </p:nvGrpSpPr>
        <p:grpSpPr>
          <a:xfrm>
            <a:off x="272138" y="1145995"/>
            <a:ext cx="3199579" cy="753850"/>
            <a:chOff x="8816848" y="754847"/>
            <a:chExt cx="3199579" cy="753850"/>
          </a:xfrm>
        </p:grpSpPr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ED658C2-7430-4F78-99EB-6D1576A45974}"/>
                </a:ext>
              </a:extLst>
            </p:cNvPr>
            <p:cNvSpPr/>
            <p:nvPr/>
          </p:nvSpPr>
          <p:spPr>
            <a:xfrm>
              <a:off x="8816848" y="765007"/>
              <a:ext cx="706842" cy="7386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31" name="図 130">
              <a:extLst>
                <a:ext uri="{FF2B5EF4-FFF2-40B4-BE49-F238E27FC236}">
                  <a16:creationId xmlns:a16="http://schemas.microsoft.com/office/drawing/2014/main" id="{AFBA4AED-EC88-4C7E-9703-C6331BF40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6799">
              <a:off x="8902773" y="939401"/>
              <a:ext cx="535436" cy="380635"/>
            </a:xfrm>
            <a:prstGeom prst="rect">
              <a:avLst/>
            </a:prstGeom>
          </p:spPr>
        </p:pic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5229C7B-7D0C-4BAA-8127-30BAE6C418A9}"/>
                </a:ext>
              </a:extLst>
            </p:cNvPr>
            <p:cNvSpPr/>
            <p:nvPr/>
          </p:nvSpPr>
          <p:spPr>
            <a:xfrm>
              <a:off x="9646014" y="754847"/>
              <a:ext cx="706842" cy="7386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35" name="図 134">
              <a:extLst>
                <a:ext uri="{FF2B5EF4-FFF2-40B4-BE49-F238E27FC236}">
                  <a16:creationId xmlns:a16="http://schemas.microsoft.com/office/drawing/2014/main" id="{AE623FD5-9928-46B8-851C-D3A3B760C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6799">
              <a:off x="9731939" y="929241"/>
              <a:ext cx="535436" cy="380635"/>
            </a:xfrm>
            <a:prstGeom prst="rect">
              <a:avLst/>
            </a:prstGeom>
          </p:spPr>
        </p:pic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4506B89D-C1DF-4420-8E1E-BA76353457CC}"/>
                </a:ext>
              </a:extLst>
            </p:cNvPr>
            <p:cNvSpPr/>
            <p:nvPr/>
          </p:nvSpPr>
          <p:spPr>
            <a:xfrm>
              <a:off x="10480419" y="770087"/>
              <a:ext cx="706842" cy="7386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37" name="図 136">
              <a:extLst>
                <a:ext uri="{FF2B5EF4-FFF2-40B4-BE49-F238E27FC236}">
                  <a16:creationId xmlns:a16="http://schemas.microsoft.com/office/drawing/2014/main" id="{DFF328AD-45D1-45D7-87FB-20E8E4F3A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6799">
              <a:off x="10566344" y="944481"/>
              <a:ext cx="535436" cy="380635"/>
            </a:xfrm>
            <a:prstGeom prst="rect">
              <a:avLst/>
            </a:prstGeom>
          </p:spPr>
        </p:pic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03B0922-D081-40A7-9959-BB0E13AB0DDC}"/>
                </a:ext>
              </a:extLst>
            </p:cNvPr>
            <p:cNvSpPr/>
            <p:nvPr/>
          </p:nvSpPr>
          <p:spPr>
            <a:xfrm>
              <a:off x="11309585" y="765007"/>
              <a:ext cx="706842" cy="7386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38100"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39" name="図 138">
              <a:extLst>
                <a:ext uri="{FF2B5EF4-FFF2-40B4-BE49-F238E27FC236}">
                  <a16:creationId xmlns:a16="http://schemas.microsoft.com/office/drawing/2014/main" id="{263120A4-DE6A-4DCE-A93B-50546026A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6799">
              <a:off x="11395510" y="939401"/>
              <a:ext cx="535436" cy="380635"/>
            </a:xfrm>
            <a:prstGeom prst="rect">
              <a:avLst/>
            </a:prstGeom>
          </p:spPr>
        </p:pic>
      </p:grp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CEBE17D2-4262-4098-8401-53DCC47BB622}"/>
              </a:ext>
            </a:extLst>
          </p:cNvPr>
          <p:cNvSpPr/>
          <p:nvPr/>
        </p:nvSpPr>
        <p:spPr>
          <a:xfrm>
            <a:off x="198407" y="1968560"/>
            <a:ext cx="2490934" cy="487829"/>
          </a:xfrm>
          <a:prstGeom prst="roundRect">
            <a:avLst/>
          </a:prstGeom>
          <a:solidFill>
            <a:srgbClr val="3333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特化？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3D78D7B7-401A-42DB-9A05-F0A9CC80E4BE}"/>
              </a:ext>
            </a:extLst>
          </p:cNvPr>
          <p:cNvSpPr/>
          <p:nvPr/>
        </p:nvSpPr>
        <p:spPr>
          <a:xfrm>
            <a:off x="9473875" y="1968560"/>
            <a:ext cx="2490934" cy="487829"/>
          </a:xfrm>
          <a:prstGeom prst="roundRect">
            <a:avLst/>
          </a:prstGeom>
          <a:solidFill>
            <a:srgbClr val="3333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バランス？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7BB482-23C4-4EFD-880E-D8A6B27C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17775"/>
          </a:xfrm>
          <a:ln>
            <a:noFill/>
          </a:ln>
        </p:spPr>
        <p:txBody>
          <a:bodyPr/>
          <a:lstStyle/>
          <a:p>
            <a:pPr algn="l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ワンシート三企画 </a:t>
            </a:r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</a:t>
            </a:r>
            <a:r>
              <a:rPr lang="ja-JP" altLang="en-US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１</a:t>
            </a:r>
            <a:endParaRPr kumimoji="1" lang="ja-JP" altLang="en-US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9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0" grpId="0" animBg="1"/>
      <p:bldP spid="146" grpId="0" animBg="1"/>
      <p:bldP spid="119" grpId="0" animBg="1"/>
      <p:bldP spid="147" grpId="0" animBg="1"/>
      <p:bldP spid="38" grpId="0" animBg="1"/>
      <p:bldP spid="88" grpId="0" animBg="1"/>
      <p:bldP spid="89" grpId="0" animBg="1"/>
      <p:bldP spid="6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7" grpId="0" animBg="1"/>
      <p:bldP spid="92" grpId="0"/>
      <p:bldP spid="93" grpId="0" animBg="1"/>
      <p:bldP spid="112" grpId="0" animBg="1"/>
      <p:bldP spid="113" grpId="0"/>
      <p:bldP spid="141" grpId="0" animBg="1"/>
      <p:bldP spid="1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リボン: 上に曲がる 86">
            <a:extLst>
              <a:ext uri="{FF2B5EF4-FFF2-40B4-BE49-F238E27FC236}">
                <a16:creationId xmlns:a16="http://schemas.microsoft.com/office/drawing/2014/main" id="{4C9777E3-6D29-4DB4-9341-70B248D35F9E}"/>
              </a:ext>
            </a:extLst>
          </p:cNvPr>
          <p:cNvSpPr/>
          <p:nvPr/>
        </p:nvSpPr>
        <p:spPr>
          <a:xfrm>
            <a:off x="45807" y="5511582"/>
            <a:ext cx="5740272" cy="1223884"/>
          </a:xfrm>
          <a:prstGeom prst="ribbon2">
            <a:avLst>
              <a:gd name="adj1" fmla="val 16667"/>
              <a:gd name="adj2" fmla="val 66627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45521A4D-ED56-491B-BDD9-BE7746C2A071}"/>
              </a:ext>
            </a:extLst>
          </p:cNvPr>
          <p:cNvSpPr/>
          <p:nvPr/>
        </p:nvSpPr>
        <p:spPr>
          <a:xfrm>
            <a:off x="170330" y="1613694"/>
            <a:ext cx="6719918" cy="68056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7BB482-23C4-4EFD-880E-D8A6B27C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17775"/>
          </a:xfrm>
        </p:spPr>
        <p:txBody>
          <a:bodyPr/>
          <a:lstStyle/>
          <a:p>
            <a:pPr algn="l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ワンシート三企画 </a:t>
            </a:r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</a:t>
            </a:r>
            <a:r>
              <a:rPr lang="ja-JP" altLang="en-US" dirty="0">
                <a:solidFill>
                  <a:srgbClr val="0070C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</a:t>
            </a:r>
            <a:endParaRPr kumimoji="1" lang="ja-JP" altLang="en-US" dirty="0">
              <a:solidFill>
                <a:srgbClr val="0070C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6697327-9815-41F7-BBE1-BE13097F8460}"/>
              </a:ext>
            </a:extLst>
          </p:cNvPr>
          <p:cNvSpPr txBox="1"/>
          <p:nvPr/>
        </p:nvSpPr>
        <p:spPr>
          <a:xfrm>
            <a:off x="170330" y="913321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Anarchy Cars</a:t>
            </a:r>
            <a:endParaRPr kumimoji="1" lang="ja-JP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8BE75E1-6F52-4D59-B8C7-CCFF89C9CB8C}"/>
              </a:ext>
            </a:extLst>
          </p:cNvPr>
          <p:cNvSpPr txBox="1"/>
          <p:nvPr/>
        </p:nvSpPr>
        <p:spPr>
          <a:xfrm>
            <a:off x="93613" y="1550594"/>
            <a:ext cx="6563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・やってはいけないことをする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</a:t>
            </a:r>
            <a:r>
              <a:rPr kumimoji="1" lang="ja-JP" altLang="en-US" sz="22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背徳感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を感じてもらう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・警察の猛攻を掻い潜り、暴れまわれ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41" name="スクロール: 横 40">
            <a:extLst>
              <a:ext uri="{FF2B5EF4-FFF2-40B4-BE49-F238E27FC236}">
                <a16:creationId xmlns:a16="http://schemas.microsoft.com/office/drawing/2014/main" id="{C2C5742B-1182-426D-B489-A39396D0B9AC}"/>
              </a:ext>
            </a:extLst>
          </p:cNvPr>
          <p:cNvSpPr/>
          <p:nvPr/>
        </p:nvSpPr>
        <p:spPr>
          <a:xfrm>
            <a:off x="4263632" y="4323122"/>
            <a:ext cx="2443786" cy="87162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マナーの悪い人を</a:t>
            </a:r>
            <a:endParaRPr kumimoji="1" lang="en-US" altLang="ja-JP" dirty="0">
              <a:solidFill>
                <a:schemeClr val="accent2">
                  <a:lumMod val="50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吹き飛ばす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2" name="スクロール: 横 41">
            <a:extLst>
              <a:ext uri="{FF2B5EF4-FFF2-40B4-BE49-F238E27FC236}">
                <a16:creationId xmlns:a16="http://schemas.microsoft.com/office/drawing/2014/main" id="{9A751CBE-A5F5-404E-B31D-AE90D98E3A3E}"/>
              </a:ext>
            </a:extLst>
          </p:cNvPr>
          <p:cNvSpPr/>
          <p:nvPr/>
        </p:nvSpPr>
        <p:spPr>
          <a:xfrm>
            <a:off x="6886502" y="4323600"/>
            <a:ext cx="2416325" cy="87162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邪魔なものを</a:t>
            </a:r>
            <a:r>
              <a:rPr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壊す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3" name="スクロール: 横 42">
            <a:extLst>
              <a:ext uri="{FF2B5EF4-FFF2-40B4-BE49-F238E27FC236}">
                <a16:creationId xmlns:a16="http://schemas.microsoft.com/office/drawing/2014/main" id="{DD65AEEF-464F-47A3-ADA5-3064F229BF93}"/>
              </a:ext>
            </a:extLst>
          </p:cNvPr>
          <p:cNvSpPr/>
          <p:nvPr/>
        </p:nvSpPr>
        <p:spPr>
          <a:xfrm>
            <a:off x="9481911" y="4323600"/>
            <a:ext cx="2236294" cy="87162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気に入らないものを</a:t>
            </a:r>
            <a:r>
              <a:rPr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閉じ込める</a:t>
            </a:r>
            <a:r>
              <a:rPr kumimoji="1" lang="en-US" altLang="ja-JP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59B6B77-ECBC-4961-AC41-44F9A57C5D58}"/>
              </a:ext>
            </a:extLst>
          </p:cNvPr>
          <p:cNvSpPr txBox="1"/>
          <p:nvPr/>
        </p:nvSpPr>
        <p:spPr>
          <a:xfrm>
            <a:off x="4141770" y="94621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無秩序な車</a:t>
            </a:r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679EE057-FDF3-49B5-82F0-CAE032C63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5" y="2383200"/>
            <a:ext cx="1981372" cy="19082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F583F30B-E455-41CF-ACF5-FA7B7AEED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75" y="2383200"/>
            <a:ext cx="2145978" cy="1963082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C9E1CB7B-DCC2-427F-BCC6-BC190A691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67" y="2383135"/>
            <a:ext cx="2078916" cy="188992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581CB2A-DEC7-4742-B576-5A3BC7ADA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22" y="2711160"/>
            <a:ext cx="3461661" cy="259624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E3F3CCD-F3F6-4E75-A3CA-28CC4D288281}"/>
              </a:ext>
            </a:extLst>
          </p:cNvPr>
          <p:cNvSpPr txBox="1"/>
          <p:nvPr/>
        </p:nvSpPr>
        <p:spPr>
          <a:xfrm rot="20801942">
            <a:off x="109554" y="2511104"/>
            <a:ext cx="2243073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ゲームのイメージ</a:t>
            </a:r>
          </a:p>
        </p:txBody>
      </p:sp>
      <p:sp>
        <p:nvSpPr>
          <p:cNvPr id="82" name="四角形: メモ 81">
            <a:extLst>
              <a:ext uri="{FF2B5EF4-FFF2-40B4-BE49-F238E27FC236}">
                <a16:creationId xmlns:a16="http://schemas.microsoft.com/office/drawing/2014/main" id="{D9E9D74D-E1C3-41E7-ACF8-13D088A0F2EE}"/>
              </a:ext>
            </a:extLst>
          </p:cNvPr>
          <p:cNvSpPr/>
          <p:nvPr/>
        </p:nvSpPr>
        <p:spPr>
          <a:xfrm>
            <a:off x="5740272" y="5666784"/>
            <a:ext cx="6405921" cy="954107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454BD7E-9547-42F0-A765-F6FF088C8773}"/>
              </a:ext>
            </a:extLst>
          </p:cNvPr>
          <p:cNvSpPr txBox="1"/>
          <p:nvPr/>
        </p:nvSpPr>
        <p:spPr>
          <a:xfrm>
            <a:off x="5740272" y="5638484"/>
            <a:ext cx="640592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12700" h="88900"/>
              <a:bevelB w="12700" h="88900"/>
            </a:sp3d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実は世のため人のため</a:t>
            </a:r>
            <a:r>
              <a:rPr kumimoji="1" lang="en-US" altLang="ja-JP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  <a:p>
            <a:r>
              <a:rPr kumimoji="1" lang="ja-JP" altLang="en-US" sz="2800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</a:t>
            </a:r>
            <a:r>
              <a:rPr kumimoji="1" lang="ja-JP" altLang="en-US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気分はまさに</a:t>
            </a:r>
            <a:r>
              <a:rPr kumimoji="1" lang="ja-JP" altLang="en-US" sz="2800" b="1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ダークヒーロー</a:t>
            </a:r>
            <a:r>
              <a:rPr kumimoji="1" lang="en-US" altLang="ja-JP" sz="2800" b="1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0200331-0464-4401-B84B-8C0EC7DEE5EA}"/>
              </a:ext>
            </a:extLst>
          </p:cNvPr>
          <p:cNvSpPr/>
          <p:nvPr/>
        </p:nvSpPr>
        <p:spPr>
          <a:xfrm rot="728292">
            <a:off x="6669812" y="1327934"/>
            <a:ext cx="3522118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40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過剰な必要悪</a:t>
            </a:r>
            <a:r>
              <a:rPr lang="en-US" altLang="ja-JP" sz="40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!!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7073456-4912-441A-8370-BA4635BC44C0}"/>
              </a:ext>
            </a:extLst>
          </p:cNvPr>
          <p:cNvSpPr txBox="1"/>
          <p:nvPr/>
        </p:nvSpPr>
        <p:spPr>
          <a:xfrm>
            <a:off x="1170755" y="5530316"/>
            <a:ext cx="3207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悪いことをすると</a:t>
            </a:r>
            <a:r>
              <a:rPr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重い罪ほど</a:t>
            </a:r>
            <a:r>
              <a:rPr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が大きい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悪いことを連続するとコンボに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5457227-395C-4BCB-B9E6-5961657531F1}"/>
              </a:ext>
            </a:extLst>
          </p:cNvPr>
          <p:cNvSpPr/>
          <p:nvPr/>
        </p:nvSpPr>
        <p:spPr>
          <a:xfrm>
            <a:off x="9779350" y="81441"/>
            <a:ext cx="2332810" cy="14875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DE1BFC84-14F8-400C-81C0-8473CE069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36" y="32311"/>
            <a:ext cx="2644620" cy="14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40" grpId="0" animBg="1"/>
      <p:bldP spid="36" grpId="0"/>
      <p:bldP spid="39" grpId="0"/>
      <p:bldP spid="41" grpId="0" animBg="1"/>
      <p:bldP spid="42" grpId="0" animBg="1"/>
      <p:bldP spid="43" grpId="0" animBg="1"/>
      <p:bldP spid="47" grpId="0"/>
      <p:bldP spid="77" grpId="0" animBg="1"/>
      <p:bldP spid="82" grpId="0" animBg="1"/>
      <p:bldP spid="83" grpId="0"/>
      <p:bldP spid="84" grpId="0" animBg="1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83E851-998A-4D80-B990-7D749A1ACEBC}"/>
              </a:ext>
            </a:extLst>
          </p:cNvPr>
          <p:cNvSpPr/>
          <p:nvPr/>
        </p:nvSpPr>
        <p:spPr>
          <a:xfrm>
            <a:off x="9779350" y="81441"/>
            <a:ext cx="2332810" cy="1487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7BB482-23C4-4EFD-880E-D8A6B27C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1777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ワンシート三企画 </a:t>
            </a:r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</a:t>
            </a:r>
            <a:r>
              <a:rPr lang="ja-JP" altLang="en-US" dirty="0">
                <a:solidFill>
                  <a:srgbClr val="00B05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３</a:t>
            </a:r>
            <a:endParaRPr kumimoji="1" lang="ja-JP" altLang="en-US" dirty="0">
              <a:solidFill>
                <a:srgbClr val="00B05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5277B7D-CA41-4C37-86A1-76734DC5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9" y="2905736"/>
            <a:ext cx="4742313" cy="2174923"/>
          </a:xfrm>
          <a:prstGeom prst="rect">
            <a:avLst/>
          </a:prstGeom>
          <a:ln w="38100" cap="sq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四角形: 対角を切り取る 41">
            <a:extLst>
              <a:ext uri="{FF2B5EF4-FFF2-40B4-BE49-F238E27FC236}">
                <a16:creationId xmlns:a16="http://schemas.microsoft.com/office/drawing/2014/main" id="{6360AEB6-419E-4C72-A0DE-1497B0C70B4D}"/>
              </a:ext>
            </a:extLst>
          </p:cNvPr>
          <p:cNvSpPr/>
          <p:nvPr/>
        </p:nvSpPr>
        <p:spPr>
          <a:xfrm>
            <a:off x="2821591" y="1132040"/>
            <a:ext cx="6622870" cy="569970"/>
          </a:xfrm>
          <a:prstGeom prst="snip2Diag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500" b="1" u="sng" dirty="0"/>
          </a:p>
          <a:p>
            <a:pPr algn="ctr"/>
            <a:r>
              <a:rPr kumimoji="1" lang="ja-JP" altLang="en-US" sz="3600" b="1" u="sng" dirty="0"/>
              <a:t>積み立てファストフード！</a:t>
            </a:r>
            <a:endParaRPr kumimoji="1" lang="en-US" altLang="ja-JP" sz="600" b="1" u="sng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3F2975F-6B6D-4104-BEB7-775966303B32}"/>
              </a:ext>
            </a:extLst>
          </p:cNvPr>
          <p:cNvSpPr/>
          <p:nvPr/>
        </p:nvSpPr>
        <p:spPr>
          <a:xfrm>
            <a:off x="684243" y="2885416"/>
            <a:ext cx="2543731" cy="399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ゲームイメージ</a:t>
            </a:r>
          </a:p>
        </p:txBody>
      </p:sp>
      <p:sp>
        <p:nvSpPr>
          <p:cNvPr id="49" name="リボン: 上に曲がる 48">
            <a:extLst>
              <a:ext uri="{FF2B5EF4-FFF2-40B4-BE49-F238E27FC236}">
                <a16:creationId xmlns:a16="http://schemas.microsoft.com/office/drawing/2014/main" id="{5A16C5CF-C0C7-4ECB-AE8C-B750DDF8ED33}"/>
              </a:ext>
            </a:extLst>
          </p:cNvPr>
          <p:cNvSpPr/>
          <p:nvPr/>
        </p:nvSpPr>
        <p:spPr>
          <a:xfrm>
            <a:off x="158188" y="1826000"/>
            <a:ext cx="5839098" cy="964669"/>
          </a:xfrm>
          <a:prstGeom prst="ribbon2">
            <a:avLst>
              <a:gd name="adj1" fmla="val 9539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お客様には素早く、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リクエストには柔軟に！</a:t>
            </a:r>
          </a:p>
          <a:p>
            <a:pPr algn="ctr"/>
            <a:endParaRPr kumimoji="1" lang="ja-JP" altLang="en-US" dirty="0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56FBFF93-968B-4D99-9444-EE6E17E12A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25968" r="69654"/>
          <a:stretch/>
        </p:blipFill>
        <p:spPr>
          <a:xfrm>
            <a:off x="6194716" y="1951153"/>
            <a:ext cx="810642" cy="1209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2305361-2170-410F-8B52-54B5B183BB79}"/>
              </a:ext>
            </a:extLst>
          </p:cNvPr>
          <p:cNvSpPr/>
          <p:nvPr/>
        </p:nvSpPr>
        <p:spPr>
          <a:xfrm>
            <a:off x="6924361" y="1927613"/>
            <a:ext cx="403648" cy="56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8CD9E7E7-CC54-493B-8345-98B5679BB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5" r="26582" b="23607"/>
          <a:stretch/>
        </p:blipFill>
        <p:spPr>
          <a:xfrm>
            <a:off x="7023486" y="1951153"/>
            <a:ext cx="1208019" cy="922214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17B2289B-3355-45FA-BEEF-93CC1D86E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80932" r="60675"/>
          <a:stretch/>
        </p:blipFill>
        <p:spPr>
          <a:xfrm>
            <a:off x="7023486" y="1991170"/>
            <a:ext cx="1208020" cy="947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矢印: 右 58">
            <a:extLst>
              <a:ext uri="{FF2B5EF4-FFF2-40B4-BE49-F238E27FC236}">
                <a16:creationId xmlns:a16="http://schemas.microsoft.com/office/drawing/2014/main" id="{89F007B9-18E0-41D7-B419-FD190E21A9EF}"/>
              </a:ext>
            </a:extLst>
          </p:cNvPr>
          <p:cNvSpPr/>
          <p:nvPr/>
        </p:nvSpPr>
        <p:spPr>
          <a:xfrm>
            <a:off x="8334817" y="2360995"/>
            <a:ext cx="1621217" cy="4832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E9974ED2-AAFC-49A1-9DC7-BEBDBE0F47DA}"/>
              </a:ext>
            </a:extLst>
          </p:cNvPr>
          <p:cNvSpPr/>
          <p:nvPr/>
        </p:nvSpPr>
        <p:spPr>
          <a:xfrm>
            <a:off x="8709738" y="2218114"/>
            <a:ext cx="722337" cy="707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8F4FFF7-5338-453B-99A9-12217608B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586" y="2166424"/>
            <a:ext cx="810642" cy="810642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6FE4C5A8-D109-4C89-A817-748CDDA5C6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73"/>
          <a:stretch/>
        </p:blipFill>
        <p:spPr>
          <a:xfrm>
            <a:off x="9868868" y="1514075"/>
            <a:ext cx="1006413" cy="1646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42097601-A4F7-403D-8367-0441D37A38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0" r="24666" b="23892"/>
          <a:stretch/>
        </p:blipFill>
        <p:spPr>
          <a:xfrm>
            <a:off x="10875281" y="1961865"/>
            <a:ext cx="1236879" cy="911502"/>
          </a:xfrm>
          <a:prstGeom prst="rect">
            <a:avLst/>
          </a:prstGeom>
        </p:spPr>
      </p:pic>
      <p:sp>
        <p:nvSpPr>
          <p:cNvPr id="82" name="平行四辺形 81">
            <a:extLst>
              <a:ext uri="{FF2B5EF4-FFF2-40B4-BE49-F238E27FC236}">
                <a16:creationId xmlns:a16="http://schemas.microsoft.com/office/drawing/2014/main" id="{A4341CE1-FF5B-4891-9D4B-69C2F5DDE0E9}"/>
              </a:ext>
            </a:extLst>
          </p:cNvPr>
          <p:cNvSpPr/>
          <p:nvPr/>
        </p:nvSpPr>
        <p:spPr>
          <a:xfrm>
            <a:off x="2567146" y="6044091"/>
            <a:ext cx="3913960" cy="58501"/>
          </a:xfrm>
          <a:prstGeom prst="parallelogram">
            <a:avLst>
              <a:gd name="adj" fmla="val 279931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alpha val="50196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平行四辺形 82">
            <a:extLst>
              <a:ext uri="{FF2B5EF4-FFF2-40B4-BE49-F238E27FC236}">
                <a16:creationId xmlns:a16="http://schemas.microsoft.com/office/drawing/2014/main" id="{1D885B0D-0E4C-4AF3-82AF-1AB9CFABE643}"/>
              </a:ext>
            </a:extLst>
          </p:cNvPr>
          <p:cNvSpPr/>
          <p:nvPr/>
        </p:nvSpPr>
        <p:spPr>
          <a:xfrm>
            <a:off x="2311222" y="6162102"/>
            <a:ext cx="3913960" cy="58501"/>
          </a:xfrm>
          <a:prstGeom prst="parallelogram">
            <a:avLst>
              <a:gd name="adj" fmla="val 279931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alpha val="50196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CA8D06D-393C-4C23-82D3-1044689D0B1C}"/>
              </a:ext>
            </a:extLst>
          </p:cNvPr>
          <p:cNvSpPr/>
          <p:nvPr/>
        </p:nvSpPr>
        <p:spPr>
          <a:xfrm>
            <a:off x="5629386" y="4016122"/>
            <a:ext cx="2032330" cy="1331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注文に合わせ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rgbClr val="0070C0"/>
                </a:solidFill>
              </a:rPr>
              <a:t>交代</a:t>
            </a:r>
            <a:r>
              <a:rPr kumimoji="1" lang="ja-JP" altLang="en-US" sz="2400" b="1" dirty="0">
                <a:solidFill>
                  <a:sysClr val="windowText" lastClr="000000"/>
                </a:solidFill>
              </a:rPr>
              <a:t>で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盛り付け！</a:t>
            </a:r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E48878BA-E618-4966-882A-AB516A2518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6753" r="36761" b="-4800"/>
          <a:stretch/>
        </p:blipFill>
        <p:spPr>
          <a:xfrm>
            <a:off x="8032553" y="3709738"/>
            <a:ext cx="1746797" cy="2219091"/>
          </a:xfrm>
          <a:prstGeom prst="rect">
            <a:avLst/>
          </a:prstGeom>
          <a:ln w="38100" cap="sq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B632ED8-2883-48DC-84A6-E636AD83A770}"/>
              </a:ext>
            </a:extLst>
          </p:cNvPr>
          <p:cNvSpPr/>
          <p:nvPr/>
        </p:nvSpPr>
        <p:spPr>
          <a:xfrm>
            <a:off x="10112087" y="4009991"/>
            <a:ext cx="2032330" cy="1331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注文の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再現度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速度で採点！</a:t>
            </a:r>
          </a:p>
        </p:txBody>
      </p:sp>
      <p:sp>
        <p:nvSpPr>
          <p:cNvPr id="87" name="矢印: V 字型 86">
            <a:extLst>
              <a:ext uri="{FF2B5EF4-FFF2-40B4-BE49-F238E27FC236}">
                <a16:creationId xmlns:a16="http://schemas.microsoft.com/office/drawing/2014/main" id="{4F77BBF1-3F0C-4E55-B4C5-DD50167A4D36}"/>
              </a:ext>
            </a:extLst>
          </p:cNvPr>
          <p:cNvSpPr/>
          <p:nvPr/>
        </p:nvSpPr>
        <p:spPr>
          <a:xfrm rot="1380928">
            <a:off x="6944559" y="3486874"/>
            <a:ext cx="1571752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バランス</a:t>
            </a:r>
            <a:endParaRPr kumimoji="1" lang="ja-JP" altLang="en-US" dirty="0"/>
          </a:p>
        </p:txBody>
      </p:sp>
      <p:sp>
        <p:nvSpPr>
          <p:cNvPr id="88" name="矢印: V 字型 87">
            <a:extLst>
              <a:ext uri="{FF2B5EF4-FFF2-40B4-BE49-F238E27FC236}">
                <a16:creationId xmlns:a16="http://schemas.microsoft.com/office/drawing/2014/main" id="{F3743382-C41B-469D-8DB6-D37E40DCBEE6}"/>
              </a:ext>
            </a:extLst>
          </p:cNvPr>
          <p:cNvSpPr/>
          <p:nvPr/>
        </p:nvSpPr>
        <p:spPr>
          <a:xfrm rot="20219072" flipH="1">
            <a:off x="9276222" y="3482123"/>
            <a:ext cx="1571752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いろどり</a:t>
            </a:r>
            <a:endParaRPr kumimoji="1" lang="ja-JP" altLang="en-US" dirty="0"/>
          </a:p>
        </p:txBody>
      </p:sp>
      <p:sp>
        <p:nvSpPr>
          <p:cNvPr id="89" name="矢印: V 字型 88">
            <a:extLst>
              <a:ext uri="{FF2B5EF4-FFF2-40B4-BE49-F238E27FC236}">
                <a16:creationId xmlns:a16="http://schemas.microsoft.com/office/drawing/2014/main" id="{3B4AC36A-1BF5-435F-933B-C1D693643AEA}"/>
              </a:ext>
            </a:extLst>
          </p:cNvPr>
          <p:cNvSpPr/>
          <p:nvPr/>
        </p:nvSpPr>
        <p:spPr>
          <a:xfrm flipH="1">
            <a:off x="9612048" y="5201432"/>
            <a:ext cx="1391198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層</a:t>
            </a:r>
            <a:endParaRPr kumimoji="1" lang="ja-JP" altLang="en-US" dirty="0"/>
          </a:p>
        </p:txBody>
      </p:sp>
      <p:sp>
        <p:nvSpPr>
          <p:cNvPr id="90" name="矢印: V 字型 89">
            <a:extLst>
              <a:ext uri="{FF2B5EF4-FFF2-40B4-BE49-F238E27FC236}">
                <a16:creationId xmlns:a16="http://schemas.microsoft.com/office/drawing/2014/main" id="{893BC715-62B9-41FB-83BF-EE91818BB4D8}"/>
              </a:ext>
            </a:extLst>
          </p:cNvPr>
          <p:cNvSpPr/>
          <p:nvPr/>
        </p:nvSpPr>
        <p:spPr>
          <a:xfrm>
            <a:off x="6808657" y="5203004"/>
            <a:ext cx="1391198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正確性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1A0152F-FDB6-45C0-A25E-F0B62DDF8FE8}"/>
              </a:ext>
            </a:extLst>
          </p:cNvPr>
          <p:cNvSpPr txBox="1"/>
          <p:nvPr/>
        </p:nvSpPr>
        <p:spPr>
          <a:xfrm rot="1380000">
            <a:off x="7524472" y="3443626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60%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B5EB999-7AD2-405C-9731-07A8C5A4D765}"/>
              </a:ext>
            </a:extLst>
          </p:cNvPr>
          <p:cNvSpPr txBox="1"/>
          <p:nvPr/>
        </p:nvSpPr>
        <p:spPr>
          <a:xfrm rot="20220000">
            <a:off x="9519440" y="3322906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90%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BC38456-7EB5-4861-9E5A-363546C66ABF}"/>
              </a:ext>
            </a:extLst>
          </p:cNvPr>
          <p:cNvSpPr txBox="1"/>
          <p:nvPr/>
        </p:nvSpPr>
        <p:spPr>
          <a:xfrm>
            <a:off x="10002913" y="5054457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20%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59A2967-594C-4AA5-84C6-6C4C76149FFD}"/>
              </a:ext>
            </a:extLst>
          </p:cNvPr>
          <p:cNvSpPr txBox="1"/>
          <p:nvPr/>
        </p:nvSpPr>
        <p:spPr>
          <a:xfrm>
            <a:off x="7066336" y="5061876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45%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E6C9A349-A647-4DA7-93C2-10034036E6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4" t="4895" b="5857"/>
          <a:stretch/>
        </p:blipFill>
        <p:spPr>
          <a:xfrm>
            <a:off x="519178" y="4868930"/>
            <a:ext cx="2941084" cy="173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529419F8-9BDC-4B41-A783-F12F8A8BAC32}"/>
              </a:ext>
            </a:extLst>
          </p:cNvPr>
          <p:cNvSpPr/>
          <p:nvPr/>
        </p:nvSpPr>
        <p:spPr>
          <a:xfrm rot="593994">
            <a:off x="2564834" y="4963741"/>
            <a:ext cx="1569156" cy="407167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バランスが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82CD1C13-562C-4993-B0AB-F61CA60349D9}"/>
              </a:ext>
            </a:extLst>
          </p:cNvPr>
          <p:cNvSpPr/>
          <p:nvPr/>
        </p:nvSpPr>
        <p:spPr>
          <a:xfrm rot="21058871">
            <a:off x="213591" y="4775303"/>
            <a:ext cx="1569156" cy="407167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評価が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11FAA16-6012-49BA-97E9-3F34FB21962B}"/>
              </a:ext>
            </a:extLst>
          </p:cNvPr>
          <p:cNvSpPr/>
          <p:nvPr/>
        </p:nvSpPr>
        <p:spPr>
          <a:xfrm>
            <a:off x="3086612" y="5493487"/>
            <a:ext cx="3467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3600" b="1" u="sng" dirty="0">
                <a:solidFill>
                  <a:srgbClr val="FF0000"/>
                </a:solidFill>
              </a:rPr>
              <a:t>起死回生</a:t>
            </a:r>
            <a:r>
              <a:rPr kumimoji="1" lang="ja-JP" altLang="en-US" sz="2800" b="1" u="sng" dirty="0">
                <a:solidFill>
                  <a:srgbClr val="FF0000"/>
                </a:solidFill>
              </a:rPr>
              <a:t>の一手！</a:t>
            </a:r>
            <a:endParaRPr kumimoji="1" lang="en-US" altLang="ja-JP" sz="2800" b="1" u="sng" dirty="0">
              <a:solidFill>
                <a:srgbClr val="FF0000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7BE2C9B-222A-4C63-81FD-B4D0BC375BF7}"/>
              </a:ext>
            </a:extLst>
          </p:cNvPr>
          <p:cNvSpPr/>
          <p:nvPr/>
        </p:nvSpPr>
        <p:spPr>
          <a:xfrm>
            <a:off x="2618512" y="6191352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u="sng" dirty="0"/>
              <a:t>(</a:t>
            </a:r>
            <a:r>
              <a:rPr kumimoji="1" lang="ja-JP" altLang="en-US" b="1" u="sng" dirty="0"/>
              <a:t>でも</a:t>
            </a:r>
            <a:r>
              <a:rPr kumimoji="1" lang="ja-JP" altLang="en-US" b="1" u="sng" dirty="0">
                <a:solidFill>
                  <a:srgbClr val="0070C0"/>
                </a:solidFill>
              </a:rPr>
              <a:t>失敗</a:t>
            </a:r>
            <a:r>
              <a:rPr kumimoji="1" lang="ja-JP" altLang="en-US" b="1" u="sng" dirty="0"/>
              <a:t>すると</a:t>
            </a:r>
            <a:r>
              <a:rPr kumimoji="1" lang="en-US" altLang="ja-JP" b="1" u="sng" dirty="0"/>
              <a:t>…</a:t>
            </a:r>
            <a:r>
              <a:rPr kumimoji="1" lang="ja-JP" altLang="en-US" b="1" u="sng" dirty="0"/>
              <a:t>？</a:t>
            </a:r>
            <a:r>
              <a:rPr kumimoji="1" lang="en-US" altLang="ja-JP" b="1" u="sng" dirty="0"/>
              <a:t>)</a:t>
            </a:r>
            <a:endParaRPr kumimoji="1" lang="ja-JP" altLang="en-US" b="1" u="sng" dirty="0"/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542D0CB2-E7BA-49A9-97FA-05359731A5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36" y="32311"/>
            <a:ext cx="2644620" cy="14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9" grpId="0" animBg="1"/>
      <p:bldP spid="59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4" grpId="0"/>
      <p:bldP spid="96" grpId="0" animBg="1"/>
      <p:bldP spid="97" grpId="0" animBg="1"/>
      <p:bldP spid="98" grpId="0"/>
      <p:bldP spid="99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276</Words>
  <Application>Microsoft Office PowerPoint</Application>
  <PresentationFormat>ワイド画面</PresentationFormat>
  <Paragraphs>77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5" baseType="lpstr">
      <vt:lpstr>HGPｺﾞｼｯｸE</vt:lpstr>
      <vt:lpstr>HGP創英ﾌﾟﾚｾﾞﾝｽEB</vt:lpstr>
      <vt:lpstr>HGP創英角ﾎﾟｯﾌﾟ体</vt:lpstr>
      <vt:lpstr>HGSｺﾞｼｯｸE</vt:lpstr>
      <vt:lpstr>HGS創英角ﾎﾟｯﾌﾟ体</vt:lpstr>
      <vt:lpstr>わんぱくルイカ</vt:lpstr>
      <vt:lpstr>游ゴシック</vt:lpstr>
      <vt:lpstr>游ゴシック Light</vt:lpstr>
      <vt:lpstr>Algerian</vt:lpstr>
      <vt:lpstr>Arial</vt:lpstr>
      <vt:lpstr>Office テーマ</vt:lpstr>
      <vt:lpstr>ワンシート三企画</vt:lpstr>
      <vt:lpstr>ワンシート三企画 その１</vt:lpstr>
      <vt:lpstr>ワンシート三企画 その２</vt:lpstr>
      <vt:lpstr>ワンシート三企画 その３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ワンシート三企画</dc:title>
  <dc:creator>student</dc:creator>
  <cp:lastModifiedBy>student</cp:lastModifiedBy>
  <cp:revision>14</cp:revision>
  <dcterms:created xsi:type="dcterms:W3CDTF">2023-01-11T01:54:41Z</dcterms:created>
  <dcterms:modified xsi:type="dcterms:W3CDTF">2023-01-11T03:59:17Z</dcterms:modified>
</cp:coreProperties>
</file>