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1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82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1A2F-8915-436B-907D-4836977B8B09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DF2BA-A6A7-4192-8228-EE40659D1B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845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DA3-420D-46AB-8403-9B98F14C3C05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45F1-DB7E-4800-97DB-682B5FDF5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70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DA3-420D-46AB-8403-9B98F14C3C05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45F1-DB7E-4800-97DB-682B5FDF5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91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DA3-420D-46AB-8403-9B98F14C3C05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45F1-DB7E-4800-97DB-682B5FDF5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65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DA3-420D-46AB-8403-9B98F14C3C05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45F1-DB7E-4800-97DB-682B5FDF5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91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DA3-420D-46AB-8403-9B98F14C3C05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45F1-DB7E-4800-97DB-682B5FDF5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04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DA3-420D-46AB-8403-9B98F14C3C05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45F1-DB7E-4800-97DB-682B5FDF5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60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DA3-420D-46AB-8403-9B98F14C3C05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45F1-DB7E-4800-97DB-682B5FDF5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17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DA3-420D-46AB-8403-9B98F14C3C05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45F1-DB7E-4800-97DB-682B5FDF5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13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DA3-420D-46AB-8403-9B98F14C3C05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45F1-DB7E-4800-97DB-682B5FDF5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33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DA3-420D-46AB-8403-9B98F14C3C05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45F1-DB7E-4800-97DB-682B5FDF5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58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CDA3-420D-46AB-8403-9B98F14C3C05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45F1-DB7E-4800-97DB-682B5FDF5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13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1CDA3-420D-46AB-8403-9B98F14C3C05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A45F1-DB7E-4800-97DB-682B5FDF5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83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14D6E1-C00D-4953-9BA7-F7BFAEE6D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0"/>
            <a:ext cx="5829300" cy="863707"/>
          </a:xfrm>
        </p:spPr>
        <p:txBody>
          <a:bodyPr/>
          <a:lstStyle/>
          <a:p>
            <a:r>
              <a:rPr kumimoji="1" lang="ja-JP" altLang="en-US" b="1" u="sng" dirty="0"/>
              <a:t>着地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C99677-0D7A-4F0C-A2F7-5D4CDBD602B2}"/>
              </a:ext>
            </a:extLst>
          </p:cNvPr>
          <p:cNvSpPr txBox="1"/>
          <p:nvPr/>
        </p:nvSpPr>
        <p:spPr>
          <a:xfrm>
            <a:off x="7204165" y="339636"/>
            <a:ext cx="47679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倒れた衝撃波でなんか飛ばすゲーム</a:t>
            </a:r>
            <a:endParaRPr kumimoji="1" lang="en-US" altLang="ja-JP" dirty="0"/>
          </a:p>
          <a:p>
            <a:r>
              <a:rPr kumimoji="1" lang="ja-JP" altLang="en-US" dirty="0"/>
              <a:t>鉄球を放って建物をぶっ壊すゲーム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 err="1"/>
              <a:t>とうを</a:t>
            </a:r>
            <a:r>
              <a:rPr kumimoji="1" lang="ja-JP" altLang="en-US" dirty="0"/>
              <a:t>傾けて倒さないゲーム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ギャグが二つと違うのが一つを選ぶ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>
                <a:solidFill>
                  <a:srgbClr val="FF0000"/>
                </a:solidFill>
              </a:rPr>
              <a:t>四足を動かせて、空中で技を決めて着地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r>
              <a:rPr kumimoji="1" lang="ja-JP" altLang="en-US" dirty="0"/>
              <a:t>ボーリングのゲーム</a:t>
            </a:r>
            <a:endParaRPr kumimoji="1" lang="en-US" altLang="ja-JP" dirty="0"/>
          </a:p>
          <a:p>
            <a:r>
              <a:rPr kumimoji="1" lang="ja-JP" altLang="en-US" dirty="0" err="1">
                <a:solidFill>
                  <a:srgbClr val="FF0000"/>
                </a:solidFill>
              </a:rPr>
              <a:t>まりおの</a:t>
            </a:r>
            <a:r>
              <a:rPr kumimoji="1" lang="ja-JP" altLang="en-US" dirty="0">
                <a:solidFill>
                  <a:srgbClr val="FF0000"/>
                </a:solidFill>
              </a:rPr>
              <a:t>金網のあれを使って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焼けた肉を落とすゲーム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倒産させる悪い人を内定させる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上から降ってくる具材をさらに乗っける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6898D3-BE1B-428C-A572-87ED4A8CBB6F}"/>
              </a:ext>
            </a:extLst>
          </p:cNvPr>
          <p:cNvSpPr txBox="1"/>
          <p:nvPr/>
        </p:nvSpPr>
        <p:spPr>
          <a:xfrm>
            <a:off x="155122" y="1122367"/>
            <a:ext cx="6858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b="1" u="sng" dirty="0"/>
              <a:t>体操選手のような着地体験をあなたに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66A3C8-5EE7-48CA-8136-E8CD2EBC5855}"/>
              </a:ext>
            </a:extLst>
          </p:cNvPr>
          <p:cNvSpPr txBox="1"/>
          <p:nvPr/>
        </p:nvSpPr>
        <p:spPr>
          <a:xfrm>
            <a:off x="0" y="6935721"/>
            <a:ext cx="28036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u="sng" dirty="0">
                <a:solidFill>
                  <a:srgbClr val="FF0000"/>
                </a:solidFill>
              </a:rPr>
              <a:t>技</a:t>
            </a:r>
            <a:r>
              <a:rPr kumimoji="1" lang="ja-JP" altLang="en-US" sz="3200" b="1" u="sng" dirty="0"/>
              <a:t>をもっと</a:t>
            </a:r>
            <a:endParaRPr kumimoji="1" lang="en-US" altLang="ja-JP" sz="3200" b="1" u="sng" dirty="0"/>
          </a:p>
          <a:p>
            <a:r>
              <a:rPr kumimoji="1" lang="ja-JP" altLang="en-US" sz="3200" b="1" u="sng" dirty="0"/>
              <a:t>決めるか</a:t>
            </a:r>
            <a:r>
              <a:rPr kumimoji="1" lang="en-US" altLang="ja-JP" sz="3200" b="1" u="sng" dirty="0"/>
              <a:t>…</a:t>
            </a:r>
            <a:r>
              <a:rPr kumimoji="1" lang="ja-JP" altLang="en-US" sz="3200" b="1" u="sng" dirty="0"/>
              <a:t>？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77D8925-AEC8-437D-8ABA-665A45A2F2CE}"/>
              </a:ext>
            </a:extLst>
          </p:cNvPr>
          <p:cNvSpPr txBox="1"/>
          <p:nvPr/>
        </p:nvSpPr>
        <p:spPr>
          <a:xfrm>
            <a:off x="3775167" y="6935721"/>
            <a:ext cx="30828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3200" b="1" u="sng" dirty="0"/>
              <a:t>このまま</a:t>
            </a:r>
            <a:endParaRPr kumimoji="1" lang="en-US" altLang="ja-JP" sz="3200" b="1" u="sng" dirty="0"/>
          </a:p>
          <a:p>
            <a:pPr algn="r"/>
            <a:r>
              <a:rPr kumimoji="1" lang="ja-JP" altLang="en-US" sz="3200" b="1" u="sng" dirty="0">
                <a:solidFill>
                  <a:srgbClr val="FF0000"/>
                </a:solidFill>
              </a:rPr>
              <a:t>着地</a:t>
            </a:r>
            <a:r>
              <a:rPr kumimoji="1" lang="ja-JP" altLang="en-US" sz="3200" b="1" u="sng" dirty="0"/>
              <a:t>するか</a:t>
            </a:r>
            <a:r>
              <a:rPr kumimoji="1" lang="en-US" altLang="ja-JP" sz="3200" b="1" u="sng" dirty="0"/>
              <a:t>…</a:t>
            </a:r>
            <a:r>
              <a:rPr kumimoji="1" lang="ja-JP" altLang="en-US" sz="3200" b="1" u="sng" dirty="0"/>
              <a:t>？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909316-C3A6-491A-B74C-E8CA5BAB6931}"/>
              </a:ext>
            </a:extLst>
          </p:cNvPr>
          <p:cNvSpPr/>
          <p:nvPr/>
        </p:nvSpPr>
        <p:spPr>
          <a:xfrm>
            <a:off x="191046" y="8145323"/>
            <a:ext cx="3082833" cy="1173165"/>
          </a:xfrm>
          <a:prstGeom prst="rect">
            <a:avLst/>
          </a:prstGeom>
          <a:solidFill>
            <a:srgbClr val="A61FE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スコアは増えるが</a:t>
            </a:r>
            <a:endParaRPr kumimoji="1" lang="en-US" altLang="ja-JP" sz="2800" b="1" dirty="0"/>
          </a:p>
          <a:p>
            <a:pPr algn="ctr"/>
            <a:r>
              <a:rPr kumimoji="1" lang="ja-JP" altLang="en-US" sz="2800" b="1" dirty="0"/>
              <a:t>リスクが</a:t>
            </a:r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3BC26AC-97B0-44A2-92CD-09B56C655909}"/>
              </a:ext>
            </a:extLst>
          </p:cNvPr>
          <p:cNvSpPr/>
          <p:nvPr/>
        </p:nvSpPr>
        <p:spPr>
          <a:xfrm>
            <a:off x="3584122" y="8145323"/>
            <a:ext cx="3082833" cy="1173165"/>
          </a:xfrm>
          <a:prstGeom prst="rect">
            <a:avLst/>
          </a:prstGeom>
          <a:solidFill>
            <a:srgbClr val="A61FE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安全だが</a:t>
            </a:r>
            <a:endParaRPr kumimoji="1" lang="en-US" altLang="ja-JP" sz="2800" b="1" dirty="0"/>
          </a:p>
          <a:p>
            <a:pPr algn="ctr"/>
            <a:r>
              <a:rPr kumimoji="1" lang="ja-JP" altLang="en-US" sz="2800" b="1" dirty="0"/>
              <a:t>スコアが</a:t>
            </a:r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96E78AAA-CEC9-4570-BF04-31875D71C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1" y="2788636"/>
            <a:ext cx="6104517" cy="3433791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6858CDF-4026-4BA0-A46B-862EB83F166C}"/>
              </a:ext>
            </a:extLst>
          </p:cNvPr>
          <p:cNvSpPr txBox="1"/>
          <p:nvPr/>
        </p:nvSpPr>
        <p:spPr>
          <a:xfrm rot="20964420">
            <a:off x="-32798" y="2188472"/>
            <a:ext cx="5682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highlight>
                  <a:srgbClr val="FFFF00"/>
                </a:highlight>
              </a:rPr>
              <a:t>空中で技を決めまくって！</a:t>
            </a:r>
            <a:endParaRPr kumimoji="1" lang="en-US" altLang="ja-JP" sz="3600" b="1" dirty="0">
              <a:highlight>
                <a:srgbClr val="FFFF00"/>
              </a:highlight>
            </a:endParaRPr>
          </a:p>
          <a:p>
            <a:pPr algn="ctr"/>
            <a:r>
              <a:rPr kumimoji="1" lang="ja-JP" altLang="en-US" sz="3600" b="1" dirty="0">
                <a:highlight>
                  <a:srgbClr val="FFFF00"/>
                </a:highlight>
              </a:rPr>
              <a:t>きれいに着地しろ！</a:t>
            </a:r>
          </a:p>
        </p:txBody>
      </p:sp>
    </p:spTree>
    <p:extLst>
      <p:ext uri="{BB962C8B-B14F-4D97-AF65-F5344CB8AC3E}">
        <p14:creationId xmlns:p14="http://schemas.microsoft.com/office/powerpoint/2010/main" val="82400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115</Words>
  <Application>Microsoft Office PowerPoint</Application>
  <PresentationFormat>A4 210 x 297 mm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着地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倒</dc:title>
  <dc:creator>student</dc:creator>
  <cp:lastModifiedBy>student</cp:lastModifiedBy>
  <cp:revision>5</cp:revision>
  <dcterms:created xsi:type="dcterms:W3CDTF">2023-01-11T00:19:44Z</dcterms:created>
  <dcterms:modified xsi:type="dcterms:W3CDTF">2023-01-11T01:05:36Z</dcterms:modified>
</cp:coreProperties>
</file>