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7" r:id="rId5"/>
    <p:sldId id="259" r:id="rId6"/>
    <p:sldId id="260" r:id="rId7"/>
    <p:sldId id="263" r:id="rId8"/>
    <p:sldId id="262" r:id="rId9"/>
    <p:sldId id="261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96C87C-7A48-4230-86FC-C4EE3EE2A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31F9213-AA75-4C01-B960-39CBB58EB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140527-033E-4E45-87C4-7CE6F1EF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FD52-8247-41C9-8BF6-1BDCD87F8557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42AC20-038F-41A2-8C86-74517B2A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433FF9-5D89-4941-B987-BEED1234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27D6-04C2-456F-9984-60478CD8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285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699849-E42C-4420-A9FF-8558654AC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00C07D4-1050-4286-BDEC-363F77A0D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B99F06-7566-4F5A-90A3-7ECBC88B3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FD52-8247-41C9-8BF6-1BDCD87F8557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EBE921-F8AF-42AA-A6DE-FDDD0DB6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1100B5-16BD-480D-98D2-1D734BFC7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27D6-04C2-456F-9984-60478CD8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77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3C7CA52-6488-4E16-9FB5-BA4879027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A53C03D-2BE5-48BA-A82B-A0666B9B7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EAF59F-E2C0-452B-BDF1-0D766B02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FD52-8247-41C9-8BF6-1BDCD87F8557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8625D4-FB57-4841-B8CD-93F18FA1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06DD4C-E442-43BF-8FF5-1B363914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27D6-04C2-456F-9984-60478CD8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37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623376-FB38-475F-B737-6DCA25F3C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00D3DA-6A10-4A98-A1FD-9EF0EB06B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417652-9546-4819-905E-DB9678D7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FD52-8247-41C9-8BF6-1BDCD87F8557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AD3C28-DF3A-4E03-852A-9B4EE485C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8615A2-269A-430A-A647-3D9D6822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27D6-04C2-456F-9984-60478CD8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21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F1618F-A9AF-4F06-9E28-851053812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8B12F3-E772-4244-B9EB-5C47D0229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4C7C73-401E-4E18-8F82-B6A1032A1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FD52-8247-41C9-8BF6-1BDCD87F8557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AA3D75-0E09-414C-91EE-31CF0827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73F45F-89B6-461A-BDA9-20EB74D7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27D6-04C2-456F-9984-60478CD8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89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4244DA-5804-4146-8534-6360EC474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A6583A-5469-4A5D-909E-BF3E816BF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7C64D30-2E3B-4824-B253-8DC67811F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D60BF2-4234-4FAD-85D1-831FA2F4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FD52-8247-41C9-8BF6-1BDCD87F8557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3D1573-2E0D-4525-8811-BD3BC821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004DA1-A1CF-4CF5-A1E8-224823C8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27D6-04C2-456F-9984-60478CD8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12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EA3106-D782-45E1-AF22-466E49DD1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D86DB9-DD62-42CD-922B-7ADA5D01D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4C0BC3-EEDC-48DA-AA4F-07591EB6A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09C564-3194-4410-B9D6-82203C4A3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032EA4C-DB08-4A25-AE6E-C73E56C81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7E05A6C-C630-4312-BEE0-2E523E15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FD52-8247-41C9-8BF6-1BDCD87F8557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C203062-5345-4483-BA7B-348749A05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69BF38B-5242-4DEA-A1A3-E336D82E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27D6-04C2-456F-9984-60478CD8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57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74A90E-1C5C-47D9-901C-B5C90BCC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086114C-350E-49AF-BB03-9DF73B1C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FD52-8247-41C9-8BF6-1BDCD87F8557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18EA71A-ED77-47C2-9CFB-BC841243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753A940-C0B1-489E-BD60-39051504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27D6-04C2-456F-9984-60478CD8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14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724CC35-14BE-4041-81CE-2343D484F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FD52-8247-41C9-8BF6-1BDCD87F8557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E3A4D5-38F4-4367-97AB-F3C239E2C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BBADBA-A0FB-4790-A3CF-C5700B915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27D6-04C2-456F-9984-60478CD8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82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71FCD3-DA56-42C1-A5CA-9C4971E24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F1F4B-16B9-4F50-BCAD-C5ACB8A99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2E0961-BC7E-4273-BDC1-2566A506E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A9D367-FAB7-477C-9B1E-2EA22F763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FD52-8247-41C9-8BF6-1BDCD87F8557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EAD0F2-01C2-45E3-9357-8E413FAE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E02C09-37C8-46CE-A049-4F57D5FF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27D6-04C2-456F-9984-60478CD8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60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D42CBE-0E7B-4488-8BB2-15410B74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C224BFC-D42D-4D80-83C1-A3E4933FB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116CFC-C669-4022-9ACB-9CD3AAFB2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AD3F21-D016-490C-A120-269EE85E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FD52-8247-41C9-8BF6-1BDCD87F8557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8B6C26-3A03-4A8B-B441-92AA5C53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844239-4091-4E58-817E-46D32288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27D6-04C2-456F-9984-60478CD8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1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0B29786-FAC3-4621-9F9F-1640E302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07CF64-F0C8-4574-B268-DA6C950B7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578884-C646-43FE-8694-CAA9A9855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3FD52-8247-41C9-8BF6-1BDCD87F8557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3B8073-D180-407B-B81D-FAC1A2556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518A29-F3B2-4163-980D-D45BEF554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627D6-04C2-456F-9984-60478CD8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07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34CD983-9A7B-4C66-AECE-9357463898D1}"/>
              </a:ext>
            </a:extLst>
          </p:cNvPr>
          <p:cNvSpPr/>
          <p:nvPr/>
        </p:nvSpPr>
        <p:spPr>
          <a:xfrm>
            <a:off x="8310016" y="159049"/>
            <a:ext cx="3780149" cy="2863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4983-DD6F-44E7-86E3-5AAECEB16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ja-JP" dirty="0"/>
              <a:t>AnarchyCars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AF239F2-668B-40E8-9CAF-7A68F78362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D</a:t>
            </a:r>
            <a:r>
              <a:rPr lang="ja-JP" altLang="en-US" dirty="0"/>
              <a:t>班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2C06AC4-5341-42A5-864C-427411275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403" y="-379244"/>
            <a:ext cx="6914146" cy="388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43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8772C3-A6F8-4846-BAEF-179A6ED2D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03880" cy="1325563"/>
          </a:xfrm>
        </p:spPr>
        <p:txBody>
          <a:bodyPr/>
          <a:lstStyle/>
          <a:p>
            <a:r>
              <a:rPr kumimoji="1" lang="ja-JP" altLang="en-US" dirty="0"/>
              <a:t>コンセプト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04E750B-6535-491D-B4C0-188541789E94}"/>
              </a:ext>
            </a:extLst>
          </p:cNvPr>
          <p:cNvSpPr/>
          <p:nvPr/>
        </p:nvSpPr>
        <p:spPr>
          <a:xfrm>
            <a:off x="3778658" y="1547614"/>
            <a:ext cx="52739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5400" u="sng" dirty="0">
                <a:ln w="12700">
                  <a:solidFill>
                    <a:schemeClr val="bg1"/>
                  </a:solidFill>
                </a:ln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過剰な必要悪</a:t>
            </a:r>
            <a:r>
              <a:rPr lang="en-US" altLang="ja-JP" sz="5400" u="sng" dirty="0">
                <a:ln w="12700">
                  <a:solidFill>
                    <a:schemeClr val="bg1"/>
                  </a:solidFill>
                </a:ln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!!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F737087-2B38-42DF-853B-890A0CC5A869}"/>
              </a:ext>
            </a:extLst>
          </p:cNvPr>
          <p:cNvSpPr txBox="1"/>
          <p:nvPr/>
        </p:nvSpPr>
        <p:spPr>
          <a:xfrm>
            <a:off x="838200" y="3429000"/>
            <a:ext cx="10623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・やってはいけないことをする</a:t>
            </a:r>
            <a:r>
              <a:rPr kumimoji="1" lang="en-US" altLang="ja-JP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“</a:t>
            </a:r>
            <a:r>
              <a:rPr kumimoji="1" lang="ja-JP" altLang="en-US" sz="3600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背徳感</a:t>
            </a:r>
            <a:r>
              <a:rPr kumimoji="1" lang="en-US" altLang="ja-JP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”</a:t>
            </a:r>
            <a:r>
              <a:rPr kumimoji="1" lang="ja-JP" altLang="en-US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を感じてもらう</a:t>
            </a:r>
            <a:r>
              <a:rPr kumimoji="1" lang="en-US" altLang="ja-JP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</a:p>
          <a:p>
            <a:r>
              <a:rPr kumimoji="1" lang="ja-JP" altLang="en-US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・警察の猛攻を掻い潜り、暴れまわれ</a:t>
            </a:r>
            <a:r>
              <a:rPr kumimoji="1" lang="en-US" altLang="ja-JP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97720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EEA23-E609-4BCD-83B4-9EBBB0DD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ターゲット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8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E961AEB-ACDD-4C08-B8E8-B512DF45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ゲームのイメージ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FAC240C-3C64-4534-8C42-D86A117EF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74" y="1690688"/>
            <a:ext cx="6220325" cy="4665245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818FE26-58DA-46B2-965E-091ED5ED0EBD}"/>
              </a:ext>
            </a:extLst>
          </p:cNvPr>
          <p:cNvSpPr/>
          <p:nvPr/>
        </p:nvSpPr>
        <p:spPr>
          <a:xfrm>
            <a:off x="8098040" y="4647523"/>
            <a:ext cx="3071033" cy="16195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しかしこのゲームでは</a:t>
            </a:r>
            <a:endParaRPr lang="en-US" altLang="ja-JP" dirty="0">
              <a:solidFill>
                <a:schemeClr val="tx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大きな</a:t>
            </a:r>
            <a:r>
              <a:rPr lang="ja-JP" altLang="en-US" dirty="0">
                <a:solidFill>
                  <a:srgbClr val="0070C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失点</a:t>
            </a:r>
            <a:r>
              <a:rPr lang="ja-JP" altLang="en-US" dirty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こそが</a:t>
            </a:r>
            <a:r>
              <a:rPr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高得点</a:t>
            </a:r>
            <a:r>
              <a:rPr lang="en-US" altLang="ja-JP" dirty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</a:p>
          <a:p>
            <a:r>
              <a:rPr lang="ja-JP" altLang="en-US" dirty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今までにないカートゲーム</a:t>
            </a:r>
            <a:r>
              <a:rPr lang="en-US" altLang="ja-JP" dirty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D2CE4EC-83C6-498A-AB25-CE573759D45A}"/>
              </a:ext>
            </a:extLst>
          </p:cNvPr>
          <p:cNvSpPr/>
          <p:nvPr/>
        </p:nvSpPr>
        <p:spPr>
          <a:xfrm>
            <a:off x="8098039" y="2007266"/>
            <a:ext cx="3071033" cy="145338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悪いことをすると</a:t>
            </a:r>
            <a:r>
              <a:rPr lang="ja-JP" altLang="en-US" dirty="0">
                <a:solidFill>
                  <a:srgbClr val="0070C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失点</a:t>
            </a:r>
            <a:r>
              <a:rPr lang="ja-JP" altLang="en-US" dirty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する</a:t>
            </a:r>
            <a:r>
              <a:rPr lang="en-US" altLang="ja-JP" dirty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…</a:t>
            </a:r>
          </a:p>
          <a:p>
            <a:r>
              <a:rPr lang="ja-JP" altLang="en-US" dirty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重い罪ほど</a:t>
            </a:r>
            <a:r>
              <a:rPr lang="ja-JP" altLang="en-US" dirty="0">
                <a:solidFill>
                  <a:srgbClr val="0070C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失点</a:t>
            </a:r>
            <a:r>
              <a:rPr lang="ja-JP" altLang="en-US" dirty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が大きい</a:t>
            </a:r>
            <a:r>
              <a:rPr lang="en-US" altLang="ja-JP" dirty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</a:p>
          <a:p>
            <a:r>
              <a:rPr lang="ja-JP" altLang="en-US" dirty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悪いことを連続するとコンボに</a:t>
            </a:r>
            <a:r>
              <a:rPr lang="en-US" altLang="ja-JP" dirty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41B86BB-FEC9-4709-BE0A-360394371F7F}"/>
              </a:ext>
            </a:extLst>
          </p:cNvPr>
          <p:cNvSpPr txBox="1"/>
          <p:nvPr/>
        </p:nvSpPr>
        <p:spPr>
          <a:xfrm>
            <a:off x="8098041" y="1659895"/>
            <a:ext cx="307103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ゲームの概要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5298683-D841-47AA-A415-111471F661D3}"/>
              </a:ext>
            </a:extLst>
          </p:cNvPr>
          <p:cNvSpPr txBox="1"/>
          <p:nvPr/>
        </p:nvSpPr>
        <p:spPr>
          <a:xfrm>
            <a:off x="8098041" y="4652279"/>
            <a:ext cx="307103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このゲームならでは</a:t>
            </a:r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041A24DF-6F45-415A-AB30-256BDF13CE8F}"/>
              </a:ext>
            </a:extLst>
          </p:cNvPr>
          <p:cNvSpPr/>
          <p:nvPr/>
        </p:nvSpPr>
        <p:spPr>
          <a:xfrm>
            <a:off x="9171902" y="3629618"/>
            <a:ext cx="923308" cy="817865"/>
          </a:xfrm>
          <a:prstGeom prst="down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14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F56990-A86F-4A50-94F3-CC0AE127F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ゲーム説明</a:t>
            </a:r>
          </a:p>
        </p:txBody>
      </p:sp>
      <p:sp>
        <p:nvSpPr>
          <p:cNvPr id="3" name="スクロール: 横 2">
            <a:extLst>
              <a:ext uri="{FF2B5EF4-FFF2-40B4-BE49-F238E27FC236}">
                <a16:creationId xmlns:a16="http://schemas.microsoft.com/office/drawing/2014/main" id="{86210074-6375-4E70-8F3E-9B13BC1CBDA8}"/>
              </a:ext>
            </a:extLst>
          </p:cNvPr>
          <p:cNvSpPr/>
          <p:nvPr/>
        </p:nvSpPr>
        <p:spPr>
          <a:xfrm>
            <a:off x="2604514" y="5620774"/>
            <a:ext cx="2443786" cy="871623"/>
          </a:xfrm>
          <a:prstGeom prst="horizontalScroll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マナーの悪い人を</a:t>
            </a:r>
            <a:endParaRPr kumimoji="1" lang="en-US" altLang="ja-JP" dirty="0">
              <a:solidFill>
                <a:schemeClr val="accent2">
                  <a:lumMod val="50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kumimoji="1" lang="ja-JP" altLang="en-US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吹き飛ばす</a:t>
            </a:r>
            <a:r>
              <a:rPr kumimoji="1" lang="en-US" altLang="ja-JP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!!</a:t>
            </a:r>
            <a:endParaRPr kumimoji="1" lang="ja-JP" altLang="en-US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スクロール: 横 3">
            <a:extLst>
              <a:ext uri="{FF2B5EF4-FFF2-40B4-BE49-F238E27FC236}">
                <a16:creationId xmlns:a16="http://schemas.microsoft.com/office/drawing/2014/main" id="{159F008A-7B23-43BD-96A6-CBBBD715D66B}"/>
              </a:ext>
            </a:extLst>
          </p:cNvPr>
          <p:cNvSpPr/>
          <p:nvPr/>
        </p:nvSpPr>
        <p:spPr>
          <a:xfrm>
            <a:off x="5227384" y="5621252"/>
            <a:ext cx="2416325" cy="871623"/>
          </a:xfrm>
          <a:prstGeom prst="horizontalScroll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accent2">
                    <a:lumMod val="5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邪魔なものを</a:t>
            </a:r>
            <a:r>
              <a:rPr lang="ja-JP" altLang="en-US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壊す</a:t>
            </a:r>
            <a:r>
              <a:rPr kumimoji="1" lang="en-US" altLang="ja-JP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!!</a:t>
            </a:r>
            <a:endParaRPr kumimoji="1" lang="ja-JP" altLang="en-US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" name="スクロール: 横 4">
            <a:extLst>
              <a:ext uri="{FF2B5EF4-FFF2-40B4-BE49-F238E27FC236}">
                <a16:creationId xmlns:a16="http://schemas.microsoft.com/office/drawing/2014/main" id="{A6300E5B-CA80-4201-B293-BE04EEB789F6}"/>
              </a:ext>
            </a:extLst>
          </p:cNvPr>
          <p:cNvSpPr/>
          <p:nvPr/>
        </p:nvSpPr>
        <p:spPr>
          <a:xfrm>
            <a:off x="7822793" y="5621252"/>
            <a:ext cx="2236294" cy="871623"/>
          </a:xfrm>
          <a:prstGeom prst="horizontalScroll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accent2">
                    <a:lumMod val="5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気に入らないものを</a:t>
            </a:r>
            <a:r>
              <a:rPr lang="ja-JP" altLang="en-US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閉じ込める</a:t>
            </a:r>
            <a:r>
              <a:rPr kumimoji="1" lang="en-US" altLang="ja-JP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!!</a:t>
            </a:r>
            <a:endParaRPr kumimoji="1" lang="ja-JP" altLang="en-US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116D062-8BBD-48A1-A032-24B624CA8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227" y="3680852"/>
            <a:ext cx="1981372" cy="190821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E8B6CD3-DDA8-4BD3-A51C-94732DE87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57" y="3680852"/>
            <a:ext cx="2145978" cy="196308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224B9C5-D442-4A69-80A4-ED978EB503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949" y="3680787"/>
            <a:ext cx="2078916" cy="1889924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652AE44-9078-488B-8966-BAB2AC21D072}"/>
              </a:ext>
            </a:extLst>
          </p:cNvPr>
          <p:cNvSpPr txBox="1"/>
          <p:nvPr/>
        </p:nvSpPr>
        <p:spPr>
          <a:xfrm>
            <a:off x="1187778" y="1932495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日常生活によく目にするグレーゾーンなイラつくこと</a:t>
            </a:r>
            <a:endParaRPr lang="en-US" altLang="ja-JP" dirty="0"/>
          </a:p>
          <a:p>
            <a:r>
              <a:rPr kumimoji="1" lang="ja-JP" altLang="en-US" dirty="0"/>
              <a:t>現実では無視するしかない・・・</a:t>
            </a:r>
            <a:endParaRPr lang="en-US" altLang="ja-JP" dirty="0"/>
          </a:p>
          <a:p>
            <a:r>
              <a:rPr lang="ja-JP" altLang="en-US" dirty="0"/>
              <a:t>だけどここはゲーム！思う存分暴れよう！！！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7299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11C4B2-C019-4D6B-A0E8-0B78FA06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ゲーム性</a:t>
            </a:r>
          </a:p>
        </p:txBody>
      </p:sp>
    </p:spTree>
    <p:extLst>
      <p:ext uri="{BB962C8B-B14F-4D97-AF65-F5344CB8AC3E}">
        <p14:creationId xmlns:p14="http://schemas.microsoft.com/office/powerpoint/2010/main" val="239955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FF435-6443-4B71-B1FD-2AC1EF67E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操作方法</a:t>
            </a:r>
          </a:p>
        </p:txBody>
      </p:sp>
    </p:spTree>
    <p:extLst>
      <p:ext uri="{BB962C8B-B14F-4D97-AF65-F5344CB8AC3E}">
        <p14:creationId xmlns:p14="http://schemas.microsoft.com/office/powerpoint/2010/main" val="1414694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60EA3-E477-4C41-93D7-1DD4CB3B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ステージ作成</a:t>
            </a:r>
          </a:p>
        </p:txBody>
      </p:sp>
    </p:spTree>
    <p:extLst>
      <p:ext uri="{BB962C8B-B14F-4D97-AF65-F5344CB8AC3E}">
        <p14:creationId xmlns:p14="http://schemas.microsoft.com/office/powerpoint/2010/main" val="174864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616771-6384-4CB9-AC8A-F33B0982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モデル作成</a:t>
            </a:r>
          </a:p>
        </p:txBody>
      </p:sp>
    </p:spTree>
    <p:extLst>
      <p:ext uri="{BB962C8B-B14F-4D97-AF65-F5344CB8AC3E}">
        <p14:creationId xmlns:p14="http://schemas.microsoft.com/office/powerpoint/2010/main" val="2226906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143</Words>
  <Application>Microsoft Office PowerPoint</Application>
  <PresentationFormat>ワイド画面</PresentationFormat>
  <Paragraphs>29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HGPｺﾞｼｯｸE</vt:lpstr>
      <vt:lpstr>HGP創英角ﾎﾟｯﾌﾟ体</vt:lpstr>
      <vt:lpstr>HGSｺﾞｼｯｸE</vt:lpstr>
      <vt:lpstr>游ゴシック</vt:lpstr>
      <vt:lpstr>游ゴシック Light</vt:lpstr>
      <vt:lpstr>Arial</vt:lpstr>
      <vt:lpstr>Office テーマ</vt:lpstr>
      <vt:lpstr>AnarchyCars</vt:lpstr>
      <vt:lpstr>コンセプト</vt:lpstr>
      <vt:lpstr>ターゲット</vt:lpstr>
      <vt:lpstr>ゲームのイメージ</vt:lpstr>
      <vt:lpstr>ゲーム説明</vt:lpstr>
      <vt:lpstr>ゲーム性</vt:lpstr>
      <vt:lpstr>操作方法</vt:lpstr>
      <vt:lpstr>ステージ作成</vt:lpstr>
      <vt:lpstr>モデル作成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AnarchyCars</dc:title>
  <dc:creator>student</dc:creator>
  <cp:lastModifiedBy>student</cp:lastModifiedBy>
  <cp:revision>8</cp:revision>
  <dcterms:created xsi:type="dcterms:W3CDTF">2023-01-11T08:16:55Z</dcterms:created>
  <dcterms:modified xsi:type="dcterms:W3CDTF">2023-01-11T09:47:33Z</dcterms:modified>
</cp:coreProperties>
</file>