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7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7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1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47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5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5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3EA7-F9D7-4440-B427-9FBABF96D3C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3485-6EA2-406A-930A-2B4A02D10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62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2B9E6E-F81E-4697-94C8-EA9C00F5D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1107">
            <a:off x="-619" y="-144990"/>
            <a:ext cx="6858000" cy="124194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2A5298-3D97-49F1-B940-9F07DF0BAB1F}"/>
              </a:ext>
            </a:extLst>
          </p:cNvPr>
          <p:cNvSpPr txBox="1"/>
          <p:nvPr/>
        </p:nvSpPr>
        <p:spPr>
          <a:xfrm>
            <a:off x="990600" y="290646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アピールポイント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BAB537D-D9F6-4877-AC40-8E04C5E95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9" y="5131185"/>
            <a:ext cx="3429000" cy="102913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34C780-B267-47BB-8670-B2B5E1644B46}"/>
              </a:ext>
            </a:extLst>
          </p:cNvPr>
          <p:cNvSpPr txBox="1"/>
          <p:nvPr/>
        </p:nvSpPr>
        <p:spPr>
          <a:xfrm>
            <a:off x="-14291" y="53907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50"/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2.</a:t>
            </a:r>
            <a:r>
              <a:rPr kumimoji="1" lang="ja-JP" altLang="en-US" sz="3600" b="1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50"/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車の自動走行</a:t>
            </a:r>
            <a:endParaRPr kumimoji="1" lang="ja-JP" altLang="en-US" sz="3200" b="1" dirty="0">
              <a:ln w="660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B050"/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1F3A999-3582-4615-A4DF-16AEDDFEB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9" y="963934"/>
            <a:ext cx="3429000" cy="102913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83DD5F-3CD5-42E9-9E2A-FD60563C66C5}"/>
              </a:ext>
            </a:extLst>
          </p:cNvPr>
          <p:cNvSpPr txBox="1"/>
          <p:nvPr/>
        </p:nvSpPr>
        <p:spPr>
          <a:xfrm>
            <a:off x="87309" y="122346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F0"/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1.</a:t>
            </a:r>
            <a:r>
              <a:rPr kumimoji="1" lang="ja-JP" altLang="en-US" sz="3600" b="1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B0F0"/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動的確保</a:t>
            </a:r>
            <a:endParaRPr kumimoji="1" lang="ja-JP" altLang="en-US" sz="3200" b="1" dirty="0">
              <a:ln w="6600">
                <a:solidFill>
                  <a:srgbClr val="00B0F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B0F0"/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22555D4-C4E4-4969-AD34-C090D567FD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45453" r="61711" b="38404"/>
          <a:stretch/>
        </p:blipFill>
        <p:spPr>
          <a:xfrm>
            <a:off x="3966397" y="3828537"/>
            <a:ext cx="2383535" cy="1343001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49AE63FB-57C0-4589-ABD8-79312F0EBCDD}"/>
              </a:ext>
            </a:extLst>
          </p:cNvPr>
          <p:cNvSpPr/>
          <p:nvPr/>
        </p:nvSpPr>
        <p:spPr>
          <a:xfrm>
            <a:off x="448056" y="3828537"/>
            <a:ext cx="3316224" cy="1337092"/>
          </a:xfrm>
          <a:prstGeom prst="homePlat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8D32BA-9D4D-48A1-A952-FFB1FE9F90ED}"/>
              </a:ext>
            </a:extLst>
          </p:cNvPr>
          <p:cNvSpPr txBox="1"/>
          <p:nvPr/>
        </p:nvSpPr>
        <p:spPr>
          <a:xfrm>
            <a:off x="673272" y="2011817"/>
            <a:ext cx="5527040" cy="95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モデルのマテリアル数に応じて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メモリの確保数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を変更しています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660D1C-2871-4A7E-AA4A-1FC868B660EC}"/>
              </a:ext>
            </a:extLst>
          </p:cNvPr>
          <p:cNvSpPr txBox="1"/>
          <p:nvPr/>
        </p:nvSpPr>
        <p:spPr>
          <a:xfrm>
            <a:off x="528253" y="3804788"/>
            <a:ext cx="3033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読み込み時の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エラーチェック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も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行っています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EB3D94-5940-47A4-A939-5EC2A5A336A2}"/>
              </a:ext>
            </a:extLst>
          </p:cNvPr>
          <p:cNvGrpSpPr/>
          <p:nvPr/>
        </p:nvGrpSpPr>
        <p:grpSpPr>
          <a:xfrm>
            <a:off x="865047" y="2971657"/>
            <a:ext cx="5126668" cy="735985"/>
            <a:chOff x="-41588" y="3056235"/>
            <a:chExt cx="5126668" cy="73598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87E477F-6D39-453E-8F42-B3E4A2595026}"/>
                </a:ext>
              </a:extLst>
            </p:cNvPr>
            <p:cNvSpPr/>
            <p:nvPr/>
          </p:nvSpPr>
          <p:spPr>
            <a:xfrm>
              <a:off x="-41588" y="3056235"/>
              <a:ext cx="5126668" cy="735985"/>
            </a:xfrm>
            <a:prstGeom prst="rect">
              <a:avLst/>
            </a:prstGeom>
            <a:solidFill>
              <a:srgbClr val="1E1E1E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1B173F0A-638E-4D80-BCD4-5DD7EA537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46" t="48486" r="61819" b="47937"/>
            <a:stretch/>
          </p:blipFill>
          <p:spPr>
            <a:xfrm>
              <a:off x="0" y="3475332"/>
              <a:ext cx="2051163" cy="284007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0DD8A263-5210-4921-8D81-D2B41E20D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2" t="39374" r="62459" b="57303"/>
            <a:stretch/>
          </p:blipFill>
          <p:spPr>
            <a:xfrm>
              <a:off x="0" y="3093252"/>
              <a:ext cx="1955800" cy="26382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3B1F040E-B67E-48A4-A880-CDE83873D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75" t="41104" r="27669" b="57345"/>
            <a:stretch/>
          </p:blipFill>
          <p:spPr>
            <a:xfrm>
              <a:off x="0" y="3357069"/>
              <a:ext cx="5060315" cy="123268"/>
            </a:xfrm>
            <a:prstGeom prst="rect">
              <a:avLst/>
            </a:prstGeom>
          </p:spPr>
        </p:pic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4FEEF5-BE6E-453E-AC79-EF9F588995A8}"/>
                </a:ext>
              </a:extLst>
            </p:cNvPr>
            <p:cNvSpPr/>
            <p:nvPr/>
          </p:nvSpPr>
          <p:spPr>
            <a:xfrm>
              <a:off x="1760221" y="3233802"/>
              <a:ext cx="195580" cy="12326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7B94CA50-F3D6-4B5A-BF86-186213B40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" y="7330866"/>
            <a:ext cx="1714392" cy="2464830"/>
          </a:xfrm>
          <a:prstGeom prst="rect">
            <a:avLst/>
          </a:prstGeom>
          <a:ln w="571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9EF711-8CA6-4926-9148-68AD0518B1C1}"/>
              </a:ext>
            </a:extLst>
          </p:cNvPr>
          <p:cNvSpPr txBox="1"/>
          <p:nvPr/>
        </p:nvSpPr>
        <p:spPr>
          <a:xfrm>
            <a:off x="87309" y="6198359"/>
            <a:ext cx="6670574" cy="95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曲がり角の情報をテキストで読み込ませ、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ランダムに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道路を走るようにしています</a:t>
            </a:r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5FCCD0CF-30A3-4CD7-8B69-8B85477740F4}"/>
              </a:ext>
            </a:extLst>
          </p:cNvPr>
          <p:cNvSpPr/>
          <p:nvPr/>
        </p:nvSpPr>
        <p:spPr>
          <a:xfrm flipH="1">
            <a:off x="1932214" y="7226508"/>
            <a:ext cx="4463437" cy="2600705"/>
          </a:xfrm>
          <a:prstGeom prst="homePlate">
            <a:avLst>
              <a:gd name="adj" fmla="val 28664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C56CA2-ED44-4A16-A20D-EAE02A049772}"/>
              </a:ext>
            </a:extLst>
          </p:cNvPr>
          <p:cNvSpPr txBox="1"/>
          <p:nvPr/>
        </p:nvSpPr>
        <p:spPr>
          <a:xfrm flipH="1">
            <a:off x="2606317" y="7174808"/>
            <a:ext cx="3789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どこにある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のか、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突き当たり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なのか、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どっちに曲がれる</a:t>
            </a:r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のかなどを記録。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ランダムで走行させることに成功！！</a:t>
            </a:r>
            <a:endParaRPr kumimoji="1" lang="en-US" altLang="ja-JP" sz="2800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8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76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GN-キルゴUかなO</vt:lpstr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14</cp:revision>
  <dcterms:created xsi:type="dcterms:W3CDTF">2023-03-22T00:28:46Z</dcterms:created>
  <dcterms:modified xsi:type="dcterms:W3CDTF">2023-03-22T04:34:20Z</dcterms:modified>
</cp:coreProperties>
</file>