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196" autoAdjust="0"/>
  </p:normalViewPr>
  <p:slideViewPr>
    <p:cSldViewPr snapToGrid="0">
      <p:cViewPr varScale="1">
        <p:scale>
          <a:sx n="56" d="100"/>
          <a:sy n="56" d="100"/>
        </p:scale>
        <p:origin x="24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419FB-9B64-4185-9352-0721F34F08A9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2E42-94BA-4B7A-B565-2DAF84181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0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2E42-94BA-4B7A-B565-2DAF84181E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6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85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6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6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9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2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9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2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2778-50D7-44AC-BA59-09A18B804136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9A1-2F2E-412E-996E-47EB689A6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71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EFFD10B6-073E-4025-8AFB-CDB6EA39E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6" t="28310" r="27999" b="30139"/>
          <a:stretch/>
        </p:blipFill>
        <p:spPr>
          <a:xfrm>
            <a:off x="1511446" y="2714844"/>
            <a:ext cx="1608498" cy="95281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546F2C8-351F-4252-A9E9-4D3ECC81C6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1" t="36349" r="19222" b="20537"/>
          <a:stretch/>
        </p:blipFill>
        <p:spPr>
          <a:xfrm rot="322619">
            <a:off x="3377348" y="2963526"/>
            <a:ext cx="2380790" cy="890655"/>
          </a:xfrm>
          <a:prstGeom prst="rect">
            <a:avLst/>
          </a:prstGeom>
        </p:spPr>
      </p:pic>
      <p:sp>
        <p:nvSpPr>
          <p:cNvPr id="74" name="矢印: 下 73">
            <a:extLst>
              <a:ext uri="{FF2B5EF4-FFF2-40B4-BE49-F238E27FC236}">
                <a16:creationId xmlns:a16="http://schemas.microsoft.com/office/drawing/2014/main" id="{A16A5B54-9FEC-402B-B979-8607C91B0E60}"/>
              </a:ext>
            </a:extLst>
          </p:cNvPr>
          <p:cNvSpPr/>
          <p:nvPr/>
        </p:nvSpPr>
        <p:spPr>
          <a:xfrm>
            <a:off x="2721914" y="4697266"/>
            <a:ext cx="1423347" cy="3045246"/>
          </a:xfrm>
          <a:prstGeom prst="downArrow">
            <a:avLst>
              <a:gd name="adj1" fmla="val 43634"/>
              <a:gd name="adj2" fmla="val 3169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1CFEDF-CE41-4917-B3FC-8070DBE55EC1}"/>
              </a:ext>
            </a:extLst>
          </p:cNvPr>
          <p:cNvSpPr/>
          <p:nvPr/>
        </p:nvSpPr>
        <p:spPr>
          <a:xfrm>
            <a:off x="111788" y="75366"/>
            <a:ext cx="6634424" cy="87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6B0036-4648-4B02-8CBC-826CC54C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88778"/>
            <a:ext cx="5829300" cy="333588"/>
          </a:xfrm>
        </p:spPr>
        <p:txBody>
          <a:bodyPr>
            <a:normAutofit fontScale="90000"/>
          </a:bodyPr>
          <a:lstStyle/>
          <a:p>
            <a:r>
              <a:rPr kumimoji="1" lang="ja-JP" alt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ワンシート企画書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CF2159EE-A23B-45FB-BAD9-F59CFD20A309}"/>
              </a:ext>
            </a:extLst>
          </p:cNvPr>
          <p:cNvSpPr txBox="1">
            <a:spLocks/>
          </p:cNvSpPr>
          <p:nvPr/>
        </p:nvSpPr>
        <p:spPr>
          <a:xfrm>
            <a:off x="0" y="325875"/>
            <a:ext cx="6858000" cy="6139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ReadySetHeroes</a:t>
            </a:r>
            <a:r>
              <a:rPr lang="ja-JP" altLang="en-US" sz="3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風アクション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86E7A21-6471-4DA8-9A06-00AC89FCECFA}"/>
              </a:ext>
            </a:extLst>
          </p:cNvPr>
          <p:cNvSpPr/>
          <p:nvPr/>
        </p:nvSpPr>
        <p:spPr>
          <a:xfrm>
            <a:off x="954366" y="1062308"/>
            <a:ext cx="4949270" cy="35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コンセプト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0ABABE3-168F-4438-B434-286297B4309B}"/>
              </a:ext>
            </a:extLst>
          </p:cNvPr>
          <p:cNvSpPr/>
          <p:nvPr/>
        </p:nvSpPr>
        <p:spPr>
          <a:xfrm>
            <a:off x="954366" y="1391714"/>
            <a:ext cx="4949268" cy="5009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敵との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間合い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を制せ！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951782-19CA-4769-92F5-A52DBD0BE0FE}"/>
              </a:ext>
            </a:extLst>
          </p:cNvPr>
          <p:cNvSpPr/>
          <p:nvPr/>
        </p:nvSpPr>
        <p:spPr>
          <a:xfrm>
            <a:off x="375930" y="2011676"/>
            <a:ext cx="6120404" cy="664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武器によって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有効範囲</a:t>
            </a:r>
            <a:r>
              <a:rPr kumimoji="1" lang="ja-JP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は違う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FF5ED86-5A6A-472B-8039-C4CF9476DD5D}"/>
              </a:ext>
            </a:extLst>
          </p:cNvPr>
          <p:cNvSpPr/>
          <p:nvPr/>
        </p:nvSpPr>
        <p:spPr>
          <a:xfrm>
            <a:off x="6969788" y="0"/>
            <a:ext cx="4071251" cy="4678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TEAM:</a:t>
            </a: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みんなで</a:t>
            </a:r>
            <a:r>
              <a:rPr kumimoji="1" lang="en-US" altLang="ja-JP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Fujiita</a:t>
            </a:r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をカバー！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8A213364-6001-4642-942D-3FB949AFC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79" y="5220674"/>
            <a:ext cx="3085341" cy="1735504"/>
          </a:xfrm>
          <a:prstGeom prst="rect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5EDAA26-BE93-497B-B290-8C7BCF4954C5}"/>
              </a:ext>
            </a:extLst>
          </p:cNvPr>
          <p:cNvSpPr/>
          <p:nvPr/>
        </p:nvSpPr>
        <p:spPr>
          <a:xfrm>
            <a:off x="1846726" y="5025639"/>
            <a:ext cx="3160195" cy="19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ステージを攻略！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59B5679-E1CB-408B-B28E-6418C30465C7}"/>
              </a:ext>
            </a:extLst>
          </p:cNvPr>
          <p:cNvSpPr/>
          <p:nvPr/>
        </p:nvSpPr>
        <p:spPr>
          <a:xfrm>
            <a:off x="996343" y="3880740"/>
            <a:ext cx="4882110" cy="974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分担して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安定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を取る？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固めて一つを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極める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？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0FB34B7-59E4-4608-948D-413FD0B3AEF0}"/>
              </a:ext>
            </a:extLst>
          </p:cNvPr>
          <p:cNvSpPr/>
          <p:nvPr/>
        </p:nvSpPr>
        <p:spPr>
          <a:xfrm>
            <a:off x="4153538" y="3984892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26DA3C0-F675-437C-964E-A4F60EB92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799">
            <a:off x="4196127" y="4063030"/>
            <a:ext cx="265391" cy="170546"/>
          </a:xfrm>
          <a:prstGeom prst="rect">
            <a:avLst/>
          </a:prstGeom>
        </p:spPr>
      </p:pic>
      <p:sp>
        <p:nvSpPr>
          <p:cNvPr id="60" name="楕円 59">
            <a:extLst>
              <a:ext uri="{FF2B5EF4-FFF2-40B4-BE49-F238E27FC236}">
                <a16:creationId xmlns:a16="http://schemas.microsoft.com/office/drawing/2014/main" id="{B0B6223A-4045-4A38-B864-A116C8826271}"/>
              </a:ext>
            </a:extLst>
          </p:cNvPr>
          <p:cNvSpPr/>
          <p:nvPr/>
        </p:nvSpPr>
        <p:spPr>
          <a:xfrm>
            <a:off x="4564996" y="3979693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9AA1BEC-3B64-405F-A81A-3E5EC726B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94" y="4031515"/>
            <a:ext cx="218411" cy="234491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82638878-2A21-435C-A22F-E18AF3AF0178}"/>
              </a:ext>
            </a:extLst>
          </p:cNvPr>
          <p:cNvSpPr/>
          <p:nvPr/>
        </p:nvSpPr>
        <p:spPr>
          <a:xfrm>
            <a:off x="4975506" y="3985303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08CD090A-FB70-4C0E-9CB0-58B6959CA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54" y="4034780"/>
            <a:ext cx="225194" cy="233626"/>
          </a:xfrm>
          <a:prstGeom prst="rect">
            <a:avLst/>
          </a:prstGeom>
        </p:spPr>
      </p:pic>
      <p:sp>
        <p:nvSpPr>
          <p:cNvPr id="62" name="楕円 61">
            <a:extLst>
              <a:ext uri="{FF2B5EF4-FFF2-40B4-BE49-F238E27FC236}">
                <a16:creationId xmlns:a16="http://schemas.microsoft.com/office/drawing/2014/main" id="{E94C7F3B-4E28-4E0E-BD72-C5EE368F413A}"/>
              </a:ext>
            </a:extLst>
          </p:cNvPr>
          <p:cNvSpPr/>
          <p:nvPr/>
        </p:nvSpPr>
        <p:spPr>
          <a:xfrm>
            <a:off x="5386495" y="3983099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460E076-5746-4CEB-BA11-CEE845858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44" y="4045469"/>
            <a:ext cx="226038" cy="226038"/>
          </a:xfrm>
          <a:prstGeom prst="rect">
            <a:avLst/>
          </a:prstGeom>
        </p:spPr>
      </p:pic>
      <p:sp>
        <p:nvSpPr>
          <p:cNvPr id="63" name="楕円 62">
            <a:extLst>
              <a:ext uri="{FF2B5EF4-FFF2-40B4-BE49-F238E27FC236}">
                <a16:creationId xmlns:a16="http://schemas.microsoft.com/office/drawing/2014/main" id="{DA843AA6-1897-4802-B2A2-84CE330BE4F9}"/>
              </a:ext>
            </a:extLst>
          </p:cNvPr>
          <p:cNvSpPr/>
          <p:nvPr/>
        </p:nvSpPr>
        <p:spPr>
          <a:xfrm>
            <a:off x="5389369" y="4403110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DE16AD6A-EA94-4606-8CC4-DD83ADC9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799">
            <a:off x="5428946" y="4482740"/>
            <a:ext cx="265391" cy="170546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D01DC01F-0711-48BB-9E1B-4FCB985D6A36}"/>
              </a:ext>
            </a:extLst>
          </p:cNvPr>
          <p:cNvSpPr/>
          <p:nvPr/>
        </p:nvSpPr>
        <p:spPr>
          <a:xfrm>
            <a:off x="4977542" y="4397764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782F343A-8B05-4800-B1A4-DB84B2FC9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799">
            <a:off x="5017119" y="4477394"/>
            <a:ext cx="265391" cy="170546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0F46982E-171F-48BA-BF00-ED6B7E80349D}"/>
              </a:ext>
            </a:extLst>
          </p:cNvPr>
          <p:cNvSpPr/>
          <p:nvPr/>
        </p:nvSpPr>
        <p:spPr>
          <a:xfrm>
            <a:off x="4570492" y="4394096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3B1C4A14-CCD8-4D34-B945-7DF0D88BB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799">
            <a:off x="4610069" y="4473726"/>
            <a:ext cx="265391" cy="170546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6FD96A2E-090D-424D-A048-880FE96A4794}"/>
              </a:ext>
            </a:extLst>
          </p:cNvPr>
          <p:cNvSpPr/>
          <p:nvPr/>
        </p:nvSpPr>
        <p:spPr>
          <a:xfrm>
            <a:off x="4156551" y="4398064"/>
            <a:ext cx="350349" cy="330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89815D0-1BDF-4093-83FF-5390FD3A1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799">
            <a:off x="4196128" y="4477694"/>
            <a:ext cx="265391" cy="170546"/>
          </a:xfrm>
          <a:prstGeom prst="rect">
            <a:avLst/>
          </a:prstGeom>
        </p:spPr>
      </p:pic>
      <p:sp>
        <p:nvSpPr>
          <p:cNvPr id="76" name="矢印: 下カーブ 75">
            <a:extLst>
              <a:ext uri="{FF2B5EF4-FFF2-40B4-BE49-F238E27FC236}">
                <a16:creationId xmlns:a16="http://schemas.microsoft.com/office/drawing/2014/main" id="{0A7268B5-8944-4E34-8682-FEC484E57A4F}"/>
              </a:ext>
            </a:extLst>
          </p:cNvPr>
          <p:cNvSpPr/>
          <p:nvPr/>
        </p:nvSpPr>
        <p:spPr>
          <a:xfrm rot="16200000" flipV="1">
            <a:off x="3685442" y="6399032"/>
            <a:ext cx="5318760" cy="882375"/>
          </a:xfrm>
          <a:prstGeom prst="curvedDownArrow">
            <a:avLst>
              <a:gd name="adj1" fmla="val 25000"/>
              <a:gd name="adj2" fmla="val 50000"/>
              <a:gd name="adj3" fmla="val 394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17A7B8-830B-48BC-8900-DE9538818544}"/>
              </a:ext>
            </a:extLst>
          </p:cNvPr>
          <p:cNvSpPr/>
          <p:nvPr/>
        </p:nvSpPr>
        <p:spPr>
          <a:xfrm>
            <a:off x="5158329" y="5796344"/>
            <a:ext cx="1628794" cy="465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キャラクターや能力を</a:t>
            </a:r>
            <a:endParaRPr kumimoji="1" lang="en-US" altLang="ja-JP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1400" b="1" u="sng" dirty="0">
                <a:ln w="28575">
                  <a:noFill/>
                </a:ln>
                <a:solidFill>
                  <a:srgbClr val="FF0000"/>
                </a:solidFill>
              </a:rPr>
              <a:t>レベルアップ！</a:t>
            </a:r>
            <a:endParaRPr kumimoji="1" lang="en-US" altLang="ja-JP" sz="1400" b="1" u="sng" dirty="0">
              <a:ln w="28575">
                <a:noFill/>
              </a:ln>
              <a:solidFill>
                <a:srgbClr val="FF0000"/>
              </a:solidFill>
            </a:endParaRPr>
          </a:p>
          <a:p>
            <a:pPr algn="ctr"/>
            <a:endParaRPr kumimoji="1" lang="ja-JP" altLang="en-US" sz="600" b="1" u="sng" dirty="0">
              <a:ln w="285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5" name="矢印: 下カーブ 44">
            <a:extLst>
              <a:ext uri="{FF2B5EF4-FFF2-40B4-BE49-F238E27FC236}">
                <a16:creationId xmlns:a16="http://schemas.microsoft.com/office/drawing/2014/main" id="{C046E7DD-BBF3-43BF-A861-726409A5C47A}"/>
              </a:ext>
            </a:extLst>
          </p:cNvPr>
          <p:cNvSpPr/>
          <p:nvPr/>
        </p:nvSpPr>
        <p:spPr>
          <a:xfrm rot="16200000">
            <a:off x="-2144040" y="6392021"/>
            <a:ext cx="5318766" cy="896401"/>
          </a:xfrm>
          <a:prstGeom prst="curvedDownArrow">
            <a:avLst>
              <a:gd name="adj1" fmla="val 25000"/>
              <a:gd name="adj2" fmla="val 50000"/>
              <a:gd name="adj3" fmla="val 3943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D8F3B21-9E84-47AC-A634-F0B07C7C859C}"/>
              </a:ext>
            </a:extLst>
          </p:cNvPr>
          <p:cNvSpPr/>
          <p:nvPr/>
        </p:nvSpPr>
        <p:spPr>
          <a:xfrm>
            <a:off x="579832" y="8425303"/>
            <a:ext cx="2687293" cy="974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強くなり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能力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入手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行動の幅を広げる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F7F01F5-BCB7-456B-9DBF-CD21F67D8B8F}"/>
              </a:ext>
            </a:extLst>
          </p:cNvPr>
          <p:cNvSpPr/>
          <p:nvPr/>
        </p:nvSpPr>
        <p:spPr>
          <a:xfrm>
            <a:off x="579832" y="9392036"/>
            <a:ext cx="2687295" cy="4365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まだ見ぬ新天地へ！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147104-ED70-4462-9BB0-E38555A734E3}"/>
              </a:ext>
            </a:extLst>
          </p:cNvPr>
          <p:cNvSpPr/>
          <p:nvPr/>
        </p:nvSpPr>
        <p:spPr>
          <a:xfrm>
            <a:off x="3602982" y="8425303"/>
            <a:ext cx="2684361" cy="9743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死んだ後も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攻撃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や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回復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で戦闘を支援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E219B1-CD13-4088-A9BB-388846517046}"/>
              </a:ext>
            </a:extLst>
          </p:cNvPr>
          <p:cNvSpPr/>
          <p:nvPr/>
        </p:nvSpPr>
        <p:spPr>
          <a:xfrm>
            <a:off x="3602982" y="9392036"/>
            <a:ext cx="2684363" cy="436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死んでも働け！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A716C1-DE07-477E-AF02-C76BBB491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8" t="31899" r="26756" b="9536"/>
          <a:stretch/>
        </p:blipFill>
        <p:spPr>
          <a:xfrm>
            <a:off x="5158330" y="6433777"/>
            <a:ext cx="1628794" cy="1237586"/>
          </a:xfrm>
          <a:prstGeom prst="rect">
            <a:avLst/>
          </a:prstGeom>
          <a:ln w="38100" cap="sq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759E144-A366-4F9E-9167-563A89D0636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4269" r="17524" b="5019"/>
          <a:stretch/>
        </p:blipFill>
        <p:spPr>
          <a:xfrm>
            <a:off x="72642" y="6433777"/>
            <a:ext cx="1601210" cy="1238264"/>
          </a:xfrm>
          <a:prstGeom prst="rect">
            <a:avLst/>
          </a:prstGeom>
          <a:ln w="38100" cap="sq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01FE27-9D15-465F-AC63-129E8784DE32}"/>
              </a:ext>
            </a:extLst>
          </p:cNvPr>
          <p:cNvSpPr/>
          <p:nvPr/>
        </p:nvSpPr>
        <p:spPr>
          <a:xfrm>
            <a:off x="68252" y="5791811"/>
            <a:ext cx="1614838" cy="465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強くなって</a:t>
            </a:r>
            <a:endParaRPr kumimoji="1" lang="en-US" altLang="ja-JP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1400" b="1" u="sng" dirty="0">
                <a:solidFill>
                  <a:srgbClr val="FF0000"/>
                </a:solidFill>
              </a:rPr>
              <a:t>もっと先まで</a:t>
            </a:r>
            <a:endParaRPr kumimoji="1" lang="ja-JP" altLang="en-US" sz="1100" b="1" u="sng" dirty="0">
              <a:ln w="28575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344AA426-F9DD-401C-8D75-CA4ADD01A5BD}"/>
              </a:ext>
            </a:extLst>
          </p:cNvPr>
          <p:cNvSpPr/>
          <p:nvPr/>
        </p:nvSpPr>
        <p:spPr>
          <a:xfrm rot="2707324">
            <a:off x="2010783" y="7609869"/>
            <a:ext cx="793768" cy="86878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E3F2005F-C938-4A5D-A990-C466165B4187}"/>
              </a:ext>
            </a:extLst>
          </p:cNvPr>
          <p:cNvSpPr/>
          <p:nvPr/>
        </p:nvSpPr>
        <p:spPr>
          <a:xfrm rot="18900000">
            <a:off x="4058627" y="7603586"/>
            <a:ext cx="793768" cy="86878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5691232-C140-42FE-ADB6-5661DF237B2C}"/>
              </a:ext>
            </a:extLst>
          </p:cNvPr>
          <p:cNvSpPr/>
          <p:nvPr/>
        </p:nvSpPr>
        <p:spPr>
          <a:xfrm>
            <a:off x="1500244" y="7842432"/>
            <a:ext cx="1928756" cy="445211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ECDEEC4-66A1-495C-8DF2-83FF1EEE5123}"/>
              </a:ext>
            </a:extLst>
          </p:cNvPr>
          <p:cNvSpPr/>
          <p:nvPr/>
        </p:nvSpPr>
        <p:spPr>
          <a:xfrm>
            <a:off x="3429000" y="7842432"/>
            <a:ext cx="1927643" cy="445211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8CE5024-813B-4665-9E94-EF8FD83B23FE}"/>
              </a:ext>
            </a:extLst>
          </p:cNvPr>
          <p:cNvSpPr/>
          <p:nvPr/>
        </p:nvSpPr>
        <p:spPr>
          <a:xfrm>
            <a:off x="1494976" y="7842432"/>
            <a:ext cx="3856398" cy="44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戦況を見極め、武器と能力を選択しろ！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DC6A9EE-50B1-4AFA-A906-932246425797}"/>
              </a:ext>
            </a:extLst>
          </p:cNvPr>
          <p:cNvSpPr/>
          <p:nvPr/>
        </p:nvSpPr>
        <p:spPr>
          <a:xfrm>
            <a:off x="1850411" y="7111046"/>
            <a:ext cx="3156509" cy="445211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使った武器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のレベルがアップ！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346C3DD6-6054-4993-9F42-9F622B2424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t="34608" r="55629" b="52443"/>
          <a:stretch/>
        </p:blipFill>
        <p:spPr>
          <a:xfrm>
            <a:off x="1932360" y="3556032"/>
            <a:ext cx="766670" cy="26396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E09BAF6-F04B-4D30-AE99-A7A4E8B555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1" t="64373" r="55172" b="19825"/>
          <a:stretch/>
        </p:blipFill>
        <p:spPr>
          <a:xfrm>
            <a:off x="4193405" y="3511346"/>
            <a:ext cx="783699" cy="32214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CA3AAF0C-BBB8-4615-B1E0-90ED786A4402}"/>
              </a:ext>
            </a:extLst>
          </p:cNvPr>
          <p:cNvSpPr/>
          <p:nvPr/>
        </p:nvSpPr>
        <p:spPr>
          <a:xfrm flipH="1">
            <a:off x="5390717" y="3107786"/>
            <a:ext cx="1199058" cy="564634"/>
          </a:xfrm>
          <a:prstGeom prst="wedgeRectCallout">
            <a:avLst>
              <a:gd name="adj1" fmla="val 67915"/>
              <a:gd name="adj2" fmla="val 3185"/>
            </a:avLst>
          </a:prstGeom>
          <a:solidFill>
            <a:srgbClr val="CC99FF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リスクは</a:t>
            </a:r>
            <a:endParaRPr kumimoji="1" lang="en-US" altLang="ja-JP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低いが</a:t>
            </a:r>
            <a:r>
              <a:rPr kumimoji="1" lang="en-US" altLang="ja-JP" sz="16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pPr algn="ctr"/>
            <a:endParaRPr kumimoji="1" lang="ja-JP" altLang="en-US" dirty="0"/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5385836A-AFDB-468E-86FB-598328171F3E}"/>
              </a:ext>
            </a:extLst>
          </p:cNvPr>
          <p:cNvSpPr/>
          <p:nvPr/>
        </p:nvSpPr>
        <p:spPr>
          <a:xfrm>
            <a:off x="6287343" y="85168"/>
            <a:ext cx="448722" cy="453636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BD926963-B0E9-4E00-9ADE-F399C2B2A2E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1" t="12256" r="27949" b="12757"/>
          <a:stretch/>
        </p:blipFill>
        <p:spPr>
          <a:xfrm>
            <a:off x="6317939" y="136164"/>
            <a:ext cx="418126" cy="390264"/>
          </a:xfrm>
          <a:prstGeom prst="rect">
            <a:avLst/>
          </a:prstGeom>
        </p:spPr>
      </p:pic>
      <p:sp>
        <p:nvSpPr>
          <p:cNvPr id="91" name="吹き出し: 四角形 90">
            <a:extLst>
              <a:ext uri="{FF2B5EF4-FFF2-40B4-BE49-F238E27FC236}">
                <a16:creationId xmlns:a16="http://schemas.microsoft.com/office/drawing/2014/main" id="{3B09254A-D2C4-4089-AF5C-AAB60AA1CB41}"/>
              </a:ext>
            </a:extLst>
          </p:cNvPr>
          <p:cNvSpPr/>
          <p:nvPr/>
        </p:nvSpPr>
        <p:spPr>
          <a:xfrm>
            <a:off x="270092" y="3104019"/>
            <a:ext cx="1199058" cy="564634"/>
          </a:xfrm>
          <a:prstGeom prst="wedgeRectCallout">
            <a:avLst>
              <a:gd name="adj1" fmla="val 67915"/>
              <a:gd name="adj2" fmla="val 3185"/>
            </a:avLst>
          </a:prstGeom>
          <a:solidFill>
            <a:srgbClr val="CC99FF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精度は</a:t>
            </a:r>
            <a:endParaRPr kumimoji="1" lang="en-US" altLang="ja-JP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高いが</a:t>
            </a:r>
            <a:r>
              <a:rPr kumimoji="1" lang="en-US" altLang="ja-JP" sz="16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72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762</TotalTime>
  <Words>112</Words>
  <Application>Microsoft Office PowerPoint</Application>
  <PresentationFormat>A4 210 x 297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ワンシート企画書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ワンシート企画書</dc:title>
  <dc:creator>student</dc:creator>
  <cp:lastModifiedBy>student</cp:lastModifiedBy>
  <cp:revision>73</cp:revision>
  <dcterms:created xsi:type="dcterms:W3CDTF">2022-12-05T04:14:56Z</dcterms:created>
  <dcterms:modified xsi:type="dcterms:W3CDTF">2022-12-08T08:22:41Z</dcterms:modified>
</cp:coreProperties>
</file>