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263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9F3-7FF2-4191-A3DF-6D4F95FF8DB0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036FFA-8B06-40B3-8A89-34318D1629E5}"/>
              </a:ext>
            </a:extLst>
          </p:cNvPr>
          <p:cNvSpPr/>
          <p:nvPr/>
        </p:nvSpPr>
        <p:spPr>
          <a:xfrm>
            <a:off x="67457" y="7254051"/>
            <a:ext cx="4417484" cy="2190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5CB1D-A86C-450E-92FC-A256247753DA}"/>
              </a:ext>
            </a:extLst>
          </p:cNvPr>
          <p:cNvSpPr/>
          <p:nvPr/>
        </p:nvSpPr>
        <p:spPr>
          <a:xfrm>
            <a:off x="47304" y="4815916"/>
            <a:ext cx="6707510" cy="187559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2DC9C2F-5F6E-4C69-A2C6-15D4F6F68057}"/>
              </a:ext>
            </a:extLst>
          </p:cNvPr>
          <p:cNvSpPr/>
          <p:nvPr/>
        </p:nvSpPr>
        <p:spPr>
          <a:xfrm>
            <a:off x="150490" y="1496797"/>
            <a:ext cx="6520047" cy="322504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E7010-DAD7-4472-81B3-5DCA9915A3E1}"/>
              </a:ext>
            </a:extLst>
          </p:cNvPr>
          <p:cNvSpPr txBox="1"/>
          <p:nvPr/>
        </p:nvSpPr>
        <p:spPr>
          <a:xfrm>
            <a:off x="245275" y="0"/>
            <a:ext cx="6367449" cy="1354217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1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道路交通法なんて</a:t>
            </a:r>
            <a:r>
              <a:rPr kumimoji="1" lang="ja-JP" altLang="en-US" sz="4100" b="1" dirty="0">
                <a:ln>
                  <a:solidFill>
                    <a:schemeClr val="bg1"/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くそくらえ</a:t>
            </a:r>
            <a:r>
              <a:rPr kumimoji="1" lang="en-US" altLang="ja-JP" sz="41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!!</a:t>
            </a:r>
          </a:p>
          <a:p>
            <a:pPr algn="ctr"/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Anarchy Crash!!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kumimoji="1" lang="ja-JP" altLang="en-US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D42CE-6DDC-46D8-A2BD-B5934E064002}"/>
              </a:ext>
            </a:extLst>
          </p:cNvPr>
          <p:cNvSpPr txBox="1"/>
          <p:nvPr/>
        </p:nvSpPr>
        <p:spPr>
          <a:xfrm>
            <a:off x="3777114" y="1409441"/>
            <a:ext cx="275626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EB44D-D17D-46DA-B772-401EE313ED12}"/>
              </a:ext>
            </a:extLst>
          </p:cNvPr>
          <p:cNvSpPr txBox="1"/>
          <p:nvPr/>
        </p:nvSpPr>
        <p:spPr>
          <a:xfrm>
            <a:off x="47304" y="4815915"/>
            <a:ext cx="6707510" cy="46166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F1BEFB-3FDE-48D2-AFB7-7959856CEBBC}"/>
              </a:ext>
            </a:extLst>
          </p:cNvPr>
          <p:cNvSpPr txBox="1"/>
          <p:nvPr/>
        </p:nvSpPr>
        <p:spPr>
          <a:xfrm>
            <a:off x="95105" y="5289425"/>
            <a:ext cx="69637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・どれだけ犯罪行為を出来るか競え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一番罪を犯した人が勝ち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しかしそれは正義のためだったり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…?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2C7F8-47FE-49C5-95F0-E6F8F8198A92}"/>
              </a:ext>
            </a:extLst>
          </p:cNvPr>
          <p:cNvSpPr txBox="1"/>
          <p:nvPr/>
        </p:nvSpPr>
        <p:spPr>
          <a:xfrm>
            <a:off x="67457" y="7248313"/>
            <a:ext cx="4417484" cy="46166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このゲームならでは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692D28-D83E-4985-A0A3-D631C3995221}"/>
              </a:ext>
            </a:extLst>
          </p:cNvPr>
          <p:cNvSpPr txBox="1"/>
          <p:nvPr/>
        </p:nvSpPr>
        <p:spPr>
          <a:xfrm>
            <a:off x="0" y="7659342"/>
            <a:ext cx="4546437" cy="178510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kumimoji="1" lang="ja-JP" altLang="en-US" sz="2200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</a:t>
            </a:r>
            <a:endParaRPr kumimoji="1" lang="en-US" altLang="ja-JP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200" b="1" u="sng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kumimoji="1" lang="ja-JP" altLang="en-US" sz="2200" b="1" u="sng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勝利</a:t>
            </a:r>
            <a:r>
              <a:rPr kumimoji="1" lang="ja-JP" altLang="en-US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の道</a:t>
            </a:r>
            <a:r>
              <a:rPr kumimoji="1" lang="en-US" altLang="ja-JP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悪いことをどんどんしまくろう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kumimoji="1" lang="ja-JP" altLang="en-US" sz="2200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今までにない無秩序なカートゲーム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1028" name="Picture 4" descr="スピード違反のイラスト | かわいいフリー素材集 いらすとや">
            <a:extLst>
              <a:ext uri="{FF2B5EF4-FFF2-40B4-BE49-F238E27FC236}">
                <a16:creationId xmlns:a16="http://schemas.microsoft.com/office/drawing/2014/main" id="{446F00DC-8CE2-428C-ACB6-F40B6C68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28" y="3367276"/>
            <a:ext cx="2159317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自動運転カーで事故にあう人のイラスト | かわいいフリー素材集 いらすとや">
            <a:extLst>
              <a:ext uri="{FF2B5EF4-FFF2-40B4-BE49-F238E27FC236}">
                <a16:creationId xmlns:a16="http://schemas.microsoft.com/office/drawing/2014/main" id="{E1677516-2A46-406D-AEE1-F9CBADCF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5" y="2843659"/>
            <a:ext cx="2159317" cy="19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信号機のイラスト | かわいいフリー素材集 いらすとや">
            <a:extLst>
              <a:ext uri="{FF2B5EF4-FFF2-40B4-BE49-F238E27FC236}">
                <a16:creationId xmlns:a16="http://schemas.microsoft.com/office/drawing/2014/main" id="{703C5EC0-10D5-449C-9019-FD6DCCA326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80" y="2426854"/>
            <a:ext cx="1533612" cy="6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駄々をこねる人のイラスト（男性） | かわいいフリー素材集 いらすとや">
            <a:extLst>
              <a:ext uri="{FF2B5EF4-FFF2-40B4-BE49-F238E27FC236}">
                <a16:creationId xmlns:a16="http://schemas.microsoft.com/office/drawing/2014/main" id="{F58412C3-A60D-42EB-B593-F9630AC2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07519">
            <a:off x="1475819" y="3077260"/>
            <a:ext cx="1056744" cy="9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拳銃を構える警察官のイラスト（男性） | かわいいフリー素材集 いらすとや">
            <a:extLst>
              <a:ext uri="{FF2B5EF4-FFF2-40B4-BE49-F238E27FC236}">
                <a16:creationId xmlns:a16="http://schemas.microsoft.com/office/drawing/2014/main" id="{41FE997A-BB75-4EC2-B10F-5E293CA0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388" y="2124055"/>
            <a:ext cx="1068480" cy="13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4988FA71-C81D-45D8-9403-56D0D85DE3F5}"/>
              </a:ext>
            </a:extLst>
          </p:cNvPr>
          <p:cNvSpPr/>
          <p:nvPr/>
        </p:nvSpPr>
        <p:spPr>
          <a:xfrm>
            <a:off x="1501856" y="1958493"/>
            <a:ext cx="2159317" cy="678253"/>
          </a:xfrm>
          <a:prstGeom prst="wedgeEllipseCallout">
            <a:avLst>
              <a:gd name="adj1" fmla="val -61311"/>
              <a:gd name="adj2" fmla="val 50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3COMBO!!</a:t>
            </a:r>
            <a:endParaRPr kumimoji="1" lang="ja-JP" altLang="en-US" sz="2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爆発: 8 pt 14">
            <a:extLst>
              <a:ext uri="{FF2B5EF4-FFF2-40B4-BE49-F238E27FC236}">
                <a16:creationId xmlns:a16="http://schemas.microsoft.com/office/drawing/2014/main" id="{9AF5688A-DA8F-4822-99FF-48A5E1D25386}"/>
              </a:ext>
            </a:extLst>
          </p:cNvPr>
          <p:cNvSpPr/>
          <p:nvPr/>
        </p:nvSpPr>
        <p:spPr>
          <a:xfrm>
            <a:off x="4102667" y="2017803"/>
            <a:ext cx="1172784" cy="807336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sz="1400" dirty="0">
                <a:solidFill>
                  <a:srgbClr val="FFC000"/>
                </a:solidFill>
                <a:latin typeface="Arial Black" panose="020B0A04020102020204" pitchFamily="34" charset="0"/>
              </a:rPr>
              <a:t>100</a:t>
            </a:r>
            <a:endParaRPr kumimoji="1" lang="ja-JP" altLang="en-US" sz="1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爆発: 8 pt 15">
            <a:extLst>
              <a:ext uri="{FF2B5EF4-FFF2-40B4-BE49-F238E27FC236}">
                <a16:creationId xmlns:a16="http://schemas.microsoft.com/office/drawing/2014/main" id="{52C53C71-FEC4-4426-AD5F-A4DF6E2687AC}"/>
              </a:ext>
            </a:extLst>
          </p:cNvPr>
          <p:cNvSpPr/>
          <p:nvPr/>
        </p:nvSpPr>
        <p:spPr>
          <a:xfrm>
            <a:off x="3693308" y="3135196"/>
            <a:ext cx="1343015" cy="929656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dirty="0">
                <a:solidFill>
                  <a:srgbClr val="FFC000"/>
                </a:solidFill>
                <a:latin typeface="Arial Black" panose="020B0A04020102020204" pitchFamily="34" charset="0"/>
              </a:rPr>
              <a:t>500</a:t>
            </a:r>
            <a:endParaRPr kumimoji="1" lang="ja-JP" alt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爆発: 14 pt 16">
            <a:extLst>
              <a:ext uri="{FF2B5EF4-FFF2-40B4-BE49-F238E27FC236}">
                <a16:creationId xmlns:a16="http://schemas.microsoft.com/office/drawing/2014/main" id="{7616A41E-BE1E-4547-89EB-44436B9E3732}"/>
              </a:ext>
            </a:extLst>
          </p:cNvPr>
          <p:cNvSpPr/>
          <p:nvPr/>
        </p:nvSpPr>
        <p:spPr>
          <a:xfrm>
            <a:off x="1127733" y="2498240"/>
            <a:ext cx="1815867" cy="1046606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1500</a:t>
            </a:r>
            <a:endParaRPr kumimoji="1" lang="ja-JP" altLang="en-US" sz="1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1B0745-D0F1-4F46-991A-8F94E961E9E3}"/>
              </a:ext>
            </a:extLst>
          </p:cNvPr>
          <p:cNvSpPr txBox="1"/>
          <p:nvPr/>
        </p:nvSpPr>
        <p:spPr>
          <a:xfrm>
            <a:off x="473970" y="1651829"/>
            <a:ext cx="2055773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SCORE</a:t>
            </a:r>
            <a:r>
              <a:rPr kumimoji="1" lang="en-US" altLang="ja-JP" sz="2000" dirty="0"/>
              <a:t>:-1,500,000</a:t>
            </a:r>
            <a:endParaRPr kumimoji="1" lang="ja-JP" altLang="en-US" sz="2000" dirty="0"/>
          </a:p>
        </p:txBody>
      </p:sp>
      <p:pic>
        <p:nvPicPr>
          <p:cNvPr id="1042" name="Picture 18" descr="大笑いしている女性のイラスト | かわいいフリー素材集 いらすとや">
            <a:extLst>
              <a:ext uri="{FF2B5EF4-FFF2-40B4-BE49-F238E27FC236}">
                <a16:creationId xmlns:a16="http://schemas.microsoft.com/office/drawing/2014/main" id="{3B2839D6-C15B-4F3C-B50E-0EA4CFCC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90" y="8778535"/>
            <a:ext cx="1046606" cy="104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笑う男性のイラスト（5段階） | かわいいフリー素材集 いらすとや">
            <a:extLst>
              <a:ext uri="{FF2B5EF4-FFF2-40B4-BE49-F238E27FC236}">
                <a16:creationId xmlns:a16="http://schemas.microsoft.com/office/drawing/2014/main" id="{F3B1469B-41CF-4792-9B60-EF550AC3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56" y="8778535"/>
            <a:ext cx="893565" cy="104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ワイドテレビのイラスト | かわいいフリー素材集 いらすとや">
            <a:extLst>
              <a:ext uri="{FF2B5EF4-FFF2-40B4-BE49-F238E27FC236}">
                <a16:creationId xmlns:a16="http://schemas.microsoft.com/office/drawing/2014/main" id="{3F62F6D7-DCF8-4C61-A690-15084223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35" y="6726709"/>
            <a:ext cx="2153902" cy="15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スピード違反のイラスト | かわいいフリー素材集 いらすとや">
            <a:extLst>
              <a:ext uri="{FF2B5EF4-FFF2-40B4-BE49-F238E27FC236}">
                <a16:creationId xmlns:a16="http://schemas.microsoft.com/office/drawing/2014/main" id="{7D69CBF0-BF75-48C0-85F6-ECE5C7E5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83" y="7117228"/>
            <a:ext cx="1262985" cy="6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自動運転カーで事故にあう人のイラスト | かわいいフリー素材集 いらすとや">
            <a:extLst>
              <a:ext uri="{FF2B5EF4-FFF2-40B4-BE49-F238E27FC236}">
                <a16:creationId xmlns:a16="http://schemas.microsoft.com/office/drawing/2014/main" id="{5E768F1E-FC96-41A2-86D4-8242058A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59" y="7006763"/>
            <a:ext cx="995716" cy="9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375BC3-9346-462B-BA49-D16E3D7C43EC}"/>
              </a:ext>
            </a:extLst>
          </p:cNvPr>
          <p:cNvSpPr txBox="1"/>
          <p:nvPr/>
        </p:nvSpPr>
        <p:spPr>
          <a:xfrm>
            <a:off x="5155243" y="8496559"/>
            <a:ext cx="1569660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気持ちいい</a:t>
            </a:r>
            <a:r>
              <a:rPr kumimoji="1"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…!!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9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108</Words>
  <Application>Microsoft Office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HGPｺﾞｼｯｸE</vt:lpstr>
      <vt:lpstr>HGP創英ﾌﾟﾚｾﾞﾝｽEB</vt:lpstr>
      <vt:lpstr>HGP創英角ﾎﾟｯﾌﾟ体</vt:lpstr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16</cp:revision>
  <dcterms:created xsi:type="dcterms:W3CDTF">2022-12-08T00:28:41Z</dcterms:created>
  <dcterms:modified xsi:type="dcterms:W3CDTF">2022-12-08T03:42:40Z</dcterms:modified>
</cp:coreProperties>
</file>