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D4FF"/>
    <a:srgbClr val="78FF6E"/>
    <a:srgbClr val="7DFF72"/>
    <a:srgbClr val="FFFFFF"/>
    <a:srgbClr val="FF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05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B5732-D27F-4068-AC85-613CE4881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274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0C600D-1500-409B-B3E1-19D5E10A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097"/>
            </a:lvl1pPr>
            <a:lvl2pPr marL="208957" indent="0" algn="ctr">
              <a:buNone/>
              <a:defRPr sz="914"/>
            </a:lvl2pPr>
            <a:lvl3pPr marL="417914" indent="0" algn="ctr">
              <a:buNone/>
              <a:defRPr sz="823"/>
            </a:lvl3pPr>
            <a:lvl4pPr marL="626872" indent="0" algn="ctr">
              <a:buNone/>
              <a:defRPr sz="731"/>
            </a:lvl4pPr>
            <a:lvl5pPr marL="835829" indent="0" algn="ctr">
              <a:buNone/>
              <a:defRPr sz="731"/>
            </a:lvl5pPr>
            <a:lvl6pPr marL="1044786" indent="0" algn="ctr">
              <a:buNone/>
              <a:defRPr sz="731"/>
            </a:lvl6pPr>
            <a:lvl7pPr marL="1253744" indent="0" algn="ctr">
              <a:buNone/>
              <a:defRPr sz="731"/>
            </a:lvl7pPr>
            <a:lvl8pPr marL="1462702" indent="0" algn="ctr">
              <a:buNone/>
              <a:defRPr sz="731"/>
            </a:lvl8pPr>
            <a:lvl9pPr marL="1671659" indent="0" algn="ctr">
              <a:buNone/>
              <a:defRPr sz="731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F3A78-8F95-4D6A-AAAC-9478863A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E43B5-FF31-4291-8DA0-C9C0C635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F49FA-53E5-499D-AEA2-72063374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2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CD907-6AFA-470E-BEB7-52988935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333F78-DE1B-49B9-989F-96FABADE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E06AF4-D7C6-4AB8-BEA9-12365C8B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9433C-AFED-469F-9493-9361363D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93C87-6A8E-4A5A-8C28-FCF737D5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45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603D1A-728E-44CF-8221-DA24AD5D4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C129B2-45CD-4095-9353-AA56A369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7DF4E-FFCE-4B39-8A6E-22DFD290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71A22-CD1D-434A-916C-8D70D2DE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FEB59-E5FB-447D-9E2D-3233239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F64B2-7E92-4A56-88A7-BECBE9C7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1A9B84-5D48-4B71-8A48-01BDFF07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5848E-CB37-4065-9AA7-AEBF90EA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9726F-9BEE-4CA3-AE34-D098E793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C8BD8-0BE4-4603-8508-A2149E6B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97B6F-EE13-41A6-87F4-E0714DA2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8" y="2469622"/>
            <a:ext cx="5915025" cy="4120620"/>
          </a:xfrm>
        </p:spPr>
        <p:txBody>
          <a:bodyPr anchor="b"/>
          <a:lstStyle>
            <a:lvl1pPr>
              <a:defRPr sz="274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70661-0AD4-4715-A4C8-577099DB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097">
                <a:solidFill>
                  <a:schemeClr val="tx1">
                    <a:tint val="75000"/>
                  </a:schemeClr>
                </a:solidFill>
              </a:defRPr>
            </a:lvl1pPr>
            <a:lvl2pPr marL="208957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2pPr>
            <a:lvl3pPr marL="417914" indent="0">
              <a:buNone/>
              <a:defRPr sz="823">
                <a:solidFill>
                  <a:schemeClr val="tx1">
                    <a:tint val="75000"/>
                  </a:schemeClr>
                </a:solidFill>
              </a:defRPr>
            </a:lvl3pPr>
            <a:lvl4pPr marL="626872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82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78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3744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2702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165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B5AD7D-DC10-492F-B898-22E95623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B454E-A0FF-4DC3-853E-FD03C9B0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3E3EE-485D-4764-AFDC-7A469928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6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B9332-FCD0-42BA-9DDC-E4250BF7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31A44C-138B-4D18-8705-D8A2ABEC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FDBFAE-D12F-4E81-B670-69E7966B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7D8E59-D35B-4614-850C-1993F9B9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4E523F-ADC5-4013-B8DE-14AF5DD2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0CD054-35A3-49DE-A704-BBE5E158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77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BF544-E901-425E-8A18-316BD2E3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527403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48C769-7526-4692-85A6-F4639744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3" y="2428346"/>
            <a:ext cx="2901255" cy="1190095"/>
          </a:xfrm>
        </p:spPr>
        <p:txBody>
          <a:bodyPr anchor="b"/>
          <a:lstStyle>
            <a:lvl1pPr marL="0" indent="0">
              <a:buNone/>
              <a:defRPr sz="1097" b="1"/>
            </a:lvl1pPr>
            <a:lvl2pPr marL="208957" indent="0">
              <a:buNone/>
              <a:defRPr sz="914" b="1"/>
            </a:lvl2pPr>
            <a:lvl3pPr marL="417914" indent="0">
              <a:buNone/>
              <a:defRPr sz="823" b="1"/>
            </a:lvl3pPr>
            <a:lvl4pPr marL="626872" indent="0">
              <a:buNone/>
              <a:defRPr sz="731" b="1"/>
            </a:lvl4pPr>
            <a:lvl5pPr marL="835829" indent="0">
              <a:buNone/>
              <a:defRPr sz="731" b="1"/>
            </a:lvl5pPr>
            <a:lvl6pPr marL="1044786" indent="0">
              <a:buNone/>
              <a:defRPr sz="731" b="1"/>
            </a:lvl6pPr>
            <a:lvl7pPr marL="1253744" indent="0">
              <a:buNone/>
              <a:defRPr sz="731" b="1"/>
            </a:lvl7pPr>
            <a:lvl8pPr marL="1462702" indent="0">
              <a:buNone/>
              <a:defRPr sz="731" b="1"/>
            </a:lvl8pPr>
            <a:lvl9pPr marL="1671659" indent="0">
              <a:buNone/>
              <a:defRPr sz="73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6B2BD9-B778-4CB9-842E-346367BD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3" y="3618443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CEBF29-EF46-46E1-99F0-85524D3D6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5" y="2428346"/>
            <a:ext cx="2915543" cy="1190095"/>
          </a:xfrm>
        </p:spPr>
        <p:txBody>
          <a:bodyPr anchor="b"/>
          <a:lstStyle>
            <a:lvl1pPr marL="0" indent="0">
              <a:buNone/>
              <a:defRPr sz="1097" b="1"/>
            </a:lvl1pPr>
            <a:lvl2pPr marL="208957" indent="0">
              <a:buNone/>
              <a:defRPr sz="914" b="1"/>
            </a:lvl2pPr>
            <a:lvl3pPr marL="417914" indent="0">
              <a:buNone/>
              <a:defRPr sz="823" b="1"/>
            </a:lvl3pPr>
            <a:lvl4pPr marL="626872" indent="0">
              <a:buNone/>
              <a:defRPr sz="731" b="1"/>
            </a:lvl4pPr>
            <a:lvl5pPr marL="835829" indent="0">
              <a:buNone/>
              <a:defRPr sz="731" b="1"/>
            </a:lvl5pPr>
            <a:lvl6pPr marL="1044786" indent="0">
              <a:buNone/>
              <a:defRPr sz="731" b="1"/>
            </a:lvl6pPr>
            <a:lvl7pPr marL="1253744" indent="0">
              <a:buNone/>
              <a:defRPr sz="731" b="1"/>
            </a:lvl7pPr>
            <a:lvl8pPr marL="1462702" indent="0">
              <a:buNone/>
              <a:defRPr sz="731" b="1"/>
            </a:lvl8pPr>
            <a:lvl9pPr marL="1671659" indent="0">
              <a:buNone/>
              <a:defRPr sz="73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194667-55A1-4907-90CC-B60BBC9DA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D3416F-B6AE-4FF7-99FA-D15E55F5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A6C313-E9A5-403D-9CCB-1822AF30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0947D8-82A7-448F-AA7B-C489E0A4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6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A98B-43A3-4D9D-81BD-FA262F42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64CC10-1573-4EC3-8D73-3BB0A14C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D15B18-1953-49CB-B63B-EA08995B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23D95B-2DE1-4018-BCE3-48C88CE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8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C33882-DB2E-4866-8ED3-EAA6E99D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E53111-1005-4F77-97AC-870D0558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6636C-C33D-413B-98B0-94AD598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F46A1-C078-4878-97A8-1E2B03DA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146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FD4A0-459F-431D-A0E6-ACB6F5FD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5" y="1426281"/>
            <a:ext cx="3471863" cy="7039680"/>
          </a:xfrm>
        </p:spPr>
        <p:txBody>
          <a:bodyPr/>
          <a:lstStyle>
            <a:lvl1pPr>
              <a:defRPr sz="1463"/>
            </a:lvl1pPr>
            <a:lvl2pPr>
              <a:defRPr sz="1280"/>
            </a:lvl2pPr>
            <a:lvl3pPr>
              <a:defRPr sz="1097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4E2172-D4D1-4F0B-894D-DDFAF31C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731"/>
            </a:lvl1pPr>
            <a:lvl2pPr marL="208957" indent="0">
              <a:buNone/>
              <a:defRPr sz="640"/>
            </a:lvl2pPr>
            <a:lvl3pPr marL="417914" indent="0">
              <a:buNone/>
              <a:defRPr sz="548"/>
            </a:lvl3pPr>
            <a:lvl4pPr marL="626872" indent="0">
              <a:buNone/>
              <a:defRPr sz="457"/>
            </a:lvl4pPr>
            <a:lvl5pPr marL="835829" indent="0">
              <a:buNone/>
              <a:defRPr sz="457"/>
            </a:lvl5pPr>
            <a:lvl6pPr marL="1044786" indent="0">
              <a:buNone/>
              <a:defRPr sz="457"/>
            </a:lvl6pPr>
            <a:lvl7pPr marL="1253744" indent="0">
              <a:buNone/>
              <a:defRPr sz="457"/>
            </a:lvl7pPr>
            <a:lvl8pPr marL="1462702" indent="0">
              <a:buNone/>
              <a:defRPr sz="457"/>
            </a:lvl8pPr>
            <a:lvl9pPr marL="1671659" indent="0">
              <a:buNone/>
              <a:defRPr sz="45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C4935A-4D6B-4163-BBF2-3DD8F92B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0A3643-686B-4201-83BE-7A33A44A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7C18E8-AE07-496E-9F4D-DA092443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3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7ED27-56A4-4320-B332-D48684C3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146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4407F0-698A-4154-B822-2F7A56E27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5" y="1426281"/>
            <a:ext cx="3471863" cy="7039680"/>
          </a:xfrm>
        </p:spPr>
        <p:txBody>
          <a:bodyPr/>
          <a:lstStyle>
            <a:lvl1pPr marL="0" indent="0">
              <a:buNone/>
              <a:defRPr sz="1463"/>
            </a:lvl1pPr>
            <a:lvl2pPr marL="208957" indent="0">
              <a:buNone/>
              <a:defRPr sz="1280"/>
            </a:lvl2pPr>
            <a:lvl3pPr marL="417914" indent="0">
              <a:buNone/>
              <a:defRPr sz="1097"/>
            </a:lvl3pPr>
            <a:lvl4pPr marL="626872" indent="0">
              <a:buNone/>
              <a:defRPr sz="914"/>
            </a:lvl4pPr>
            <a:lvl5pPr marL="835829" indent="0">
              <a:buNone/>
              <a:defRPr sz="914"/>
            </a:lvl5pPr>
            <a:lvl6pPr marL="1044786" indent="0">
              <a:buNone/>
              <a:defRPr sz="914"/>
            </a:lvl6pPr>
            <a:lvl7pPr marL="1253744" indent="0">
              <a:buNone/>
              <a:defRPr sz="914"/>
            </a:lvl7pPr>
            <a:lvl8pPr marL="1462702" indent="0">
              <a:buNone/>
              <a:defRPr sz="914"/>
            </a:lvl8pPr>
            <a:lvl9pPr marL="1671659" indent="0">
              <a:buNone/>
              <a:defRPr sz="914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9A24C-7E63-4721-838E-608C4AAB1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731"/>
            </a:lvl1pPr>
            <a:lvl2pPr marL="208957" indent="0">
              <a:buNone/>
              <a:defRPr sz="640"/>
            </a:lvl2pPr>
            <a:lvl3pPr marL="417914" indent="0">
              <a:buNone/>
              <a:defRPr sz="548"/>
            </a:lvl3pPr>
            <a:lvl4pPr marL="626872" indent="0">
              <a:buNone/>
              <a:defRPr sz="457"/>
            </a:lvl4pPr>
            <a:lvl5pPr marL="835829" indent="0">
              <a:buNone/>
              <a:defRPr sz="457"/>
            </a:lvl5pPr>
            <a:lvl6pPr marL="1044786" indent="0">
              <a:buNone/>
              <a:defRPr sz="457"/>
            </a:lvl6pPr>
            <a:lvl7pPr marL="1253744" indent="0">
              <a:buNone/>
              <a:defRPr sz="457"/>
            </a:lvl7pPr>
            <a:lvl8pPr marL="1462702" indent="0">
              <a:buNone/>
              <a:defRPr sz="457"/>
            </a:lvl8pPr>
            <a:lvl9pPr marL="1671659" indent="0">
              <a:buNone/>
              <a:defRPr sz="45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E4403E-BBB1-4094-B409-8AFA52E8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E4BE8D-445F-48B1-9153-479EC7F6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C10742-C6FB-480E-BEA1-8574322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2F9B33-6F5E-4496-AAAA-8595187D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527403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F9677A-C155-4F15-B0CE-1501C5A7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34000-150F-43AF-B9AE-37A308443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B5235-2F2D-48E7-A14D-30981CF9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5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2E6D44-044C-47F2-B5A8-A0875AC46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6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7914" rtl="0" eaLnBrk="1" latinLnBrk="0" hangingPunct="1">
        <a:lnSpc>
          <a:spcPct val="90000"/>
        </a:lnSpc>
        <a:spcBef>
          <a:spcPct val="0"/>
        </a:spcBef>
        <a:buNone/>
        <a:defRPr kumimoji="1" sz="2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79" indent="-104479" algn="l" defTabSz="417914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13436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22393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914" kern="1200">
          <a:solidFill>
            <a:schemeClr val="tx1"/>
          </a:solidFill>
          <a:latin typeface="+mn-lt"/>
          <a:ea typeface="+mn-ea"/>
          <a:cs typeface="+mn-cs"/>
        </a:defRPr>
      </a:lvl3pPr>
      <a:lvl4pPr marL="731351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4pPr>
      <a:lvl5pPr marL="940308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5pPr>
      <a:lvl6pPr marL="1149266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6pPr>
      <a:lvl7pPr marL="1358222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7pPr>
      <a:lvl8pPr marL="1567180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8pPr>
      <a:lvl9pPr marL="1776137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1pPr>
      <a:lvl2pPr marL="208957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2pPr>
      <a:lvl3pPr marL="417914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3pPr>
      <a:lvl4pPr marL="626872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4pPr>
      <a:lvl5pPr marL="835829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5pPr>
      <a:lvl6pPr marL="1044786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6pPr>
      <a:lvl7pPr marL="1253744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7pPr>
      <a:lvl8pPr marL="1462702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8pPr>
      <a:lvl9pPr marL="1671659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1F054B-14FC-420F-B2F9-7031028A385A}"/>
              </a:ext>
            </a:extLst>
          </p:cNvPr>
          <p:cNvSpPr txBox="1"/>
          <p:nvPr/>
        </p:nvSpPr>
        <p:spPr>
          <a:xfrm>
            <a:off x="1862919" y="109181"/>
            <a:ext cx="313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操作説明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9131935-4C9B-4B52-B773-50629368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" y="2242442"/>
            <a:ext cx="1069121" cy="106912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D37EE2-1AB2-459D-B919-EF5079006722}"/>
              </a:ext>
            </a:extLst>
          </p:cNvPr>
          <p:cNvSpPr txBox="1"/>
          <p:nvPr/>
        </p:nvSpPr>
        <p:spPr>
          <a:xfrm>
            <a:off x="729749" y="1507259"/>
            <a:ext cx="2337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アクセル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7D41583-62FA-4599-B659-DB27A8D3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42" y="2016959"/>
            <a:ext cx="1867482" cy="145505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5DEED-B2BA-4D0B-9F6B-63D4C9CA8C53}"/>
              </a:ext>
            </a:extLst>
          </p:cNvPr>
          <p:cNvSpPr txBox="1"/>
          <p:nvPr/>
        </p:nvSpPr>
        <p:spPr>
          <a:xfrm>
            <a:off x="4333717" y="1534556"/>
            <a:ext cx="2337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ブレーキ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8273A0A-E89D-4A60-98BD-79E9889EA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09" y="1989902"/>
            <a:ext cx="1956226" cy="150917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9C17109-CC27-40B2-B997-BB811BD02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59" y="2215145"/>
            <a:ext cx="1123713" cy="112371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040C650-750E-45EE-9CB0-412667B53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75" y="4427756"/>
            <a:ext cx="955413" cy="95541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609B05D-6BE3-4F98-8561-44D4665C1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88" y="4427757"/>
            <a:ext cx="955412" cy="955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9948813-5978-4D80-87F4-4B566E5EA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26" y="4485477"/>
            <a:ext cx="1560579" cy="78029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EAD4DF8-C498-4EA6-9DC7-CBFFE19E4A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16" y="4483484"/>
            <a:ext cx="1560579" cy="78029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E539A2-64C3-4C28-AA7E-CF491C997751}"/>
              </a:ext>
            </a:extLst>
          </p:cNvPr>
          <p:cNvSpPr txBox="1"/>
          <p:nvPr/>
        </p:nvSpPr>
        <p:spPr>
          <a:xfrm>
            <a:off x="2260410" y="3600475"/>
            <a:ext cx="2337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左右旋回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CEC9F0-CCD4-4240-A0A7-DE3C640177F8}"/>
              </a:ext>
            </a:extLst>
          </p:cNvPr>
          <p:cNvSpPr txBox="1"/>
          <p:nvPr/>
        </p:nvSpPr>
        <p:spPr>
          <a:xfrm>
            <a:off x="262929" y="6132773"/>
            <a:ext cx="3341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n w="6350">
                  <a:solidFill>
                    <a:schemeClr val="tx1"/>
                  </a:solidFill>
                </a:ln>
                <a:solidFill>
                  <a:srgbClr val="FFA20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破滅疾走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3F3A73A-59CC-4D87-913D-56BCA2C2B1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05" y="5696455"/>
            <a:ext cx="1300732" cy="130073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B2EBACD-8151-49D4-8433-EDADB5D521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344" y="5768545"/>
            <a:ext cx="1156553" cy="1156553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250F28-A8A7-4A28-A36D-4EDEF0CEBB4B}"/>
              </a:ext>
            </a:extLst>
          </p:cNvPr>
          <p:cNvSpPr txBox="1"/>
          <p:nvPr/>
        </p:nvSpPr>
        <p:spPr>
          <a:xfrm>
            <a:off x="782930" y="5741488"/>
            <a:ext cx="420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 w="6350">
                  <a:solidFill>
                    <a:schemeClr val="tx1"/>
                  </a:solidFill>
                </a:ln>
                <a:solidFill>
                  <a:srgbClr val="FFA20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スラムブースト</a:t>
            </a:r>
            <a:endParaRPr kumimoji="1" lang="ja-JP" altLang="en-US" sz="2400" dirty="0">
              <a:ln w="6350">
                <a:solidFill>
                  <a:schemeClr val="tx1"/>
                </a:solidFill>
              </a:ln>
              <a:solidFill>
                <a:srgbClr val="FFA200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5FA81B5-687A-4C70-9732-F722242CC1F3}"/>
              </a:ext>
            </a:extLst>
          </p:cNvPr>
          <p:cNvSpPr txBox="1"/>
          <p:nvPr/>
        </p:nvSpPr>
        <p:spPr>
          <a:xfrm>
            <a:off x="292497" y="7472531"/>
            <a:ext cx="315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n w="6350">
                  <a:solidFill>
                    <a:schemeClr val="tx1"/>
                  </a:solidFill>
                </a:ln>
                <a:solidFill>
                  <a:srgbClr val="78FF6E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吹飛散風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65AB63-5056-4369-A0C9-D16CDEC95358}"/>
              </a:ext>
            </a:extLst>
          </p:cNvPr>
          <p:cNvSpPr txBox="1"/>
          <p:nvPr/>
        </p:nvSpPr>
        <p:spPr>
          <a:xfrm>
            <a:off x="812499" y="7081246"/>
            <a:ext cx="222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 w="6350">
                  <a:solidFill>
                    <a:schemeClr val="tx1"/>
                  </a:solidFill>
                </a:ln>
                <a:solidFill>
                  <a:srgbClr val="78FF6E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スラムブースト</a:t>
            </a:r>
            <a:endParaRPr kumimoji="1" lang="ja-JP" altLang="en-US" sz="2400" dirty="0">
              <a:ln w="6350">
                <a:solidFill>
                  <a:schemeClr val="tx1"/>
                </a:solidFill>
              </a:ln>
              <a:solidFill>
                <a:srgbClr val="78FF6E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664F3D4-B83F-45A2-8087-129DFF82170A}"/>
              </a:ext>
            </a:extLst>
          </p:cNvPr>
          <p:cNvSpPr txBox="1"/>
          <p:nvPr/>
        </p:nvSpPr>
        <p:spPr>
          <a:xfrm>
            <a:off x="340725" y="8817120"/>
            <a:ext cx="315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n w="6350">
                  <a:solidFill>
                    <a:schemeClr val="tx1"/>
                  </a:solidFill>
                </a:ln>
                <a:solidFill>
                  <a:srgbClr val="6ED4FF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無音世界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90F44CE-AF9D-455E-903A-E1A064BA18D8}"/>
              </a:ext>
            </a:extLst>
          </p:cNvPr>
          <p:cNvSpPr txBox="1"/>
          <p:nvPr/>
        </p:nvSpPr>
        <p:spPr>
          <a:xfrm>
            <a:off x="604922" y="8402245"/>
            <a:ext cx="2451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 w="6350">
                  <a:solidFill>
                    <a:schemeClr val="tx1"/>
                  </a:solidFill>
                </a:ln>
                <a:solidFill>
                  <a:srgbClr val="6ED4FF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サイレンスワールド</a:t>
            </a:r>
            <a:endParaRPr kumimoji="1" lang="ja-JP" altLang="en-US" sz="2400" dirty="0">
              <a:ln w="6350">
                <a:solidFill>
                  <a:schemeClr val="tx1"/>
                </a:solidFill>
              </a:ln>
              <a:solidFill>
                <a:srgbClr val="6ED4FF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A1EA3D46-290C-466A-8830-9F4492429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344" y="7204313"/>
            <a:ext cx="1132603" cy="113260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EC845307-2767-4002-9DBF-B30FEF28DE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80" y="8544042"/>
            <a:ext cx="1168588" cy="116858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4469CB35-631E-4FCE-AC00-256F3987DF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68" y="7119899"/>
            <a:ext cx="1294862" cy="129486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7F64C09-A6B6-4020-9206-4DB808B8ED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69" y="8446940"/>
            <a:ext cx="1362792" cy="13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図 59">
            <a:extLst>
              <a:ext uri="{FF2B5EF4-FFF2-40B4-BE49-F238E27FC236}">
                <a16:creationId xmlns:a16="http://schemas.microsoft.com/office/drawing/2014/main" id="{E7406C1A-989C-42E9-B86C-4DA17AC72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6" y="7305376"/>
            <a:ext cx="5955792" cy="1656012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E30FD48-60E9-4138-96A6-E0B4990EC88E}"/>
              </a:ext>
            </a:extLst>
          </p:cNvPr>
          <p:cNvSpPr txBox="1"/>
          <p:nvPr/>
        </p:nvSpPr>
        <p:spPr>
          <a:xfrm>
            <a:off x="0" y="9373174"/>
            <a:ext cx="257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急ブレーキ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3D72ACE-676B-4E86-AD88-1A82301729BF}"/>
              </a:ext>
            </a:extLst>
          </p:cNvPr>
          <p:cNvSpPr/>
          <p:nvPr/>
        </p:nvSpPr>
        <p:spPr>
          <a:xfrm rot="16200000" flipV="1">
            <a:off x="703702" y="8809645"/>
            <a:ext cx="42874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202E311-0FC4-428C-B403-F3E25211957A}"/>
              </a:ext>
            </a:extLst>
          </p:cNvPr>
          <p:cNvSpPr/>
          <p:nvPr/>
        </p:nvSpPr>
        <p:spPr>
          <a:xfrm>
            <a:off x="797547" y="8371568"/>
            <a:ext cx="241059" cy="246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0E76469-66E8-457C-8809-89D9EFB416C4}"/>
              </a:ext>
            </a:extLst>
          </p:cNvPr>
          <p:cNvSpPr/>
          <p:nvPr/>
        </p:nvSpPr>
        <p:spPr>
          <a:xfrm rot="16200000" flipV="1">
            <a:off x="1260136" y="7706995"/>
            <a:ext cx="47206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51F3593-26E0-4148-9DD2-9C538CA336AF}"/>
              </a:ext>
            </a:extLst>
          </p:cNvPr>
          <p:cNvSpPr txBox="1"/>
          <p:nvPr/>
        </p:nvSpPr>
        <p:spPr>
          <a:xfrm>
            <a:off x="33611" y="6346769"/>
            <a:ext cx="130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アクセル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0062C79-8CAF-455F-AA0C-F57864BEB6C0}"/>
              </a:ext>
            </a:extLst>
          </p:cNvPr>
          <p:cNvSpPr txBox="1"/>
          <p:nvPr/>
        </p:nvSpPr>
        <p:spPr>
          <a:xfrm>
            <a:off x="1208225" y="6720013"/>
            <a:ext cx="130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ブレーキ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E75A8A8-698C-409D-8CB7-88190968FAD0}"/>
              </a:ext>
            </a:extLst>
          </p:cNvPr>
          <p:cNvSpPr/>
          <p:nvPr/>
        </p:nvSpPr>
        <p:spPr>
          <a:xfrm rot="10800000">
            <a:off x="432600" y="9028847"/>
            <a:ext cx="508336" cy="4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EC60C46-ABAE-4077-A3E9-6F29EE40CA0F}"/>
              </a:ext>
            </a:extLst>
          </p:cNvPr>
          <p:cNvSpPr/>
          <p:nvPr/>
        </p:nvSpPr>
        <p:spPr>
          <a:xfrm rot="16200000" flipV="1">
            <a:off x="308061" y="9152675"/>
            <a:ext cx="29834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11CF89C-D011-4688-B522-A407F6F3DA0E}"/>
              </a:ext>
            </a:extLst>
          </p:cNvPr>
          <p:cNvSpPr/>
          <p:nvPr/>
        </p:nvSpPr>
        <p:spPr>
          <a:xfrm rot="16200000" flipV="1">
            <a:off x="2141978" y="7560615"/>
            <a:ext cx="729132" cy="4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D440C43-8C16-4357-8399-838F7E24AD56}"/>
              </a:ext>
            </a:extLst>
          </p:cNvPr>
          <p:cNvSpPr txBox="1"/>
          <p:nvPr/>
        </p:nvSpPr>
        <p:spPr>
          <a:xfrm>
            <a:off x="1771312" y="9373174"/>
            <a:ext cx="144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左右旋回</a:t>
            </a: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9FF8D291-F2B2-4C55-AB3B-239890F848B7}"/>
              </a:ext>
            </a:extLst>
          </p:cNvPr>
          <p:cNvSpPr/>
          <p:nvPr/>
        </p:nvSpPr>
        <p:spPr>
          <a:xfrm>
            <a:off x="2428265" y="7890327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4B6578F8-8BB0-4862-B264-DFB546977B81}"/>
              </a:ext>
            </a:extLst>
          </p:cNvPr>
          <p:cNvGrpSpPr/>
          <p:nvPr/>
        </p:nvGrpSpPr>
        <p:grpSpPr>
          <a:xfrm>
            <a:off x="3658661" y="788591"/>
            <a:ext cx="3995730" cy="2736249"/>
            <a:chOff x="2122" y="4218619"/>
            <a:chExt cx="3995730" cy="2736249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F13CC63B-507C-4AE6-BE0F-5BFB1F6EBC8B}"/>
                </a:ext>
              </a:extLst>
            </p:cNvPr>
            <p:cNvGrpSpPr/>
            <p:nvPr/>
          </p:nvGrpSpPr>
          <p:grpSpPr>
            <a:xfrm>
              <a:off x="375069" y="4523297"/>
              <a:ext cx="3622783" cy="2431571"/>
              <a:chOff x="264273" y="3522070"/>
              <a:chExt cx="3622783" cy="2431571"/>
            </a:xfrm>
          </p:grpSpPr>
          <p:pic>
            <p:nvPicPr>
              <p:cNvPr id="44" name="図 43">
                <a:extLst>
                  <a:ext uri="{FF2B5EF4-FFF2-40B4-BE49-F238E27FC236}">
                    <a16:creationId xmlns:a16="http://schemas.microsoft.com/office/drawing/2014/main" id="{C51EB141-7321-45B2-B0DB-DD36683DA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6479" y="3209864"/>
                <a:ext cx="1873232" cy="2497643"/>
              </a:xfrm>
              <a:prstGeom prst="rect">
                <a:avLst/>
              </a:prstGeom>
            </p:spPr>
          </p:pic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0C3306B-86AA-450D-9982-9F9A25998819}"/>
                  </a:ext>
                </a:extLst>
              </p:cNvPr>
              <p:cNvSpPr/>
              <p:nvPr/>
            </p:nvSpPr>
            <p:spPr>
              <a:xfrm rot="16200000">
                <a:off x="391006" y="4050365"/>
                <a:ext cx="404774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7DF3AB2-6B1A-4DFA-9EA8-D8C26A0FE2D6}"/>
                  </a:ext>
                </a:extLst>
              </p:cNvPr>
              <p:cNvSpPr/>
              <p:nvPr/>
            </p:nvSpPr>
            <p:spPr>
              <a:xfrm>
                <a:off x="472864" y="4170300"/>
                <a:ext cx="241059" cy="2465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A5B18847-C50B-477B-94E4-081A9E0C95CD}"/>
                  </a:ext>
                </a:extLst>
              </p:cNvPr>
              <p:cNvSpPr/>
              <p:nvPr/>
            </p:nvSpPr>
            <p:spPr>
              <a:xfrm rot="16200000" flipV="1">
                <a:off x="2186488" y="3880677"/>
                <a:ext cx="431704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2D95453A-CEA8-444D-892C-DFABED452F07}"/>
                  </a:ext>
                </a:extLst>
              </p:cNvPr>
              <p:cNvSpPr/>
              <p:nvPr/>
            </p:nvSpPr>
            <p:spPr>
              <a:xfrm>
                <a:off x="2273541" y="4100793"/>
                <a:ext cx="241059" cy="2465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8C5339CF-EDA1-4F3F-B60A-F36DA8C088A6}"/>
                  </a:ext>
                </a:extLst>
              </p:cNvPr>
              <p:cNvSpPr/>
              <p:nvPr/>
            </p:nvSpPr>
            <p:spPr>
              <a:xfrm flipV="1">
                <a:off x="472864" y="4626564"/>
                <a:ext cx="1988228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6A721E08-8D78-4A28-9314-0D56F89F088F}"/>
                  </a:ext>
                </a:extLst>
              </p:cNvPr>
              <p:cNvSpPr/>
              <p:nvPr/>
            </p:nvSpPr>
            <p:spPr>
              <a:xfrm>
                <a:off x="2296545" y="4509080"/>
                <a:ext cx="241059" cy="2465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2692C908-5AA3-4FBD-B057-982AC5C3E758}"/>
                  </a:ext>
                </a:extLst>
              </p:cNvPr>
              <p:cNvSpPr/>
              <p:nvPr/>
            </p:nvSpPr>
            <p:spPr>
              <a:xfrm>
                <a:off x="378435" y="4541073"/>
                <a:ext cx="241059" cy="2465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2C26AE15-0444-4AB7-A477-C56343B61FF1}"/>
                  </a:ext>
                </a:extLst>
              </p:cNvPr>
              <p:cNvSpPr/>
              <p:nvPr/>
            </p:nvSpPr>
            <p:spPr>
              <a:xfrm rot="16200000" flipV="1">
                <a:off x="1642278" y="5010933"/>
                <a:ext cx="738176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5A812A5-C43C-466A-A5D7-9C721D67F08B}"/>
                  </a:ext>
                </a:extLst>
              </p:cNvPr>
              <p:cNvSpPr txBox="1"/>
              <p:nvPr/>
            </p:nvSpPr>
            <p:spPr>
              <a:xfrm>
                <a:off x="1307909" y="5491976"/>
                <a:ext cx="2579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GN-キルゴUかなNA" panose="02000600000000000000" pitchFamily="2" charset="-128"/>
                    <a:ea typeface="GN-キルゴUかなNA" panose="02000600000000000000" pitchFamily="2" charset="-128"/>
                  </a:rPr>
                  <a:t>急ブレーキ</a:t>
                </a:r>
              </a:p>
            </p:txBody>
          </p:sp>
        </p:grp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46BB0A84-D17C-4179-8CC4-52A0B4AE5C8B}"/>
                </a:ext>
              </a:extLst>
            </p:cNvPr>
            <p:cNvSpPr txBox="1"/>
            <p:nvPr/>
          </p:nvSpPr>
          <p:spPr>
            <a:xfrm>
              <a:off x="2122" y="4384277"/>
              <a:ext cx="1535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n>
                    <a:solidFill>
                      <a:schemeClr val="tx1"/>
                    </a:solidFill>
                  </a:ln>
                  <a:solidFill>
                    <a:srgbClr val="7030A0"/>
                  </a:solidFill>
                  <a:latin typeface="GN-キルゴUかなNA" panose="02000600000000000000" pitchFamily="2" charset="-128"/>
                  <a:ea typeface="GN-キルゴUかなNA" panose="02000600000000000000" pitchFamily="2" charset="-128"/>
                </a:rPr>
                <a:t>アクセル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D07A39FD-F2C4-48DD-A996-4EBAB4C18B97}"/>
                </a:ext>
              </a:extLst>
            </p:cNvPr>
            <p:cNvSpPr txBox="1"/>
            <p:nvPr/>
          </p:nvSpPr>
          <p:spPr>
            <a:xfrm>
              <a:off x="1880722" y="4218619"/>
              <a:ext cx="1535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n>
                    <a:solidFill>
                      <a:schemeClr val="tx1"/>
                    </a:solidFill>
                  </a:ln>
                  <a:solidFill>
                    <a:srgbClr val="7030A0"/>
                  </a:solidFill>
                  <a:latin typeface="GN-キルゴUかなNA" panose="02000600000000000000" pitchFamily="2" charset="-128"/>
                  <a:ea typeface="GN-キルゴUかなNA" panose="02000600000000000000" pitchFamily="2" charset="-128"/>
                </a:rPr>
                <a:t>ブレーキ</a:t>
              </a:r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1E5CE9E-A7D0-4741-8DB8-2746B0F46B12}"/>
              </a:ext>
            </a:extLst>
          </p:cNvPr>
          <p:cNvSpPr txBox="1"/>
          <p:nvPr/>
        </p:nvSpPr>
        <p:spPr>
          <a:xfrm>
            <a:off x="-347878" y="813187"/>
            <a:ext cx="38918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コントローラー</a:t>
            </a:r>
            <a:endParaRPr kumimoji="1" lang="en-US" altLang="ja-JP" sz="4400" dirty="0"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  <a:p>
            <a:pPr algn="ctr"/>
            <a:r>
              <a:rPr kumimoji="1" lang="ja-JP" altLang="en-US" sz="4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操作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3E58DD3-A3A8-492E-B553-B63A386A9DA2}"/>
              </a:ext>
            </a:extLst>
          </p:cNvPr>
          <p:cNvSpPr/>
          <p:nvPr/>
        </p:nvSpPr>
        <p:spPr>
          <a:xfrm>
            <a:off x="3058913" y="7959232"/>
            <a:ext cx="279413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B34F967-E0DE-4BBE-82F1-D3057275BE73}"/>
              </a:ext>
            </a:extLst>
          </p:cNvPr>
          <p:cNvSpPr/>
          <p:nvPr/>
        </p:nvSpPr>
        <p:spPr>
          <a:xfrm>
            <a:off x="2943460" y="7890328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2A1BE81-66DF-413C-A72B-3851FFFD132D}"/>
              </a:ext>
            </a:extLst>
          </p:cNvPr>
          <p:cNvSpPr txBox="1"/>
          <p:nvPr/>
        </p:nvSpPr>
        <p:spPr>
          <a:xfrm>
            <a:off x="2834850" y="6579341"/>
            <a:ext cx="237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 w="6350">
                  <a:solidFill>
                    <a:schemeClr val="tx1"/>
                  </a:solidFill>
                </a:ln>
                <a:solidFill>
                  <a:srgbClr val="FFA20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破滅疾走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DD2139-0110-429F-892F-30E24FC607E7}"/>
              </a:ext>
            </a:extLst>
          </p:cNvPr>
          <p:cNvSpPr txBox="1"/>
          <p:nvPr/>
        </p:nvSpPr>
        <p:spPr>
          <a:xfrm>
            <a:off x="2946438" y="6376536"/>
            <a:ext cx="188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n w="6350">
                  <a:solidFill>
                    <a:schemeClr val="tx1"/>
                  </a:solidFill>
                </a:ln>
                <a:solidFill>
                  <a:srgbClr val="FFA20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スラムブースト</a:t>
            </a:r>
            <a:endParaRPr kumimoji="1" lang="ja-JP" altLang="en-US" sz="1400" dirty="0">
              <a:ln w="6350">
                <a:solidFill>
                  <a:schemeClr val="tx1"/>
                </a:solidFill>
              </a:ln>
              <a:solidFill>
                <a:srgbClr val="FFA200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0BBFB61-1DEB-4FAB-BB57-D47333525C45}"/>
              </a:ext>
            </a:extLst>
          </p:cNvPr>
          <p:cNvSpPr/>
          <p:nvPr/>
        </p:nvSpPr>
        <p:spPr>
          <a:xfrm rot="16200000">
            <a:off x="2570007" y="7757452"/>
            <a:ext cx="433110" cy="46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C90EA340-CE64-49C9-BB17-08E8DB44FA9E}"/>
              </a:ext>
            </a:extLst>
          </p:cNvPr>
          <p:cNvSpPr/>
          <p:nvPr/>
        </p:nvSpPr>
        <p:spPr>
          <a:xfrm>
            <a:off x="2702346" y="7890328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0C9A785-1919-4420-BDF5-5FE824CAB8A8}"/>
              </a:ext>
            </a:extLst>
          </p:cNvPr>
          <p:cNvSpPr/>
          <p:nvPr/>
        </p:nvSpPr>
        <p:spPr>
          <a:xfrm rot="10800000">
            <a:off x="2791508" y="7557386"/>
            <a:ext cx="175873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721C27F-2944-4B13-BCFF-9F83E61BF787}"/>
              </a:ext>
            </a:extLst>
          </p:cNvPr>
          <p:cNvSpPr txBox="1"/>
          <p:nvPr/>
        </p:nvSpPr>
        <p:spPr>
          <a:xfrm>
            <a:off x="5188659" y="6582531"/>
            <a:ext cx="228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 w="6350">
                  <a:solidFill>
                    <a:schemeClr val="tx1"/>
                  </a:solidFill>
                </a:ln>
                <a:solidFill>
                  <a:srgbClr val="6ED4FF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無音世界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1FC82B-8D47-4078-AA9C-7AD49F6AF95E}"/>
              </a:ext>
            </a:extLst>
          </p:cNvPr>
          <p:cNvSpPr txBox="1"/>
          <p:nvPr/>
        </p:nvSpPr>
        <p:spPr>
          <a:xfrm>
            <a:off x="5151733" y="6340424"/>
            <a:ext cx="202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n w="6350">
                  <a:solidFill>
                    <a:schemeClr val="tx1"/>
                  </a:solidFill>
                </a:ln>
                <a:solidFill>
                  <a:srgbClr val="6ED4FF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サイレンスワールド</a:t>
            </a:r>
            <a:endParaRPr kumimoji="1" lang="ja-JP" altLang="en-US" sz="1400" dirty="0">
              <a:ln w="6350">
                <a:solidFill>
                  <a:schemeClr val="tx1"/>
                </a:solidFill>
              </a:ln>
              <a:solidFill>
                <a:srgbClr val="6ED4FF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1723E471-B0DB-449D-8C6C-0A9AE002BF8A}"/>
              </a:ext>
            </a:extLst>
          </p:cNvPr>
          <p:cNvSpPr/>
          <p:nvPr/>
        </p:nvSpPr>
        <p:spPr>
          <a:xfrm rot="16200000" flipV="1">
            <a:off x="5322810" y="7466403"/>
            <a:ext cx="1013312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912AAFD-690A-4A36-AB37-D7481A6A143D}"/>
              </a:ext>
            </a:extLst>
          </p:cNvPr>
          <p:cNvSpPr/>
          <p:nvPr/>
        </p:nvSpPr>
        <p:spPr>
          <a:xfrm rot="16200000">
            <a:off x="3980988" y="7011085"/>
            <a:ext cx="116104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299A7CC0-4C13-4D82-8434-167730DA5F58}"/>
              </a:ext>
            </a:extLst>
          </p:cNvPr>
          <p:cNvSpPr/>
          <p:nvPr/>
        </p:nvSpPr>
        <p:spPr>
          <a:xfrm rot="10800000">
            <a:off x="2492151" y="7207975"/>
            <a:ext cx="1003464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1DE43D97-1EFF-48E3-A013-E31A97DEA9DE}"/>
              </a:ext>
            </a:extLst>
          </p:cNvPr>
          <p:cNvSpPr/>
          <p:nvPr/>
        </p:nvSpPr>
        <p:spPr>
          <a:xfrm rot="16200000">
            <a:off x="3327388" y="7087050"/>
            <a:ext cx="28574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64BCB5D-52DE-47AB-9A78-07604AC75711}"/>
              </a:ext>
            </a:extLst>
          </p:cNvPr>
          <p:cNvSpPr txBox="1"/>
          <p:nvPr/>
        </p:nvSpPr>
        <p:spPr>
          <a:xfrm>
            <a:off x="3912523" y="5981734"/>
            <a:ext cx="228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 w="6350">
                  <a:solidFill>
                    <a:schemeClr val="tx1"/>
                  </a:solidFill>
                </a:ln>
                <a:solidFill>
                  <a:srgbClr val="78FF6E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吹飛散風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5FA66A41-1FDA-443C-9AE1-558CB735CD7A}"/>
              </a:ext>
            </a:extLst>
          </p:cNvPr>
          <p:cNvSpPr txBox="1"/>
          <p:nvPr/>
        </p:nvSpPr>
        <p:spPr>
          <a:xfrm>
            <a:off x="4037111" y="5739035"/>
            <a:ext cx="161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n w="6350">
                  <a:solidFill>
                    <a:schemeClr val="tx1"/>
                  </a:solidFill>
                </a:ln>
                <a:solidFill>
                  <a:srgbClr val="78FF6E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スラムブースト</a:t>
            </a:r>
            <a:endParaRPr kumimoji="1" lang="ja-JP" altLang="en-US" sz="1400" dirty="0">
              <a:ln w="6350">
                <a:solidFill>
                  <a:schemeClr val="tx1"/>
                </a:solidFill>
              </a:ln>
              <a:solidFill>
                <a:srgbClr val="78FF6E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524D89E-69A4-40F8-9E13-63BAC559451C}"/>
              </a:ext>
            </a:extLst>
          </p:cNvPr>
          <p:cNvSpPr txBox="1"/>
          <p:nvPr/>
        </p:nvSpPr>
        <p:spPr>
          <a:xfrm>
            <a:off x="-27773" y="5797399"/>
            <a:ext cx="3891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キーボード操作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234A418-C606-4818-AF83-8246D405F00A}"/>
              </a:ext>
            </a:extLst>
          </p:cNvPr>
          <p:cNvSpPr/>
          <p:nvPr/>
        </p:nvSpPr>
        <p:spPr>
          <a:xfrm rot="10800000">
            <a:off x="-46598" y="5589900"/>
            <a:ext cx="6951196" cy="10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888A3582-010D-4A96-99B8-D87803C61EA9}"/>
              </a:ext>
            </a:extLst>
          </p:cNvPr>
          <p:cNvSpPr/>
          <p:nvPr/>
        </p:nvSpPr>
        <p:spPr>
          <a:xfrm>
            <a:off x="1407007" y="7886068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35C6B5A-D64C-4598-A6F5-89D1174EDBBB}"/>
              </a:ext>
            </a:extLst>
          </p:cNvPr>
          <p:cNvSpPr/>
          <p:nvPr/>
        </p:nvSpPr>
        <p:spPr>
          <a:xfrm rot="10800000">
            <a:off x="518008" y="7489262"/>
            <a:ext cx="1003464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BB5B561-8025-4FA7-B595-3896F442C1FC}"/>
              </a:ext>
            </a:extLst>
          </p:cNvPr>
          <p:cNvSpPr/>
          <p:nvPr/>
        </p:nvSpPr>
        <p:spPr>
          <a:xfrm rot="16200000" flipV="1">
            <a:off x="191424" y="7139309"/>
            <a:ext cx="706206" cy="4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254CFF85-8405-4122-AB93-B56C80206DA7}"/>
              </a:ext>
            </a:extLst>
          </p:cNvPr>
          <p:cNvSpPr/>
          <p:nvPr/>
        </p:nvSpPr>
        <p:spPr>
          <a:xfrm rot="18026138" flipV="1">
            <a:off x="1465522" y="7943223"/>
            <a:ext cx="47206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205629BB-06A3-45CF-B3CD-64022E1E6BA6}"/>
              </a:ext>
            </a:extLst>
          </p:cNvPr>
          <p:cNvSpPr/>
          <p:nvPr/>
        </p:nvSpPr>
        <p:spPr>
          <a:xfrm>
            <a:off x="1458901" y="8141317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AD14594-C24B-4871-AB1F-A0085F85DFFF}"/>
              </a:ext>
            </a:extLst>
          </p:cNvPr>
          <p:cNvSpPr/>
          <p:nvPr/>
        </p:nvSpPr>
        <p:spPr>
          <a:xfrm rot="16200000">
            <a:off x="1480775" y="7424592"/>
            <a:ext cx="69019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ACBEBFB-09CE-4DB5-8488-413FAEC1580A}"/>
              </a:ext>
            </a:extLst>
          </p:cNvPr>
          <p:cNvSpPr/>
          <p:nvPr/>
        </p:nvSpPr>
        <p:spPr>
          <a:xfrm rot="16200000" flipV="1">
            <a:off x="1125027" y="8410403"/>
            <a:ext cx="302880" cy="46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2A93E67C-48F6-49BD-AD2D-27842A4F82DA}"/>
              </a:ext>
            </a:extLst>
          </p:cNvPr>
          <p:cNvSpPr/>
          <p:nvPr/>
        </p:nvSpPr>
        <p:spPr>
          <a:xfrm>
            <a:off x="1184198" y="8142443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A227DDF-0DD5-48FC-9D4A-CCCA8F270F7F}"/>
              </a:ext>
            </a:extLst>
          </p:cNvPr>
          <p:cNvSpPr/>
          <p:nvPr/>
        </p:nvSpPr>
        <p:spPr>
          <a:xfrm rot="16200000" flipV="1">
            <a:off x="1651089" y="8366788"/>
            <a:ext cx="302880" cy="46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149CAFD2-0FD4-41A3-A8A6-2E73776E3ED1}"/>
              </a:ext>
            </a:extLst>
          </p:cNvPr>
          <p:cNvSpPr/>
          <p:nvPr/>
        </p:nvSpPr>
        <p:spPr>
          <a:xfrm>
            <a:off x="1713847" y="8141317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7E2178EA-3B36-439B-BFC0-87B67EEF0FD8}"/>
              </a:ext>
            </a:extLst>
          </p:cNvPr>
          <p:cNvSpPr/>
          <p:nvPr/>
        </p:nvSpPr>
        <p:spPr>
          <a:xfrm rot="10800000">
            <a:off x="1258375" y="8538338"/>
            <a:ext cx="113870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3CD5854-FA18-4BA7-9C86-88708237C9FA}"/>
              </a:ext>
            </a:extLst>
          </p:cNvPr>
          <p:cNvSpPr/>
          <p:nvPr/>
        </p:nvSpPr>
        <p:spPr>
          <a:xfrm rot="16200000">
            <a:off x="2007497" y="8892487"/>
            <a:ext cx="75401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2FB41CA-5028-413A-8079-315031D69EB2}"/>
              </a:ext>
            </a:extLst>
          </p:cNvPr>
          <p:cNvSpPr/>
          <p:nvPr/>
        </p:nvSpPr>
        <p:spPr>
          <a:xfrm rot="10800000">
            <a:off x="2877707" y="8220412"/>
            <a:ext cx="22264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29611F12-2690-4D03-8FB0-0C5664A48520}"/>
              </a:ext>
            </a:extLst>
          </p:cNvPr>
          <p:cNvSpPr/>
          <p:nvPr/>
        </p:nvSpPr>
        <p:spPr>
          <a:xfrm>
            <a:off x="2745687" y="8147908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3C661DA6-D948-43BF-B769-6773118DC0ED}"/>
              </a:ext>
            </a:extLst>
          </p:cNvPr>
          <p:cNvSpPr/>
          <p:nvPr/>
        </p:nvSpPr>
        <p:spPr>
          <a:xfrm rot="10800000" flipV="1">
            <a:off x="3100500" y="8249222"/>
            <a:ext cx="1048084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44D9AB13-77B0-460F-81B2-3473A95D6EAF}"/>
              </a:ext>
            </a:extLst>
          </p:cNvPr>
          <p:cNvSpPr/>
          <p:nvPr/>
        </p:nvSpPr>
        <p:spPr>
          <a:xfrm>
            <a:off x="3008139" y="8141317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4C4479D7-9492-471B-B77B-084851C59FD9}"/>
              </a:ext>
            </a:extLst>
          </p:cNvPr>
          <p:cNvSpPr/>
          <p:nvPr/>
        </p:nvSpPr>
        <p:spPr>
          <a:xfrm rot="16200000" flipV="1">
            <a:off x="3714978" y="8642598"/>
            <a:ext cx="83613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C978D6F5-B225-4262-A892-025ADC5C1186}"/>
              </a:ext>
            </a:extLst>
          </p:cNvPr>
          <p:cNvSpPr txBox="1"/>
          <p:nvPr/>
        </p:nvSpPr>
        <p:spPr>
          <a:xfrm>
            <a:off x="3501555" y="9179296"/>
            <a:ext cx="144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視点変更</a:t>
            </a:r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3712C001-36C0-4137-9263-FF3D7BF0D5C4}"/>
              </a:ext>
            </a:extLst>
          </p:cNvPr>
          <p:cNvGrpSpPr/>
          <p:nvPr/>
        </p:nvGrpSpPr>
        <p:grpSpPr>
          <a:xfrm>
            <a:off x="-14926" y="2176973"/>
            <a:ext cx="7105387" cy="3325611"/>
            <a:chOff x="-82433" y="2023722"/>
            <a:chExt cx="7105387" cy="3325611"/>
          </a:xfrm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2051E7C-3F79-47CB-848F-41B0F75AE3FB}"/>
                </a:ext>
              </a:extLst>
            </p:cNvPr>
            <p:cNvGrpSpPr/>
            <p:nvPr/>
          </p:nvGrpSpPr>
          <p:grpSpPr>
            <a:xfrm>
              <a:off x="-82433" y="2023722"/>
              <a:ext cx="7105387" cy="3325611"/>
              <a:chOff x="148853" y="6341210"/>
              <a:chExt cx="7105387" cy="3325611"/>
            </a:xfrm>
          </p:grpSpPr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61D75351-AD50-4560-BD89-1506C6523D20}"/>
                  </a:ext>
                </a:extLst>
              </p:cNvPr>
              <p:cNvGrpSpPr/>
              <p:nvPr/>
            </p:nvGrpSpPr>
            <p:grpSpPr>
              <a:xfrm>
                <a:off x="148853" y="6341210"/>
                <a:ext cx="7105387" cy="3325611"/>
                <a:chOff x="-1631609" y="5256538"/>
                <a:chExt cx="9816042" cy="4381412"/>
              </a:xfrm>
            </p:grpSpPr>
            <p:pic>
              <p:nvPicPr>
                <p:cNvPr id="3" name="図 2">
                  <a:extLst>
                    <a:ext uri="{FF2B5EF4-FFF2-40B4-BE49-F238E27FC236}">
                      <a16:creationId xmlns:a16="http://schemas.microsoft.com/office/drawing/2014/main" id="{3272C366-17F4-48D3-B540-451CE7505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283" y="6425974"/>
                  <a:ext cx="4282634" cy="3211976"/>
                </a:xfrm>
                <a:prstGeom prst="rect">
                  <a:avLst/>
                </a:prstGeom>
              </p:spPr>
            </p:pic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40814F5F-67EA-43D2-A3B8-9D9CEEBDB366}"/>
                    </a:ext>
                  </a:extLst>
                </p:cNvPr>
                <p:cNvSpPr txBox="1"/>
                <p:nvPr/>
              </p:nvSpPr>
              <p:spPr>
                <a:xfrm>
                  <a:off x="458756" y="5645332"/>
                  <a:ext cx="3282782" cy="770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200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FFA200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破滅疾走</a:t>
                  </a:r>
                </a:p>
              </p:txBody>
            </p:sp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5AEAB1F0-1FFB-4E3B-B9EA-FC66CB8CDDD0}"/>
                    </a:ext>
                  </a:extLst>
                </p:cNvPr>
                <p:cNvSpPr txBox="1"/>
                <p:nvPr/>
              </p:nvSpPr>
              <p:spPr>
                <a:xfrm>
                  <a:off x="714279" y="5256538"/>
                  <a:ext cx="2598250" cy="486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FFA200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スラムブースト</a:t>
                  </a:r>
                  <a:endParaRPr kumimoji="1" lang="ja-JP" altLang="en-US" dirty="0">
                    <a:ln w="6350">
                      <a:solidFill>
                        <a:schemeClr val="tx1"/>
                      </a:solidFill>
                    </a:ln>
                    <a:solidFill>
                      <a:srgbClr val="FFA200"/>
                    </a:solidFill>
                    <a:latin typeface="GN-キルゴUかなNA" panose="02000600000000000000" pitchFamily="2" charset="-128"/>
                    <a:ea typeface="GN-キルゴUかなNA" panose="02000600000000000000" pitchFamily="2" charset="-128"/>
                  </a:endParaRPr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A5D3D061-4611-43A4-8CF7-BD0B9F0BACA3}"/>
                    </a:ext>
                  </a:extLst>
                </p:cNvPr>
                <p:cNvSpPr/>
                <p:nvPr/>
              </p:nvSpPr>
              <p:spPr>
                <a:xfrm>
                  <a:off x="3561321" y="6971143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BD6BF5C0-A3B1-47D2-AF13-5F20A19A7A0B}"/>
                    </a:ext>
                  </a:extLst>
                </p:cNvPr>
                <p:cNvSpPr/>
                <p:nvPr/>
              </p:nvSpPr>
              <p:spPr>
                <a:xfrm rot="4534069" flipV="1">
                  <a:off x="3302527" y="8158684"/>
                  <a:ext cx="1188420" cy="474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2F5B695-587C-43F1-AC09-2924A13CFB27}"/>
                    </a:ext>
                  </a:extLst>
                </p:cNvPr>
                <p:cNvSpPr/>
                <p:nvPr/>
              </p:nvSpPr>
              <p:spPr>
                <a:xfrm>
                  <a:off x="3633711" y="7481683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EC41E0F7-CD76-4339-9ED6-11173CC67AC1}"/>
                    </a:ext>
                  </a:extLst>
                </p:cNvPr>
                <p:cNvSpPr/>
                <p:nvPr/>
              </p:nvSpPr>
              <p:spPr>
                <a:xfrm>
                  <a:off x="4034333" y="8712019"/>
                  <a:ext cx="979516" cy="589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5DDFD98F-D5BC-49D1-ADCF-41585E191520}"/>
                    </a:ext>
                  </a:extLst>
                </p:cNvPr>
                <p:cNvSpPr/>
                <p:nvPr/>
              </p:nvSpPr>
              <p:spPr>
                <a:xfrm rot="3264092">
                  <a:off x="3899983" y="7427247"/>
                  <a:ext cx="36726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31B4AAFB-2CAA-4526-AB58-D3685E38C74A}"/>
                    </a:ext>
                  </a:extLst>
                </p:cNvPr>
                <p:cNvSpPr/>
                <p:nvPr/>
              </p:nvSpPr>
              <p:spPr>
                <a:xfrm>
                  <a:off x="3874770" y="7202278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67B52673-F624-473F-92A3-47D3ADCF70B6}"/>
                    </a:ext>
                  </a:extLst>
                </p:cNvPr>
                <p:cNvSpPr/>
                <p:nvPr/>
              </p:nvSpPr>
              <p:spPr>
                <a:xfrm rot="16200000" flipV="1">
                  <a:off x="2635646" y="6520584"/>
                  <a:ext cx="1588808" cy="457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楕円 17">
                  <a:extLst>
                    <a:ext uri="{FF2B5EF4-FFF2-40B4-BE49-F238E27FC236}">
                      <a16:creationId xmlns:a16="http://schemas.microsoft.com/office/drawing/2014/main" id="{C80BA54E-8CDB-4F67-87CD-4666DDDC4B58}"/>
                    </a:ext>
                  </a:extLst>
                </p:cNvPr>
                <p:cNvSpPr/>
                <p:nvPr/>
              </p:nvSpPr>
              <p:spPr>
                <a:xfrm>
                  <a:off x="3308470" y="7214588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08361F4E-F664-47AD-AE02-2F5D719AAB0F}"/>
                    </a:ext>
                  </a:extLst>
                </p:cNvPr>
                <p:cNvSpPr/>
                <p:nvPr/>
              </p:nvSpPr>
              <p:spPr>
                <a:xfrm flipV="1">
                  <a:off x="3033957" y="5741787"/>
                  <a:ext cx="418954" cy="602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5CFDB24A-9CD3-4E56-8174-A9BFF1195C6B}"/>
                    </a:ext>
                  </a:extLst>
                </p:cNvPr>
                <p:cNvSpPr txBox="1"/>
                <p:nvPr/>
              </p:nvSpPr>
              <p:spPr>
                <a:xfrm>
                  <a:off x="5030587" y="8712019"/>
                  <a:ext cx="31538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200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78FF6E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吹飛散風</a:t>
                  </a: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41FE37C9-01FB-45F7-9F60-7B61266F5DF7}"/>
                    </a:ext>
                  </a:extLst>
                </p:cNvPr>
                <p:cNvSpPr txBox="1"/>
                <p:nvPr/>
              </p:nvSpPr>
              <p:spPr>
                <a:xfrm>
                  <a:off x="5202704" y="8392268"/>
                  <a:ext cx="22250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78FF6E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スラムブースト</a:t>
                  </a:r>
                  <a:endParaRPr kumimoji="1" lang="ja-JP" altLang="en-US" dirty="0">
                    <a:ln w="6350">
                      <a:solidFill>
                        <a:schemeClr val="tx1"/>
                      </a:solidFill>
                    </a:ln>
                    <a:solidFill>
                      <a:srgbClr val="78FF6E"/>
                    </a:solidFill>
                    <a:latin typeface="GN-キルゴUかなNA" panose="02000600000000000000" pitchFamily="2" charset="-128"/>
                    <a:ea typeface="GN-キルゴUかなNA" panose="02000600000000000000" pitchFamily="2" charset="-128"/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9B856617-55B7-4B80-888A-2CAFCB449D04}"/>
                    </a:ext>
                  </a:extLst>
                </p:cNvPr>
                <p:cNvSpPr txBox="1"/>
                <p:nvPr/>
              </p:nvSpPr>
              <p:spPr>
                <a:xfrm>
                  <a:off x="4956138" y="7609048"/>
                  <a:ext cx="31538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200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6ED4FF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無音世界</a:t>
                  </a: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D9FB2EC-98D6-447A-AA95-D330E39536E5}"/>
                    </a:ext>
                  </a:extLst>
                </p:cNvPr>
                <p:cNvSpPr txBox="1"/>
                <p:nvPr/>
              </p:nvSpPr>
              <p:spPr>
                <a:xfrm>
                  <a:off x="4887565" y="7189040"/>
                  <a:ext cx="2797129" cy="486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6ED4FF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サイレンスワールド</a:t>
                  </a:r>
                  <a:endParaRPr kumimoji="1" lang="ja-JP" altLang="en-US" dirty="0">
                    <a:ln w="6350">
                      <a:solidFill>
                        <a:schemeClr val="tx1"/>
                      </a:solidFill>
                    </a:ln>
                    <a:solidFill>
                      <a:srgbClr val="6ED4FF"/>
                    </a:solidFill>
                    <a:latin typeface="GN-キルゴUかなNA" panose="02000600000000000000" pitchFamily="2" charset="-128"/>
                    <a:ea typeface="GN-キルゴUかなNA" panose="02000600000000000000" pitchFamily="2" charset="-128"/>
                  </a:endParaRPr>
                </a:p>
              </p:txBody>
            </p: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8FA9FAA6-B4BF-4D03-94E4-5F7A8D10ABE7}"/>
                    </a:ext>
                  </a:extLst>
                </p:cNvPr>
                <p:cNvSpPr/>
                <p:nvPr/>
              </p:nvSpPr>
              <p:spPr>
                <a:xfrm rot="19478318">
                  <a:off x="1489602" y="7979933"/>
                  <a:ext cx="398135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楕円 27">
                  <a:extLst>
                    <a:ext uri="{FF2B5EF4-FFF2-40B4-BE49-F238E27FC236}">
                      <a16:creationId xmlns:a16="http://schemas.microsoft.com/office/drawing/2014/main" id="{ED2CE49E-894C-43FB-AB14-E5D07AD3404E}"/>
                    </a:ext>
                  </a:extLst>
                </p:cNvPr>
                <p:cNvSpPr/>
                <p:nvPr/>
              </p:nvSpPr>
              <p:spPr>
                <a:xfrm>
                  <a:off x="1762438" y="7720785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C57E0D47-659A-47D2-BAC5-A9BE2AE4B0A3}"/>
                    </a:ext>
                  </a:extLst>
                </p:cNvPr>
                <p:cNvSpPr/>
                <p:nvPr/>
              </p:nvSpPr>
              <p:spPr>
                <a:xfrm rot="19478318">
                  <a:off x="1487407" y="8458904"/>
                  <a:ext cx="422644" cy="457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68F436CD-1FAC-4560-8967-653F86A5AEFB}"/>
                    </a:ext>
                  </a:extLst>
                </p:cNvPr>
                <p:cNvSpPr/>
                <p:nvPr/>
              </p:nvSpPr>
              <p:spPr>
                <a:xfrm>
                  <a:off x="1768053" y="8171745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00D92943-FFE7-4360-8FC4-4F2E1051DCDD}"/>
                    </a:ext>
                  </a:extLst>
                </p:cNvPr>
                <p:cNvSpPr/>
                <p:nvPr/>
              </p:nvSpPr>
              <p:spPr>
                <a:xfrm rot="16200000">
                  <a:off x="963417" y="8624557"/>
                  <a:ext cx="1145078" cy="457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28C4326-A2A0-413D-B6E4-859F16BDE038}"/>
                    </a:ext>
                  </a:extLst>
                </p:cNvPr>
                <p:cNvSpPr txBox="1"/>
                <p:nvPr/>
              </p:nvSpPr>
              <p:spPr>
                <a:xfrm>
                  <a:off x="-1538987" y="8879963"/>
                  <a:ext cx="25791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視点変更</a:t>
                  </a: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BD8AE475-8A6D-4792-8DC5-B524F4A409E2}"/>
                    </a:ext>
                  </a:extLst>
                </p:cNvPr>
                <p:cNvSpPr/>
                <p:nvPr/>
              </p:nvSpPr>
              <p:spPr>
                <a:xfrm>
                  <a:off x="4170127" y="7574203"/>
                  <a:ext cx="759183" cy="457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ストライプ 35">
                  <a:extLst>
                    <a:ext uri="{FF2B5EF4-FFF2-40B4-BE49-F238E27FC236}">
                      <a16:creationId xmlns:a16="http://schemas.microsoft.com/office/drawing/2014/main" id="{83D25D9D-6369-4564-9CBA-35ED981BB240}"/>
                    </a:ext>
                  </a:extLst>
                </p:cNvPr>
                <p:cNvSpPr/>
                <p:nvPr/>
              </p:nvSpPr>
              <p:spPr>
                <a:xfrm>
                  <a:off x="1628077" y="7040904"/>
                  <a:ext cx="441745" cy="322748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ストライプ 36">
                  <a:extLst>
                    <a:ext uri="{FF2B5EF4-FFF2-40B4-BE49-F238E27FC236}">
                      <a16:creationId xmlns:a16="http://schemas.microsoft.com/office/drawing/2014/main" id="{5900B4E8-280A-42B9-81A0-2E62AC327EF5}"/>
                    </a:ext>
                  </a:extLst>
                </p:cNvPr>
                <p:cNvSpPr/>
                <p:nvPr/>
              </p:nvSpPr>
              <p:spPr>
                <a:xfrm rot="10800000">
                  <a:off x="739891" y="7027667"/>
                  <a:ext cx="441745" cy="322748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C839527E-9063-4360-8A16-A698A2D09269}"/>
                    </a:ext>
                  </a:extLst>
                </p:cNvPr>
                <p:cNvSpPr/>
                <p:nvPr/>
              </p:nvSpPr>
              <p:spPr>
                <a:xfrm rot="13951519">
                  <a:off x="1061100" y="6937669"/>
                  <a:ext cx="374126" cy="63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533A54C9-28A2-42B3-AF23-6D9A2DB93940}"/>
                    </a:ext>
                  </a:extLst>
                </p:cNvPr>
                <p:cNvSpPr/>
                <p:nvPr/>
              </p:nvSpPr>
              <p:spPr>
                <a:xfrm>
                  <a:off x="1272037" y="7065779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56BBAECC-BF12-473E-B5BF-E1ADBFECB4E7}"/>
                    </a:ext>
                  </a:extLst>
                </p:cNvPr>
                <p:cNvSpPr txBox="1"/>
                <p:nvPr/>
              </p:nvSpPr>
              <p:spPr>
                <a:xfrm>
                  <a:off x="-1631609" y="6563009"/>
                  <a:ext cx="25791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左右旋回</a:t>
                  </a:r>
                </a:p>
              </p:txBody>
            </p:sp>
          </p:grp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8811B3A7-587D-47FF-BA96-52E426986F81}"/>
                  </a:ext>
                </a:extLst>
              </p:cNvPr>
              <p:cNvSpPr/>
              <p:nvPr/>
            </p:nvSpPr>
            <p:spPr>
              <a:xfrm>
                <a:off x="1571127" y="7509906"/>
                <a:ext cx="608788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F575E70E-7F30-4639-88C3-7C17CA122CDD}"/>
                </a:ext>
              </a:extLst>
            </p:cNvPr>
            <p:cNvSpPr/>
            <p:nvPr/>
          </p:nvSpPr>
          <p:spPr>
            <a:xfrm flipV="1">
              <a:off x="1430009" y="4994371"/>
              <a:ext cx="796962" cy="4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6EF08F31-B339-4EFB-A6FB-C3EA72A8CD7B}"/>
              </a:ext>
            </a:extLst>
          </p:cNvPr>
          <p:cNvSpPr/>
          <p:nvPr/>
        </p:nvSpPr>
        <p:spPr>
          <a:xfrm>
            <a:off x="-1" y="-12511"/>
            <a:ext cx="6858000" cy="792739"/>
          </a:xfrm>
          <a:prstGeom prst="roundRect">
            <a:avLst>
              <a:gd name="adj" fmla="val 0"/>
            </a:avLst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latin typeface="わんぱくルイカ" panose="02010903020103020304" pitchFamily="2" charset="-128"/>
              <a:ea typeface="わんぱくルイカ" panose="02010903020103020304" pitchFamily="2" charset="-128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B35DE12-ED3A-45A5-9C09-580BDA3B7628}"/>
              </a:ext>
            </a:extLst>
          </p:cNvPr>
          <p:cNvSpPr txBox="1"/>
          <p:nvPr/>
        </p:nvSpPr>
        <p:spPr>
          <a:xfrm>
            <a:off x="788238" y="-26032"/>
            <a:ext cx="57101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en-US" altLang="ja-JP" sz="4800" dirty="0" err="1">
                <a:ln w="0">
                  <a:solidFill>
                    <a:sysClr val="windowText" lastClr="000000"/>
                  </a:solidFill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AnarchyCars</a:t>
            </a:r>
            <a:endParaRPr kumimoji="1" lang="ja-JP" altLang="en-US" sz="4000" dirty="0">
              <a:ln w="0">
                <a:solidFill>
                  <a:sysClr val="windowText" lastClr="000000"/>
                </a:solidFill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94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52</Words>
  <Application>Microsoft Office PowerPoint</Application>
  <PresentationFormat>A4 210 x 297 mm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GN-キルゴUかなNA</vt:lpstr>
      <vt:lpstr>GN-キルゴUかなO</vt:lpstr>
      <vt:lpstr>わんぱくルイカ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23</cp:revision>
  <dcterms:created xsi:type="dcterms:W3CDTF">2023-03-24T01:13:17Z</dcterms:created>
  <dcterms:modified xsi:type="dcterms:W3CDTF">2023-03-24T07:54:56Z</dcterms:modified>
</cp:coreProperties>
</file>