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62" d="100"/>
          <a:sy n="62" d="100"/>
        </p:scale>
        <p:origin x="26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9F3-7FF2-4191-A3DF-6D4F95FF8DB0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波線 107">
            <a:extLst>
              <a:ext uri="{FF2B5EF4-FFF2-40B4-BE49-F238E27FC236}">
                <a16:creationId xmlns:a16="http://schemas.microsoft.com/office/drawing/2014/main" id="{2A65321C-F425-46F7-A2FD-217810DBFDBE}"/>
              </a:ext>
            </a:extLst>
          </p:cNvPr>
          <p:cNvSpPr/>
          <p:nvPr/>
        </p:nvSpPr>
        <p:spPr>
          <a:xfrm>
            <a:off x="264181" y="7624119"/>
            <a:ext cx="6356350" cy="2187146"/>
          </a:xfrm>
          <a:prstGeom prst="wav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D4E742D2-39C1-42FA-982C-A7763530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9" y="2701286"/>
            <a:ext cx="3048706" cy="228653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0C6BC99E-9E21-41F4-8A2C-AC4135F574EB}"/>
              </a:ext>
            </a:extLst>
          </p:cNvPr>
          <p:cNvSpPr/>
          <p:nvPr/>
        </p:nvSpPr>
        <p:spPr>
          <a:xfrm>
            <a:off x="84507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036FFA-8B06-40B3-8A89-34318D1629E5}"/>
              </a:ext>
            </a:extLst>
          </p:cNvPr>
          <p:cNvSpPr/>
          <p:nvPr/>
        </p:nvSpPr>
        <p:spPr>
          <a:xfrm>
            <a:off x="3562089" y="4010119"/>
            <a:ext cx="3071033" cy="1330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5CB1D-A86C-450E-92FC-A256247753DA}"/>
              </a:ext>
            </a:extLst>
          </p:cNvPr>
          <p:cNvSpPr/>
          <p:nvPr/>
        </p:nvSpPr>
        <p:spPr>
          <a:xfrm>
            <a:off x="3580663" y="2344057"/>
            <a:ext cx="3071033" cy="132289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D42CE-6DDC-46D8-A2BD-B5934E064002}"/>
              </a:ext>
            </a:extLst>
          </p:cNvPr>
          <p:cNvSpPr txBox="1"/>
          <p:nvPr/>
        </p:nvSpPr>
        <p:spPr>
          <a:xfrm>
            <a:off x="202455" y="2335246"/>
            <a:ext cx="2243073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EB44D-D17D-46DA-B772-401EE313ED12}"/>
              </a:ext>
            </a:extLst>
          </p:cNvPr>
          <p:cNvSpPr txBox="1"/>
          <p:nvPr/>
        </p:nvSpPr>
        <p:spPr>
          <a:xfrm>
            <a:off x="3580664" y="2341922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ゲームの概要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2C7F8-47FE-49C5-95F0-E6F8F8198A92}"/>
              </a:ext>
            </a:extLst>
          </p:cNvPr>
          <p:cNvSpPr txBox="1"/>
          <p:nvPr/>
        </p:nvSpPr>
        <p:spPr>
          <a:xfrm>
            <a:off x="3562090" y="4014874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このゲームならでは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692D28-D83E-4985-A0A3-D631C3995221}"/>
              </a:ext>
            </a:extLst>
          </p:cNvPr>
          <p:cNvSpPr txBox="1"/>
          <p:nvPr/>
        </p:nvSpPr>
        <p:spPr>
          <a:xfrm>
            <a:off x="3493640" y="4417089"/>
            <a:ext cx="3207929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しかしこのゲームでは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大きな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高得点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D281B5-1B03-49BB-AAB9-F0CD29464776}"/>
              </a:ext>
            </a:extLst>
          </p:cNvPr>
          <p:cNvSpPr txBox="1"/>
          <p:nvPr/>
        </p:nvSpPr>
        <p:spPr>
          <a:xfrm>
            <a:off x="262918" y="8230800"/>
            <a:ext cx="640592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12700" h="88900"/>
              <a:bevelB w="12700" h="88900"/>
            </a:sp3d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実は世のため人のため</a:t>
            </a:r>
            <a:r>
              <a:rPr kumimoji="1" lang="en-US" altLang="ja-JP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kumimoji="1" lang="ja-JP" altLang="en-US" sz="28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気分はまさに</a:t>
            </a:r>
            <a:r>
              <a:rPr kumimoji="1" lang="ja-JP" altLang="en-US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ダークヒーロー</a:t>
            </a:r>
            <a:r>
              <a:rPr kumimoji="1" lang="en-US" altLang="ja-JP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42DE83-064E-4039-AD08-D69D8E1EACF7}"/>
              </a:ext>
            </a:extLst>
          </p:cNvPr>
          <p:cNvSpPr txBox="1"/>
          <p:nvPr/>
        </p:nvSpPr>
        <p:spPr>
          <a:xfrm>
            <a:off x="3562090" y="2776367"/>
            <a:ext cx="320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悪いことを連続するとコンボに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FFD205-480B-4305-B8C1-62FE2A55550F}"/>
              </a:ext>
            </a:extLst>
          </p:cNvPr>
          <p:cNvSpPr/>
          <p:nvPr/>
        </p:nvSpPr>
        <p:spPr>
          <a:xfrm>
            <a:off x="236786" y="1454688"/>
            <a:ext cx="6394091" cy="735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F1BEFB-3FDE-48D2-AFB7-7959856CEBBC}"/>
              </a:ext>
            </a:extLst>
          </p:cNvPr>
          <p:cNvSpPr txBox="1"/>
          <p:nvPr/>
        </p:nvSpPr>
        <p:spPr>
          <a:xfrm>
            <a:off x="160849" y="1420557"/>
            <a:ext cx="6563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・やってはいけないことをする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22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・警察の猛攻を掻い潜り、暴れまわれ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FBDF36E5-71ED-4D34-A49F-C496C8688A81}"/>
              </a:ext>
            </a:extLst>
          </p:cNvPr>
          <p:cNvSpPr/>
          <p:nvPr/>
        </p:nvSpPr>
        <p:spPr>
          <a:xfrm>
            <a:off x="4654524" y="3704643"/>
            <a:ext cx="923308" cy="254425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391596F-3C7A-43FE-93DD-AC00550F619A}"/>
              </a:ext>
            </a:extLst>
          </p:cNvPr>
          <p:cNvSpPr/>
          <p:nvPr/>
        </p:nvSpPr>
        <p:spPr>
          <a:xfrm>
            <a:off x="385508" y="5429397"/>
            <a:ext cx="1319135" cy="3677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98C03B-9D5E-4146-BB48-9826062085CA}"/>
              </a:ext>
            </a:extLst>
          </p:cNvPr>
          <p:cNvSpPr txBox="1"/>
          <p:nvPr/>
        </p:nvSpPr>
        <p:spPr>
          <a:xfrm>
            <a:off x="34891" y="57945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歩きタバコ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7F58695-B93D-4434-897C-A809FBAE91F2}"/>
              </a:ext>
            </a:extLst>
          </p:cNvPr>
          <p:cNvSpPr/>
          <p:nvPr/>
        </p:nvSpPr>
        <p:spPr>
          <a:xfrm>
            <a:off x="2463765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E18E1B6B-D509-4024-954B-ECCFED8C0D04}"/>
              </a:ext>
            </a:extLst>
          </p:cNvPr>
          <p:cNvSpPr/>
          <p:nvPr/>
        </p:nvSpPr>
        <p:spPr>
          <a:xfrm>
            <a:off x="4843023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91E78BB-4681-4719-953B-F237DF0A0653}"/>
              </a:ext>
            </a:extLst>
          </p:cNvPr>
          <p:cNvSpPr txBox="1"/>
          <p:nvPr/>
        </p:nvSpPr>
        <p:spPr>
          <a:xfrm>
            <a:off x="4962341" y="5753911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選挙カー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EBB4823-1821-4110-A49D-82C881023DC2}"/>
              </a:ext>
            </a:extLst>
          </p:cNvPr>
          <p:cNvSpPr txBox="1"/>
          <p:nvPr/>
        </p:nvSpPr>
        <p:spPr>
          <a:xfrm>
            <a:off x="2413347" y="5705825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景観を損なうビル</a:t>
            </a: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7A501C2-49E3-4442-BA4E-60EE870E5BC0}"/>
              </a:ext>
            </a:extLst>
          </p:cNvPr>
          <p:cNvSpPr/>
          <p:nvPr/>
        </p:nvSpPr>
        <p:spPr>
          <a:xfrm>
            <a:off x="2815983" y="5432982"/>
            <a:ext cx="1319135" cy="3678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</a:t>
            </a: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6FDE5192-E85F-429B-9D7C-E284E39B058B}"/>
              </a:ext>
            </a:extLst>
          </p:cNvPr>
          <p:cNvSpPr/>
          <p:nvPr/>
        </p:nvSpPr>
        <p:spPr>
          <a:xfrm>
            <a:off x="5274000" y="5436675"/>
            <a:ext cx="1319136" cy="3698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社会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2E44920-251F-4B2A-AF20-618832CCB9E9}"/>
              </a:ext>
            </a:extLst>
          </p:cNvPr>
          <p:cNvSpPr txBox="1"/>
          <p:nvPr/>
        </p:nvSpPr>
        <p:spPr>
          <a:xfrm>
            <a:off x="4561615" y="7297490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まとめて一掃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9BBEBF90-C6DB-4373-A1C1-E446982DF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73" y="6219613"/>
            <a:ext cx="1375345" cy="1127124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D14F384D-E967-4295-A8EF-6DCB1DFAE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" y="6554125"/>
            <a:ext cx="1911011" cy="716235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43B3D104-C96D-4274-9F77-69370A600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77" y="6332685"/>
            <a:ext cx="961242" cy="964805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C2A4FB1-847F-4C45-8B94-1B570607C5A2}"/>
              </a:ext>
            </a:extLst>
          </p:cNvPr>
          <p:cNvSpPr txBox="1"/>
          <p:nvPr/>
        </p:nvSpPr>
        <p:spPr>
          <a:xfrm>
            <a:off x="56308" y="29289"/>
            <a:ext cx="6595388" cy="1354217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!!</a:t>
            </a:r>
          </a:p>
          <a:p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Anarchy Cars!!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kumimoji="1" lang="ja-JP" altLang="en-US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</p:txBody>
      </p:sp>
      <p:pic>
        <p:nvPicPr>
          <p:cNvPr id="111" name="図 110">
            <a:extLst>
              <a:ext uri="{FF2B5EF4-FFF2-40B4-BE49-F238E27FC236}">
                <a16:creationId xmlns:a16="http://schemas.microsoft.com/office/drawing/2014/main" id="{DF83783D-AD54-4317-8D90-2D37073AD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8" y="-115170"/>
            <a:ext cx="2644620" cy="14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135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HGPｺﾞｼｯｸE</vt:lpstr>
      <vt:lpstr>HGP創英ﾌﾟﾚｾﾞﾝｽEB</vt:lpstr>
      <vt:lpstr>HGP創英角ﾎﾟｯﾌﾟ体</vt:lpstr>
      <vt:lpstr>HGSｺﾞｼｯｸE</vt:lpstr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60</cp:revision>
  <dcterms:created xsi:type="dcterms:W3CDTF">2022-12-08T00:28:41Z</dcterms:created>
  <dcterms:modified xsi:type="dcterms:W3CDTF">2022-12-15T05:44:27Z</dcterms:modified>
</cp:coreProperties>
</file>