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5" r:id="rId5"/>
    <p:sldId id="266" r:id="rId6"/>
    <p:sldId id="267" r:id="rId7"/>
    <p:sldId id="263" r:id="rId8"/>
    <p:sldId id="268" r:id="rId9"/>
    <p:sldId id="269" r:id="rId10"/>
    <p:sldId id="270" r:id="rId11"/>
    <p:sldId id="273" r:id="rId12"/>
    <p:sldId id="271" r:id="rId13"/>
    <p:sldId id="259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96C87C-7A48-4230-86FC-C4EE3EE2A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31F9213-AA75-4C01-B960-39CBB58EB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140527-033E-4E45-87C4-7CE6F1EF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FD52-8247-41C9-8BF6-1BDCD87F8557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42AC20-038F-41A2-8C86-74517B2A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433FF9-5D89-4941-B987-BEED1234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27D6-04C2-456F-9984-60478CD8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285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699849-E42C-4420-A9FF-8558654AC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00C07D4-1050-4286-BDEC-363F77A0D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B99F06-7566-4F5A-90A3-7ECBC88B3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FD52-8247-41C9-8BF6-1BDCD87F8557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EBE921-F8AF-42AA-A6DE-FDDD0DB6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1100B5-16BD-480D-98D2-1D734BFC7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27D6-04C2-456F-9984-60478CD8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77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3C7CA52-6488-4E16-9FB5-BA4879027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A53C03D-2BE5-48BA-A82B-A0666B9B7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EAF59F-E2C0-452B-BDF1-0D766B02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FD52-8247-41C9-8BF6-1BDCD87F8557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8625D4-FB57-4841-B8CD-93F18FA1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06DD4C-E442-43BF-8FF5-1B363914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27D6-04C2-456F-9984-60478CD8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37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623376-FB38-475F-B737-6DCA25F3C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00D3DA-6A10-4A98-A1FD-9EF0EB06B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417652-9546-4819-905E-DB9678D7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FD52-8247-41C9-8BF6-1BDCD87F8557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AD3C28-DF3A-4E03-852A-9B4EE485C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8615A2-269A-430A-A647-3D9D6822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27D6-04C2-456F-9984-60478CD8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21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F1618F-A9AF-4F06-9E28-851053812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8B12F3-E772-4244-B9EB-5C47D0229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4C7C73-401E-4E18-8F82-B6A1032A1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FD52-8247-41C9-8BF6-1BDCD87F8557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AA3D75-0E09-414C-91EE-31CF0827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73F45F-89B6-461A-BDA9-20EB74D7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27D6-04C2-456F-9984-60478CD8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89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4244DA-5804-4146-8534-6360EC474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A6583A-5469-4A5D-909E-BF3E816BF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7C64D30-2E3B-4824-B253-8DC67811F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D60BF2-4234-4FAD-85D1-831FA2F4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FD52-8247-41C9-8BF6-1BDCD87F8557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3D1573-2E0D-4525-8811-BD3BC821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004DA1-A1CF-4CF5-A1E8-224823C8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27D6-04C2-456F-9984-60478CD8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12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EA3106-D782-45E1-AF22-466E49DD1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D86DB9-DD62-42CD-922B-7ADA5D01D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4C0BC3-EEDC-48DA-AA4F-07591EB6A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09C564-3194-4410-B9D6-82203C4A3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032EA4C-DB08-4A25-AE6E-C73E56C81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7E05A6C-C630-4312-BEE0-2E523E15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FD52-8247-41C9-8BF6-1BDCD87F8557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C203062-5345-4483-BA7B-348749A05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69BF38B-5242-4DEA-A1A3-E336D82E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27D6-04C2-456F-9984-60478CD8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57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74A90E-1C5C-47D9-901C-B5C90BCC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086114C-350E-49AF-BB03-9DF73B1C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FD52-8247-41C9-8BF6-1BDCD87F8557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18EA71A-ED77-47C2-9CFB-BC841243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753A940-C0B1-489E-BD60-39051504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27D6-04C2-456F-9984-60478CD8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14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724CC35-14BE-4041-81CE-2343D484F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FD52-8247-41C9-8BF6-1BDCD87F8557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E3A4D5-38F4-4367-97AB-F3C239E2C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BBADBA-A0FB-4790-A3CF-C5700B915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27D6-04C2-456F-9984-60478CD8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82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71FCD3-DA56-42C1-A5CA-9C4971E24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F1F4B-16B9-4F50-BCAD-C5ACB8A99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2E0961-BC7E-4273-BDC1-2566A506E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A9D367-FAB7-477C-9B1E-2EA22F763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FD52-8247-41C9-8BF6-1BDCD87F8557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EAD0F2-01C2-45E3-9357-8E413FAE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E02C09-37C8-46CE-A049-4F57D5FF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27D6-04C2-456F-9984-60478CD8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60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D42CBE-0E7B-4488-8BB2-15410B74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C224BFC-D42D-4D80-83C1-A3E4933FB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116CFC-C669-4022-9ACB-9CD3AAFB2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AD3F21-D016-490C-A120-269EE85E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FD52-8247-41C9-8BF6-1BDCD87F8557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8B6C26-3A03-4A8B-B441-92AA5C53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844239-4091-4E58-817E-46D32288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27D6-04C2-456F-9984-60478CD8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1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0B29786-FAC3-4621-9F9F-1640E302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07CF64-F0C8-4574-B268-DA6C950B7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578884-C646-43FE-8694-CAA9A9855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3FD52-8247-41C9-8BF6-1BDCD87F8557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3B8073-D180-407B-B81D-FAC1A2556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518A29-F3B2-4163-980D-D45BEF554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627D6-04C2-456F-9984-60478CD87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07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34CD983-9A7B-4C66-AECE-9357463898D1}"/>
              </a:ext>
            </a:extLst>
          </p:cNvPr>
          <p:cNvSpPr/>
          <p:nvPr/>
        </p:nvSpPr>
        <p:spPr>
          <a:xfrm>
            <a:off x="8310016" y="159049"/>
            <a:ext cx="3780149" cy="2863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AF239F2-668B-40E8-9CAF-7A68F783623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326145" y="3699070"/>
            <a:ext cx="886120" cy="615115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D</a:t>
            </a:r>
            <a:r>
              <a:rPr lang="ja-JP" altLang="en-US" dirty="0"/>
              <a:t>班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2C06AC4-5341-42A5-864C-427411275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403" y="-379244"/>
            <a:ext cx="6914146" cy="388920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1094DFE-7CEB-4DB1-93A2-480843068503}"/>
              </a:ext>
            </a:extLst>
          </p:cNvPr>
          <p:cNvSpPr txBox="1"/>
          <p:nvPr/>
        </p:nvSpPr>
        <p:spPr>
          <a:xfrm>
            <a:off x="3714161" y="447213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リーダー　藤田勇一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EFD994A-07F5-4D15-BA9A-7828EF9530A6}"/>
              </a:ext>
            </a:extLst>
          </p:cNvPr>
          <p:cNvSpPr txBox="1"/>
          <p:nvPr/>
        </p:nvSpPr>
        <p:spPr>
          <a:xfrm>
            <a:off x="3714161" y="5549618"/>
            <a:ext cx="5788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小原立暉・柿崎亜実</a:t>
            </a:r>
            <a:r>
              <a:rPr lang="ja-JP" altLang="en-US" dirty="0"/>
              <a:t>・酒井南勝・橋本賢太・若木一真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D6A2610-9459-4016-BB36-D9C3E9A64A87}"/>
              </a:ext>
            </a:extLst>
          </p:cNvPr>
          <p:cNvSpPr txBox="1"/>
          <p:nvPr/>
        </p:nvSpPr>
        <p:spPr>
          <a:xfrm>
            <a:off x="3714161" y="5233723"/>
            <a:ext cx="124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メンバー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34055F39-D649-44A6-BAD1-147F1CB64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158" y="-133400"/>
            <a:ext cx="4917828" cy="491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43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CB6865-D435-41CE-9430-29236A7E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ブースト</a:t>
            </a:r>
          </a:p>
        </p:txBody>
      </p:sp>
      <p:pic>
        <p:nvPicPr>
          <p:cNvPr id="3074" name="Picture 2" descr="https://illustimage.com/photo/dl/5407.png?20180121">
            <a:extLst>
              <a:ext uri="{FF2B5EF4-FFF2-40B4-BE49-F238E27FC236}">
                <a16:creationId xmlns:a16="http://schemas.microsoft.com/office/drawing/2014/main" id="{28861291-B3CC-4BF5-AE8D-1DE98FE47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0" y="4075323"/>
            <a:ext cx="2230223" cy="223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4C74001-CC9B-47C3-840C-0A11C387F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87973" y="3786234"/>
            <a:ext cx="2406358" cy="240635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73E5A0A-1D54-411E-8137-AC0D93B6EEFD}"/>
              </a:ext>
            </a:extLst>
          </p:cNvPr>
          <p:cNvSpPr txBox="1"/>
          <p:nvPr/>
        </p:nvSpPr>
        <p:spPr>
          <a:xfrm>
            <a:off x="6477786" y="2963147"/>
            <a:ext cx="5024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邪魔な建物！</a:t>
            </a:r>
            <a:endParaRPr kumimoji="1" lang="en-US" altLang="ja-JP" dirty="0"/>
          </a:p>
          <a:p>
            <a:r>
              <a:rPr kumimoji="1" lang="ja-JP" altLang="en-US" dirty="0"/>
              <a:t>町の綺麗さを壊すゴミは</a:t>
            </a:r>
            <a:endParaRPr kumimoji="1" lang="en-US" altLang="ja-JP" dirty="0"/>
          </a:p>
          <a:p>
            <a:r>
              <a:rPr kumimoji="1" lang="ja-JP" altLang="en-US" dirty="0"/>
              <a:t>突っ込んで木端微塵にぶっ壊そう！！！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8F9DB74-2DA3-4DD0-AEFD-AB3688D1DC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2" r="44407"/>
          <a:stretch/>
        </p:blipFill>
        <p:spPr>
          <a:xfrm>
            <a:off x="3046430" y="1307171"/>
            <a:ext cx="2667785" cy="445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73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46B7FC-90DC-40EF-AD38-071969DD6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攻略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7D151C2-8EDB-4BCD-AB0A-A477487CF578}"/>
              </a:ext>
            </a:extLst>
          </p:cNvPr>
          <p:cNvSpPr/>
          <p:nvPr/>
        </p:nvSpPr>
        <p:spPr>
          <a:xfrm>
            <a:off x="6892248" y="3187375"/>
            <a:ext cx="3071033" cy="16195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しかしこのゲームでは</a:t>
            </a:r>
            <a:endParaRPr lang="en-US" altLang="ja-JP" dirty="0">
              <a:solidFill>
                <a:schemeClr val="tx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大きな</a:t>
            </a:r>
            <a:r>
              <a:rPr lang="ja-JP" altLang="en-US" dirty="0">
                <a:solidFill>
                  <a:srgbClr val="0070C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失点</a:t>
            </a:r>
            <a:r>
              <a:rPr lang="ja-JP" altLang="en-US" dirty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こそが</a:t>
            </a:r>
            <a:r>
              <a:rPr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高得点</a:t>
            </a:r>
            <a:r>
              <a:rPr lang="en-US" altLang="ja-JP" dirty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</a:p>
          <a:p>
            <a:r>
              <a:rPr lang="ja-JP" altLang="en-US" dirty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今までにないカートゲーム</a:t>
            </a:r>
            <a:r>
              <a:rPr lang="en-US" altLang="ja-JP" dirty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692F736-B693-4DC1-9BAF-B8CC22D9E3C8}"/>
              </a:ext>
            </a:extLst>
          </p:cNvPr>
          <p:cNvSpPr/>
          <p:nvPr/>
        </p:nvSpPr>
        <p:spPr>
          <a:xfrm>
            <a:off x="2455801" y="3353586"/>
            <a:ext cx="3071033" cy="145338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悪いことをすると</a:t>
            </a:r>
            <a:r>
              <a:rPr lang="ja-JP" altLang="en-US" dirty="0">
                <a:solidFill>
                  <a:srgbClr val="0070C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失点</a:t>
            </a:r>
            <a:r>
              <a:rPr lang="ja-JP" altLang="en-US" dirty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する</a:t>
            </a:r>
            <a:r>
              <a:rPr lang="en-US" altLang="ja-JP" dirty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…</a:t>
            </a:r>
          </a:p>
          <a:p>
            <a:r>
              <a:rPr lang="ja-JP" altLang="en-US" dirty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重い罪ほど</a:t>
            </a:r>
            <a:r>
              <a:rPr lang="ja-JP" altLang="en-US" dirty="0">
                <a:solidFill>
                  <a:srgbClr val="0070C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失点</a:t>
            </a:r>
            <a:r>
              <a:rPr lang="ja-JP" altLang="en-US" dirty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が大きい</a:t>
            </a:r>
            <a:r>
              <a:rPr lang="en-US" altLang="ja-JP" dirty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</a:p>
          <a:p>
            <a:r>
              <a:rPr lang="ja-JP" altLang="en-US" dirty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悪いことを連続するとコンボに</a:t>
            </a:r>
            <a:r>
              <a:rPr lang="en-US" altLang="ja-JP" dirty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94C784-B5CD-4ADE-802A-150C937AA4D1}"/>
              </a:ext>
            </a:extLst>
          </p:cNvPr>
          <p:cNvSpPr txBox="1"/>
          <p:nvPr/>
        </p:nvSpPr>
        <p:spPr>
          <a:xfrm>
            <a:off x="2455803" y="3006215"/>
            <a:ext cx="307103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ゲームの概要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FD5FF4-3420-4CFF-A8ED-B22C279A5B6F}"/>
              </a:ext>
            </a:extLst>
          </p:cNvPr>
          <p:cNvSpPr txBox="1"/>
          <p:nvPr/>
        </p:nvSpPr>
        <p:spPr>
          <a:xfrm>
            <a:off x="6892249" y="3192131"/>
            <a:ext cx="307103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このゲームならでは</a:t>
            </a:r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9EC531F1-2EA7-4BDF-A8DC-4869F12C26A1}"/>
              </a:ext>
            </a:extLst>
          </p:cNvPr>
          <p:cNvSpPr/>
          <p:nvPr/>
        </p:nvSpPr>
        <p:spPr>
          <a:xfrm rot="16200000">
            <a:off x="5759398" y="3520601"/>
            <a:ext cx="923308" cy="817865"/>
          </a:xfrm>
          <a:prstGeom prst="down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587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5A647-4E20-4194-9061-1A012FAE1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展開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95B94A0-1177-439F-BC80-D269138495AB}"/>
              </a:ext>
            </a:extLst>
          </p:cNvPr>
          <p:cNvSpPr txBox="1"/>
          <p:nvPr/>
        </p:nvSpPr>
        <p:spPr>
          <a:xfrm>
            <a:off x="3173691" y="1506022"/>
            <a:ext cx="6070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やったことによっては町の雰囲気が大きく変わる！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F76008A-713D-4860-9FF8-04105B09C1B4}"/>
              </a:ext>
            </a:extLst>
          </p:cNvPr>
          <p:cNvSpPr txBox="1"/>
          <p:nvPr/>
        </p:nvSpPr>
        <p:spPr>
          <a:xfrm>
            <a:off x="4307264" y="2693085"/>
            <a:ext cx="4582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目的を多く達成すると</a:t>
            </a:r>
            <a:endParaRPr kumimoji="1" lang="en-US" altLang="ja-JP" dirty="0"/>
          </a:p>
          <a:p>
            <a:r>
              <a:rPr kumimoji="1" lang="ja-JP" altLang="en-US" dirty="0"/>
              <a:t>町の治安が良くなるが・・・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30321C-B833-4627-9BE6-0EB3A6478C48}"/>
              </a:ext>
            </a:extLst>
          </p:cNvPr>
          <p:cNvSpPr txBox="1"/>
          <p:nvPr/>
        </p:nvSpPr>
        <p:spPr>
          <a:xfrm>
            <a:off x="4307264" y="4504603"/>
            <a:ext cx="4582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無関係な人・物に暴れまくると</a:t>
            </a:r>
            <a:endParaRPr kumimoji="1" lang="en-US" altLang="ja-JP" dirty="0"/>
          </a:p>
          <a:p>
            <a:r>
              <a:rPr kumimoji="1" lang="ja-JP" altLang="en-US" dirty="0"/>
              <a:t>町の治安が逆に悪くなってしまう。</a:t>
            </a:r>
          </a:p>
        </p:txBody>
      </p:sp>
    </p:spTree>
    <p:extLst>
      <p:ext uri="{BB962C8B-B14F-4D97-AF65-F5344CB8AC3E}">
        <p14:creationId xmlns:p14="http://schemas.microsoft.com/office/powerpoint/2010/main" val="2310577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F56990-A86F-4A50-94F3-CC0AE127F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アピールポイント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652AE44-9078-488B-8966-BAB2AC21D072}"/>
              </a:ext>
            </a:extLst>
          </p:cNvPr>
          <p:cNvSpPr txBox="1"/>
          <p:nvPr/>
        </p:nvSpPr>
        <p:spPr>
          <a:xfrm>
            <a:off x="3271269" y="2083324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日常生活によく目にするグレーゾーンなイラつくこと</a:t>
            </a:r>
            <a:endParaRPr lang="en-US" altLang="ja-JP" dirty="0"/>
          </a:p>
          <a:p>
            <a:r>
              <a:rPr lang="ja-JP" altLang="en-US" dirty="0"/>
              <a:t>だけどここはゲーム！思う存分暴れよう！！！</a:t>
            </a:r>
            <a:endParaRPr kumimoji="1" lang="en-US" altLang="ja-JP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65BA1854-FA0B-4682-A459-739445D35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948" y="3196784"/>
            <a:ext cx="4394787" cy="3296091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299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8772C3-A6F8-4846-BAEF-179A6ED2D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03880" cy="1325563"/>
          </a:xfrm>
        </p:spPr>
        <p:txBody>
          <a:bodyPr/>
          <a:lstStyle/>
          <a:p>
            <a:r>
              <a:rPr kumimoji="1" lang="ja-JP" altLang="en-US" dirty="0"/>
              <a:t>コンセプト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04E750B-6535-491D-B4C0-188541789E94}"/>
              </a:ext>
            </a:extLst>
          </p:cNvPr>
          <p:cNvSpPr/>
          <p:nvPr/>
        </p:nvSpPr>
        <p:spPr>
          <a:xfrm>
            <a:off x="3778658" y="1547614"/>
            <a:ext cx="52739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5400" u="sng" dirty="0">
                <a:ln w="12700">
                  <a:solidFill>
                    <a:schemeClr val="bg1"/>
                  </a:solidFill>
                </a:ln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過剰な必要悪</a:t>
            </a:r>
            <a:r>
              <a:rPr lang="en-US" altLang="ja-JP" sz="5400" u="sng" dirty="0">
                <a:ln w="12700">
                  <a:solidFill>
                    <a:schemeClr val="bg1"/>
                  </a:solidFill>
                </a:ln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!!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F737087-2B38-42DF-853B-890A0CC5A869}"/>
              </a:ext>
            </a:extLst>
          </p:cNvPr>
          <p:cNvSpPr txBox="1"/>
          <p:nvPr/>
        </p:nvSpPr>
        <p:spPr>
          <a:xfrm>
            <a:off x="2688466" y="3330267"/>
            <a:ext cx="7454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・やってはいけないことをする</a:t>
            </a:r>
            <a:r>
              <a:rPr kumimoji="1" lang="ja-JP" altLang="en-US" sz="3600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背徳感</a:t>
            </a:r>
            <a:endParaRPr kumimoji="1" lang="en-US" altLang="ja-JP" sz="36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20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EEA23-E609-4BCD-83B4-9EBBB0DD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ターゲット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841E2B6-07F2-4480-A48A-F9AF736573DF}"/>
              </a:ext>
            </a:extLst>
          </p:cNvPr>
          <p:cNvSpPr txBox="1"/>
          <p:nvPr/>
        </p:nvSpPr>
        <p:spPr>
          <a:xfrm>
            <a:off x="4053526" y="3059668"/>
            <a:ext cx="526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ストレスが溜まっている人に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8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A9DC2E-EC87-4294-B6C9-7CAB358D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舞台</a:t>
            </a:r>
            <a:endParaRPr kumimoji="1" lang="ja-JP" altLang="en-US" dirty="0"/>
          </a:p>
        </p:txBody>
      </p:sp>
      <p:pic>
        <p:nvPicPr>
          <p:cNvPr id="1026" name="Picture 2" descr="レビュー：クレイジータクシー アーケードの名作が納得できる移植度で登場！">
            <a:extLst>
              <a:ext uri="{FF2B5EF4-FFF2-40B4-BE49-F238E27FC236}">
                <a16:creationId xmlns:a16="http://schemas.microsoft.com/office/drawing/2014/main" id="{B1305003-C970-48A2-94FF-5D32B76BF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71027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1729001-F8A3-481D-8EFE-4115A37B3C7F}"/>
              </a:ext>
            </a:extLst>
          </p:cNvPr>
          <p:cNvSpPr txBox="1"/>
          <p:nvPr/>
        </p:nvSpPr>
        <p:spPr>
          <a:xfrm>
            <a:off x="6617616" y="3029031"/>
            <a:ext cx="376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どこにでもあるような日常的な町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6806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s://illustimage.com/photo/dl/5407.png?20180121">
            <a:extLst>
              <a:ext uri="{FF2B5EF4-FFF2-40B4-BE49-F238E27FC236}">
                <a16:creationId xmlns:a16="http://schemas.microsoft.com/office/drawing/2014/main" id="{44A30816-A37E-4E8B-BCF5-9D4B43E86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05599" y="4114280"/>
            <a:ext cx="2230223" cy="223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86567AE-0672-4C1D-99B3-676719CF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E68EA5F-F027-4D73-B780-A5015E273C8C}"/>
              </a:ext>
            </a:extLst>
          </p:cNvPr>
          <p:cNvSpPr txBox="1"/>
          <p:nvPr/>
        </p:nvSpPr>
        <p:spPr>
          <a:xfrm>
            <a:off x="7038682" y="2967335"/>
            <a:ext cx="6139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時間制限でできるだけ</a:t>
            </a:r>
            <a:endParaRPr kumimoji="1" lang="en-US" altLang="ja-JP" dirty="0"/>
          </a:p>
          <a:p>
            <a:r>
              <a:rPr kumimoji="1" lang="ja-JP" altLang="en-US" dirty="0"/>
              <a:t>町の至る所にあるマナー違反・邪魔のもの</a:t>
            </a:r>
            <a:endParaRPr kumimoji="1" lang="en-US" altLang="ja-JP" dirty="0"/>
          </a:p>
          <a:p>
            <a:r>
              <a:rPr lang="ja-JP" altLang="en-US" dirty="0"/>
              <a:t>すべてを壊して暴れまくろう！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BA36CF3-0125-49AB-9250-8EE93BB565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2" r="44407"/>
          <a:stretch/>
        </p:blipFill>
        <p:spPr>
          <a:xfrm>
            <a:off x="3819426" y="1203476"/>
            <a:ext cx="2667785" cy="445104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F9ED6E3-10C2-4012-BC13-55079B6E83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6" r="86596"/>
          <a:stretch/>
        </p:blipFill>
        <p:spPr>
          <a:xfrm rot="3607581">
            <a:off x="4147006" y="2402385"/>
            <a:ext cx="1744747" cy="445104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FF5B358-7DF5-481B-8562-A1F4FE088C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59438" y="3778837"/>
            <a:ext cx="2485481" cy="248548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457DF19-7ACB-4A72-B707-604874B151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63887" y="1756964"/>
            <a:ext cx="4200427" cy="4200427"/>
          </a:xfrm>
          <a:prstGeom prst="rect">
            <a:avLst/>
          </a:prstGeom>
        </p:spPr>
      </p:pic>
      <p:pic>
        <p:nvPicPr>
          <p:cNvPr id="1026" name="Picture 2" descr="歩きスマホのイラスト（男性） | かわいいフリー素材集 いらすとや">
            <a:extLst>
              <a:ext uri="{FF2B5EF4-FFF2-40B4-BE49-F238E27FC236}">
                <a16:creationId xmlns:a16="http://schemas.microsoft.com/office/drawing/2014/main" id="{680B0EED-D0B4-4669-82CA-8BD003665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77156">
            <a:off x="3700028" y="2952442"/>
            <a:ext cx="784194" cy="112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歩きタバコのイラスト">
            <a:extLst>
              <a:ext uri="{FF2B5EF4-FFF2-40B4-BE49-F238E27FC236}">
                <a16:creationId xmlns:a16="http://schemas.microsoft.com/office/drawing/2014/main" id="{0522672E-D42C-4BAD-ADBF-C331760D0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38865" y="2104671"/>
            <a:ext cx="1015895" cy="115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63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F3B64F-D183-4B63-A612-5D268347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進行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97A4E50E-EC02-4767-9643-AC2E6B31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6000" y="4957125"/>
            <a:ext cx="1052118" cy="158918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C6F8C5C-9CC2-4FD5-920F-26C5E08E3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95833" y="4920186"/>
            <a:ext cx="1052118" cy="1589185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52CAABB4-4F5D-46D0-AA6B-9E3C8959F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68119" y="4901494"/>
            <a:ext cx="1052118" cy="158918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B78DB05B-3A95-4A5A-B0C6-B5E6E31B0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9601" y="4957125"/>
            <a:ext cx="1052118" cy="1589185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F9C276BA-D20C-4CCC-B0DA-2FA6C8F67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52297" y="4878149"/>
            <a:ext cx="1124055" cy="167325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1359FF4C-F1F1-4AE4-B503-E09A208EB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583" y="3320593"/>
            <a:ext cx="1636532" cy="1636532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D4DE941-30DC-44D9-BF26-152A08366A09}"/>
              </a:ext>
            </a:extLst>
          </p:cNvPr>
          <p:cNvSpPr txBox="1"/>
          <p:nvPr/>
        </p:nvSpPr>
        <p:spPr>
          <a:xfrm rot="20619680">
            <a:off x="1374876" y="3157735"/>
            <a:ext cx="272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歩きたばこ！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47E288A-260A-45A7-894F-EA5AF04FA709}"/>
              </a:ext>
            </a:extLst>
          </p:cNvPr>
          <p:cNvSpPr txBox="1"/>
          <p:nvPr/>
        </p:nvSpPr>
        <p:spPr>
          <a:xfrm>
            <a:off x="5128182" y="1922089"/>
            <a:ext cx="5335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悪いことしているやつにはマークがつくぞ！</a:t>
            </a:r>
            <a:endParaRPr kumimoji="1" lang="en-US" altLang="ja-JP" dirty="0"/>
          </a:p>
          <a:p>
            <a:r>
              <a:rPr lang="ja-JP" altLang="en-US" dirty="0"/>
              <a:t>そいつをぶっ飛ばそう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9976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C0609637-B961-45EF-8E1D-3C3EDC729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860" y="2016157"/>
            <a:ext cx="4923934" cy="369295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94FF435-6443-4B71-B1FD-2AC1EF67E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操作方法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ABFDC7-FB12-4157-A07B-2CA49481BA13}"/>
              </a:ext>
            </a:extLst>
          </p:cNvPr>
          <p:cNvSpPr txBox="1"/>
          <p:nvPr/>
        </p:nvSpPr>
        <p:spPr>
          <a:xfrm>
            <a:off x="2062154" y="4216516"/>
            <a:ext cx="170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移動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1732549-D4E5-482A-A7A3-A30A4800EB39}"/>
              </a:ext>
            </a:extLst>
          </p:cNvPr>
          <p:cNvSpPr txBox="1"/>
          <p:nvPr/>
        </p:nvSpPr>
        <p:spPr>
          <a:xfrm>
            <a:off x="1444838" y="4552454"/>
            <a:ext cx="201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L</a:t>
            </a:r>
            <a:r>
              <a:rPr kumimoji="1" lang="ja-JP" altLang="en-US" dirty="0"/>
              <a:t>スティック）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2670E83-FA84-477E-98F1-0C634ABEB140}"/>
              </a:ext>
            </a:extLst>
          </p:cNvPr>
          <p:cNvSpPr/>
          <p:nvPr/>
        </p:nvSpPr>
        <p:spPr>
          <a:xfrm>
            <a:off x="2949446" y="4411237"/>
            <a:ext cx="153656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5F6CDDE-4A35-4707-96FA-B2301A0066A0}"/>
              </a:ext>
            </a:extLst>
          </p:cNvPr>
          <p:cNvSpPr/>
          <p:nvPr/>
        </p:nvSpPr>
        <p:spPr>
          <a:xfrm>
            <a:off x="4204355" y="4215109"/>
            <a:ext cx="424206" cy="405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466527D-919B-44A3-A50F-D34788904E81}"/>
              </a:ext>
            </a:extLst>
          </p:cNvPr>
          <p:cNvSpPr txBox="1"/>
          <p:nvPr/>
        </p:nvSpPr>
        <p:spPr>
          <a:xfrm>
            <a:off x="5885210" y="6252201"/>
            <a:ext cx="170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（</a:t>
            </a:r>
            <a:r>
              <a:rPr lang="en-US" altLang="ja-JP" dirty="0"/>
              <a:t>X</a:t>
            </a:r>
            <a:r>
              <a:rPr kumimoji="1" lang="ja-JP" altLang="en-US" dirty="0"/>
              <a:t>ボタン）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C6DF5E2-8748-4186-A249-D01C2B21A1FC}"/>
              </a:ext>
            </a:extLst>
          </p:cNvPr>
          <p:cNvSpPr txBox="1"/>
          <p:nvPr/>
        </p:nvSpPr>
        <p:spPr>
          <a:xfrm>
            <a:off x="5830964" y="5925332"/>
            <a:ext cx="170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送風機の使用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0E7109A-D086-4BCF-9C76-AE7442484B50}"/>
              </a:ext>
            </a:extLst>
          </p:cNvPr>
          <p:cNvSpPr txBox="1"/>
          <p:nvPr/>
        </p:nvSpPr>
        <p:spPr>
          <a:xfrm>
            <a:off x="8662679" y="6109998"/>
            <a:ext cx="170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(A</a:t>
            </a:r>
            <a:r>
              <a:rPr kumimoji="1" lang="ja-JP" altLang="en-US" dirty="0"/>
              <a:t>ボタン）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C716768-778A-4C6C-B107-D53D30250936}"/>
              </a:ext>
            </a:extLst>
          </p:cNvPr>
          <p:cNvSpPr txBox="1"/>
          <p:nvPr/>
        </p:nvSpPr>
        <p:spPr>
          <a:xfrm>
            <a:off x="8383324" y="5786628"/>
            <a:ext cx="265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ブーストの使用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E0A2710-7818-4C58-9AF6-A2302F291FEB}"/>
              </a:ext>
            </a:extLst>
          </p:cNvPr>
          <p:cNvSpPr/>
          <p:nvPr/>
        </p:nvSpPr>
        <p:spPr>
          <a:xfrm>
            <a:off x="7325025" y="5501855"/>
            <a:ext cx="153656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D3510A8-F24C-4BF7-BDD5-5C2C8FFB20BE}"/>
              </a:ext>
            </a:extLst>
          </p:cNvPr>
          <p:cNvSpPr/>
          <p:nvPr/>
        </p:nvSpPr>
        <p:spPr>
          <a:xfrm rot="16200000" flipV="1">
            <a:off x="6751545" y="4927247"/>
            <a:ext cx="119267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C2DA574D-6C12-4D16-8667-0B651F7F4098}"/>
              </a:ext>
            </a:extLst>
          </p:cNvPr>
          <p:cNvSpPr/>
          <p:nvPr/>
        </p:nvSpPr>
        <p:spPr>
          <a:xfrm>
            <a:off x="7222115" y="4273407"/>
            <a:ext cx="205818" cy="196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396317FA-EF99-4CC1-BAFC-12D9DAFFF636}"/>
              </a:ext>
            </a:extLst>
          </p:cNvPr>
          <p:cNvSpPr/>
          <p:nvPr/>
        </p:nvSpPr>
        <p:spPr>
          <a:xfrm>
            <a:off x="6920819" y="4068760"/>
            <a:ext cx="205818" cy="196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A715302-0BA2-4A58-BAF9-61BF7AF40C1B}"/>
              </a:ext>
            </a:extLst>
          </p:cNvPr>
          <p:cNvSpPr/>
          <p:nvPr/>
        </p:nvSpPr>
        <p:spPr>
          <a:xfrm>
            <a:off x="6511182" y="4151366"/>
            <a:ext cx="512545" cy="61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8CA516C-F2B6-4722-8613-EF31D6FAA688}"/>
              </a:ext>
            </a:extLst>
          </p:cNvPr>
          <p:cNvSpPr/>
          <p:nvPr/>
        </p:nvSpPr>
        <p:spPr>
          <a:xfrm rot="16200000">
            <a:off x="5723463" y="4957058"/>
            <a:ext cx="1672836" cy="45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9D1D2B4-5D67-44DE-B605-52409DCBB6E9}"/>
              </a:ext>
            </a:extLst>
          </p:cNvPr>
          <p:cNvSpPr/>
          <p:nvPr/>
        </p:nvSpPr>
        <p:spPr>
          <a:xfrm rot="16200000">
            <a:off x="3991396" y="2380687"/>
            <a:ext cx="98923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58120B45-D72A-43B6-BE69-986F50B24105}"/>
              </a:ext>
            </a:extLst>
          </p:cNvPr>
          <p:cNvSpPr/>
          <p:nvPr/>
        </p:nvSpPr>
        <p:spPr>
          <a:xfrm>
            <a:off x="4383106" y="2784684"/>
            <a:ext cx="205818" cy="196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4AE2D5B-EC59-4736-AB55-97D2A22AAE0E}"/>
              </a:ext>
            </a:extLst>
          </p:cNvPr>
          <p:cNvSpPr/>
          <p:nvPr/>
        </p:nvSpPr>
        <p:spPr>
          <a:xfrm rot="16200000">
            <a:off x="6876124" y="2320362"/>
            <a:ext cx="98923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A83A0778-2563-4417-B747-7CEB6FCA9798}"/>
              </a:ext>
            </a:extLst>
          </p:cNvPr>
          <p:cNvSpPr/>
          <p:nvPr/>
        </p:nvSpPr>
        <p:spPr>
          <a:xfrm>
            <a:off x="7267834" y="2724359"/>
            <a:ext cx="205818" cy="196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F0C8CFE-2CE2-4B49-A6FE-F7A66307C2C9}"/>
              </a:ext>
            </a:extLst>
          </p:cNvPr>
          <p:cNvSpPr txBox="1"/>
          <p:nvPr/>
        </p:nvSpPr>
        <p:spPr>
          <a:xfrm>
            <a:off x="3599203" y="1456949"/>
            <a:ext cx="181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L</a:t>
            </a:r>
            <a:r>
              <a:rPr lang="ja-JP" altLang="en-US" dirty="0"/>
              <a:t>トリガー）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E8A1FB1-DD0E-4604-85B8-9DB512307F00}"/>
              </a:ext>
            </a:extLst>
          </p:cNvPr>
          <p:cNvSpPr txBox="1"/>
          <p:nvPr/>
        </p:nvSpPr>
        <p:spPr>
          <a:xfrm>
            <a:off x="6563980" y="1452064"/>
            <a:ext cx="181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（</a:t>
            </a:r>
            <a:r>
              <a:rPr lang="en-US" altLang="ja-JP" dirty="0"/>
              <a:t>R</a:t>
            </a:r>
            <a:r>
              <a:rPr lang="ja-JP" altLang="en-US" dirty="0"/>
              <a:t>トリガー）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CA6F10C-CFF2-4BF5-B9F1-4616AA733985}"/>
              </a:ext>
            </a:extLst>
          </p:cNvPr>
          <p:cNvSpPr txBox="1"/>
          <p:nvPr/>
        </p:nvSpPr>
        <p:spPr>
          <a:xfrm>
            <a:off x="3918589" y="1107113"/>
            <a:ext cx="170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アクセル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2599FE1-EDA8-436E-9003-BD0BC5BDC15E}"/>
              </a:ext>
            </a:extLst>
          </p:cNvPr>
          <p:cNvSpPr txBox="1"/>
          <p:nvPr/>
        </p:nvSpPr>
        <p:spPr>
          <a:xfrm>
            <a:off x="6862393" y="1104736"/>
            <a:ext cx="170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ブレーキ</a:t>
            </a:r>
          </a:p>
        </p:txBody>
      </p:sp>
    </p:spTree>
    <p:extLst>
      <p:ext uri="{BB962C8B-B14F-4D97-AF65-F5344CB8AC3E}">
        <p14:creationId xmlns:p14="http://schemas.microsoft.com/office/powerpoint/2010/main" val="1414694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792B01-DDB1-4D9D-96D2-13454533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設定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E978395-82E1-4E4A-82FF-7A4E2746DC26}"/>
              </a:ext>
            </a:extLst>
          </p:cNvPr>
          <p:cNvSpPr txBox="1"/>
          <p:nvPr/>
        </p:nvSpPr>
        <p:spPr>
          <a:xfrm>
            <a:off x="5062194" y="1722875"/>
            <a:ext cx="5848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主人公は車！</a:t>
            </a:r>
            <a:endParaRPr kumimoji="1" lang="en-US" altLang="ja-JP" dirty="0"/>
          </a:p>
          <a:p>
            <a:r>
              <a:rPr kumimoji="1" lang="ja-JP" altLang="en-US" dirty="0"/>
              <a:t>この車には色々な力が使えるぞ！</a:t>
            </a:r>
            <a:endParaRPr kumimoji="1" lang="en-US" altLang="ja-JP" dirty="0"/>
          </a:p>
          <a:p>
            <a:r>
              <a:rPr lang="ja-JP" altLang="en-US" dirty="0"/>
              <a:t>その力を使用して暴れまくろう！！！</a:t>
            </a:r>
            <a:endParaRPr lang="en-US" altLang="ja-JP" dirty="0"/>
          </a:p>
        </p:txBody>
      </p:sp>
      <p:sp>
        <p:nvSpPr>
          <p:cNvPr id="6" name="スクロール: 横 5">
            <a:extLst>
              <a:ext uri="{FF2B5EF4-FFF2-40B4-BE49-F238E27FC236}">
                <a16:creationId xmlns:a16="http://schemas.microsoft.com/office/drawing/2014/main" id="{7EA4C2E3-C94B-44F1-90B3-3EE32ED6DD40}"/>
              </a:ext>
            </a:extLst>
          </p:cNvPr>
          <p:cNvSpPr/>
          <p:nvPr/>
        </p:nvSpPr>
        <p:spPr>
          <a:xfrm>
            <a:off x="5639944" y="5368987"/>
            <a:ext cx="2443786" cy="871623"/>
          </a:xfrm>
          <a:prstGeom prst="horizontalScroll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マナーの悪い人を</a:t>
            </a:r>
            <a:endParaRPr kumimoji="1" lang="en-US" altLang="ja-JP" dirty="0">
              <a:solidFill>
                <a:schemeClr val="accent2">
                  <a:lumMod val="50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kumimoji="1" lang="ja-JP" altLang="en-US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吹き飛ばす</a:t>
            </a:r>
            <a:r>
              <a:rPr kumimoji="1" lang="en-US" altLang="ja-JP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!!</a:t>
            </a:r>
            <a:endParaRPr kumimoji="1" lang="ja-JP" altLang="en-US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スクロール: 横 6">
            <a:extLst>
              <a:ext uri="{FF2B5EF4-FFF2-40B4-BE49-F238E27FC236}">
                <a16:creationId xmlns:a16="http://schemas.microsoft.com/office/drawing/2014/main" id="{424750CE-C3B7-4B52-8487-FFF86386EC76}"/>
              </a:ext>
            </a:extLst>
          </p:cNvPr>
          <p:cNvSpPr/>
          <p:nvPr/>
        </p:nvSpPr>
        <p:spPr>
          <a:xfrm>
            <a:off x="8262814" y="5369465"/>
            <a:ext cx="2416325" cy="871623"/>
          </a:xfrm>
          <a:prstGeom prst="horizontalScroll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accent2">
                    <a:lumMod val="5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邪魔なものを</a:t>
            </a:r>
            <a:r>
              <a:rPr lang="ja-JP" altLang="en-US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壊す</a:t>
            </a:r>
            <a:r>
              <a:rPr kumimoji="1" lang="en-US" altLang="ja-JP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!!</a:t>
            </a:r>
            <a:endParaRPr kumimoji="1" lang="ja-JP" altLang="en-US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020FABE-3536-4EB6-8489-9DD6EF1FB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987" y="3429065"/>
            <a:ext cx="2145978" cy="196308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7DC0E45-6892-43E9-A301-47E866BA7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379" y="3429000"/>
            <a:ext cx="2078916" cy="188992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C24D2AF-4F23-4F0E-B968-282A56241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11" y="2184540"/>
            <a:ext cx="3803715" cy="380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8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69260D-7DEB-4561-A630-92006103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送風機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CF4677D-5EE1-4A2D-9728-BEDBECED3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8971" y="3444560"/>
            <a:ext cx="2894582" cy="289458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259D58E-0213-4B65-9E4B-0EEF7DCB4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0938" y="1536954"/>
            <a:ext cx="4200427" cy="4200427"/>
          </a:xfrm>
          <a:prstGeom prst="rect">
            <a:avLst/>
          </a:prstGeom>
        </p:spPr>
      </p:pic>
      <p:pic>
        <p:nvPicPr>
          <p:cNvPr id="2050" name="Picture 2" descr="歩きタバコのイラスト">
            <a:extLst>
              <a:ext uri="{FF2B5EF4-FFF2-40B4-BE49-F238E27FC236}">
                <a16:creationId xmlns:a16="http://schemas.microsoft.com/office/drawing/2014/main" id="{86897710-8100-48B8-B769-A60CA8275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83086">
            <a:off x="3327986" y="1937275"/>
            <a:ext cx="1258689" cy="143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4DDFEB-6EC6-492E-BF1D-6E4394E5A79C}"/>
              </a:ext>
            </a:extLst>
          </p:cNvPr>
          <p:cNvSpPr txBox="1"/>
          <p:nvPr/>
        </p:nvSpPr>
        <p:spPr>
          <a:xfrm>
            <a:off x="5916892" y="2967335"/>
            <a:ext cx="5024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歩きたばこ！</a:t>
            </a:r>
            <a:endParaRPr kumimoji="1" lang="en-US" altLang="ja-JP" dirty="0"/>
          </a:p>
          <a:p>
            <a:r>
              <a:rPr kumimoji="1" lang="ja-JP" altLang="en-US" dirty="0"/>
              <a:t>周りに害しか起こさない馬鹿は</a:t>
            </a:r>
            <a:endParaRPr kumimoji="1" lang="en-US" altLang="ja-JP" dirty="0"/>
          </a:p>
          <a:p>
            <a:r>
              <a:rPr kumimoji="1" lang="ja-JP" altLang="en-US" dirty="0"/>
              <a:t>吹き飛ばして</a:t>
            </a:r>
            <a:r>
              <a:rPr lang="ja-JP" altLang="en-US" dirty="0"/>
              <a:t>しまおう！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033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314</Words>
  <Application>Microsoft Office PowerPoint</Application>
  <PresentationFormat>ワイド画面</PresentationFormat>
  <Paragraphs>64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HGPｺﾞｼｯｸE</vt:lpstr>
      <vt:lpstr>HGP創英角ﾎﾟｯﾌﾟ体</vt:lpstr>
      <vt:lpstr>HGSｺﾞｼｯｸE</vt:lpstr>
      <vt:lpstr>游ゴシック</vt:lpstr>
      <vt:lpstr>游ゴシック Light</vt:lpstr>
      <vt:lpstr>Arial</vt:lpstr>
      <vt:lpstr>Office テーマ</vt:lpstr>
      <vt:lpstr>PowerPoint プレゼンテーション</vt:lpstr>
      <vt:lpstr>コンセプト</vt:lpstr>
      <vt:lpstr>ターゲット</vt:lpstr>
      <vt:lpstr>舞台</vt:lpstr>
      <vt:lpstr>目的</vt:lpstr>
      <vt:lpstr>進行</vt:lpstr>
      <vt:lpstr>操作方法</vt:lpstr>
      <vt:lpstr>設定</vt:lpstr>
      <vt:lpstr>送風機</vt:lpstr>
      <vt:lpstr>ブースト</vt:lpstr>
      <vt:lpstr>攻略</vt:lpstr>
      <vt:lpstr>展開</vt:lpstr>
      <vt:lpstr>アピールポイント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AnarchyCars</dc:title>
  <dc:creator>student</dc:creator>
  <cp:lastModifiedBy>student</cp:lastModifiedBy>
  <cp:revision>24</cp:revision>
  <dcterms:created xsi:type="dcterms:W3CDTF">2023-01-11T08:16:55Z</dcterms:created>
  <dcterms:modified xsi:type="dcterms:W3CDTF">2023-01-12T03:29:32Z</dcterms:modified>
</cp:coreProperties>
</file>