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49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6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8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69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3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93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6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0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6E8D-D0F8-423F-A7C2-684F25209E1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5FE4-A85C-4976-BF4C-2773BDEF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85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EEA8E-91B6-4BA0-8B6A-2E2773C67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3624"/>
          </a:xfrm>
        </p:spPr>
        <p:txBody>
          <a:bodyPr>
            <a:normAutofit/>
          </a:bodyPr>
          <a:lstStyle/>
          <a:p>
            <a:r>
              <a:rPr kumimoji="1" lang="ja-JP" altLang="en-US" sz="8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チーム名 ： </a:t>
            </a:r>
            <a:r>
              <a:rPr kumimoji="1" lang="en-US" altLang="ja-JP" sz="8000" dirty="0" err="1">
                <a:solidFill>
                  <a:srgbClr val="76B7B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kumimoji="1" lang="en-US" altLang="ja-JP" sz="8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ilence</a:t>
            </a:r>
            <a:r>
              <a:rPr kumimoji="1" lang="en-US" altLang="ja-JP" sz="8000" dirty="0" err="1">
                <a:solidFill>
                  <a:srgbClr val="76B7B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</a:t>
            </a:r>
            <a:r>
              <a:rPr kumimoji="1" lang="en-US" altLang="ja-JP" sz="8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ujita</a:t>
            </a:r>
            <a:endParaRPr kumimoji="1" lang="ja-JP" altLang="en-US" sz="8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D84FE7-3EC4-41A9-88F5-ABF8BEB0A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2361"/>
            <a:ext cx="9144000" cy="1032714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チームロゴ</a:t>
            </a:r>
            <a:endParaRPr kumimoji="1" lang="ja-JP" altLang="en-US" sz="2800" b="1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ED44F9-B364-4768-8DB1-130419EB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32745"/>
            <a:ext cx="9646025" cy="54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游ゴシック</vt:lpstr>
      <vt:lpstr>游ゴシック Light</vt:lpstr>
      <vt:lpstr>Adobe Devanagari</vt:lpstr>
      <vt:lpstr>Arial</vt:lpstr>
      <vt:lpstr>Calibri</vt:lpstr>
      <vt:lpstr>Calibri Light</vt:lpstr>
      <vt:lpstr>Office Theme</vt:lpstr>
      <vt:lpstr>チーム名 ： SilenceFujita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チーム名 ： SilenceFujita</dc:title>
  <dc:creator>student</dc:creator>
  <cp:lastModifiedBy>student</cp:lastModifiedBy>
  <cp:revision>1</cp:revision>
  <dcterms:created xsi:type="dcterms:W3CDTF">2022-12-01T00:46:39Z</dcterms:created>
  <dcterms:modified xsi:type="dcterms:W3CDTF">2022-12-01T01:12:21Z</dcterms:modified>
</cp:coreProperties>
</file>