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275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2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4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3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06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0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6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5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2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B9F3-7FF2-4191-A3DF-6D4F95FF8DB0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6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93AF8511-AD12-4519-87B3-A827FF6F0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" y="2020662"/>
            <a:ext cx="3497442" cy="1426817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A036FFA-8B06-40B3-8A89-34318D1629E5}"/>
              </a:ext>
            </a:extLst>
          </p:cNvPr>
          <p:cNvSpPr/>
          <p:nvPr/>
        </p:nvSpPr>
        <p:spPr>
          <a:xfrm>
            <a:off x="4018960" y="1598007"/>
            <a:ext cx="2803727" cy="1788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85CB1D-A86C-450E-92FC-A256247753DA}"/>
              </a:ext>
            </a:extLst>
          </p:cNvPr>
          <p:cNvSpPr/>
          <p:nvPr/>
        </p:nvSpPr>
        <p:spPr>
          <a:xfrm>
            <a:off x="209238" y="3692235"/>
            <a:ext cx="4238071" cy="96165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2DC9C2F-5F6E-4C69-A2C6-15D4F6F68057}"/>
              </a:ext>
            </a:extLst>
          </p:cNvPr>
          <p:cNvSpPr/>
          <p:nvPr/>
        </p:nvSpPr>
        <p:spPr>
          <a:xfrm>
            <a:off x="197382" y="1764612"/>
            <a:ext cx="3797865" cy="17883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E7010-DAD7-4472-81B3-5DCA9915A3E1}"/>
              </a:ext>
            </a:extLst>
          </p:cNvPr>
          <p:cNvSpPr txBox="1"/>
          <p:nvPr/>
        </p:nvSpPr>
        <p:spPr>
          <a:xfrm>
            <a:off x="746089" y="0"/>
            <a:ext cx="5365828" cy="1354217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1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過剰な必要悪</a:t>
            </a:r>
            <a:endParaRPr kumimoji="1" lang="en-US" altLang="ja-JP" sz="4100" u="sng" dirty="0">
              <a:ln w="12700">
                <a:solidFill>
                  <a:schemeClr val="bg1"/>
                </a:solidFill>
              </a:ln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ctr"/>
            <a:r>
              <a:rPr kumimoji="1" lang="en-US" altLang="ja-JP" sz="4100" u="sng" dirty="0">
                <a:ln w="12700"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Anarchy Cars!!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kumimoji="1" lang="ja-JP" altLang="en-US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仮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7D42CE-6DDC-46D8-A2BD-B5934E064002}"/>
              </a:ext>
            </a:extLst>
          </p:cNvPr>
          <p:cNvSpPr txBox="1"/>
          <p:nvPr/>
        </p:nvSpPr>
        <p:spPr>
          <a:xfrm>
            <a:off x="359450" y="1542329"/>
            <a:ext cx="2243073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ゲームのイメージ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5EB44D-D17D-46DA-B772-401EE313ED12}"/>
              </a:ext>
            </a:extLst>
          </p:cNvPr>
          <p:cNvSpPr txBox="1"/>
          <p:nvPr/>
        </p:nvSpPr>
        <p:spPr>
          <a:xfrm>
            <a:off x="209238" y="3691787"/>
            <a:ext cx="4238071" cy="37995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ゲームの概要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F1BEFB-3FDE-48D2-AFB7-7959856CEBBC}"/>
              </a:ext>
            </a:extLst>
          </p:cNvPr>
          <p:cNvSpPr txBox="1"/>
          <p:nvPr/>
        </p:nvSpPr>
        <p:spPr>
          <a:xfrm>
            <a:off x="129562" y="4007559"/>
            <a:ext cx="441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・やってはいけない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背徳感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”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を感じてもらう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・警察の猛攻を掻い潜り、暴れまわれ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52C7F8-47FE-49C5-95F0-E6F8F8198A92}"/>
              </a:ext>
            </a:extLst>
          </p:cNvPr>
          <p:cNvSpPr txBox="1"/>
          <p:nvPr/>
        </p:nvSpPr>
        <p:spPr>
          <a:xfrm>
            <a:off x="4018962" y="1547012"/>
            <a:ext cx="2803726" cy="46166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このゲームならでは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692D28-D83E-4985-A0A3-D631C3995221}"/>
              </a:ext>
            </a:extLst>
          </p:cNvPr>
          <p:cNvSpPr txBox="1"/>
          <p:nvPr/>
        </p:nvSpPr>
        <p:spPr>
          <a:xfrm>
            <a:off x="3962731" y="1926902"/>
            <a:ext cx="2916183" cy="1477328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悪いことをすると</a:t>
            </a:r>
            <a:r>
              <a:rPr kumimoji="1"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重い罪ほど</a:t>
            </a:r>
            <a:r>
              <a:rPr kumimoji="1"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が大きい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しかしこのゲームでは</a:t>
            </a:r>
            <a:endParaRPr kumimoji="1"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大きな</a:t>
            </a:r>
            <a:r>
              <a:rPr kumimoji="1"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こそが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高得点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今までにないカートゲーム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97710B-1979-45C2-8EE3-33065EBEA4E4}"/>
              </a:ext>
            </a:extLst>
          </p:cNvPr>
          <p:cNvSpPr/>
          <p:nvPr/>
        </p:nvSpPr>
        <p:spPr>
          <a:xfrm>
            <a:off x="209238" y="5225663"/>
            <a:ext cx="2617558" cy="966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1C9EB59-1F21-48BA-B349-4CA98FA9F139}"/>
              </a:ext>
            </a:extLst>
          </p:cNvPr>
          <p:cNvSpPr txBox="1"/>
          <p:nvPr/>
        </p:nvSpPr>
        <p:spPr>
          <a:xfrm>
            <a:off x="177746" y="5176089"/>
            <a:ext cx="2680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このゲームの敵は全員犯罪者</a:t>
            </a:r>
            <a:r>
              <a:rPr kumimoji="1" lang="en-US" altLang="ja-JP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一見悪いことをしているように思えるが</a:t>
            </a:r>
            <a:endParaRPr kumimoji="1" lang="en-US" altLang="ja-JP" sz="1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全て世のため人のため</a:t>
            </a:r>
            <a:r>
              <a:rPr kumimoji="1" lang="en-US" altLang="ja-JP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しかし、それに気づく者は誰もいない</a:t>
            </a:r>
            <a:r>
              <a:rPr kumimoji="1" lang="en-US" altLang="ja-JP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r>
              <a:rPr kumimoji="1" lang="ja-JP" altLang="en-US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気分はまさにダークヒーロー</a:t>
            </a:r>
            <a:r>
              <a:rPr kumimoji="1" lang="en-US" altLang="ja-JP" sz="1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FC8A722-9AFE-43B4-83EE-FC14B5F6E8F1}"/>
              </a:ext>
            </a:extLst>
          </p:cNvPr>
          <p:cNvSpPr/>
          <p:nvPr/>
        </p:nvSpPr>
        <p:spPr>
          <a:xfrm>
            <a:off x="209238" y="4844707"/>
            <a:ext cx="2617558" cy="3799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実は</a:t>
            </a:r>
            <a:r>
              <a:rPr kumimoji="1" lang="en-US" altLang="ja-JP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  <a:endParaRPr kumimoji="1" lang="ja-JP" altLang="en-US" dirty="0">
              <a:solidFill>
                <a:schemeClr val="tx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1CDAF6DA-4F33-4099-979B-6AD2EEA53786}"/>
              </a:ext>
            </a:extLst>
          </p:cNvPr>
          <p:cNvSpPr/>
          <p:nvPr/>
        </p:nvSpPr>
        <p:spPr>
          <a:xfrm>
            <a:off x="4734347" y="3447479"/>
            <a:ext cx="1405467" cy="379954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4BB01B8-B2B8-4C8F-9A3D-F1CA8528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10" y="1977860"/>
            <a:ext cx="4749552" cy="2796171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A036FFA-8B06-40B3-8A89-34318D1629E5}"/>
              </a:ext>
            </a:extLst>
          </p:cNvPr>
          <p:cNvSpPr/>
          <p:nvPr/>
        </p:nvSpPr>
        <p:spPr>
          <a:xfrm>
            <a:off x="43979" y="6629682"/>
            <a:ext cx="3473618" cy="18109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85CB1D-A86C-450E-92FC-A256247753DA}"/>
              </a:ext>
            </a:extLst>
          </p:cNvPr>
          <p:cNvSpPr/>
          <p:nvPr/>
        </p:nvSpPr>
        <p:spPr>
          <a:xfrm>
            <a:off x="47304" y="4815917"/>
            <a:ext cx="6707510" cy="172110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2DC9C2F-5F6E-4C69-A2C6-15D4F6F68057}"/>
              </a:ext>
            </a:extLst>
          </p:cNvPr>
          <p:cNvSpPr/>
          <p:nvPr/>
        </p:nvSpPr>
        <p:spPr>
          <a:xfrm>
            <a:off x="150490" y="1496797"/>
            <a:ext cx="6520047" cy="322504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E7010-DAD7-4472-81B3-5DCA9915A3E1}"/>
              </a:ext>
            </a:extLst>
          </p:cNvPr>
          <p:cNvSpPr txBox="1"/>
          <p:nvPr/>
        </p:nvSpPr>
        <p:spPr>
          <a:xfrm>
            <a:off x="746089" y="0"/>
            <a:ext cx="5365828" cy="1354217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1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必要悪</a:t>
            </a:r>
            <a:endParaRPr kumimoji="1" lang="en-US" altLang="ja-JP" sz="4100" u="sng" dirty="0">
              <a:ln w="12700">
                <a:solidFill>
                  <a:schemeClr val="bg1"/>
                </a:solidFill>
              </a:ln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ctr"/>
            <a:r>
              <a:rPr kumimoji="1" lang="en-US" altLang="ja-JP" sz="4100" u="sng" dirty="0">
                <a:ln w="12700"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Anarchy Cars!!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kumimoji="1" lang="ja-JP" altLang="en-US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仮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7D42CE-6DDC-46D8-A2BD-B5934E064002}"/>
              </a:ext>
            </a:extLst>
          </p:cNvPr>
          <p:cNvSpPr txBox="1"/>
          <p:nvPr/>
        </p:nvSpPr>
        <p:spPr>
          <a:xfrm>
            <a:off x="3500665" y="1397647"/>
            <a:ext cx="2756261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ゲームのイメージ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5EB44D-D17D-46DA-B772-401EE313ED12}"/>
              </a:ext>
            </a:extLst>
          </p:cNvPr>
          <p:cNvSpPr txBox="1"/>
          <p:nvPr/>
        </p:nvSpPr>
        <p:spPr>
          <a:xfrm>
            <a:off x="47304" y="4815915"/>
            <a:ext cx="6707510" cy="46166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ゲームの概要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F1BEFB-3FDE-48D2-AFB7-7959856CEBBC}"/>
              </a:ext>
            </a:extLst>
          </p:cNvPr>
          <p:cNvSpPr txBox="1"/>
          <p:nvPr/>
        </p:nvSpPr>
        <p:spPr>
          <a:xfrm>
            <a:off x="3906" y="5198675"/>
            <a:ext cx="6763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・やってはいけない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</a:t>
            </a:r>
            <a:r>
              <a:rPr kumimoji="1"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背徳感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”</a:t>
            </a:r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を感じてもらう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・警察の猛攻を掻い潜り、</a:t>
            </a:r>
            <a:endParaRPr kumimoji="1" lang="en-US" altLang="ja-JP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車を操作して暴れまわれ</a:t>
            </a:r>
            <a:r>
              <a:rPr kumimoji="1"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52C7F8-47FE-49C5-95F0-E6F8F8198A92}"/>
              </a:ext>
            </a:extLst>
          </p:cNvPr>
          <p:cNvSpPr txBox="1"/>
          <p:nvPr/>
        </p:nvSpPr>
        <p:spPr>
          <a:xfrm>
            <a:off x="43979" y="6583036"/>
            <a:ext cx="3473618" cy="46166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このゲームならでは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692D28-D83E-4985-A0A3-D631C3995221}"/>
              </a:ext>
            </a:extLst>
          </p:cNvPr>
          <p:cNvSpPr txBox="1"/>
          <p:nvPr/>
        </p:nvSpPr>
        <p:spPr>
          <a:xfrm>
            <a:off x="-23478" y="6994065"/>
            <a:ext cx="3716082" cy="144655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悪いことをすると</a:t>
            </a:r>
            <a:r>
              <a:rPr kumimoji="1" lang="ja-JP" altLang="en-US" sz="2200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しかし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r>
              <a:rPr kumimoji="1" lang="ja-JP" altLang="en-US" sz="2200" b="1" u="sng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sz="2200" b="1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こそが</a:t>
            </a:r>
            <a:r>
              <a:rPr kumimoji="1" lang="ja-JP" altLang="en-US" sz="2200" b="1" u="sng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勝利</a:t>
            </a:r>
            <a:r>
              <a:rPr kumimoji="1" lang="ja-JP" altLang="en-US" sz="2200" b="1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の道</a:t>
            </a:r>
            <a:r>
              <a:rPr kumimoji="1" lang="en-US" altLang="ja-JP" sz="2200" b="1" u="sng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重い罪ほど</a:t>
            </a:r>
            <a:r>
              <a:rPr kumimoji="1" lang="ja-JP" altLang="en-US" sz="2200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が大きい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今までにないカートゲーム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kumimoji="1" lang="ja-JP" altLang="en-US" sz="2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4988FA71-C81D-45D8-9403-56D0D85DE3F5}"/>
              </a:ext>
            </a:extLst>
          </p:cNvPr>
          <p:cNvSpPr/>
          <p:nvPr/>
        </p:nvSpPr>
        <p:spPr>
          <a:xfrm>
            <a:off x="2072255" y="1857479"/>
            <a:ext cx="1445342" cy="590263"/>
          </a:xfrm>
          <a:prstGeom prst="wedgeEllipseCallout">
            <a:avLst>
              <a:gd name="adj1" fmla="val -61311"/>
              <a:gd name="adj2" fmla="val 506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3COMBO!!</a:t>
            </a:r>
            <a:endParaRPr kumimoji="1" lang="ja-JP" altLang="en-US" sz="1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爆発: 8 pt 14">
            <a:extLst>
              <a:ext uri="{FF2B5EF4-FFF2-40B4-BE49-F238E27FC236}">
                <a16:creationId xmlns:a16="http://schemas.microsoft.com/office/drawing/2014/main" id="{9AF5688A-DA8F-4822-99FF-48A5E1D25386}"/>
              </a:ext>
            </a:extLst>
          </p:cNvPr>
          <p:cNvSpPr/>
          <p:nvPr/>
        </p:nvSpPr>
        <p:spPr>
          <a:xfrm>
            <a:off x="4322152" y="1933275"/>
            <a:ext cx="1172784" cy="807336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kumimoji="1" lang="en-US" altLang="ja-JP" sz="1400" dirty="0">
                <a:solidFill>
                  <a:srgbClr val="FFC000"/>
                </a:solidFill>
                <a:latin typeface="Arial Black" panose="020B0A04020102020204" pitchFamily="34" charset="0"/>
              </a:rPr>
              <a:t>100</a:t>
            </a:r>
            <a:endParaRPr kumimoji="1" lang="ja-JP" altLang="en-US" sz="1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爆発: 8 pt 15">
            <a:extLst>
              <a:ext uri="{FF2B5EF4-FFF2-40B4-BE49-F238E27FC236}">
                <a16:creationId xmlns:a16="http://schemas.microsoft.com/office/drawing/2014/main" id="{52C53C71-FEC4-4426-AD5F-A4DF6E2687AC}"/>
              </a:ext>
            </a:extLst>
          </p:cNvPr>
          <p:cNvSpPr/>
          <p:nvPr/>
        </p:nvSpPr>
        <p:spPr>
          <a:xfrm>
            <a:off x="4210832" y="3254948"/>
            <a:ext cx="1044706" cy="740172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kumimoji="1" lang="en-US" altLang="ja-JP" sz="1200" dirty="0">
                <a:solidFill>
                  <a:srgbClr val="FFC000"/>
                </a:solidFill>
                <a:latin typeface="Arial Black" panose="020B0A04020102020204" pitchFamily="34" charset="0"/>
              </a:rPr>
              <a:t>500</a:t>
            </a:r>
            <a:endParaRPr kumimoji="1" lang="ja-JP" altLang="en-US" sz="12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爆発: 14 pt 16">
            <a:extLst>
              <a:ext uri="{FF2B5EF4-FFF2-40B4-BE49-F238E27FC236}">
                <a16:creationId xmlns:a16="http://schemas.microsoft.com/office/drawing/2014/main" id="{7616A41E-BE1E-4547-89EB-44436B9E3732}"/>
              </a:ext>
            </a:extLst>
          </p:cNvPr>
          <p:cNvSpPr/>
          <p:nvPr/>
        </p:nvSpPr>
        <p:spPr>
          <a:xfrm>
            <a:off x="754751" y="2980754"/>
            <a:ext cx="1518467" cy="724507"/>
          </a:xfrm>
          <a:prstGeom prst="irregularSeal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 Black" panose="020B0A04020102020204" pitchFamily="34" charset="0"/>
              </a:rPr>
              <a:t>-</a:t>
            </a:r>
            <a:r>
              <a:rPr kumimoji="1" lang="en-US" altLang="ja-JP" sz="1200" dirty="0">
                <a:solidFill>
                  <a:schemeClr val="accent4"/>
                </a:solidFill>
                <a:latin typeface="Arial Black" panose="020B0A04020102020204" pitchFamily="34" charset="0"/>
              </a:rPr>
              <a:t>1500</a:t>
            </a:r>
            <a:endParaRPr kumimoji="1" lang="ja-JP" altLang="en-US" sz="1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1B0745-D0F1-4F46-991A-8F94E961E9E3}"/>
              </a:ext>
            </a:extLst>
          </p:cNvPr>
          <p:cNvSpPr txBox="1"/>
          <p:nvPr/>
        </p:nvSpPr>
        <p:spPr>
          <a:xfrm>
            <a:off x="545740" y="1554003"/>
            <a:ext cx="2055773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SCORE</a:t>
            </a:r>
            <a:r>
              <a:rPr kumimoji="1" lang="en-US" altLang="ja-JP" sz="2000" dirty="0"/>
              <a:t>:-1,500,000</a:t>
            </a:r>
            <a:endParaRPr kumimoji="1" lang="ja-JP" altLang="en-US" sz="2000" dirty="0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07260BA0-D1DE-4ACE-96BF-CC48D8CEF223}"/>
              </a:ext>
            </a:extLst>
          </p:cNvPr>
          <p:cNvSpPr/>
          <p:nvPr/>
        </p:nvSpPr>
        <p:spPr>
          <a:xfrm>
            <a:off x="5214515" y="3639927"/>
            <a:ext cx="1044706" cy="463323"/>
          </a:xfrm>
          <a:prstGeom prst="wedgeEllipseCallout">
            <a:avLst>
              <a:gd name="adj1" fmla="val -74808"/>
              <a:gd name="adj2" fmla="val 707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ひそひそ</a:t>
            </a:r>
            <a:r>
              <a:rPr kumimoji="1" lang="en-US" altLang="ja-JP" sz="800" dirty="0">
                <a:solidFill>
                  <a:schemeClr val="tx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…</a:t>
            </a:r>
            <a:endParaRPr kumimoji="1" lang="ja-JP" altLang="en-US" sz="800" dirty="0">
              <a:solidFill>
                <a:schemeClr val="tx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783372A9-4715-46D7-9829-D0F5D616FE5E}"/>
              </a:ext>
            </a:extLst>
          </p:cNvPr>
          <p:cNvSpPr/>
          <p:nvPr/>
        </p:nvSpPr>
        <p:spPr>
          <a:xfrm>
            <a:off x="375853" y="3717106"/>
            <a:ext cx="1174147" cy="367271"/>
          </a:xfrm>
          <a:prstGeom prst="wedgeEllipseCallout">
            <a:avLst>
              <a:gd name="adj1" fmla="val 58992"/>
              <a:gd name="adj2" fmla="val 756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がやがや</a:t>
            </a:r>
            <a:r>
              <a:rPr kumimoji="1" lang="en-US" altLang="ja-JP" sz="800" dirty="0">
                <a:solidFill>
                  <a:schemeClr val="tx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…</a:t>
            </a:r>
            <a:endParaRPr kumimoji="1" lang="ja-JP" altLang="en-US" sz="800" dirty="0">
              <a:solidFill>
                <a:schemeClr val="tx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01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201</Words>
  <Application>Microsoft Office PowerPoint</Application>
  <PresentationFormat>A4 210 x 297 mm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3" baseType="lpstr">
      <vt:lpstr>HGPｺﾞｼｯｸE</vt:lpstr>
      <vt:lpstr>HGP創英ﾌﾟﾚｾﾞﾝｽEB</vt:lpstr>
      <vt:lpstr>HGP創英角ﾎﾟｯﾌﾟ体</vt:lpstr>
      <vt:lpstr>HGSｺﾞｼｯｸE</vt:lpstr>
      <vt:lpstr>游ゴシック</vt:lpstr>
      <vt:lpstr>游ゴシック Light</vt:lpstr>
      <vt:lpstr>Arial</vt:lpstr>
      <vt:lpstr>Arial Black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31</cp:revision>
  <dcterms:created xsi:type="dcterms:W3CDTF">2022-12-08T00:28:41Z</dcterms:created>
  <dcterms:modified xsi:type="dcterms:W3CDTF">2022-12-12T08:06:12Z</dcterms:modified>
</cp:coreProperties>
</file>