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FDB5F8"/>
    <a:srgbClr val="FFCC00"/>
    <a:srgbClr val="00B050"/>
    <a:srgbClr val="FFD96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4F729-8700-41C0-A500-A64086DB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803BDE-B8E8-46DF-B386-EB8C06D8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17FB8-91D7-44A4-9D8F-234038DE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3FAD1-8E1D-4C3D-9D0D-E5582E05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15C72-61BD-4DC6-8054-530EF513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4BA67-BACD-445B-81F5-A1CC5650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32ABEE-15B0-4780-8821-AC83C829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8D76C-66E5-40FE-A147-D89C2C82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DE56C-67E8-4CF9-95B6-3E1C16C3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F70AF-A675-4960-B45E-791069AB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27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24FE4C-CFFE-4897-B765-ABE13218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204DD2-6845-41C7-A2A1-9AFE4D95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D9E89-8953-43E3-815B-6C859597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498D3D-AF97-41B8-96C9-0DF4215D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94FA3-8944-4A81-A4E0-D8EE2292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95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AC073-C5CC-41AA-9AC3-5056F260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3F1BC-97BF-422D-9056-45DC67CA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68F8C-B737-44FC-9E96-608F4348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4BB82C-2A12-471B-921B-1DD92D41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B0121-0F84-4D33-ADD6-643C71F6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A5666-25AA-41D2-8796-CAC80237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6BD848-7F31-4005-B971-8B9030E6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99E79-77DD-4396-A8B2-50279ACC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9B400-9513-4E6B-8B48-9EEB1BF6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339B7-3A7F-4D7E-95A2-17E287C3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B1594-F695-4974-A213-C35F0FE6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FA451-D5EA-40AF-9954-0C97B991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A010B9-2B03-4296-9072-E8302809F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FBD477-5CC5-4FA4-B5AA-BBD01AC6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4A630E-4F76-458F-A159-C95FD094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9F64C6-3A7C-4E66-B627-C92F332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6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3CEA1-8486-4130-A727-0ABFE0C0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53FE9-5C34-41B8-9F23-D135B903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EC7C15-1DFF-4AAF-A392-3AA068D2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27A507-BC15-4BFE-B8D0-EB07583E9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303214-9A37-4E22-9C40-B548D5708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649186-2520-4A3F-93CA-0B437734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6D2789-D644-4124-A2E8-0FC8425E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5D23B6-F271-4318-857F-F2D4033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2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B30D-C7FD-46E1-9643-94D877F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A3156F-7283-4DD9-9023-1FC42A4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5C5126-234E-4AD8-9883-F5264379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DC9E1D-F2F6-468A-852C-9AF4172E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A9F3ED-5C99-495F-8EEB-E2705AA8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062D4A-FE34-4FE1-BF2B-E980F356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720DA9-ADEA-45F4-9E9E-1E817FE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46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F8C43-3849-4904-A51D-29901454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0BE79-F092-4A24-9637-3493BAA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B7E6C-31C4-4A7A-B9A6-E02FC6A6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6DE37E-2938-4249-A4C0-CE43E584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BC2FE-AFC6-4235-8262-5BF3E23F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429F81-1F3C-48C4-8AAD-E5AD581F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00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29FAA-FA88-4CEE-A8F7-7ADB2515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3A3AB2-24DC-481B-B532-3F9C369DE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4647E7-C78E-46B2-9751-C919890A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B3F6D6-02D1-43E9-A2F1-B11D8F3A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035A63-7F7B-49CC-9582-C65107B5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7D63B-E9C5-4920-94CE-116F8565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062BA0-D752-4A68-AEAF-B34C99D2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794AE-DA8B-4C4C-A596-78D2A4CB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207F2-F32E-4A65-90B0-B04F1CC0F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30AF-2E00-4DE0-86BB-AE0608C74B30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7C26E6-F02B-4EC4-B383-61D350DDD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02D54-377C-4BBC-8B0B-07B230A53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9DC5-30A6-4E45-9554-69C91211D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60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FE92F-7511-4035-BE66-2D57ACD18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2541"/>
            <a:ext cx="9144000" cy="110742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企画書：</a:t>
            </a:r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ジョブ謎解き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(</a:t>
            </a:r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仮名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)</a:t>
            </a:r>
            <a:endParaRPr kumimoji="1" lang="ja-JP" altLang="en-US" dirty="0">
              <a:ln w="12700">
                <a:solidFill>
                  <a:srgbClr val="002060"/>
                </a:solidFill>
              </a:ln>
              <a:solidFill>
                <a:srgbClr val="000066"/>
              </a:solidFill>
              <a:latin typeface="DNP 秀英四号太かな Std Hv" panose="02020700000000000000" pitchFamily="18" charset="-128"/>
              <a:ea typeface="DNP 秀英四号太かな Std Hv" panose="020207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7DDA15-C51E-476A-98ED-600D38CB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301"/>
            <a:ext cx="9144000" cy="75480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制作者：藤田 勇一</a:t>
            </a:r>
          </a:p>
        </p:txBody>
      </p:sp>
    </p:spTree>
    <p:extLst>
      <p:ext uri="{BB962C8B-B14F-4D97-AF65-F5344CB8AC3E}">
        <p14:creationId xmlns:p14="http://schemas.microsoft.com/office/powerpoint/2010/main" val="36224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FE92F-7511-4035-BE66-2D57ACD18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6" y="0"/>
            <a:ext cx="6515963" cy="972273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ジョブ謎解き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(</a:t>
            </a:r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仮名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)</a:t>
            </a:r>
            <a:endParaRPr kumimoji="1" lang="ja-JP" altLang="en-US" sz="4800" dirty="0">
              <a:ln w="12700">
                <a:noFill/>
              </a:ln>
              <a:latin typeface="DNP 秀英四号太かな Std Hv" panose="02020700000000000000" pitchFamily="18" charset="-128"/>
              <a:ea typeface="DNP 秀英四号太かな Std Hv" panose="020207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679B325-1C3E-4F71-B123-60E20A2100DE}"/>
              </a:ext>
            </a:extLst>
          </p:cNvPr>
          <p:cNvSpPr txBox="1">
            <a:spLocks/>
          </p:cNvSpPr>
          <p:nvPr/>
        </p:nvSpPr>
        <p:spPr>
          <a:xfrm>
            <a:off x="115746" y="109959"/>
            <a:ext cx="11960508" cy="752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4000" dirty="0">
                <a:ln w="12700">
                  <a:noFill/>
                </a:ln>
                <a:latin typeface="VDL ロゴ丸-pop Shadow" panose="020B0800000000000000" pitchFamily="34" charset="-128"/>
                <a:ea typeface="VDL ロゴ丸-pop Shadow" panose="020B0800000000000000" pitchFamily="34" charset="-128"/>
              </a:rPr>
              <a:t>メインシステム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CBC9FB4-93D5-4BEF-9F69-0EC86C09E226}"/>
              </a:ext>
            </a:extLst>
          </p:cNvPr>
          <p:cNvSpPr txBox="1"/>
          <p:nvPr/>
        </p:nvSpPr>
        <p:spPr>
          <a:xfrm>
            <a:off x="0" y="209017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生活費を稼ぐために</a:t>
            </a:r>
            <a:endParaRPr lang="en-US" altLang="ja-JP" sz="4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4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お宝を求め</a:t>
            </a:r>
            <a:r>
              <a:rPr lang="ja-JP" altLang="en-US" sz="4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ダンジョンに降り立った</a:t>
            </a:r>
            <a:r>
              <a:rPr lang="en-US" altLang="ja-JP" sz="4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4</a:t>
            </a:r>
            <a:r>
              <a:rPr lang="ja-JP" altLang="en-US" sz="4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人パーティー</a:t>
            </a:r>
            <a:endParaRPr lang="en-US" altLang="ja-JP" sz="42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4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いろんな謎を解き</a:t>
            </a:r>
            <a:r>
              <a:rPr lang="ja-JP" altLang="en-US" sz="4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お宝をあつめながら</a:t>
            </a:r>
            <a:endParaRPr lang="en-US" altLang="ja-JP" sz="4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4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生きて</a:t>
            </a:r>
            <a:r>
              <a:rPr lang="en-US" altLang="ja-JP" sz="4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4</a:t>
            </a:r>
            <a:r>
              <a:rPr lang="ja-JP" altLang="en-US" sz="4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人で帰還しよう！</a:t>
            </a:r>
            <a:endParaRPr lang="en-US" altLang="ja-JP" sz="4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15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FE92F-7511-4035-BE66-2D57ACD18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6" y="0"/>
            <a:ext cx="6515963" cy="972273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ジョブ謎解き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(</a:t>
            </a:r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仮名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)</a:t>
            </a:r>
            <a:endParaRPr kumimoji="1" lang="ja-JP" altLang="en-US" sz="4800" dirty="0">
              <a:ln w="12700">
                <a:noFill/>
              </a:ln>
              <a:latin typeface="DNP 秀英四号太かな Std Hv" panose="02020700000000000000" pitchFamily="18" charset="-128"/>
              <a:ea typeface="DNP 秀英四号太かな Std Hv" panose="020207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679B325-1C3E-4F71-B123-60E20A2100DE}"/>
              </a:ext>
            </a:extLst>
          </p:cNvPr>
          <p:cNvSpPr txBox="1">
            <a:spLocks/>
          </p:cNvSpPr>
          <p:nvPr/>
        </p:nvSpPr>
        <p:spPr>
          <a:xfrm>
            <a:off x="115746" y="109959"/>
            <a:ext cx="11960508" cy="752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4000" dirty="0">
                <a:ln w="12700">
                  <a:noFill/>
                </a:ln>
                <a:latin typeface="VDL ロゴ丸-pop Shadow" panose="020B0800000000000000" pitchFamily="34" charset="-128"/>
                <a:ea typeface="VDL ロゴ丸-pop Shadow" panose="020B0800000000000000" pitchFamily="34" charset="-128"/>
              </a:rPr>
              <a:t>謎解き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A8DF6DE-0A39-4DB6-B495-F60BB19D8F98}"/>
              </a:ext>
            </a:extLst>
          </p:cNvPr>
          <p:cNvSpPr txBox="1"/>
          <p:nvPr/>
        </p:nvSpPr>
        <p:spPr>
          <a:xfrm>
            <a:off x="6714935" y="934874"/>
            <a:ext cx="47875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プレイヤーは複数の職業に分かれており、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各自にしか解くことのできない謎が存在する。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16232CD-78CC-47DE-A89E-DCAEADA38111}"/>
              </a:ext>
            </a:extLst>
          </p:cNvPr>
          <p:cNvSpPr txBox="1"/>
          <p:nvPr/>
        </p:nvSpPr>
        <p:spPr>
          <a:xfrm>
            <a:off x="1578900" y="2904913"/>
            <a:ext cx="9689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剣士　　：一番力が強い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</a:t>
            </a:r>
            <a:r>
              <a:rPr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モノを動かしたり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できる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9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魔法使い：属性攻撃ができる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炎で</a:t>
            </a:r>
            <a:r>
              <a:rPr lang="ja-JP" altLang="en-US" sz="2800" dirty="0">
                <a:solidFill>
                  <a:srgbClr val="FFC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燃やしたり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、水で</a:t>
            </a:r>
            <a:r>
              <a:rPr lang="ja-JP" altLang="en-US" sz="2800" dirty="0">
                <a:solidFill>
                  <a:srgbClr val="FFC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ものを浮かべたり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できる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9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弓使い　：遠くにアクションを起こせる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</a:t>
            </a:r>
            <a:r>
              <a:rPr lang="ja-JP" altLang="en-US" sz="2800" dirty="0">
                <a:solidFill>
                  <a:srgbClr val="92D05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遠くのスイッチを押したり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できる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9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盗賊　　：素早く小さい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他プレイヤーが</a:t>
            </a:r>
            <a:r>
              <a:rPr lang="ja-JP" altLang="en-US" sz="2800" dirty="0">
                <a:solidFill>
                  <a:srgbClr val="00B0F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通れない道を通れる</a:t>
            </a:r>
            <a:endParaRPr lang="en-US" altLang="ja-JP" sz="2800" dirty="0">
              <a:solidFill>
                <a:srgbClr val="00B0F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6EED69-6507-4B6D-9D25-F3F954063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3462" r="34708" b="59754"/>
          <a:stretch/>
        </p:blipFill>
        <p:spPr>
          <a:xfrm>
            <a:off x="803786" y="1031007"/>
            <a:ext cx="5593976" cy="18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FE92F-7511-4035-BE66-2D57ACD18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6" y="0"/>
            <a:ext cx="6515963" cy="972273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ジョブ謎解き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(</a:t>
            </a:r>
            <a:r>
              <a:rPr lang="ja-JP" altLang="en-US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仮名</a:t>
            </a:r>
            <a:r>
              <a:rPr lang="en-US" altLang="ja-JP" dirty="0">
                <a:solidFill>
                  <a:srgbClr val="000066"/>
                </a:solidFill>
                <a:latin typeface="DNP 秀英四号太かな Std Hv" panose="02020700000000000000" pitchFamily="18" charset="-128"/>
                <a:ea typeface="DNP 秀英四号太かな Std Hv" panose="02020700000000000000" pitchFamily="18" charset="-128"/>
              </a:rPr>
              <a:t>)</a:t>
            </a:r>
            <a:endParaRPr kumimoji="1" lang="ja-JP" altLang="en-US" sz="4800" dirty="0">
              <a:ln w="12700">
                <a:noFill/>
              </a:ln>
              <a:latin typeface="DNP 秀英四号太かな Std Hv" panose="02020700000000000000" pitchFamily="18" charset="-128"/>
              <a:ea typeface="DNP 秀英四号太かな Std Hv" panose="020207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679B325-1C3E-4F71-B123-60E20A2100DE}"/>
              </a:ext>
            </a:extLst>
          </p:cNvPr>
          <p:cNvSpPr txBox="1">
            <a:spLocks/>
          </p:cNvSpPr>
          <p:nvPr/>
        </p:nvSpPr>
        <p:spPr>
          <a:xfrm>
            <a:off x="115746" y="109959"/>
            <a:ext cx="11960508" cy="752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4000" dirty="0">
                <a:ln w="12700">
                  <a:noFill/>
                </a:ln>
                <a:latin typeface="VDL ロゴ丸-pop Shadow" panose="020B0800000000000000" pitchFamily="34" charset="-128"/>
                <a:ea typeface="VDL ロゴ丸-pop Shadow" panose="020B0800000000000000" pitchFamily="34" charset="-128"/>
              </a:rPr>
              <a:t>戦闘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4FA1B1-B9F8-46CA-9D86-33B5A31F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6" y="1082232"/>
            <a:ext cx="6096041" cy="341378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E2DE3F-0B44-4EB7-96F1-47D0F3B59665}"/>
              </a:ext>
            </a:extLst>
          </p:cNvPr>
          <p:cNvSpPr txBox="1"/>
          <p:nvPr/>
        </p:nvSpPr>
        <p:spPr>
          <a:xfrm>
            <a:off x="6714935" y="934874"/>
            <a:ext cx="53613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ダンジョンにはもちろん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モンスターも生息している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モンスターには</a:t>
            </a:r>
            <a:r>
              <a:rPr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弱点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があり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弱点に攻撃することで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モンスターを</a:t>
            </a:r>
            <a:r>
              <a:rPr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ひるませる</a:t>
            </a:r>
            <a:endParaRPr lang="en-US" altLang="ja-JP" sz="32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ことができる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6AC037-125F-4060-831D-6DA4D628AA49}"/>
              </a:ext>
            </a:extLst>
          </p:cNvPr>
          <p:cNvSpPr txBox="1"/>
          <p:nvPr/>
        </p:nvSpPr>
        <p:spPr>
          <a:xfrm>
            <a:off x="0" y="497832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その弱点は、</a:t>
            </a:r>
            <a:r>
              <a:rPr lang="ja-JP" altLang="en-US" sz="40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全員が攻撃できるわけではない</a:t>
            </a:r>
            <a:r>
              <a:rPr lang="ja-JP" altLang="en-US" sz="4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！</a:t>
            </a:r>
            <a:endParaRPr lang="en-US" altLang="ja-JP" sz="4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4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各職業が見極めて、</a:t>
            </a:r>
            <a:r>
              <a:rPr lang="ja-JP" altLang="en-US" sz="40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弱点が狙えそうなら狙おう</a:t>
            </a:r>
            <a:r>
              <a:rPr lang="ja-JP" altLang="en-US" sz="4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！</a:t>
            </a:r>
            <a:endParaRPr lang="en-US" altLang="ja-JP" sz="4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203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DNP 秀英四号太かな Std Hv</vt:lpstr>
      <vt:lpstr>HGｺﾞｼｯｸE</vt:lpstr>
      <vt:lpstr>VDL ロゴ丸-pop Shadow</vt:lpstr>
      <vt:lpstr>游ゴシック</vt:lpstr>
      <vt:lpstr>游ゴシック Light</vt:lpstr>
      <vt:lpstr>Arial</vt:lpstr>
      <vt:lpstr>Office テーマ</vt:lpstr>
      <vt:lpstr>企画書：ジョブ謎解き(仮名)</vt:lpstr>
      <vt:lpstr>ジョブ謎解き(仮名)</vt:lpstr>
      <vt:lpstr>ジョブ謎解き(仮名)</vt:lpstr>
      <vt:lpstr>ジョブ謎解き(仮名)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企画書：Magical Top</dc:title>
  <dc:creator>student</dc:creator>
  <cp:lastModifiedBy>student</cp:lastModifiedBy>
  <cp:revision>55</cp:revision>
  <dcterms:created xsi:type="dcterms:W3CDTF">2023-06-08T08:57:29Z</dcterms:created>
  <dcterms:modified xsi:type="dcterms:W3CDTF">2023-11-03T11:47:03Z</dcterms:modified>
</cp:coreProperties>
</file>