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F2D9E-17CA-49B3-930E-3E27D2B82A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79AE75-E490-4126-B168-43981968C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C1CCCD-78BE-46B0-8318-49C916E189E8}"/>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348FC339-38A9-45F4-9D74-3F1183E7C4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D17FD8-D801-403C-A949-6110FDA1B325}"/>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21241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56DC-E372-479C-9460-58B84B54322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CDCA2A-5320-4255-B503-6A8AC5AD4B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8360-03E9-4BBB-ABD4-DE597783290B}"/>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626B6C58-3D3E-496F-A85E-D161A1B080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165922-5469-404A-838E-31578C4394BF}"/>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64358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416A75-0800-43AD-B6AB-7B39B81F9D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D20CD8-BD12-4712-8691-0ECAF082DB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592124-9F81-455A-874A-39158BEBA2E0}"/>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92A71244-11E7-40A0-8EF2-6CF7D4AEB1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3C6B97-81DB-45E2-BBF2-245BA23D6EA1}"/>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99845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69F3ED-6C69-44E4-80CE-3999787004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E4EC2B-4893-41DD-84A7-15A40F1C85B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43F1E0-83EB-4881-9DF6-AE6EDCEE11EA}"/>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C700F106-DDBC-485F-85B0-ACE185A01B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CEE0EE-3E7D-4798-AC61-FE1EA5D404A1}"/>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165584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7A87F-F6F9-46A0-9F68-40A667C43AE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94F1AF-9AB8-4558-9D4D-3D0BF80C7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391FDB-0BEB-4030-9699-07BF4A52899D}"/>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B17A5B89-C1C5-4BB7-991C-62B87694E1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B68BA9-D528-4D95-8DBE-AA5BC87C6716}"/>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272714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B2CD3-5719-4534-ACDE-ABAA8323CB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95A0F-3CCD-4F17-B855-26187CBA29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0EBBC5-9FE3-4D1C-AFA4-B856E802E1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ABB049-E41C-4943-B3AF-28F319CF859C}"/>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6" name="フッター プレースホルダー 5">
            <a:extLst>
              <a:ext uri="{FF2B5EF4-FFF2-40B4-BE49-F238E27FC236}">
                <a16:creationId xmlns:a16="http://schemas.microsoft.com/office/drawing/2014/main" id="{CAFD74BB-9A88-4D06-A297-972E750C94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5BDDB1-7401-463B-990D-38B1ACE0F74E}"/>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203119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4243C-B88C-4E82-BAC3-8918F58F27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D4674A-D24E-4F02-A831-591BC08AC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5D672D2-E663-4C12-BC3B-58AD9EF259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084504-527E-4079-A298-F628871C3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6EC46D-7D0A-4F4B-AA39-BCC4976C62A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AC8C57-8A6C-4E3B-AE49-6970A24F84E4}"/>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8" name="フッター プレースホルダー 7">
            <a:extLst>
              <a:ext uri="{FF2B5EF4-FFF2-40B4-BE49-F238E27FC236}">
                <a16:creationId xmlns:a16="http://schemas.microsoft.com/office/drawing/2014/main" id="{96C2594B-F43E-4169-8FA4-6AF6BAFE91A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525982A-3163-4FFA-88B1-3D2E29773F51}"/>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365314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6CC9D-301B-42AD-BDDF-7027D13668F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1D3B66D-4CD3-4CB0-AAF6-B5CEFF4B7FF9}"/>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4" name="フッター プレースホルダー 3">
            <a:extLst>
              <a:ext uri="{FF2B5EF4-FFF2-40B4-BE49-F238E27FC236}">
                <a16:creationId xmlns:a16="http://schemas.microsoft.com/office/drawing/2014/main" id="{B6866A35-FB95-495A-AF54-6B0D1D6BB9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768C62-8CCD-4891-9216-B4C48F61D85A}"/>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261711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6790801-DC86-403A-9BE2-40117CACBD1B}"/>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3" name="フッター プレースホルダー 2">
            <a:extLst>
              <a:ext uri="{FF2B5EF4-FFF2-40B4-BE49-F238E27FC236}">
                <a16:creationId xmlns:a16="http://schemas.microsoft.com/office/drawing/2014/main" id="{4CD44E76-DDC8-4B0F-ADC0-F9B38B2DFC1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D7F69D-4503-4AA3-8655-A032D88D1136}"/>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229219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01BEC-542E-49F1-843A-15B1A11EC3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669810-A0A1-489C-892B-940141E8A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237425-535D-4BE6-8145-83FFF061E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D1937D-3FEB-4853-AF41-FC80AB9C4332}"/>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6" name="フッター プレースホルダー 5">
            <a:extLst>
              <a:ext uri="{FF2B5EF4-FFF2-40B4-BE49-F238E27FC236}">
                <a16:creationId xmlns:a16="http://schemas.microsoft.com/office/drawing/2014/main" id="{5F249265-1432-46E3-BFA0-E827F03FE4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0906B2-8DCF-433E-914D-18663DB0F5C6}"/>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137571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792BE-B708-4AEC-9B6C-A325D7DD31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335198-F1BA-4A19-921F-99FB668ED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E2E05D-2A36-469E-9CB9-2EB3A2F02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6A2309-738F-4F83-90B5-B0492E7A829A}"/>
              </a:ext>
            </a:extLst>
          </p:cNvPr>
          <p:cNvSpPr>
            <a:spLocks noGrp="1"/>
          </p:cNvSpPr>
          <p:nvPr>
            <p:ph type="dt" sz="half" idx="10"/>
          </p:nvPr>
        </p:nvSpPr>
        <p:spPr/>
        <p:txBody>
          <a:bodyPr/>
          <a:lstStyle/>
          <a:p>
            <a:fld id="{53D4A78E-54E6-4D94-96B0-1858783DE921}" type="datetimeFigureOut">
              <a:rPr kumimoji="1" lang="ja-JP" altLang="en-US" smtClean="0"/>
              <a:t>2023/11/3</a:t>
            </a:fld>
            <a:endParaRPr kumimoji="1" lang="ja-JP" altLang="en-US"/>
          </a:p>
        </p:txBody>
      </p:sp>
      <p:sp>
        <p:nvSpPr>
          <p:cNvPr id="6" name="フッター プレースホルダー 5">
            <a:extLst>
              <a:ext uri="{FF2B5EF4-FFF2-40B4-BE49-F238E27FC236}">
                <a16:creationId xmlns:a16="http://schemas.microsoft.com/office/drawing/2014/main" id="{59A90530-FE75-4A7F-9AD9-DB5E6AFC7A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3494EE-136E-4E07-B8A5-B60336543F30}"/>
              </a:ext>
            </a:extLst>
          </p:cNvPr>
          <p:cNvSpPr>
            <a:spLocks noGrp="1"/>
          </p:cNvSpPr>
          <p:nvPr>
            <p:ph type="sldNum" sz="quarter" idx="12"/>
          </p:nvPr>
        </p:nvSpPr>
        <p:spPr/>
        <p:txBody>
          <a:body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303485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14BC18-E0EB-409D-B1CF-F77AC02E9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0805A2-7C90-48FC-B6CF-A0FCC2F12E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ACACD9-55C6-4993-B32E-61414C088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4A78E-54E6-4D94-96B0-1858783DE921}" type="datetimeFigureOut">
              <a:rPr kumimoji="1" lang="ja-JP" altLang="en-US" smtClean="0"/>
              <a:t>2023/11/3</a:t>
            </a:fld>
            <a:endParaRPr kumimoji="1" lang="ja-JP" altLang="en-US"/>
          </a:p>
        </p:txBody>
      </p:sp>
      <p:sp>
        <p:nvSpPr>
          <p:cNvPr id="5" name="フッター プレースホルダー 4">
            <a:extLst>
              <a:ext uri="{FF2B5EF4-FFF2-40B4-BE49-F238E27FC236}">
                <a16:creationId xmlns:a16="http://schemas.microsoft.com/office/drawing/2014/main" id="{0B21EB37-4440-4F1F-8927-7CAEFC87C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F8B986-04B7-4C22-8F82-05AEC086F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7CE19-E122-4D70-8D8F-2B7090B5D08B}" type="slidenum">
              <a:rPr kumimoji="1" lang="ja-JP" altLang="en-US" smtClean="0"/>
              <a:t>‹#›</a:t>
            </a:fld>
            <a:endParaRPr kumimoji="1" lang="ja-JP" altLang="en-US"/>
          </a:p>
        </p:txBody>
      </p:sp>
    </p:spTree>
    <p:extLst>
      <p:ext uri="{BB962C8B-B14F-4D97-AF65-F5344CB8AC3E}">
        <p14:creationId xmlns:p14="http://schemas.microsoft.com/office/powerpoint/2010/main" val="30068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21136-5EDD-49F8-BAD2-607FC30B2BBD}"/>
              </a:ext>
            </a:extLst>
          </p:cNvPr>
          <p:cNvSpPr>
            <a:spLocks noGrp="1"/>
          </p:cNvSpPr>
          <p:nvPr>
            <p:ph type="title"/>
          </p:nvPr>
        </p:nvSpPr>
        <p:spPr>
          <a:xfrm>
            <a:off x="228601" y="522909"/>
            <a:ext cx="8686800" cy="1325563"/>
          </a:xfrm>
        </p:spPr>
        <p:txBody>
          <a:bodyPr>
            <a:noAutofit/>
          </a:bodyPr>
          <a:lstStyle/>
          <a:p>
            <a:r>
              <a:rPr kumimoji="1" lang="ja-JP" altLang="en-US" sz="9600" b="1" dirty="0"/>
              <a:t>ハクスラ企画書</a:t>
            </a:r>
          </a:p>
        </p:txBody>
      </p:sp>
      <p:pic>
        <p:nvPicPr>
          <p:cNvPr id="4" name="図 3">
            <a:extLst>
              <a:ext uri="{FF2B5EF4-FFF2-40B4-BE49-F238E27FC236}">
                <a16:creationId xmlns:a16="http://schemas.microsoft.com/office/drawing/2014/main" id="{46B13EBB-7F87-4377-B177-D62AF802D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2" y="3072578"/>
            <a:ext cx="5389388" cy="3031531"/>
          </a:xfrm>
          <a:prstGeom prst="rect">
            <a:avLst/>
          </a:prstGeom>
        </p:spPr>
      </p:pic>
      <p:pic>
        <p:nvPicPr>
          <p:cNvPr id="5" name="図 4">
            <a:extLst>
              <a:ext uri="{FF2B5EF4-FFF2-40B4-BE49-F238E27FC236}">
                <a16:creationId xmlns:a16="http://schemas.microsoft.com/office/drawing/2014/main" id="{949790F6-A12F-4C75-A5EB-A7D7A87BD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720" y="2187057"/>
            <a:ext cx="5389388" cy="3034025"/>
          </a:xfrm>
          <a:prstGeom prst="rect">
            <a:avLst/>
          </a:prstGeom>
        </p:spPr>
      </p:pic>
    </p:spTree>
    <p:extLst>
      <p:ext uri="{BB962C8B-B14F-4D97-AF65-F5344CB8AC3E}">
        <p14:creationId xmlns:p14="http://schemas.microsoft.com/office/powerpoint/2010/main" val="263921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983B0019-F919-4E72-9DC3-B0E0E8EE6FD2}"/>
              </a:ext>
            </a:extLst>
          </p:cNvPr>
          <p:cNvSpPr txBox="1"/>
          <p:nvPr/>
        </p:nvSpPr>
        <p:spPr>
          <a:xfrm>
            <a:off x="177800" y="1407544"/>
            <a:ext cx="7109639" cy="369332"/>
          </a:xfrm>
          <a:prstGeom prst="rect">
            <a:avLst/>
          </a:prstGeom>
          <a:noFill/>
        </p:spPr>
        <p:txBody>
          <a:bodyPr wrap="none" rtlCol="0">
            <a:spAutoFit/>
          </a:bodyPr>
          <a:lstStyle/>
          <a:p>
            <a:r>
              <a:rPr kumimoji="1" lang="ja-JP" altLang="en-US" dirty="0"/>
              <a:t>斜め見降ろし視点ステージクリア方式のハクスラパーティゲーム</a:t>
            </a:r>
          </a:p>
        </p:txBody>
      </p:sp>
      <p:sp>
        <p:nvSpPr>
          <p:cNvPr id="11" name="テキスト ボックス 10">
            <a:extLst>
              <a:ext uri="{FF2B5EF4-FFF2-40B4-BE49-F238E27FC236}">
                <a16:creationId xmlns:a16="http://schemas.microsoft.com/office/drawing/2014/main" id="{D82EBF13-001A-41DA-B782-F78927A4CA7E}"/>
              </a:ext>
            </a:extLst>
          </p:cNvPr>
          <p:cNvSpPr txBox="1"/>
          <p:nvPr/>
        </p:nvSpPr>
        <p:spPr>
          <a:xfrm>
            <a:off x="177800" y="2196431"/>
            <a:ext cx="4570482" cy="369332"/>
          </a:xfrm>
          <a:prstGeom prst="rect">
            <a:avLst/>
          </a:prstGeom>
          <a:noFill/>
        </p:spPr>
        <p:txBody>
          <a:bodyPr wrap="none" rtlCol="0">
            <a:spAutoFit/>
          </a:bodyPr>
          <a:lstStyle/>
          <a:p>
            <a:r>
              <a:rPr kumimoji="1" lang="ja-JP" altLang="en-US" dirty="0"/>
              <a:t>様々なお題が出されるのでクリアしていく</a:t>
            </a:r>
          </a:p>
        </p:txBody>
      </p:sp>
      <p:sp>
        <p:nvSpPr>
          <p:cNvPr id="12" name="テキスト ボックス 11">
            <a:extLst>
              <a:ext uri="{FF2B5EF4-FFF2-40B4-BE49-F238E27FC236}">
                <a16:creationId xmlns:a16="http://schemas.microsoft.com/office/drawing/2014/main" id="{B373A9F7-AC02-41B5-9365-33DA425293CE}"/>
              </a:ext>
            </a:extLst>
          </p:cNvPr>
          <p:cNvSpPr txBox="1"/>
          <p:nvPr/>
        </p:nvSpPr>
        <p:spPr>
          <a:xfrm>
            <a:off x="177800" y="2985318"/>
            <a:ext cx="8802410" cy="646331"/>
          </a:xfrm>
          <a:prstGeom prst="rect">
            <a:avLst/>
          </a:prstGeom>
          <a:noFill/>
        </p:spPr>
        <p:txBody>
          <a:bodyPr wrap="none" rtlCol="0">
            <a:spAutoFit/>
          </a:bodyPr>
          <a:lstStyle/>
          <a:p>
            <a:r>
              <a:rPr kumimoji="1" lang="ja-JP" altLang="en-US" dirty="0"/>
              <a:t>初期装備の違う</a:t>
            </a:r>
            <a:r>
              <a:rPr kumimoji="1" lang="en-US" altLang="ja-JP" dirty="0"/>
              <a:t>4</a:t>
            </a:r>
            <a:r>
              <a:rPr kumimoji="1" lang="ja-JP" altLang="en-US" dirty="0"/>
              <a:t>キャラから選択</a:t>
            </a:r>
            <a:r>
              <a:rPr kumimoji="1" lang="en-US" altLang="ja-JP" dirty="0"/>
              <a:t>(</a:t>
            </a:r>
            <a:r>
              <a:rPr kumimoji="1" lang="ja-JP" altLang="en-US" dirty="0"/>
              <a:t>装備以外は同じ性能</a:t>
            </a:r>
            <a:r>
              <a:rPr kumimoji="1" lang="en-US" altLang="ja-JP" dirty="0"/>
              <a:t>)</a:t>
            </a:r>
            <a:r>
              <a:rPr kumimoji="1" lang="ja-JP" altLang="en-US" dirty="0"/>
              <a:t>全員が同じキャラを選択可能</a:t>
            </a:r>
            <a:endParaRPr kumimoji="1" lang="en-US" altLang="ja-JP" dirty="0"/>
          </a:p>
          <a:p>
            <a:r>
              <a:rPr lang="ja-JP" altLang="en-US" dirty="0"/>
              <a:t>途中でまったく違う装備に変えることも可能</a:t>
            </a:r>
            <a:endParaRPr kumimoji="1" lang="ja-JP" altLang="en-US" dirty="0"/>
          </a:p>
        </p:txBody>
      </p:sp>
      <p:sp>
        <p:nvSpPr>
          <p:cNvPr id="13" name="テキスト ボックス 12">
            <a:extLst>
              <a:ext uri="{FF2B5EF4-FFF2-40B4-BE49-F238E27FC236}">
                <a16:creationId xmlns:a16="http://schemas.microsoft.com/office/drawing/2014/main" id="{6FED27AA-F370-46C5-961B-70AE72D90995}"/>
              </a:ext>
            </a:extLst>
          </p:cNvPr>
          <p:cNvSpPr txBox="1"/>
          <p:nvPr/>
        </p:nvSpPr>
        <p:spPr>
          <a:xfrm>
            <a:off x="177800" y="4051204"/>
            <a:ext cx="8674169" cy="369332"/>
          </a:xfrm>
          <a:prstGeom prst="rect">
            <a:avLst/>
          </a:prstGeom>
          <a:noFill/>
        </p:spPr>
        <p:txBody>
          <a:bodyPr wrap="none" rtlCol="0">
            <a:spAutoFit/>
          </a:bodyPr>
          <a:lstStyle/>
          <a:p>
            <a:r>
              <a:rPr kumimoji="1" lang="ja-JP" altLang="en-US" dirty="0"/>
              <a:t>クリア時アイテムと</a:t>
            </a:r>
            <a:r>
              <a:rPr lang="ja-JP" altLang="en-US" dirty="0"/>
              <a:t>ステージで拾えるアイテム</a:t>
            </a:r>
            <a:r>
              <a:rPr lang="en-US" altLang="ja-JP" dirty="0"/>
              <a:t>(</a:t>
            </a:r>
            <a:r>
              <a:rPr lang="ja-JP" altLang="en-US" dirty="0"/>
              <a:t>装備</a:t>
            </a:r>
            <a:r>
              <a:rPr lang="en-US" altLang="ja-JP" dirty="0"/>
              <a:t>)</a:t>
            </a:r>
            <a:r>
              <a:rPr lang="ja-JP" altLang="en-US" dirty="0"/>
              <a:t>でプレイヤーを強化していく</a:t>
            </a:r>
            <a:endParaRPr kumimoji="1" lang="ja-JP" altLang="en-US" dirty="0"/>
          </a:p>
        </p:txBody>
      </p:sp>
      <p:sp>
        <p:nvSpPr>
          <p:cNvPr id="15" name="テキスト ボックス 14">
            <a:extLst>
              <a:ext uri="{FF2B5EF4-FFF2-40B4-BE49-F238E27FC236}">
                <a16:creationId xmlns:a16="http://schemas.microsoft.com/office/drawing/2014/main" id="{41F4B059-A7B2-45C5-8C86-501B50CF50DB}"/>
              </a:ext>
            </a:extLst>
          </p:cNvPr>
          <p:cNvSpPr txBox="1"/>
          <p:nvPr/>
        </p:nvSpPr>
        <p:spPr>
          <a:xfrm>
            <a:off x="177800" y="4840091"/>
            <a:ext cx="4570482" cy="369332"/>
          </a:xfrm>
          <a:prstGeom prst="rect">
            <a:avLst/>
          </a:prstGeom>
          <a:noFill/>
        </p:spPr>
        <p:txBody>
          <a:bodyPr wrap="none" rtlCol="0">
            <a:spAutoFit/>
          </a:bodyPr>
          <a:lstStyle/>
          <a:p>
            <a:r>
              <a:rPr kumimoji="1" lang="ja-JP" altLang="en-US" dirty="0"/>
              <a:t>操作は移動と攻撃、ジャンプ、道具の使用</a:t>
            </a:r>
          </a:p>
        </p:txBody>
      </p:sp>
      <p:sp>
        <p:nvSpPr>
          <p:cNvPr id="16" name="テキスト ボックス 15">
            <a:extLst>
              <a:ext uri="{FF2B5EF4-FFF2-40B4-BE49-F238E27FC236}">
                <a16:creationId xmlns:a16="http://schemas.microsoft.com/office/drawing/2014/main" id="{4534668F-399B-4790-A3C6-E6DA9C16C300}"/>
              </a:ext>
            </a:extLst>
          </p:cNvPr>
          <p:cNvSpPr txBox="1"/>
          <p:nvPr/>
        </p:nvSpPr>
        <p:spPr>
          <a:xfrm>
            <a:off x="177800" y="322072"/>
            <a:ext cx="9930924" cy="707886"/>
          </a:xfrm>
          <a:prstGeom prst="rect">
            <a:avLst/>
          </a:prstGeom>
          <a:noFill/>
        </p:spPr>
        <p:txBody>
          <a:bodyPr wrap="none" rtlCol="0">
            <a:spAutoFit/>
          </a:bodyPr>
          <a:lstStyle/>
          <a:p>
            <a:r>
              <a:rPr lang="ja-JP" altLang="en-US" sz="4000" b="1" dirty="0"/>
              <a:t>ハクスラ要素を盛り込んだパーティゲーム</a:t>
            </a:r>
            <a:endParaRPr kumimoji="1" lang="ja-JP" altLang="en-US" sz="4000" b="1" dirty="0"/>
          </a:p>
        </p:txBody>
      </p:sp>
    </p:spTree>
    <p:extLst>
      <p:ext uri="{BB962C8B-B14F-4D97-AF65-F5344CB8AC3E}">
        <p14:creationId xmlns:p14="http://schemas.microsoft.com/office/powerpoint/2010/main" val="213250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56C6D2-F4D6-45B9-A079-6C34E3FADC4D}"/>
              </a:ext>
            </a:extLst>
          </p:cNvPr>
          <p:cNvSpPr txBox="1"/>
          <p:nvPr/>
        </p:nvSpPr>
        <p:spPr>
          <a:xfrm>
            <a:off x="472125" y="1473257"/>
            <a:ext cx="11719875" cy="923330"/>
          </a:xfrm>
          <a:prstGeom prst="rect">
            <a:avLst/>
          </a:prstGeom>
          <a:noFill/>
        </p:spPr>
        <p:txBody>
          <a:bodyPr wrap="none" rtlCol="0">
            <a:spAutoFit/>
          </a:bodyPr>
          <a:lstStyle/>
          <a:p>
            <a:r>
              <a:rPr lang="ja-JP" altLang="en-US" dirty="0"/>
              <a:t>課されるお題は目的地到達、敵のせん滅、アイテム収集、目標の防衛、一定時間生存など</a:t>
            </a:r>
            <a:endParaRPr lang="en-US" altLang="ja-JP" dirty="0"/>
          </a:p>
          <a:p>
            <a:r>
              <a:rPr lang="ja-JP" altLang="en-US" dirty="0"/>
              <a:t>お題毎の時間を短くしいろんなお題をあそんでもらう。</a:t>
            </a:r>
            <a:r>
              <a:rPr lang="en-US" altLang="ja-JP" dirty="0"/>
              <a:t>1</a:t>
            </a:r>
            <a:r>
              <a:rPr lang="ja-JP" altLang="en-US" dirty="0"/>
              <a:t>お題</a:t>
            </a:r>
            <a:r>
              <a:rPr lang="en-US" altLang="ja-JP" dirty="0"/>
              <a:t>10~30</a:t>
            </a:r>
            <a:r>
              <a:rPr lang="ja-JP" altLang="en-US" dirty="0"/>
              <a:t>秒、</a:t>
            </a:r>
            <a:r>
              <a:rPr lang="en-US" altLang="ja-JP" dirty="0"/>
              <a:t>1</a:t>
            </a:r>
            <a:r>
              <a:rPr lang="ja-JP" altLang="en-US" dirty="0"/>
              <a:t>プレイ最大</a:t>
            </a:r>
            <a:r>
              <a:rPr lang="en-US" altLang="ja-JP" dirty="0"/>
              <a:t>10~20</a:t>
            </a:r>
            <a:r>
              <a:rPr lang="ja-JP" altLang="en-US" dirty="0"/>
              <a:t>ステージ程度を想定</a:t>
            </a:r>
            <a:endParaRPr lang="en-US" altLang="ja-JP" dirty="0"/>
          </a:p>
          <a:p>
            <a:r>
              <a:rPr lang="ja-JP" altLang="en-US" dirty="0"/>
              <a:t>後半程難易度とアイテムの質を上げることで難易度調整</a:t>
            </a:r>
            <a:endParaRPr lang="en-US" altLang="ja-JP" dirty="0"/>
          </a:p>
        </p:txBody>
      </p:sp>
      <p:sp>
        <p:nvSpPr>
          <p:cNvPr id="5" name="テキスト ボックス 4">
            <a:extLst>
              <a:ext uri="{FF2B5EF4-FFF2-40B4-BE49-F238E27FC236}">
                <a16:creationId xmlns:a16="http://schemas.microsoft.com/office/drawing/2014/main" id="{16F0B5BA-020D-4581-828A-C8EEFCBF26B3}"/>
              </a:ext>
            </a:extLst>
          </p:cNvPr>
          <p:cNvSpPr txBox="1"/>
          <p:nvPr/>
        </p:nvSpPr>
        <p:spPr>
          <a:xfrm>
            <a:off x="472125" y="2747246"/>
            <a:ext cx="10649069" cy="923330"/>
          </a:xfrm>
          <a:prstGeom prst="rect">
            <a:avLst/>
          </a:prstGeom>
          <a:noFill/>
        </p:spPr>
        <p:txBody>
          <a:bodyPr wrap="none" rtlCol="0">
            <a:spAutoFit/>
          </a:bodyPr>
          <a:lstStyle/>
          <a:p>
            <a:r>
              <a:rPr lang="ja-JP" altLang="en-US" dirty="0"/>
              <a:t>装備は武器</a:t>
            </a:r>
            <a:r>
              <a:rPr lang="en-US" altLang="ja-JP" dirty="0"/>
              <a:t>(</a:t>
            </a:r>
            <a:r>
              <a:rPr lang="ja-JP" altLang="en-US" dirty="0"/>
              <a:t>攻撃方法など</a:t>
            </a:r>
            <a:r>
              <a:rPr lang="en-US" altLang="ja-JP" dirty="0"/>
              <a:t>)</a:t>
            </a:r>
            <a:r>
              <a:rPr lang="ja-JP" altLang="en-US" dirty="0" err="1"/>
              <a:t>、</a:t>
            </a:r>
            <a:r>
              <a:rPr lang="ja-JP" altLang="en-US" dirty="0"/>
              <a:t>防具</a:t>
            </a:r>
            <a:r>
              <a:rPr lang="en-US" altLang="ja-JP" dirty="0"/>
              <a:t>(</a:t>
            </a:r>
            <a:r>
              <a:rPr lang="ja-JP" altLang="en-US" dirty="0"/>
              <a:t>防御や移動速度など</a:t>
            </a:r>
            <a:r>
              <a:rPr lang="en-US" altLang="ja-JP" dirty="0"/>
              <a:t>)</a:t>
            </a:r>
            <a:r>
              <a:rPr lang="ja-JP" altLang="en-US" dirty="0" err="1"/>
              <a:t>、</a:t>
            </a:r>
            <a:r>
              <a:rPr lang="ja-JP" altLang="en-US" dirty="0"/>
              <a:t>道具</a:t>
            </a:r>
            <a:r>
              <a:rPr lang="en-US" altLang="ja-JP" dirty="0"/>
              <a:t>(</a:t>
            </a:r>
            <a:r>
              <a:rPr lang="ja-JP" altLang="en-US" dirty="0"/>
              <a:t>ステータスバフや特殊な攻撃方法など</a:t>
            </a:r>
            <a:r>
              <a:rPr lang="en-US" altLang="ja-JP" dirty="0"/>
              <a:t>)</a:t>
            </a:r>
            <a:endParaRPr lang="ja-JP" altLang="en-US" dirty="0"/>
          </a:p>
          <a:p>
            <a:r>
              <a:rPr lang="ja-JP" altLang="en-US" dirty="0"/>
              <a:t>装備それぞれに得手不得手を作ることでパーティ内で役割分担ができるようにもする</a:t>
            </a:r>
            <a:endParaRPr lang="en-US" altLang="ja-JP" dirty="0"/>
          </a:p>
          <a:p>
            <a:r>
              <a:rPr lang="ja-JP" altLang="en-US" dirty="0"/>
              <a:t>例えば攻撃力が上がるが防御力</a:t>
            </a:r>
            <a:r>
              <a:rPr lang="en-US" altLang="ja-JP" dirty="0"/>
              <a:t>(</a:t>
            </a:r>
            <a:r>
              <a:rPr lang="ja-JP" altLang="en-US" dirty="0"/>
              <a:t>体力</a:t>
            </a:r>
            <a:r>
              <a:rPr lang="en-US" altLang="ja-JP" dirty="0"/>
              <a:t>)</a:t>
            </a:r>
            <a:r>
              <a:rPr lang="ja-JP" altLang="en-US" dirty="0"/>
              <a:t>が下がる装備は戦闘系では強いが生存系などでは弱いなど</a:t>
            </a:r>
            <a:endParaRPr lang="en-US" altLang="ja-JP" dirty="0"/>
          </a:p>
        </p:txBody>
      </p:sp>
      <p:sp>
        <p:nvSpPr>
          <p:cNvPr id="6" name="テキスト ボックス 5">
            <a:extLst>
              <a:ext uri="{FF2B5EF4-FFF2-40B4-BE49-F238E27FC236}">
                <a16:creationId xmlns:a16="http://schemas.microsoft.com/office/drawing/2014/main" id="{1F49D123-97FA-4C58-B97C-5D9D0891E402}"/>
              </a:ext>
            </a:extLst>
          </p:cNvPr>
          <p:cNvSpPr txBox="1"/>
          <p:nvPr/>
        </p:nvSpPr>
        <p:spPr>
          <a:xfrm>
            <a:off x="472125" y="4021235"/>
            <a:ext cx="11186076" cy="923330"/>
          </a:xfrm>
          <a:prstGeom prst="rect">
            <a:avLst/>
          </a:prstGeom>
          <a:noFill/>
        </p:spPr>
        <p:txBody>
          <a:bodyPr wrap="none" rtlCol="0">
            <a:spAutoFit/>
          </a:bodyPr>
          <a:lstStyle/>
          <a:p>
            <a:r>
              <a:rPr kumimoji="1" lang="ja-JP" altLang="en-US" dirty="0"/>
              <a:t>クリア時のアイテムは提示されたアイテムの中から選び取る方式。いらない場合は取らないこともできる</a:t>
            </a:r>
            <a:endParaRPr kumimoji="1" lang="en-US" altLang="ja-JP" dirty="0"/>
          </a:p>
          <a:p>
            <a:r>
              <a:rPr lang="en-US" altLang="ja-JP" dirty="0"/>
              <a:t>1</a:t>
            </a:r>
            <a:r>
              <a:rPr lang="ja-JP" altLang="en-US" dirty="0"/>
              <a:t>人プレイ時は</a:t>
            </a:r>
            <a:r>
              <a:rPr lang="en-US" altLang="ja-JP" dirty="0"/>
              <a:t>4</a:t>
            </a:r>
            <a:r>
              <a:rPr lang="ja-JP" altLang="en-US" dirty="0"/>
              <a:t>個まで獲得、</a:t>
            </a:r>
            <a:r>
              <a:rPr lang="en-US" altLang="ja-JP" dirty="0"/>
              <a:t>4</a:t>
            </a:r>
            <a:r>
              <a:rPr lang="ja-JP" altLang="en-US" dirty="0"/>
              <a:t>人プレイ時には</a:t>
            </a:r>
            <a:r>
              <a:rPr lang="en-US" altLang="ja-JP" dirty="0"/>
              <a:t>1</a:t>
            </a:r>
            <a:r>
              <a:rPr lang="ja-JP" altLang="en-US" dirty="0"/>
              <a:t>人</a:t>
            </a:r>
            <a:r>
              <a:rPr lang="en-US" altLang="ja-JP" dirty="0"/>
              <a:t>1</a:t>
            </a:r>
            <a:r>
              <a:rPr lang="ja-JP" altLang="en-US" dirty="0"/>
              <a:t>個獲得のようにソロの利点を作る</a:t>
            </a:r>
            <a:endParaRPr lang="en-US" altLang="ja-JP" dirty="0"/>
          </a:p>
          <a:p>
            <a:r>
              <a:rPr lang="ja-JP" altLang="en-US" dirty="0"/>
              <a:t>死亡者がいる場合生存者でアイテムを分け合う</a:t>
            </a:r>
            <a:r>
              <a:rPr lang="en-US" altLang="ja-JP" dirty="0"/>
              <a:t>(4</a:t>
            </a:r>
            <a:r>
              <a:rPr lang="ja-JP" altLang="en-US" dirty="0"/>
              <a:t>人プレイ時</a:t>
            </a:r>
            <a:r>
              <a:rPr lang="en-US" altLang="ja-JP" dirty="0"/>
              <a:t>3</a:t>
            </a:r>
            <a:r>
              <a:rPr lang="ja-JP" altLang="en-US" dirty="0"/>
              <a:t>人死んだ場合残った一人が</a:t>
            </a:r>
            <a:r>
              <a:rPr lang="en-US" altLang="ja-JP" dirty="0"/>
              <a:t>4</a:t>
            </a:r>
            <a:r>
              <a:rPr lang="ja-JP" altLang="en-US" dirty="0"/>
              <a:t>つ獲得。</a:t>
            </a:r>
            <a:r>
              <a:rPr lang="en-US" altLang="ja-JP" dirty="0"/>
              <a:t>1P</a:t>
            </a:r>
            <a:r>
              <a:rPr lang="ja-JP" altLang="en-US" dirty="0"/>
              <a:t>優先</a:t>
            </a:r>
            <a:r>
              <a:rPr lang="en-US" altLang="ja-JP" dirty="0"/>
              <a:t>)</a:t>
            </a:r>
          </a:p>
        </p:txBody>
      </p:sp>
      <p:sp>
        <p:nvSpPr>
          <p:cNvPr id="7" name="テキスト ボックス 6">
            <a:extLst>
              <a:ext uri="{FF2B5EF4-FFF2-40B4-BE49-F238E27FC236}">
                <a16:creationId xmlns:a16="http://schemas.microsoft.com/office/drawing/2014/main" id="{B9BEC5EE-26D2-4FCB-901B-951067A56037}"/>
              </a:ext>
            </a:extLst>
          </p:cNvPr>
          <p:cNvSpPr txBox="1"/>
          <p:nvPr/>
        </p:nvSpPr>
        <p:spPr>
          <a:xfrm>
            <a:off x="472125" y="5293410"/>
            <a:ext cx="10110460" cy="646331"/>
          </a:xfrm>
          <a:prstGeom prst="rect">
            <a:avLst/>
          </a:prstGeom>
          <a:noFill/>
        </p:spPr>
        <p:txBody>
          <a:bodyPr wrap="none" rtlCol="0">
            <a:spAutoFit/>
          </a:bodyPr>
          <a:lstStyle/>
          <a:p>
            <a:r>
              <a:rPr kumimoji="1" lang="ja-JP" altLang="en-US" dirty="0"/>
              <a:t>クリア時のアイテムよりステージでのランダムドロップアイテムの性能を</a:t>
            </a:r>
            <a:r>
              <a:rPr lang="ja-JP" altLang="en-US" dirty="0"/>
              <a:t>強く</a:t>
            </a:r>
            <a:r>
              <a:rPr kumimoji="1" lang="ja-JP" altLang="en-US" dirty="0"/>
              <a:t>する</a:t>
            </a:r>
            <a:r>
              <a:rPr lang="ja-JP" altLang="en-US" dirty="0"/>
              <a:t>ことにより</a:t>
            </a:r>
            <a:endParaRPr lang="en-US" altLang="ja-JP" dirty="0"/>
          </a:p>
          <a:p>
            <a:r>
              <a:rPr lang="ja-JP" altLang="en-US" dirty="0"/>
              <a:t>クリアを優先するか</a:t>
            </a:r>
            <a:r>
              <a:rPr kumimoji="1" lang="ja-JP" altLang="en-US" dirty="0"/>
              <a:t>アイテムを取りに行くかという選択肢をつくる</a:t>
            </a:r>
          </a:p>
        </p:txBody>
      </p:sp>
      <p:sp>
        <p:nvSpPr>
          <p:cNvPr id="8" name="テキスト ボックス 7">
            <a:extLst>
              <a:ext uri="{FF2B5EF4-FFF2-40B4-BE49-F238E27FC236}">
                <a16:creationId xmlns:a16="http://schemas.microsoft.com/office/drawing/2014/main" id="{5EC37A4B-376A-488D-8049-5A00A9BFA7EA}"/>
              </a:ext>
            </a:extLst>
          </p:cNvPr>
          <p:cNvSpPr txBox="1"/>
          <p:nvPr/>
        </p:nvSpPr>
        <p:spPr>
          <a:xfrm>
            <a:off x="177800" y="322072"/>
            <a:ext cx="1210588" cy="707886"/>
          </a:xfrm>
          <a:prstGeom prst="rect">
            <a:avLst/>
          </a:prstGeom>
          <a:noFill/>
        </p:spPr>
        <p:txBody>
          <a:bodyPr wrap="none" rtlCol="0">
            <a:spAutoFit/>
          </a:bodyPr>
          <a:lstStyle/>
          <a:p>
            <a:r>
              <a:rPr kumimoji="1" lang="ja-JP" altLang="en-US" sz="4000" b="1" dirty="0"/>
              <a:t>要素</a:t>
            </a:r>
          </a:p>
        </p:txBody>
      </p:sp>
    </p:spTree>
    <p:extLst>
      <p:ext uri="{BB962C8B-B14F-4D97-AF65-F5344CB8AC3E}">
        <p14:creationId xmlns:p14="http://schemas.microsoft.com/office/powerpoint/2010/main" val="320282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64A4EDA-C06C-407E-93D0-56B87E992311}"/>
              </a:ext>
            </a:extLst>
          </p:cNvPr>
          <p:cNvSpPr txBox="1"/>
          <p:nvPr/>
        </p:nvSpPr>
        <p:spPr>
          <a:xfrm>
            <a:off x="177800" y="322072"/>
            <a:ext cx="2749471" cy="707886"/>
          </a:xfrm>
          <a:prstGeom prst="rect">
            <a:avLst/>
          </a:prstGeom>
          <a:noFill/>
        </p:spPr>
        <p:txBody>
          <a:bodyPr wrap="none" rtlCol="0">
            <a:spAutoFit/>
          </a:bodyPr>
          <a:lstStyle/>
          <a:p>
            <a:r>
              <a:rPr kumimoji="1" lang="ja-JP" altLang="en-US" sz="4000" b="1" dirty="0"/>
              <a:t>要素の深堀</a:t>
            </a:r>
          </a:p>
        </p:txBody>
      </p:sp>
      <p:sp>
        <p:nvSpPr>
          <p:cNvPr id="5" name="テキスト ボックス 4">
            <a:extLst>
              <a:ext uri="{FF2B5EF4-FFF2-40B4-BE49-F238E27FC236}">
                <a16:creationId xmlns:a16="http://schemas.microsoft.com/office/drawing/2014/main" id="{AEBC3AD4-FCFE-4EEE-A80D-EBE4F293E334}"/>
              </a:ext>
            </a:extLst>
          </p:cNvPr>
          <p:cNvSpPr txBox="1"/>
          <p:nvPr/>
        </p:nvSpPr>
        <p:spPr>
          <a:xfrm>
            <a:off x="706127" y="1967784"/>
            <a:ext cx="2954655" cy="646331"/>
          </a:xfrm>
          <a:prstGeom prst="rect">
            <a:avLst/>
          </a:prstGeom>
          <a:noFill/>
        </p:spPr>
        <p:txBody>
          <a:bodyPr wrap="none" rtlCol="0">
            <a:spAutoFit/>
          </a:bodyPr>
          <a:lstStyle/>
          <a:p>
            <a:r>
              <a:rPr kumimoji="1" lang="ja-JP" altLang="en-US" dirty="0"/>
              <a:t>ゲーム内での動きは</a:t>
            </a:r>
            <a:endParaRPr kumimoji="1" lang="en-US" altLang="ja-JP" dirty="0"/>
          </a:p>
          <a:p>
            <a:r>
              <a:rPr lang="ja-JP" altLang="en-US" dirty="0"/>
              <a:t>右のフローチャートを想定</a:t>
            </a:r>
            <a:endParaRPr kumimoji="1" lang="ja-JP" altLang="en-US" dirty="0"/>
          </a:p>
        </p:txBody>
      </p:sp>
      <p:sp>
        <p:nvSpPr>
          <p:cNvPr id="6" name="正方形/長方形 5">
            <a:extLst>
              <a:ext uri="{FF2B5EF4-FFF2-40B4-BE49-F238E27FC236}">
                <a16:creationId xmlns:a16="http://schemas.microsoft.com/office/drawing/2014/main" id="{15A18F33-DD1C-4FC5-9FC2-CDFFDB7E1B92}"/>
              </a:ext>
            </a:extLst>
          </p:cNvPr>
          <p:cNvSpPr/>
          <p:nvPr/>
        </p:nvSpPr>
        <p:spPr>
          <a:xfrm>
            <a:off x="4675517" y="1029958"/>
            <a:ext cx="245852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ステージ</a:t>
            </a:r>
            <a:r>
              <a:rPr kumimoji="1" lang="en-US" altLang="ja-JP" dirty="0"/>
              <a:t>1</a:t>
            </a:r>
            <a:endParaRPr kumimoji="1" lang="ja-JP" altLang="en-US" dirty="0"/>
          </a:p>
        </p:txBody>
      </p:sp>
      <p:sp>
        <p:nvSpPr>
          <p:cNvPr id="8" name="正方形/長方形 7">
            <a:extLst>
              <a:ext uri="{FF2B5EF4-FFF2-40B4-BE49-F238E27FC236}">
                <a16:creationId xmlns:a16="http://schemas.microsoft.com/office/drawing/2014/main" id="{EBFFC26C-0171-4C43-B25D-983B220C3D56}"/>
              </a:ext>
            </a:extLst>
          </p:cNvPr>
          <p:cNvSpPr/>
          <p:nvPr/>
        </p:nvSpPr>
        <p:spPr>
          <a:xfrm>
            <a:off x="4675517" y="2139891"/>
            <a:ext cx="245852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アイテム獲得画面</a:t>
            </a:r>
            <a:endParaRPr kumimoji="1" lang="ja-JP" altLang="en-US" dirty="0"/>
          </a:p>
        </p:txBody>
      </p:sp>
      <p:sp>
        <p:nvSpPr>
          <p:cNvPr id="9" name="正方形/長方形 8">
            <a:extLst>
              <a:ext uri="{FF2B5EF4-FFF2-40B4-BE49-F238E27FC236}">
                <a16:creationId xmlns:a16="http://schemas.microsoft.com/office/drawing/2014/main" id="{20D35F41-249D-4DEB-8F5F-93B0C0766414}"/>
              </a:ext>
            </a:extLst>
          </p:cNvPr>
          <p:cNvSpPr/>
          <p:nvPr/>
        </p:nvSpPr>
        <p:spPr>
          <a:xfrm>
            <a:off x="4675517" y="3249824"/>
            <a:ext cx="245852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ステージ</a:t>
            </a:r>
            <a:r>
              <a:rPr lang="en-US" altLang="ja-JP" dirty="0"/>
              <a:t>2</a:t>
            </a:r>
            <a:endParaRPr kumimoji="1" lang="ja-JP" altLang="en-US" dirty="0"/>
          </a:p>
        </p:txBody>
      </p:sp>
      <p:sp>
        <p:nvSpPr>
          <p:cNvPr id="10" name="正方形/長方形 9">
            <a:extLst>
              <a:ext uri="{FF2B5EF4-FFF2-40B4-BE49-F238E27FC236}">
                <a16:creationId xmlns:a16="http://schemas.microsoft.com/office/drawing/2014/main" id="{D52CC17A-E424-45DC-A4BC-457E961388FA}"/>
              </a:ext>
            </a:extLst>
          </p:cNvPr>
          <p:cNvSpPr/>
          <p:nvPr/>
        </p:nvSpPr>
        <p:spPr>
          <a:xfrm>
            <a:off x="4675517" y="4359757"/>
            <a:ext cx="245852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アイテム獲得画面</a:t>
            </a:r>
            <a:endParaRPr kumimoji="1" lang="ja-JP" altLang="en-US" dirty="0"/>
          </a:p>
        </p:txBody>
      </p:sp>
      <p:sp>
        <p:nvSpPr>
          <p:cNvPr id="11" name="矢印: 下 10">
            <a:extLst>
              <a:ext uri="{FF2B5EF4-FFF2-40B4-BE49-F238E27FC236}">
                <a16:creationId xmlns:a16="http://schemas.microsoft.com/office/drawing/2014/main" id="{916D4B58-092A-4DC5-9722-F0ECF77543FE}"/>
              </a:ext>
            </a:extLst>
          </p:cNvPr>
          <p:cNvSpPr/>
          <p:nvPr/>
        </p:nvSpPr>
        <p:spPr>
          <a:xfrm>
            <a:off x="5733691" y="1584924"/>
            <a:ext cx="336430" cy="526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FF7ADB2-CBC2-4F41-A4B0-29F0F2F9B607}"/>
              </a:ext>
            </a:extLst>
          </p:cNvPr>
          <p:cNvSpPr/>
          <p:nvPr/>
        </p:nvSpPr>
        <p:spPr>
          <a:xfrm>
            <a:off x="5733691" y="2694857"/>
            <a:ext cx="336430" cy="526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7F283D7B-D31C-4B18-9ACA-9B9FAF10D473}"/>
              </a:ext>
            </a:extLst>
          </p:cNvPr>
          <p:cNvSpPr/>
          <p:nvPr/>
        </p:nvSpPr>
        <p:spPr>
          <a:xfrm>
            <a:off x="5733691" y="3804790"/>
            <a:ext cx="336430" cy="526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7C5CF32B-DB52-4059-BEFF-509E58CF5FFA}"/>
              </a:ext>
            </a:extLst>
          </p:cNvPr>
          <p:cNvSpPr/>
          <p:nvPr/>
        </p:nvSpPr>
        <p:spPr>
          <a:xfrm>
            <a:off x="5733691" y="4914723"/>
            <a:ext cx="336430" cy="526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806DC46-E1BC-44FF-A9E7-219C3A258601}"/>
              </a:ext>
            </a:extLst>
          </p:cNvPr>
          <p:cNvSpPr/>
          <p:nvPr/>
        </p:nvSpPr>
        <p:spPr>
          <a:xfrm>
            <a:off x="4672642" y="5469689"/>
            <a:ext cx="2458528"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最終ステージ</a:t>
            </a:r>
            <a:endParaRPr kumimoji="1" lang="ja-JP" altLang="en-US" dirty="0"/>
          </a:p>
        </p:txBody>
      </p:sp>
    </p:spTree>
    <p:extLst>
      <p:ext uri="{BB962C8B-B14F-4D97-AF65-F5344CB8AC3E}">
        <p14:creationId xmlns:p14="http://schemas.microsoft.com/office/powerpoint/2010/main" val="141404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66D9C3C-153C-4BC1-A49A-88996D86CD63}"/>
              </a:ext>
            </a:extLst>
          </p:cNvPr>
          <p:cNvSpPr txBox="1"/>
          <p:nvPr/>
        </p:nvSpPr>
        <p:spPr>
          <a:xfrm>
            <a:off x="177800" y="322072"/>
            <a:ext cx="2749471" cy="707886"/>
          </a:xfrm>
          <a:prstGeom prst="rect">
            <a:avLst/>
          </a:prstGeom>
          <a:noFill/>
        </p:spPr>
        <p:txBody>
          <a:bodyPr wrap="none" rtlCol="0">
            <a:spAutoFit/>
          </a:bodyPr>
          <a:lstStyle/>
          <a:p>
            <a:r>
              <a:rPr kumimoji="1" lang="ja-JP" altLang="en-US" sz="4000" b="1" dirty="0"/>
              <a:t>要素の深堀</a:t>
            </a:r>
          </a:p>
        </p:txBody>
      </p:sp>
      <p:sp>
        <p:nvSpPr>
          <p:cNvPr id="6" name="テキスト ボックス 5">
            <a:extLst>
              <a:ext uri="{FF2B5EF4-FFF2-40B4-BE49-F238E27FC236}">
                <a16:creationId xmlns:a16="http://schemas.microsoft.com/office/drawing/2014/main" id="{B19E83EA-F551-45BE-A0ED-F195C4388E43}"/>
              </a:ext>
            </a:extLst>
          </p:cNvPr>
          <p:cNvSpPr txBox="1"/>
          <p:nvPr/>
        </p:nvSpPr>
        <p:spPr>
          <a:xfrm>
            <a:off x="463689" y="1120676"/>
            <a:ext cx="11264622" cy="2308324"/>
          </a:xfrm>
          <a:prstGeom prst="rect">
            <a:avLst/>
          </a:prstGeom>
          <a:noFill/>
        </p:spPr>
        <p:txBody>
          <a:bodyPr wrap="none" rtlCol="0">
            <a:spAutoFit/>
          </a:bodyPr>
          <a:lstStyle/>
          <a:p>
            <a:r>
              <a:rPr lang="ja-JP" altLang="en-US" dirty="0"/>
              <a:t>お題の出し方はメイドインワリオをイメージ</a:t>
            </a:r>
            <a:endParaRPr kumimoji="1" lang="en-US" altLang="ja-JP" dirty="0"/>
          </a:p>
          <a:p>
            <a:r>
              <a:rPr lang="ja-JP" altLang="en-US" dirty="0"/>
              <a:t>目的地到達：時間内に目標地点到達。マリオ</a:t>
            </a:r>
            <a:r>
              <a:rPr lang="en-US" altLang="ja-JP" dirty="0"/>
              <a:t>3D</a:t>
            </a:r>
            <a:r>
              <a:rPr lang="ja-JP" altLang="en-US" dirty="0"/>
              <a:t>ワールドのミステリーボックスをイメージ</a:t>
            </a:r>
            <a:endParaRPr kumimoji="1" lang="en-US" altLang="ja-JP" dirty="0"/>
          </a:p>
          <a:p>
            <a:r>
              <a:rPr lang="ja-JP" altLang="en-US" dirty="0"/>
              <a:t>せん滅：フィールドに出てきた敵を全部倒す。時間制限なし。レディセットのマップが小さい版をイメージ</a:t>
            </a:r>
            <a:endParaRPr lang="en-US" altLang="ja-JP" dirty="0"/>
          </a:p>
          <a:p>
            <a:r>
              <a:rPr lang="ja-JP" altLang="en-US" dirty="0"/>
              <a:t>アイテム収集：時間内にマップに落ちているアイテムを回収しゴールに運ぶことでクリア。</a:t>
            </a:r>
            <a:endParaRPr lang="en-US" altLang="ja-JP" dirty="0"/>
          </a:p>
          <a:p>
            <a:r>
              <a:rPr lang="ja-JP" altLang="en-US" dirty="0"/>
              <a:t>拠点の防衛：タワーディフェンス方式で一定時間守りきることでクリア。</a:t>
            </a:r>
            <a:endParaRPr lang="en-US" altLang="ja-JP" dirty="0"/>
          </a:p>
          <a:p>
            <a:r>
              <a:rPr lang="ja-JP" altLang="en-US" dirty="0"/>
              <a:t>一定時間生存：パターン</a:t>
            </a:r>
            <a:r>
              <a:rPr lang="en-US" altLang="ja-JP" dirty="0"/>
              <a:t>1</a:t>
            </a:r>
            <a:r>
              <a:rPr lang="ja-JP" altLang="en-US" dirty="0"/>
              <a:t>は大量の敵から生き延びる。ヴァンサバをイメージ</a:t>
            </a:r>
            <a:endParaRPr lang="en-US" altLang="ja-JP" dirty="0"/>
          </a:p>
          <a:p>
            <a:r>
              <a:rPr lang="ja-JP" altLang="en-US" dirty="0"/>
              <a:t>　　　　　　　パターン</a:t>
            </a:r>
            <a:r>
              <a:rPr lang="en-US" altLang="ja-JP" dirty="0"/>
              <a:t>2</a:t>
            </a:r>
            <a:r>
              <a:rPr lang="ja-JP" altLang="en-US" dirty="0"/>
              <a:t>は隕石などのギミックから生き延びる。マリオパーティをイメージ</a:t>
            </a:r>
            <a:endParaRPr lang="en-US" altLang="ja-JP" dirty="0"/>
          </a:p>
          <a:p>
            <a:r>
              <a:rPr lang="ja-JP" altLang="en-US" dirty="0"/>
              <a:t>難易度調整は敵の攻撃力やギミックの頻度、アイテムの集める数で調整</a:t>
            </a:r>
            <a:endParaRPr lang="en-US" altLang="ja-JP" dirty="0"/>
          </a:p>
        </p:txBody>
      </p:sp>
      <p:sp>
        <p:nvSpPr>
          <p:cNvPr id="7" name="テキスト ボックス 6">
            <a:extLst>
              <a:ext uri="{FF2B5EF4-FFF2-40B4-BE49-F238E27FC236}">
                <a16:creationId xmlns:a16="http://schemas.microsoft.com/office/drawing/2014/main" id="{BD28874F-7523-41B2-B810-FCB731BBB15E}"/>
              </a:ext>
            </a:extLst>
          </p:cNvPr>
          <p:cNvSpPr txBox="1"/>
          <p:nvPr/>
        </p:nvSpPr>
        <p:spPr>
          <a:xfrm>
            <a:off x="463689" y="3890514"/>
            <a:ext cx="9187130" cy="1477328"/>
          </a:xfrm>
          <a:prstGeom prst="rect">
            <a:avLst/>
          </a:prstGeom>
          <a:noFill/>
        </p:spPr>
        <p:txBody>
          <a:bodyPr wrap="none" rtlCol="0">
            <a:spAutoFit/>
          </a:bodyPr>
          <a:lstStyle/>
          <a:p>
            <a:r>
              <a:rPr kumimoji="1" lang="ja-JP" altLang="en-US" dirty="0"/>
              <a:t>装備は武器</a:t>
            </a:r>
            <a:r>
              <a:rPr kumimoji="1" lang="en-US" altLang="ja-JP" dirty="0"/>
              <a:t>1</a:t>
            </a:r>
            <a:r>
              <a:rPr kumimoji="1" lang="ja-JP" altLang="en-US" dirty="0"/>
              <a:t>防具</a:t>
            </a:r>
            <a:r>
              <a:rPr kumimoji="1" lang="en-US" altLang="ja-JP" dirty="0"/>
              <a:t>1</a:t>
            </a:r>
            <a:r>
              <a:rPr kumimoji="1" lang="ja-JP" altLang="en-US" dirty="0"/>
              <a:t>道具</a:t>
            </a:r>
            <a:r>
              <a:rPr kumimoji="1" lang="en-US" altLang="ja-JP" dirty="0"/>
              <a:t>2</a:t>
            </a:r>
            <a:r>
              <a:rPr kumimoji="1" lang="ja-JP" altLang="en-US" dirty="0"/>
              <a:t>を想定。</a:t>
            </a:r>
            <a:r>
              <a:rPr kumimoji="1" lang="en-US" altLang="ja-JP" dirty="0"/>
              <a:t>4</a:t>
            </a:r>
            <a:r>
              <a:rPr kumimoji="1" lang="ja-JP" altLang="en-US" dirty="0"/>
              <a:t>つ獲得に意味を持たせる。</a:t>
            </a:r>
            <a:endParaRPr kumimoji="1" lang="en-US" altLang="ja-JP" dirty="0"/>
          </a:p>
          <a:p>
            <a:r>
              <a:rPr kumimoji="1" lang="ja-JP" altLang="en-US" dirty="0"/>
              <a:t>装備の得手不得手をはっきりさせる。近接武器遠距離武器や防御重視速度重視など。</a:t>
            </a:r>
            <a:endParaRPr kumimoji="1" lang="en-US" altLang="ja-JP" dirty="0"/>
          </a:p>
          <a:p>
            <a:r>
              <a:rPr lang="ja-JP" altLang="en-US" dirty="0"/>
              <a:t>道具は使用系</a:t>
            </a:r>
            <a:r>
              <a:rPr lang="en-US" altLang="ja-JP" dirty="0"/>
              <a:t>(</a:t>
            </a:r>
            <a:r>
              <a:rPr lang="ja-JP" altLang="en-US" dirty="0"/>
              <a:t>爆弾や魔法</a:t>
            </a:r>
            <a:r>
              <a:rPr lang="en-US" altLang="ja-JP" dirty="0"/>
              <a:t>)</a:t>
            </a:r>
            <a:r>
              <a:rPr lang="ja-JP" altLang="en-US" dirty="0"/>
              <a:t>とアクセ系</a:t>
            </a:r>
            <a:r>
              <a:rPr lang="en-US" altLang="ja-JP" dirty="0"/>
              <a:t>(</a:t>
            </a:r>
            <a:r>
              <a:rPr lang="ja-JP" altLang="en-US" dirty="0"/>
              <a:t>各種性能アップ</a:t>
            </a:r>
            <a:r>
              <a:rPr lang="en-US" altLang="ja-JP" dirty="0"/>
              <a:t>)</a:t>
            </a:r>
            <a:r>
              <a:rPr lang="ja-JP" altLang="en-US" dirty="0"/>
              <a:t>を想定。</a:t>
            </a:r>
            <a:endParaRPr lang="en-US" altLang="ja-JP" dirty="0"/>
          </a:p>
          <a:p>
            <a:r>
              <a:rPr lang="ja-JP" altLang="en-US" dirty="0"/>
              <a:t>使用アイテム系にはクールタイムをつくりあくまでもサブとしての運用前提。</a:t>
            </a:r>
            <a:endParaRPr lang="en-US" altLang="ja-JP" dirty="0"/>
          </a:p>
          <a:p>
            <a:r>
              <a:rPr kumimoji="1" lang="ja-JP" altLang="en-US" dirty="0"/>
              <a:t>アクセ系は攻撃力や移動速度を中心に弱点を補ったり長所をのばしたりするためのもの</a:t>
            </a:r>
          </a:p>
        </p:txBody>
      </p:sp>
      <p:sp>
        <p:nvSpPr>
          <p:cNvPr id="8" name="テキスト ボックス 7">
            <a:extLst>
              <a:ext uri="{FF2B5EF4-FFF2-40B4-BE49-F238E27FC236}">
                <a16:creationId xmlns:a16="http://schemas.microsoft.com/office/drawing/2014/main" id="{1551174D-2662-4AD7-A40E-E5C688391A9F}"/>
              </a:ext>
            </a:extLst>
          </p:cNvPr>
          <p:cNvSpPr txBox="1"/>
          <p:nvPr/>
        </p:nvSpPr>
        <p:spPr>
          <a:xfrm>
            <a:off x="463689" y="5644690"/>
            <a:ext cx="8725466" cy="369332"/>
          </a:xfrm>
          <a:prstGeom prst="rect">
            <a:avLst/>
          </a:prstGeom>
          <a:noFill/>
        </p:spPr>
        <p:txBody>
          <a:bodyPr wrap="none" rtlCol="0">
            <a:spAutoFit/>
          </a:bodyPr>
          <a:lstStyle/>
          <a:p>
            <a:r>
              <a:rPr kumimoji="1" lang="ja-JP" altLang="en-US" dirty="0"/>
              <a:t>アイテム受け取り拒否がいた場合でも他メンバーが獲得できるアイテム数は同じ</a:t>
            </a:r>
          </a:p>
        </p:txBody>
      </p:sp>
    </p:spTree>
    <p:extLst>
      <p:ext uri="{BB962C8B-B14F-4D97-AF65-F5344CB8AC3E}">
        <p14:creationId xmlns:p14="http://schemas.microsoft.com/office/powerpoint/2010/main" val="182607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602</Words>
  <Application>Microsoft Office PowerPoint</Application>
  <PresentationFormat>ワイド画面</PresentationFormat>
  <Paragraphs>43</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ハクスラ企画書</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17</cp:revision>
  <dcterms:created xsi:type="dcterms:W3CDTF">2023-11-02T06:43:59Z</dcterms:created>
  <dcterms:modified xsi:type="dcterms:W3CDTF">2023-11-03T13:46:48Z</dcterms:modified>
</cp:coreProperties>
</file>