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3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04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0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4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8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6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20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1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2DBB-12A4-44BC-B18C-67549647D289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8438-4AC2-45DB-94B4-87701A3F7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6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CE676C-35EB-4723-ABC7-61C1F3145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1" t="15105" r="16967" b="13280"/>
          <a:stretch/>
        </p:blipFill>
        <p:spPr>
          <a:xfrm>
            <a:off x="2062162" y="2224088"/>
            <a:ext cx="2343150" cy="26193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6E1B18-B7A6-453C-8819-57287C9EC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294" y="1619251"/>
            <a:ext cx="3624263" cy="223123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Sphere</a:t>
            </a:r>
            <a:endParaRPr kumimoji="1" lang="ja-JP" altLang="en-US" dirty="0">
              <a:latin typeface="PMingLiU-ExtB" panose="02020500000000000000" pitchFamily="18" charset="-12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5E9FB1-ED84-4627-B2E6-C98C8C3D799C}"/>
              </a:ext>
            </a:extLst>
          </p:cNvPr>
          <p:cNvSpPr txBox="1"/>
          <p:nvPr/>
        </p:nvSpPr>
        <p:spPr>
          <a:xfrm>
            <a:off x="85725" y="17145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後期チーム製作　チーム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60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1EE5B-474A-4D69-9D96-0E5D5B63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ゲームシステム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6D7027-7ADC-46F0-BF79-344AA5BC52E0}"/>
              </a:ext>
            </a:extLst>
          </p:cNvPr>
          <p:cNvSpPr txBox="1"/>
          <p:nvPr/>
        </p:nvSpPr>
        <p:spPr>
          <a:xfrm>
            <a:off x="733425" y="1514846"/>
            <a:ext cx="85439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スフィアの内側を移動する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3</a:t>
            </a:r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人称視点の対戦アクションシューティング</a:t>
            </a:r>
          </a:p>
          <a:p>
            <a:endParaRPr kumimoji="1" lang="en-US" altLang="ja-JP" sz="1200" dirty="0"/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重力はスフィアの中心から外側に発生しており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上下の概念を無視して面に沿って歩くことができる。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2C2E7AE-A36A-45F4-B73B-40B2CA864E5D}"/>
              </a:ext>
            </a:extLst>
          </p:cNvPr>
          <p:cNvSpPr/>
          <p:nvPr/>
        </p:nvSpPr>
        <p:spPr>
          <a:xfrm>
            <a:off x="7224859" y="3944569"/>
            <a:ext cx="1971676" cy="1971676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5CD706-3910-4A9B-A6F8-ED43A3E297F0}"/>
              </a:ext>
            </a:extLst>
          </p:cNvPr>
          <p:cNvSpPr txBox="1"/>
          <p:nvPr/>
        </p:nvSpPr>
        <p:spPr>
          <a:xfrm>
            <a:off x="759582" y="4172670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視界内の敵を自動で狙う機能の他、ロックオン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も可能。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スフィア内を縦横無尽に動き回り、防御不能の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角度を見つけ出そう。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endParaRPr kumimoji="1" lang="ja-JP" altLang="en-US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840C034-AF81-4E00-8139-B337538B9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1" t="15105" r="16967" b="13280"/>
          <a:stretch/>
        </p:blipFill>
        <p:spPr>
          <a:xfrm>
            <a:off x="7788292" y="1657050"/>
            <a:ext cx="1376068" cy="153828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550BF5-488A-4B46-A2BB-DB588345F3CC}"/>
              </a:ext>
            </a:extLst>
          </p:cNvPr>
          <p:cNvCxnSpPr>
            <a:cxnSpLocks/>
          </p:cNvCxnSpPr>
          <p:nvPr/>
        </p:nvCxnSpPr>
        <p:spPr>
          <a:xfrm flipH="1" flipV="1">
            <a:off x="7664468" y="1614125"/>
            <a:ext cx="565133" cy="5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62EDC78-C7FE-4734-BA68-0B36B460E48D}"/>
              </a:ext>
            </a:extLst>
          </p:cNvPr>
          <p:cNvCxnSpPr>
            <a:cxnSpLocks/>
          </p:cNvCxnSpPr>
          <p:nvPr/>
        </p:nvCxnSpPr>
        <p:spPr>
          <a:xfrm flipH="1" flipV="1">
            <a:off x="8476326" y="1181100"/>
            <a:ext cx="19974" cy="92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693F2AF-A460-45E4-9127-359033F04F61}"/>
              </a:ext>
            </a:extLst>
          </p:cNvPr>
          <p:cNvCxnSpPr/>
          <p:nvPr/>
        </p:nvCxnSpPr>
        <p:spPr>
          <a:xfrm flipV="1">
            <a:off x="8620125" y="1562841"/>
            <a:ext cx="60016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2115A2-620D-4BC1-8E06-11971C3F3136}"/>
              </a:ext>
            </a:extLst>
          </p:cNvPr>
          <p:cNvCxnSpPr>
            <a:cxnSpLocks/>
          </p:cNvCxnSpPr>
          <p:nvPr/>
        </p:nvCxnSpPr>
        <p:spPr>
          <a:xfrm>
            <a:off x="8763001" y="2381250"/>
            <a:ext cx="102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E8EF97D-F282-46BE-B26C-D8B15BD03462}"/>
              </a:ext>
            </a:extLst>
          </p:cNvPr>
          <p:cNvCxnSpPr/>
          <p:nvPr/>
        </p:nvCxnSpPr>
        <p:spPr>
          <a:xfrm>
            <a:off x="8686800" y="2571750"/>
            <a:ext cx="598765" cy="59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03D0386-06B8-4C6F-B749-F81849502EDF}"/>
              </a:ext>
            </a:extLst>
          </p:cNvPr>
          <p:cNvCxnSpPr/>
          <p:nvPr/>
        </p:nvCxnSpPr>
        <p:spPr>
          <a:xfrm>
            <a:off x="8418790" y="2599496"/>
            <a:ext cx="0" cy="79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33706C2-078A-43C7-8C9C-B1838E8D49C0}"/>
              </a:ext>
            </a:extLst>
          </p:cNvPr>
          <p:cNvCxnSpPr>
            <a:cxnSpLocks/>
          </p:cNvCxnSpPr>
          <p:nvPr/>
        </p:nvCxnSpPr>
        <p:spPr>
          <a:xfrm flipH="1">
            <a:off x="7732363" y="2571750"/>
            <a:ext cx="478334" cy="56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AF8F85B-32B6-4EFB-A5C0-67F0C4A25047}"/>
              </a:ext>
            </a:extLst>
          </p:cNvPr>
          <p:cNvCxnSpPr/>
          <p:nvPr/>
        </p:nvCxnSpPr>
        <p:spPr>
          <a:xfrm flipH="1">
            <a:off x="7282156" y="2349768"/>
            <a:ext cx="928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爆発: 8 pt 2">
            <a:extLst>
              <a:ext uri="{FF2B5EF4-FFF2-40B4-BE49-F238E27FC236}">
                <a16:creationId xmlns:a16="http://schemas.microsoft.com/office/drawing/2014/main" id="{59A38B56-5DB4-40F6-87F1-1C40F81E8D67}"/>
              </a:ext>
            </a:extLst>
          </p:cNvPr>
          <p:cNvSpPr/>
          <p:nvPr/>
        </p:nvSpPr>
        <p:spPr>
          <a:xfrm>
            <a:off x="7628508" y="5081726"/>
            <a:ext cx="269857" cy="304800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ユーザー">
            <a:extLst>
              <a:ext uri="{FF2B5EF4-FFF2-40B4-BE49-F238E27FC236}">
                <a16:creationId xmlns:a16="http://schemas.microsoft.com/office/drawing/2014/main" id="{A6D28415-6278-4BDC-AF11-C47BDAEBE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88996">
            <a:off x="8426191" y="4181625"/>
            <a:ext cx="390225" cy="390225"/>
          </a:xfrm>
          <a:prstGeom prst="rect">
            <a:avLst/>
          </a:prstGeom>
        </p:spPr>
      </p:pic>
      <p:pic>
        <p:nvPicPr>
          <p:cNvPr id="21" name="グラフィックス 20" descr="ユーザー">
            <a:extLst>
              <a:ext uri="{FF2B5EF4-FFF2-40B4-BE49-F238E27FC236}">
                <a16:creationId xmlns:a16="http://schemas.microsoft.com/office/drawing/2014/main" id="{47DB45D3-A156-4C2A-87C2-BF799D48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47921">
            <a:off x="7329157" y="4886613"/>
            <a:ext cx="390225" cy="390225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75FB31-E112-440E-BF2F-CFB32CDCD3B3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7898365" y="4543128"/>
            <a:ext cx="621041" cy="657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D562-58C4-4BDF-B503-175D3F5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ゲームを盛り上げる要素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859BF8-EDE7-4AD9-B2C5-95FA50F2F336}"/>
              </a:ext>
            </a:extLst>
          </p:cNvPr>
          <p:cNvSpPr txBox="1"/>
          <p:nvPr/>
        </p:nvSpPr>
        <p:spPr>
          <a:xfrm>
            <a:off x="681037" y="1493570"/>
            <a:ext cx="726352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アイテム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取得するとプレイヤーや攻撃の性能を変化させる。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例 オブジェクト貫通、爆発、スピードアップなど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9A1B1B-9526-4303-9503-865D472FE020}"/>
              </a:ext>
            </a:extLst>
          </p:cNvPr>
          <p:cNvSpPr txBox="1"/>
          <p:nvPr/>
        </p:nvSpPr>
        <p:spPr>
          <a:xfrm>
            <a:off x="681037" y="3273233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ジップライン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スフィア内の二点を繋ぐ高速移動手段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スフィアの重力を無視して移動できる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0A0D6-CA11-4880-AAA7-05B2EB7EA311}"/>
              </a:ext>
            </a:extLst>
          </p:cNvPr>
          <p:cNvSpPr txBox="1"/>
          <p:nvPr/>
        </p:nvSpPr>
        <p:spPr>
          <a:xfrm>
            <a:off x="1630681" y="54197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BA0905-9730-43B3-A1B2-DB56C7034A18}"/>
              </a:ext>
            </a:extLst>
          </p:cNvPr>
          <p:cNvSpPr/>
          <p:nvPr/>
        </p:nvSpPr>
        <p:spPr>
          <a:xfrm>
            <a:off x="7462837" y="3273233"/>
            <a:ext cx="1971676" cy="1971676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338A265-6CB7-43A0-96E1-68A280EB8751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7751582" y="3561978"/>
            <a:ext cx="1394186" cy="1394186"/>
          </a:xfrm>
          <a:prstGeom prst="straightConnector1">
            <a:avLst/>
          </a:prstGeom>
          <a:ln w="38100"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山形の矢印">
            <a:extLst>
              <a:ext uri="{FF2B5EF4-FFF2-40B4-BE49-F238E27FC236}">
                <a16:creationId xmlns:a16="http://schemas.microsoft.com/office/drawing/2014/main" id="{1C920710-A7A7-46C8-BC35-A4DE8C8F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311" y="233577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火">
            <a:extLst>
              <a:ext uri="{FF2B5EF4-FFF2-40B4-BE49-F238E27FC236}">
                <a16:creationId xmlns:a16="http://schemas.microsoft.com/office/drawing/2014/main" id="{BBB41CB2-0E67-4CDD-9C3C-329FA92DD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7481" y="1490092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ボディ ビルダー">
            <a:extLst>
              <a:ext uri="{FF2B5EF4-FFF2-40B4-BE49-F238E27FC236}">
                <a16:creationId xmlns:a16="http://schemas.microsoft.com/office/drawing/2014/main" id="{689CE545-752C-4BC7-A2F8-5BA579F09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7817" y="2182409"/>
            <a:ext cx="914400" cy="9144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E7EF66-140F-41DF-A1D9-1C3974CEB1FF}"/>
              </a:ext>
            </a:extLst>
          </p:cNvPr>
          <p:cNvSpPr txBox="1"/>
          <p:nvPr/>
        </p:nvSpPr>
        <p:spPr>
          <a:xfrm>
            <a:off x="681037" y="4727727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ランダムイベント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スフィア内の環境が変化する。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プレイヤーに対して有利に働く場合もあれば</a:t>
            </a:r>
            <a:endParaRPr kumimoji="1" lang="en-US" altLang="ja-JP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脅威になる場合もある</a:t>
            </a:r>
          </a:p>
        </p:txBody>
      </p:sp>
    </p:spTree>
    <p:extLst>
      <p:ext uri="{BB962C8B-B14F-4D97-AF65-F5344CB8AC3E}">
        <p14:creationId xmlns:p14="http://schemas.microsoft.com/office/powerpoint/2010/main" val="46199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138</Words>
  <Application>Microsoft Office PowerPoint</Application>
  <PresentationFormat>A4 210 x 297 mm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PMingLiU-ExtB</vt:lpstr>
      <vt:lpstr>游ゴシック</vt:lpstr>
      <vt:lpstr>游ゴシック Light</vt:lpstr>
      <vt:lpstr>游明朝 Demibold</vt:lpstr>
      <vt:lpstr>游明朝 Light</vt:lpstr>
      <vt:lpstr>Arial</vt:lpstr>
      <vt:lpstr>Calibri</vt:lpstr>
      <vt:lpstr>Calibri Light</vt:lpstr>
      <vt:lpstr>Office テーマ</vt:lpstr>
      <vt:lpstr>Sphere</vt:lpstr>
      <vt:lpstr>ゲームシステム</vt:lpstr>
      <vt:lpstr>ゲームを盛り上げる要素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</dc:title>
  <dc:creator>student</dc:creator>
  <cp:lastModifiedBy>student</cp:lastModifiedBy>
  <cp:revision>11</cp:revision>
  <dcterms:created xsi:type="dcterms:W3CDTF">2023-11-02T07:22:27Z</dcterms:created>
  <dcterms:modified xsi:type="dcterms:W3CDTF">2023-11-03T09:19:15Z</dcterms:modified>
</cp:coreProperties>
</file>