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F2D9E-17CA-49B3-930E-3E27D2B8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79AE75-E490-4126-B168-43981968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C1CCCD-78BE-46B0-8318-49C916E1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FC339-38A9-45F4-9D74-3F1183E7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D17FD8-D801-403C-A949-6110FDA1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56DC-E372-479C-9460-58B84B54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CDCA2A-5320-4255-B503-6A8AC5AD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78360-03E9-4BBB-ABD4-DE597783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B6C58-3D3E-496F-A85E-D161A1B0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65922-5469-404A-838E-31578C43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416A75-0800-43AD-B6AB-7B39B81F9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D20CD8-BD12-4712-8691-0ECAF082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92124-9F81-455A-874A-39158BEB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71244-11E7-40A0-8EF2-6CF7D4AE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3C6B97-81DB-45E2-BBF2-245BA23D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45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9F3ED-6C69-44E4-80CE-39997870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E4EC2B-4893-41DD-84A7-15A40F1C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3F1E0-83EB-4881-9DF6-AE6EDCE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0F106-DDBC-485F-85B0-ACE185A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EE0EE-3E7D-4798-AC61-FE1EA5D4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7A87F-F6F9-46A0-9F68-40A667C4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94F1AF-9AB8-4558-9D4D-3D0BF80C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91FDB-0BEB-4030-9699-07BF4A52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7A5B89-C1C5-4BB7-991C-62B87694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68BA9-D528-4D95-8DBE-AA5BC87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1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B2CD3-5719-4534-ACDE-ABAA8323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95A0F-3CCD-4F17-B855-26187CBA2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0EBBC5-9FE3-4D1C-AFA4-B856E802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BB049-E41C-4943-B3AF-28F319C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FD74BB-9A88-4D06-A297-972E750C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BDDB1-7401-463B-990D-38B1ACE0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19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4243C-B88C-4E82-BAC3-8918F58F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4674A-D24E-4F02-A831-591BC08AC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D672D2-E663-4C12-BC3B-58AD9EF2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084504-527E-4079-A298-F628871C3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6EC46D-7D0A-4F4B-AA39-BCC4976C6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AC8C57-8A6C-4E3B-AE49-6970A24F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C2594B-F43E-4169-8FA4-6AF6BAFE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25982A-3163-4FFA-88B1-3D2E2977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6CC9D-301B-42AD-BDDF-7027D136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D3B66D-4CD3-4CB0-AAF6-B5CEFF4B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866A35-FB95-495A-AF54-6B0D1D6B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768C62-8CCD-4891-9216-B4C48F61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1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790801-DC86-403A-9BE2-40117CAC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D44E76-DDC8-4B0F-ADC0-F9B38B2D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D7F69D-4503-4AA3-8655-A032D88D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1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01BEC-542E-49F1-843A-15B1A11E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69810-A0A1-489C-892B-940141E8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237425-535D-4BE6-8145-83FFF061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1937D-3FEB-4853-AF41-FC80AB9C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249265-1432-46E3-BFA0-E827F03F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0906B2-8DCF-433E-914D-18663DB0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71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792BE-B708-4AEC-9B6C-A325D7DD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335198-F1BA-4A19-921F-99FB668E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E2E05D-2A36-469E-9CB9-2EB3A2F0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A2309-738F-4F83-90B5-B0492E7A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A90530-FE75-4A7F-9AD9-DB5E6AFC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3494EE-136E-4E07-B8A5-B6033654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85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14BC18-E0EB-409D-B1CF-F77AC02E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0805A2-7C90-48FC-B6CF-A0FCC2F1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CACD9-55C6-4993-B32E-61414C088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A78E-54E6-4D94-96B0-1858783DE92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21EB37-4440-4F1F-8927-7CAEFC87C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8B986-04B7-4C22-8F82-05AEC086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CE19-E122-4D70-8D8F-2B7090B5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8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21136-5EDD-49F8-BAD2-607FC30B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522909"/>
            <a:ext cx="8686800" cy="1325563"/>
          </a:xfrm>
        </p:spPr>
        <p:txBody>
          <a:bodyPr>
            <a:noAutofit/>
          </a:bodyPr>
          <a:lstStyle/>
          <a:p>
            <a:r>
              <a:rPr kumimoji="1" lang="ja-JP" altLang="en-US" sz="9600" b="1" dirty="0"/>
              <a:t>ハクスラ企画書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B13EBB-7F87-4377-B177-D62AF802D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5" y="2945578"/>
            <a:ext cx="5389388" cy="30315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49790F6-A12F-4C75-A5EB-A7D7A87B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53" y="2187057"/>
            <a:ext cx="5389388" cy="30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3B0019-F919-4E72-9DC3-B0E0E8EE6FD2}"/>
              </a:ext>
            </a:extLst>
          </p:cNvPr>
          <p:cNvSpPr txBox="1"/>
          <p:nvPr/>
        </p:nvSpPr>
        <p:spPr>
          <a:xfrm>
            <a:off x="177800" y="1407544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斜め見降ろし視点ステージクリア方式のハクスラパーティゲーム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2EBF13-001A-41DA-B782-F78927A4CA7E}"/>
              </a:ext>
            </a:extLst>
          </p:cNvPr>
          <p:cNvSpPr txBox="1"/>
          <p:nvPr/>
        </p:nvSpPr>
        <p:spPr>
          <a:xfrm>
            <a:off x="177800" y="2196431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様々なお題が出されるのでクリアしていく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73A9F7-AC02-41B5-9365-33DA425293CE}"/>
              </a:ext>
            </a:extLst>
          </p:cNvPr>
          <p:cNvSpPr txBox="1"/>
          <p:nvPr/>
        </p:nvSpPr>
        <p:spPr>
          <a:xfrm>
            <a:off x="177800" y="2981120"/>
            <a:ext cx="98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初期ステータスの違う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キャラから選択。全員が同じキャラを選択可能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ED27AA-F370-46C5-961B-70AE72D90995}"/>
              </a:ext>
            </a:extLst>
          </p:cNvPr>
          <p:cNvSpPr txBox="1"/>
          <p:nvPr/>
        </p:nvSpPr>
        <p:spPr>
          <a:xfrm>
            <a:off x="177800" y="3765809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クリア時に</a:t>
            </a:r>
            <a:r>
              <a:rPr lang="ja-JP" altLang="en-US" sz="2400" dirty="0"/>
              <a:t>プレイヤーのステータスを強化していく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F4B059-A7B2-45C5-8C86-501B50CF50DB}"/>
              </a:ext>
            </a:extLst>
          </p:cNvPr>
          <p:cNvSpPr txBox="1"/>
          <p:nvPr/>
        </p:nvSpPr>
        <p:spPr>
          <a:xfrm>
            <a:off x="177800" y="455049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操作は移動と攻撃、ジャンプ、道具の使用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34668F-399B-4790-A3C6-E6DA9C16C300}"/>
              </a:ext>
            </a:extLst>
          </p:cNvPr>
          <p:cNvSpPr txBox="1"/>
          <p:nvPr/>
        </p:nvSpPr>
        <p:spPr>
          <a:xfrm>
            <a:off x="177800" y="322072"/>
            <a:ext cx="993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/>
              <a:t>ハクスラ要素を盛り込んだパーティゲーム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250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56C6D2-F4D6-45B9-A079-6C34E3FADC4D}"/>
              </a:ext>
            </a:extLst>
          </p:cNvPr>
          <p:cNvSpPr txBox="1"/>
          <p:nvPr/>
        </p:nvSpPr>
        <p:spPr>
          <a:xfrm>
            <a:off x="294191" y="1473737"/>
            <a:ext cx="1095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課されるお題は目的地到達、敵のせん滅、アイテム収集、目標の防衛、一定時間生存など</a:t>
            </a:r>
            <a:endParaRPr lang="en-US" altLang="ja-JP" sz="2000" dirty="0"/>
          </a:p>
          <a:p>
            <a:r>
              <a:rPr lang="ja-JP" altLang="en-US" sz="2000" dirty="0"/>
              <a:t>お題毎の時間を短くしいろんなお題をあそんでもらう。</a:t>
            </a:r>
            <a:endParaRPr lang="en-US" altLang="ja-JP" sz="2000" dirty="0"/>
          </a:p>
          <a:p>
            <a:r>
              <a:rPr lang="en-US" altLang="ja-JP" sz="2000" dirty="0"/>
              <a:t>1</a:t>
            </a:r>
            <a:r>
              <a:rPr lang="ja-JP" altLang="en-US" sz="2000" dirty="0"/>
              <a:t>お題</a:t>
            </a:r>
            <a:r>
              <a:rPr lang="en-US" altLang="ja-JP" sz="2000" dirty="0"/>
              <a:t>10~30</a:t>
            </a:r>
            <a:r>
              <a:rPr lang="ja-JP" altLang="en-US" sz="2000" dirty="0"/>
              <a:t>秒、</a:t>
            </a:r>
            <a:r>
              <a:rPr lang="en-US" altLang="ja-JP" sz="2000" dirty="0"/>
              <a:t>1</a:t>
            </a:r>
            <a:r>
              <a:rPr lang="ja-JP" altLang="en-US" sz="2000" dirty="0"/>
              <a:t>プレイ最大</a:t>
            </a:r>
            <a:r>
              <a:rPr lang="en-US" altLang="ja-JP" sz="2000" dirty="0"/>
              <a:t>10~20</a:t>
            </a:r>
            <a:r>
              <a:rPr lang="ja-JP" altLang="en-US" sz="2000" dirty="0"/>
              <a:t>ステージ程度を想定</a:t>
            </a:r>
            <a:endParaRPr lang="en-US" altLang="ja-JP" sz="2000" dirty="0"/>
          </a:p>
          <a:p>
            <a:r>
              <a:rPr lang="ja-JP" altLang="en-US" sz="2000" dirty="0"/>
              <a:t>最終ステージをめざしてステータスを上げていく。イメージはマイクラダンジョンズのタワー</a:t>
            </a: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F0B5BA-020D-4581-828A-C8EEFCBF26B3}"/>
              </a:ext>
            </a:extLst>
          </p:cNvPr>
          <p:cNvSpPr txBox="1"/>
          <p:nvPr/>
        </p:nvSpPr>
        <p:spPr>
          <a:xfrm>
            <a:off x="294191" y="3235140"/>
            <a:ext cx="8135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ステータスは攻撃力や移動速度など</a:t>
            </a:r>
            <a:endParaRPr lang="en-US" altLang="ja-JP" sz="2000" dirty="0"/>
          </a:p>
          <a:p>
            <a:r>
              <a:rPr lang="ja-JP" altLang="en-US" sz="2000" dirty="0"/>
              <a:t>複数のステを満遍なく伸ばしていくか一つに特化するかは自由</a:t>
            </a:r>
            <a:endParaRPr lang="en-US" altLang="ja-JP" sz="2000" dirty="0"/>
          </a:p>
          <a:p>
            <a:r>
              <a:rPr lang="ja-JP" altLang="en-US" sz="2000" dirty="0"/>
              <a:t>ステータスの伸ばし方で様々な攻略法が生まれ役割分担にもつながる</a:t>
            </a: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49D123-97FA-4C58-B97C-5D9D0891E402}"/>
              </a:ext>
            </a:extLst>
          </p:cNvPr>
          <p:cNvSpPr txBox="1"/>
          <p:nvPr/>
        </p:nvSpPr>
        <p:spPr>
          <a:xfrm>
            <a:off x="294191" y="4688767"/>
            <a:ext cx="118978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ステージクリア時</a:t>
            </a:r>
            <a:r>
              <a:rPr lang="ja-JP" altLang="en-US" sz="2000" dirty="0"/>
              <a:t>にステータスを上げる画面へ</a:t>
            </a:r>
            <a:r>
              <a:rPr kumimoji="1" lang="ja-JP" altLang="en-US" sz="2000" dirty="0"/>
              <a:t>。いらない場合は取らないこともできる</a:t>
            </a:r>
            <a:endParaRPr kumimoji="1" lang="en-US" altLang="ja-JP" sz="2000" dirty="0"/>
          </a:p>
          <a:p>
            <a:r>
              <a:rPr lang="en-US" altLang="ja-JP" sz="2000" dirty="0"/>
              <a:t>1</a:t>
            </a:r>
            <a:r>
              <a:rPr lang="ja-JP" altLang="en-US" sz="2000" dirty="0"/>
              <a:t>人プレイ時は</a:t>
            </a:r>
            <a:r>
              <a:rPr lang="en-US" altLang="ja-JP" sz="2000" dirty="0"/>
              <a:t>4</a:t>
            </a:r>
            <a:r>
              <a:rPr lang="ja-JP" altLang="en-US" sz="2000" dirty="0"/>
              <a:t>回まで上げれる</a:t>
            </a:r>
            <a:endParaRPr lang="en-US" altLang="ja-JP" sz="2000" dirty="0"/>
          </a:p>
          <a:p>
            <a:r>
              <a:rPr lang="en-US" altLang="ja-JP" sz="2000" dirty="0"/>
              <a:t>4</a:t>
            </a:r>
            <a:r>
              <a:rPr lang="ja-JP" altLang="en-US" sz="2000" dirty="0"/>
              <a:t>人プレイ時には</a:t>
            </a:r>
            <a:r>
              <a:rPr lang="en-US" altLang="ja-JP" sz="2000" dirty="0"/>
              <a:t>1</a:t>
            </a:r>
            <a:r>
              <a:rPr lang="ja-JP" altLang="en-US" sz="2000" dirty="0"/>
              <a:t>人</a:t>
            </a:r>
            <a:r>
              <a:rPr lang="en-US" altLang="ja-JP" sz="2000" dirty="0"/>
              <a:t>1</a:t>
            </a:r>
            <a:r>
              <a:rPr lang="ja-JP" altLang="en-US" sz="2000" dirty="0"/>
              <a:t>回上昇のようにソロの利点を作る。死亡者がいる場合生存者で上昇量を分け合う</a:t>
            </a:r>
            <a:endParaRPr lang="en-US" altLang="ja-JP" sz="2000" dirty="0"/>
          </a:p>
          <a:p>
            <a:r>
              <a:rPr lang="en-US" altLang="ja-JP" sz="2000" dirty="0"/>
              <a:t>(4</a:t>
            </a:r>
            <a:r>
              <a:rPr lang="ja-JP" altLang="en-US" sz="2000" dirty="0"/>
              <a:t>人プレイ時</a:t>
            </a:r>
            <a:r>
              <a:rPr lang="en-US" altLang="ja-JP" sz="2000" dirty="0"/>
              <a:t>3</a:t>
            </a:r>
            <a:r>
              <a:rPr lang="ja-JP" altLang="en-US" sz="2000" dirty="0"/>
              <a:t>人死んだ場合残った一人が</a:t>
            </a:r>
            <a:r>
              <a:rPr lang="en-US" altLang="ja-JP" sz="2000" dirty="0"/>
              <a:t>4</a:t>
            </a:r>
            <a:r>
              <a:rPr lang="ja-JP" altLang="en-US" sz="2000" dirty="0"/>
              <a:t>回上昇。</a:t>
            </a:r>
            <a:r>
              <a:rPr lang="en-US" altLang="ja-JP" sz="2000" dirty="0"/>
              <a:t>1P</a:t>
            </a:r>
            <a:r>
              <a:rPr lang="ja-JP" altLang="en-US" sz="2000" dirty="0"/>
              <a:t>優先</a:t>
            </a:r>
            <a:r>
              <a:rPr lang="en-US" altLang="ja-JP" sz="20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C37A4B-376A-488D-8049-5A00A9BFA7EA}"/>
              </a:ext>
            </a:extLst>
          </p:cNvPr>
          <p:cNvSpPr txBox="1"/>
          <p:nvPr/>
        </p:nvSpPr>
        <p:spPr>
          <a:xfrm>
            <a:off x="177800" y="32207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20282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4A4EDA-C06C-407E-93D0-56B87E992311}"/>
              </a:ext>
            </a:extLst>
          </p:cNvPr>
          <p:cNvSpPr txBox="1"/>
          <p:nvPr/>
        </p:nvSpPr>
        <p:spPr>
          <a:xfrm>
            <a:off x="177800" y="3220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要素の深堀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BC3AD4-FCFE-4EEE-A80D-EBE4F293E334}"/>
              </a:ext>
            </a:extLst>
          </p:cNvPr>
          <p:cNvSpPr txBox="1"/>
          <p:nvPr/>
        </p:nvSpPr>
        <p:spPr>
          <a:xfrm>
            <a:off x="71127" y="1711995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ゲーム内での動きは</a:t>
            </a:r>
            <a:endParaRPr kumimoji="1" lang="en-US" altLang="ja-JP" sz="2800" dirty="0"/>
          </a:p>
          <a:p>
            <a:r>
              <a:rPr lang="ja-JP" altLang="en-US" sz="2800" dirty="0"/>
              <a:t>右のフローチャートを想定</a:t>
            </a:r>
            <a:endParaRPr kumimoji="1"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A18F33-DD1C-4FC5-9FC2-CDFFDB7E1B92}"/>
              </a:ext>
            </a:extLst>
          </p:cNvPr>
          <p:cNvSpPr/>
          <p:nvPr/>
        </p:nvSpPr>
        <p:spPr>
          <a:xfrm>
            <a:off x="4675517" y="1029958"/>
            <a:ext cx="2458528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FFC26C-0171-4C43-B25D-983B220C3D56}"/>
              </a:ext>
            </a:extLst>
          </p:cNvPr>
          <p:cNvSpPr/>
          <p:nvPr/>
        </p:nvSpPr>
        <p:spPr>
          <a:xfrm>
            <a:off x="4675517" y="2139891"/>
            <a:ext cx="2458528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ステータス上昇画面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D35F41-249D-4DEB-8F5F-93B0C0766414}"/>
              </a:ext>
            </a:extLst>
          </p:cNvPr>
          <p:cNvSpPr/>
          <p:nvPr/>
        </p:nvSpPr>
        <p:spPr>
          <a:xfrm>
            <a:off x="4675517" y="3249824"/>
            <a:ext cx="2458528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2CC17A-E424-45DC-A4BC-457E961388FA}"/>
              </a:ext>
            </a:extLst>
          </p:cNvPr>
          <p:cNvSpPr/>
          <p:nvPr/>
        </p:nvSpPr>
        <p:spPr>
          <a:xfrm>
            <a:off x="4675517" y="4359757"/>
            <a:ext cx="2458528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ステータス上昇画面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16D4B58-092A-4DC5-9722-F0ECF77543FE}"/>
              </a:ext>
            </a:extLst>
          </p:cNvPr>
          <p:cNvSpPr/>
          <p:nvPr/>
        </p:nvSpPr>
        <p:spPr>
          <a:xfrm>
            <a:off x="5733691" y="1584924"/>
            <a:ext cx="336430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FF7ADB2-CBC2-4F41-A4B0-29F0F2F9B607}"/>
              </a:ext>
            </a:extLst>
          </p:cNvPr>
          <p:cNvSpPr/>
          <p:nvPr/>
        </p:nvSpPr>
        <p:spPr>
          <a:xfrm>
            <a:off x="5733691" y="2694857"/>
            <a:ext cx="336430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7F283D7B-D31C-4B18-9ACA-9B9FAF10D473}"/>
              </a:ext>
            </a:extLst>
          </p:cNvPr>
          <p:cNvSpPr/>
          <p:nvPr/>
        </p:nvSpPr>
        <p:spPr>
          <a:xfrm>
            <a:off x="5733691" y="3804790"/>
            <a:ext cx="336430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7C5CF32B-DB52-4059-BEFF-509E58CF5FFA}"/>
              </a:ext>
            </a:extLst>
          </p:cNvPr>
          <p:cNvSpPr/>
          <p:nvPr/>
        </p:nvSpPr>
        <p:spPr>
          <a:xfrm>
            <a:off x="5733691" y="4914723"/>
            <a:ext cx="336430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806DC46-E1BC-44FF-A9E7-219C3A258601}"/>
              </a:ext>
            </a:extLst>
          </p:cNvPr>
          <p:cNvSpPr/>
          <p:nvPr/>
        </p:nvSpPr>
        <p:spPr>
          <a:xfrm>
            <a:off x="4672642" y="5469689"/>
            <a:ext cx="2458528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最終ステージ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04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6D9C3C-153C-4BC1-A49A-88996D86CD63}"/>
              </a:ext>
            </a:extLst>
          </p:cNvPr>
          <p:cNvSpPr txBox="1"/>
          <p:nvPr/>
        </p:nvSpPr>
        <p:spPr>
          <a:xfrm>
            <a:off x="177800" y="3220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要素の深堀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9E83EA-F551-45BE-A0ED-F195C4388E43}"/>
              </a:ext>
            </a:extLst>
          </p:cNvPr>
          <p:cNvSpPr txBox="1"/>
          <p:nvPr/>
        </p:nvSpPr>
        <p:spPr>
          <a:xfrm>
            <a:off x="463689" y="1120676"/>
            <a:ext cx="112646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お題の出し方のテンポはメイドインワリオをイメージ</a:t>
            </a:r>
            <a:endParaRPr kumimoji="1" lang="en-US" altLang="ja-JP" dirty="0"/>
          </a:p>
          <a:p>
            <a:r>
              <a:rPr lang="ja-JP" altLang="en-US" dirty="0"/>
              <a:t>目的地到達：時間内に目標地点到達。マリオ</a:t>
            </a:r>
            <a:r>
              <a:rPr lang="en-US" altLang="ja-JP" dirty="0"/>
              <a:t>3D</a:t>
            </a:r>
            <a:r>
              <a:rPr lang="ja-JP" altLang="en-US" dirty="0"/>
              <a:t>ワールドのミステリーボックスをイメージ</a:t>
            </a:r>
            <a:endParaRPr kumimoji="1" lang="en-US" altLang="ja-JP" dirty="0"/>
          </a:p>
          <a:p>
            <a:r>
              <a:rPr lang="ja-JP" altLang="en-US" dirty="0"/>
              <a:t>せん滅：フィールドに出てきた敵を全部倒す。時間制限なし。レディセットのマップが小さい版をイメージ</a:t>
            </a:r>
            <a:endParaRPr lang="en-US" altLang="ja-JP" dirty="0"/>
          </a:p>
          <a:p>
            <a:r>
              <a:rPr lang="ja-JP" altLang="en-US" dirty="0"/>
              <a:t>アイテム収集：時間内にマップに落ちているアイテムを回収しゴールに運ぶことでクリア。</a:t>
            </a:r>
            <a:endParaRPr lang="en-US" altLang="ja-JP" dirty="0"/>
          </a:p>
          <a:p>
            <a:r>
              <a:rPr lang="ja-JP" altLang="en-US" dirty="0"/>
              <a:t>拠点の防衛：タワーディフェンス方式で一定時間守りきることでクリア。</a:t>
            </a:r>
            <a:endParaRPr lang="en-US" altLang="ja-JP" dirty="0"/>
          </a:p>
          <a:p>
            <a:r>
              <a:rPr lang="ja-JP" altLang="en-US" dirty="0"/>
              <a:t>一定時間生存：パターン</a:t>
            </a:r>
            <a:r>
              <a:rPr lang="en-US" altLang="ja-JP" dirty="0"/>
              <a:t>1</a:t>
            </a:r>
            <a:r>
              <a:rPr lang="ja-JP" altLang="en-US" dirty="0"/>
              <a:t>は大量の敵から生き延びる。ヴァンサバをイメージ</a:t>
            </a:r>
            <a:endParaRPr lang="en-US" altLang="ja-JP" dirty="0"/>
          </a:p>
          <a:p>
            <a:r>
              <a:rPr lang="ja-JP" altLang="en-US" dirty="0"/>
              <a:t>　　　　　　　パターン</a:t>
            </a:r>
            <a:r>
              <a:rPr lang="en-US" altLang="ja-JP" dirty="0"/>
              <a:t>2</a:t>
            </a:r>
            <a:r>
              <a:rPr lang="ja-JP" altLang="en-US" dirty="0"/>
              <a:t>は隕石などのギミックから生き延びる。マリオパーティをイメージ</a:t>
            </a:r>
            <a:endParaRPr lang="en-US" altLang="ja-JP" dirty="0"/>
          </a:p>
          <a:p>
            <a:r>
              <a:rPr lang="ja-JP" altLang="en-US" dirty="0"/>
              <a:t>難易度調整は敵の攻撃力やギミックの頻度、アイテムの集める数で調整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最終ステージはボスや長めのコースを用意する。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6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408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ハクスラ企画書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21</cp:revision>
  <dcterms:created xsi:type="dcterms:W3CDTF">2023-11-02T06:43:59Z</dcterms:created>
  <dcterms:modified xsi:type="dcterms:W3CDTF">2023-11-04T09:40:40Z</dcterms:modified>
</cp:coreProperties>
</file>