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41"/>
  </p:notesMasterIdLst>
  <p:handoutMasterIdLst>
    <p:handoutMasterId r:id="rId42"/>
  </p:handoutMasterIdLst>
  <p:sldIdLst>
    <p:sldId id="462" r:id="rId5"/>
    <p:sldId id="723" r:id="rId6"/>
    <p:sldId id="696" r:id="rId7"/>
    <p:sldId id="698" r:id="rId8"/>
    <p:sldId id="721" r:id="rId9"/>
    <p:sldId id="651" r:id="rId10"/>
    <p:sldId id="683" r:id="rId11"/>
    <p:sldId id="684" r:id="rId12"/>
    <p:sldId id="725" r:id="rId13"/>
    <p:sldId id="702" r:id="rId14"/>
    <p:sldId id="703" r:id="rId15"/>
    <p:sldId id="704" r:id="rId16"/>
    <p:sldId id="705" r:id="rId17"/>
    <p:sldId id="710" r:id="rId18"/>
    <p:sldId id="712" r:id="rId19"/>
    <p:sldId id="708" r:id="rId20"/>
    <p:sldId id="709" r:id="rId21"/>
    <p:sldId id="713" r:id="rId22"/>
    <p:sldId id="714" r:id="rId23"/>
    <p:sldId id="719" r:id="rId24"/>
    <p:sldId id="720" r:id="rId25"/>
    <p:sldId id="715" r:id="rId26"/>
    <p:sldId id="716" r:id="rId27"/>
    <p:sldId id="718" r:id="rId28"/>
    <p:sldId id="717" r:id="rId29"/>
    <p:sldId id="722" r:id="rId30"/>
    <p:sldId id="726" r:id="rId31"/>
    <p:sldId id="682" r:id="rId32"/>
    <p:sldId id="697" r:id="rId33"/>
    <p:sldId id="675" r:id="rId34"/>
    <p:sldId id="685" r:id="rId35"/>
    <p:sldId id="671" r:id="rId36"/>
    <p:sldId id="676" r:id="rId37"/>
    <p:sldId id="693" r:id="rId38"/>
    <p:sldId id="678" r:id="rId39"/>
    <p:sldId id="679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6CC76-B810-425F-A48E-33FFBD6CAA03}" v="2" dt="2021-01-19T17:41:52.567"/>
    <p1510:client id="{399CD657-CDA6-E537-BC2E-433DB203BDD6}" v="1" dt="2020-01-14T17:36:20.535"/>
    <p1510:client id="{48365587-3550-4A5C-A7FC-63678DF0B770}" v="299" dt="2021-01-24T18:21:19.079"/>
    <p1510:client id="{7047E05F-90D8-4586-813E-A5A4D043E4FC}" v="2" dt="2021-01-19T17:44:58.001"/>
    <p1510:client id="{71FA02E4-6845-4FD5-BF27-91DAEDF8A99D}" v="4" dt="2021-01-24T18:36:04.248"/>
    <p1510:client id="{78875F68-CA84-4FC2-A95E-7C04CA12498C}" v="33" dt="2021-01-19T17:39:50.656"/>
    <p1510:client id="{9D89952C-7FD6-487E-82B8-D2C274BC86EB}" v="160" dt="2021-01-24T18:31:56.230"/>
    <p1510:client id="{9F2BF935-BFE5-47DC-BC4F-7EBA42E90D79}" v="29" dt="2021-01-24T18:22:45.958"/>
    <p1510:client id="{A65A3DB1-84B2-4EB9-82E3-E7D6CA72A131}" v="10" dt="2021-01-19T17:37:06.953"/>
    <p1510:client id="{C77B7A1C-2FAA-4F81-9302-0F3ABBC27159}" v="181" dt="2021-01-24T19:15:43.414"/>
    <p1510:client id="{CACB582D-95F1-F576-3E4B-BE4A65919691}" v="26" dt="2020-01-13T19:56:12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36"/>
    <p:restoredTop sz="79619"/>
  </p:normalViewPr>
  <p:slideViewPr>
    <p:cSldViewPr>
      <p:cViewPr>
        <p:scale>
          <a:sx n="87" d="100"/>
          <a:sy n="87" d="100"/>
        </p:scale>
        <p:origin x="60" y="1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Qi [COM S]" userId="S::qli@iastate.edu::a9a6d976-dd74-4879-aa62-82795eaef9f6" providerId="AD" clId="Web-{7047E05F-90D8-4586-813E-A5A4D043E4FC}"/>
    <pc:docChg chg="modSld">
      <pc:chgData name="Li, Qi [COM S]" userId="S::qli@iastate.edu::a9a6d976-dd74-4879-aa62-82795eaef9f6" providerId="AD" clId="Web-{7047E05F-90D8-4586-813E-A5A4D043E4FC}" dt="2021-01-19T17:44:58.001" v="1"/>
      <pc:docMkLst>
        <pc:docMk/>
      </pc:docMkLst>
      <pc:sldChg chg="delSp">
        <pc:chgData name="Li, Qi [COM S]" userId="S::qli@iastate.edu::a9a6d976-dd74-4879-aa62-82795eaef9f6" providerId="AD" clId="Web-{7047E05F-90D8-4586-813E-A5A4D043E4FC}" dt="2021-01-19T17:44:58.001" v="1"/>
        <pc:sldMkLst>
          <pc:docMk/>
          <pc:sldMk cId="0" sldId="696"/>
        </pc:sldMkLst>
        <pc:spChg chg="del">
          <ac:chgData name="Li, Qi [COM S]" userId="S::qli@iastate.edu::a9a6d976-dd74-4879-aa62-82795eaef9f6" providerId="AD" clId="Web-{7047E05F-90D8-4586-813E-A5A4D043E4FC}" dt="2021-01-19T17:44:55.501" v="0"/>
          <ac:spMkLst>
            <pc:docMk/>
            <pc:sldMk cId="0" sldId="696"/>
            <ac:spMk id="2" creationId="{A21A4745-B581-42EF-96FB-208F6210320E}"/>
          </ac:spMkLst>
        </pc:spChg>
        <pc:spChg chg="del">
          <ac:chgData name="Li, Qi [COM S]" userId="S::qli@iastate.edu::a9a6d976-dd74-4879-aa62-82795eaef9f6" providerId="AD" clId="Web-{7047E05F-90D8-4586-813E-A5A4D043E4FC}" dt="2021-01-19T17:44:58.001" v="1"/>
          <ac:spMkLst>
            <pc:docMk/>
            <pc:sldMk cId="0" sldId="696"/>
            <ac:spMk id="3" creationId="{8AB6F426-C15D-4411-8836-F9FAFE4AD95F}"/>
          </ac:spMkLst>
        </pc:spChg>
      </pc:sldChg>
    </pc:docChg>
  </pc:docChgLst>
  <pc:docChgLst>
    <pc:chgData name="Wang, Qing [COM S]" userId="S::qingwang@iastate.edu::67e1f469-cd5b-47e7-95ae-c2cd561753d8" providerId="AD" clId="Web-{A65A3DB1-84B2-4EB9-82E3-E7D6CA72A131}"/>
    <pc:docChg chg="modSld">
      <pc:chgData name="Wang, Qing [COM S]" userId="S::qingwang@iastate.edu::67e1f469-cd5b-47e7-95ae-c2cd561753d8" providerId="AD" clId="Web-{A65A3DB1-84B2-4EB9-82E3-E7D6CA72A131}" dt="2021-01-19T17:37:04.265" v="5" actId="20577"/>
      <pc:docMkLst>
        <pc:docMk/>
      </pc:docMkLst>
      <pc:sldChg chg="addSp modSp">
        <pc:chgData name="Wang, Qing [COM S]" userId="S::qingwang@iastate.edu::67e1f469-cd5b-47e7-95ae-c2cd561753d8" providerId="AD" clId="Web-{A65A3DB1-84B2-4EB9-82E3-E7D6CA72A131}" dt="2021-01-19T17:37:04.265" v="5" actId="20577"/>
        <pc:sldMkLst>
          <pc:docMk/>
          <pc:sldMk cId="0" sldId="696"/>
        </pc:sldMkLst>
        <pc:spChg chg="add mod">
          <ac:chgData name="Wang, Qing [COM S]" userId="S::qingwang@iastate.edu::67e1f469-cd5b-47e7-95ae-c2cd561753d8" providerId="AD" clId="Web-{A65A3DB1-84B2-4EB9-82E3-E7D6CA72A131}" dt="2021-01-19T17:37:04.265" v="5" actId="20577"/>
          <ac:spMkLst>
            <pc:docMk/>
            <pc:sldMk cId="0" sldId="696"/>
            <ac:spMk id="2" creationId="{A21A4745-B581-42EF-96FB-208F6210320E}"/>
          </ac:spMkLst>
        </pc:spChg>
      </pc:sldChg>
    </pc:docChg>
  </pc:docChgLst>
  <pc:docChgLst>
    <pc:chgData name="Li, Qi [COM S]" userId="S::qli@iastate.edu::a9a6d976-dd74-4879-aa62-82795eaef9f6" providerId="AD" clId="Web-{399CD657-CDA6-E537-BC2E-433DB203BDD6}"/>
    <pc:docChg chg="delSld">
      <pc:chgData name="Li, Qi [COM S]" userId="S::qli@iastate.edu::a9a6d976-dd74-4879-aa62-82795eaef9f6" providerId="AD" clId="Web-{399CD657-CDA6-E537-BC2E-433DB203BDD6}" dt="2020-01-14T17:36:20.535" v="0"/>
      <pc:docMkLst>
        <pc:docMk/>
      </pc:docMkLst>
      <pc:sldChg chg="del">
        <pc:chgData name="Li, Qi [COM S]" userId="S::qli@iastate.edu::a9a6d976-dd74-4879-aa62-82795eaef9f6" providerId="AD" clId="Web-{399CD657-CDA6-E537-BC2E-433DB203BDD6}" dt="2020-01-14T17:36:20.535" v="0"/>
        <pc:sldMkLst>
          <pc:docMk/>
          <pc:sldMk cId="0" sldId="690"/>
        </pc:sldMkLst>
      </pc:sldChg>
    </pc:docChg>
  </pc:docChgLst>
  <pc:docChgLst>
    <pc:chgData name="Li, Qi [COM S]" userId="S::qli@iastate.edu::a9a6d976-dd74-4879-aa62-82795eaef9f6" providerId="AD" clId="Web-{CACB582D-95F1-F576-3E4B-BE4A65919691}"/>
    <pc:docChg chg="modSld addMainMaster delMainMaster">
      <pc:chgData name="Li, Qi [COM S]" userId="S::qli@iastate.edu::a9a6d976-dd74-4879-aa62-82795eaef9f6" providerId="AD" clId="Web-{CACB582D-95F1-F576-3E4B-BE4A65919691}" dt="2020-01-13T19:56:09.972" v="21"/>
      <pc:docMkLst>
        <pc:docMk/>
      </pc:docMkLst>
      <pc:sldChg chg="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462"/>
        </pc:sldMkLst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497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497"/>
            <ac:spMk id="4098" creationId="{9F0275B8-7D6E-A14C-998F-A9B22DFCC334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497"/>
            <ac:spMk id="4099" creationId="{509C3BB9-575C-0F4E-BDDA-040AE239352E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51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51"/>
            <ac:spMk id="49154" creationId="{347D5C91-C756-4AD0-AC77-4F7CAFA1898B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51"/>
            <ac:spMk id="49155" creationId="{089C7D02-91B0-49D2-9D0A-227BA8ED56B0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71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1"/>
            <ac:spMk id="34818" creationId="{3DAD8D30-1398-44C3-8C72-D12DAA1FB0D1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1"/>
            <ac:spMk id="34819" creationId="{99811E29-45F9-4BB0-BEDB-14E7590ACEA1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73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3"/>
            <ac:spMk id="47106" creationId="{4C472F7C-5810-4A2D-AD55-D0F642CE95F6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3"/>
            <ac:spMk id="47107" creationId="{62E8CA63-8B3C-4665-966D-5D08C707DE0A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75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5"/>
            <ac:spMk id="26626" creationId="{34FFDE7F-C8B2-49DD-AAA8-7A12836A4712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5"/>
            <ac:spMk id="26627" creationId="{F9A062AC-796C-454D-B80C-39F6FC3B6E63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76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6"/>
            <ac:spMk id="36866" creationId="{77DE3CD3-69FE-47DC-8E99-81E4050C8833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6"/>
            <ac:spMk id="36867" creationId="{438D81FF-313F-4131-9AAD-16BD2B7D9697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78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8"/>
            <ac:spMk id="40962" creationId="{0F56469A-02EF-4ED2-96FF-4DAEC35E8CA8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8"/>
            <ac:spMk id="40963" creationId="{D5AC57F0-1FB6-4A04-AF28-EC7C631A9166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79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9"/>
            <ac:spMk id="43010" creationId="{BC958D53-38ED-4955-B31C-0465A646E9BE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79"/>
            <ac:spMk id="43011" creationId="{D6F08536-E261-497B-B3E8-F2A7713327F6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82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82"/>
            <ac:spMk id="24578" creationId="{09BB592D-9433-43D0-A75A-9E5A86E1D9DD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82"/>
            <ac:spMk id="24579" creationId="{86EAFE8B-C47E-423E-8758-D292C22F6D25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83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83"/>
            <ac:spMk id="51202" creationId="{439A1883-CD09-4CE9-BD4F-4D2CE0917A71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83"/>
            <ac:spMk id="51203" creationId="{684AA60C-7729-449B-8DE3-3CD2D80A5448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84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84"/>
            <ac:spMk id="53250" creationId="{9061127A-AA72-4C4B-8A1C-E3A88CAFC138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84"/>
            <ac:spMk id="53251" creationId="{FEC00221-6DAA-4413-87AF-23C329F8D86C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85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85"/>
            <ac:spMk id="28674" creationId="{170C35A5-7870-4214-97AE-92522CCF554D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90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90"/>
            <ac:spMk id="45058" creationId="{6816C728-51E2-45BA-985A-39430C57BDE7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92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92"/>
            <ac:spMk id="30722" creationId="{F93910B1-7C0A-4C78-A0BE-219914ABD1B3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93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93"/>
            <ac:spMk id="38914" creationId="{7A1D2CFE-949E-4F92-B189-D972D636AE02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93"/>
            <ac:spMk id="38915" creationId="{20DB077C-07B6-47B3-BD8C-5C20AC12BE64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94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94"/>
            <ac:spMk id="32770" creationId="{C7ACBD36-1469-4515-A187-1CFE5D3ACE89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0" sldId="696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96"/>
            <ac:spMk id="4098" creationId="{64A01848-67F5-1741-8178-A87BFC076ED6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0" sldId="696"/>
            <ac:spMk id="7170" creationId="{294B2E4F-397B-4849-932C-4E8369624AA9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1193893116" sldId="697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1193893116" sldId="697"/>
            <ac:spMk id="21506" creationId="{B5C79E2C-C197-4A65-9B47-5AC5909D5A47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1193893116" sldId="697"/>
            <ac:spMk id="21507" creationId="{0FEF49A7-278B-4A7F-BEC3-3A6E9354EF9B}"/>
          </ac:spMkLst>
        </pc:spChg>
      </pc:sldChg>
      <pc:sldChg chg="modSp mod modClrScheme chgLayout">
        <pc:chgData name="Li, Qi [COM S]" userId="S::qli@iastate.edu::a9a6d976-dd74-4879-aa62-82795eaef9f6" providerId="AD" clId="Web-{CACB582D-95F1-F576-3E4B-BE4A65919691}" dt="2020-01-13T19:56:09.972" v="21"/>
        <pc:sldMkLst>
          <pc:docMk/>
          <pc:sldMk cId="650924300" sldId="698"/>
        </pc:sldMkLst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650924300" sldId="698"/>
            <ac:spMk id="19458" creationId="{3FAE1B91-AEE9-4CE0-BB85-3F3045896477}"/>
          </ac:spMkLst>
        </pc:spChg>
        <pc:spChg chg="mod ord">
          <ac:chgData name="Li, Qi [COM S]" userId="S::qli@iastate.edu::a9a6d976-dd74-4879-aa62-82795eaef9f6" providerId="AD" clId="Web-{CACB582D-95F1-F576-3E4B-BE4A65919691}" dt="2020-01-13T19:56:09.972" v="21"/>
          <ac:spMkLst>
            <pc:docMk/>
            <pc:sldMk cId="650924300" sldId="698"/>
            <ac:spMk id="19459" creationId="{51480AFE-F6EA-4397-B9A1-84B65681C819}"/>
          </ac:spMkLst>
        </pc:spChg>
      </pc:sldChg>
      <pc:sldMasterChg chg="add del addSldLayout delSldLayout">
        <pc:chgData name="Li, Qi [COM S]" userId="S::qli@iastate.edu::a9a6d976-dd74-4879-aa62-82795eaef9f6" providerId="AD" clId="Web-{CACB582D-95F1-F576-3E4B-BE4A65919691}" dt="2020-01-13T19:56:09.972" v="21"/>
        <pc:sldMasterMkLst>
          <pc:docMk/>
          <pc:sldMasterMk cId="0" sldId="2147483651"/>
        </pc:sldMasterMkLst>
        <pc:sldLayoutChg chg="add del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0" sldId="2147483651"/>
            <pc:sldLayoutMk cId="1629117596" sldId="2147484010"/>
          </pc:sldLayoutMkLst>
        </pc:sldLayoutChg>
        <pc:sldLayoutChg chg="add del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0" sldId="2147483651"/>
            <pc:sldLayoutMk cId="1632809126" sldId="2147484011"/>
          </pc:sldLayoutMkLst>
        </pc:sldLayoutChg>
        <pc:sldLayoutChg chg="add del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0" sldId="2147483651"/>
            <pc:sldLayoutMk cId="1608423262" sldId="2147484012"/>
          </pc:sldLayoutMkLst>
        </pc:sldLayoutChg>
        <pc:sldLayoutChg chg="add del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0" sldId="2147483651"/>
            <pc:sldLayoutMk cId="1292274710" sldId="2147484013"/>
          </pc:sldLayoutMkLst>
        </pc:sldLayoutChg>
        <pc:sldLayoutChg chg="add del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0" sldId="2147483651"/>
            <pc:sldLayoutMk cId="3725371579" sldId="2147484014"/>
          </pc:sldLayoutMkLst>
        </pc:sldLayoutChg>
        <pc:sldLayoutChg chg="add del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0" sldId="2147483651"/>
            <pc:sldLayoutMk cId="2866798361" sldId="2147484015"/>
          </pc:sldLayoutMkLst>
        </pc:sldLayoutChg>
        <pc:sldLayoutChg chg="add del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0" sldId="2147483651"/>
            <pc:sldLayoutMk cId="3265972298" sldId="2147484016"/>
          </pc:sldLayoutMkLst>
        </pc:sldLayoutChg>
        <pc:sldLayoutChg chg="add del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0" sldId="2147483651"/>
            <pc:sldLayoutMk cId="3372099930" sldId="2147484017"/>
          </pc:sldLayoutMkLst>
        </pc:sldLayoutChg>
        <pc:sldLayoutChg chg="add del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0" sldId="2147483651"/>
            <pc:sldLayoutMk cId="3056622063" sldId="2147484018"/>
          </pc:sldLayoutMkLst>
        </pc:sldLayoutChg>
        <pc:sldLayoutChg chg="add del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0" sldId="2147483651"/>
            <pc:sldLayoutMk cId="76120607" sldId="2147484019"/>
          </pc:sldLayoutMkLst>
        </pc:sldLayoutChg>
        <pc:sldLayoutChg chg="add del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0" sldId="2147483651"/>
            <pc:sldLayoutMk cId="3467819749" sldId="2147484020"/>
          </pc:sldLayoutMkLst>
        </pc:sldLayoutChg>
      </pc:sldMasterChg>
      <pc:sldMasterChg chg="add del addSldLayout delSldLayout modSldLayout">
        <pc:chgData name="Li, Qi [COM S]" userId="S::qli@iastate.edu::a9a6d976-dd74-4879-aa62-82795eaef9f6" providerId="AD" clId="Web-{CACB582D-95F1-F576-3E4B-BE4A65919691}" dt="2020-01-13T19:56:09.972" v="21"/>
        <pc:sldMasterMkLst>
          <pc:docMk/>
          <pc:sldMasterMk cId="1925057134" sldId="2147484021"/>
        </pc:sldMasterMkLst>
        <pc:sldLayoutChg chg="add del mod replId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1925057134" sldId="2147484021"/>
            <pc:sldLayoutMk cId="1302926705" sldId="2147484022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1925057134" sldId="2147484021"/>
            <pc:sldLayoutMk cId="860622190" sldId="2147484023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1925057134" sldId="2147484021"/>
            <pc:sldLayoutMk cId="1284227607" sldId="2147484024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1925057134" sldId="2147484021"/>
            <pc:sldLayoutMk cId="754117333" sldId="2147484025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1925057134" sldId="2147484021"/>
            <pc:sldLayoutMk cId="2860750534" sldId="2147484026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1925057134" sldId="2147484021"/>
            <pc:sldLayoutMk cId="1828527295" sldId="2147484027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1925057134" sldId="2147484021"/>
            <pc:sldLayoutMk cId="1750924760" sldId="2147484028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1925057134" sldId="2147484021"/>
            <pc:sldLayoutMk cId="2132512253" sldId="2147484029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1925057134" sldId="2147484021"/>
            <pc:sldLayoutMk cId="1650394293" sldId="2147484030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1925057134" sldId="2147484021"/>
            <pc:sldLayoutMk cId="3294544910" sldId="2147484031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9.972" v="21"/>
          <pc:sldLayoutMkLst>
            <pc:docMk/>
            <pc:sldMasterMk cId="1925057134" sldId="2147484021"/>
            <pc:sldLayoutMk cId="1232570841" sldId="2147484032"/>
          </pc:sldLayoutMkLst>
        </pc:sldLayoutChg>
      </pc:sldMasterChg>
      <pc:sldMasterChg chg="add del addSldLayout delSldLayout modSldLayout">
        <pc:chgData name="Li, Qi [COM S]" userId="S::qli@iastate.edu::a9a6d976-dd74-4879-aa62-82795eaef9f6" providerId="AD" clId="Web-{CACB582D-95F1-F576-3E4B-BE4A65919691}" dt="2020-01-13T19:56:07.487" v="20"/>
        <pc:sldMasterMkLst>
          <pc:docMk/>
          <pc:sldMasterMk cId="75211134" sldId="2147484033"/>
        </pc:sldMasterMkLst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1235261979" sldId="2147484034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2837157243" sldId="2147484035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2496538294" sldId="2147484036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2274994987" sldId="2147484037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1096958830" sldId="2147484038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129379825" sldId="2147484039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2554638209" sldId="2147484040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2201148372" sldId="2147484041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1890310999" sldId="2147484042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149136272" sldId="2147484043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3456362914" sldId="2147484044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3367379798" sldId="2147484045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221756956" sldId="2147484046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2289602570" sldId="2147484047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1750397660" sldId="2147484048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3538080441" sldId="2147484049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7.487" v="20"/>
          <pc:sldLayoutMkLst>
            <pc:docMk/>
            <pc:sldMasterMk cId="75211134" sldId="2147484033"/>
            <pc:sldLayoutMk cId="3501601407" sldId="2147484050"/>
          </pc:sldLayoutMkLst>
        </pc:sldLayoutChg>
      </pc:sldMasterChg>
      <pc:sldMasterChg chg="add del addSldLayout delSldLayout modSldLayout">
        <pc:chgData name="Li, Qi [COM S]" userId="S::qli@iastate.edu::a9a6d976-dd74-4879-aa62-82795eaef9f6" providerId="AD" clId="Web-{CACB582D-95F1-F576-3E4B-BE4A65919691}" dt="2020-01-13T19:56:03.441" v="19"/>
        <pc:sldMasterMkLst>
          <pc:docMk/>
          <pc:sldMasterMk cId="3715336031" sldId="2147484051"/>
        </pc:sldMasterMkLst>
        <pc:sldLayoutChg chg="add del mod replId">
          <pc:chgData name="Li, Qi [COM S]" userId="S::qli@iastate.edu::a9a6d976-dd74-4879-aa62-82795eaef9f6" providerId="AD" clId="Web-{CACB582D-95F1-F576-3E4B-BE4A65919691}" dt="2020-01-13T19:56:03.441" v="19"/>
          <pc:sldLayoutMkLst>
            <pc:docMk/>
            <pc:sldMasterMk cId="3715336031" sldId="2147484051"/>
            <pc:sldLayoutMk cId="3245194331" sldId="2147484052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3.441" v="19"/>
          <pc:sldLayoutMkLst>
            <pc:docMk/>
            <pc:sldMasterMk cId="3715336031" sldId="2147484051"/>
            <pc:sldLayoutMk cId="1358679694" sldId="2147484053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3.441" v="19"/>
          <pc:sldLayoutMkLst>
            <pc:docMk/>
            <pc:sldMasterMk cId="3715336031" sldId="2147484051"/>
            <pc:sldLayoutMk cId="4275266561" sldId="2147484054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3.441" v="19"/>
          <pc:sldLayoutMkLst>
            <pc:docMk/>
            <pc:sldMasterMk cId="3715336031" sldId="2147484051"/>
            <pc:sldLayoutMk cId="4216821299" sldId="2147484055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3.441" v="19"/>
          <pc:sldLayoutMkLst>
            <pc:docMk/>
            <pc:sldMasterMk cId="3715336031" sldId="2147484051"/>
            <pc:sldLayoutMk cId="3699970536" sldId="2147484056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3.441" v="19"/>
          <pc:sldLayoutMkLst>
            <pc:docMk/>
            <pc:sldMasterMk cId="3715336031" sldId="2147484051"/>
            <pc:sldLayoutMk cId="4059380370" sldId="2147484057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3.441" v="19"/>
          <pc:sldLayoutMkLst>
            <pc:docMk/>
            <pc:sldMasterMk cId="3715336031" sldId="2147484051"/>
            <pc:sldLayoutMk cId="1008976357" sldId="2147484058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3.441" v="19"/>
          <pc:sldLayoutMkLst>
            <pc:docMk/>
            <pc:sldMasterMk cId="3715336031" sldId="2147484051"/>
            <pc:sldLayoutMk cId="1055630978" sldId="2147484059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3.441" v="19"/>
          <pc:sldLayoutMkLst>
            <pc:docMk/>
            <pc:sldMasterMk cId="3715336031" sldId="2147484051"/>
            <pc:sldLayoutMk cId="1183045958" sldId="2147484060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3.441" v="19"/>
          <pc:sldLayoutMkLst>
            <pc:docMk/>
            <pc:sldMasterMk cId="3715336031" sldId="2147484051"/>
            <pc:sldLayoutMk cId="2128379141" sldId="2147484061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3.441" v="19"/>
          <pc:sldLayoutMkLst>
            <pc:docMk/>
            <pc:sldMasterMk cId="3715336031" sldId="2147484051"/>
            <pc:sldLayoutMk cId="4091522861" sldId="2147484062"/>
          </pc:sldLayoutMkLst>
        </pc:sldLayoutChg>
      </pc:sldMasterChg>
      <pc:sldMasterChg chg="add del addSldLayout delSldLayout modSldLayout">
        <pc:chgData name="Li, Qi [COM S]" userId="S::qli@iastate.edu::a9a6d976-dd74-4879-aa62-82795eaef9f6" providerId="AD" clId="Web-{CACB582D-95F1-F576-3E4B-BE4A65919691}" dt="2020-01-13T19:56:02.128" v="18"/>
        <pc:sldMasterMkLst>
          <pc:docMk/>
          <pc:sldMasterMk cId="291467779" sldId="2147484063"/>
        </pc:sldMasterMkLst>
        <pc:sldLayoutChg chg="add del mod replId">
          <pc:chgData name="Li, Qi [COM S]" userId="S::qli@iastate.edu::a9a6d976-dd74-4879-aa62-82795eaef9f6" providerId="AD" clId="Web-{CACB582D-95F1-F576-3E4B-BE4A65919691}" dt="2020-01-13T19:56:02.128" v="18"/>
          <pc:sldLayoutMkLst>
            <pc:docMk/>
            <pc:sldMasterMk cId="291467779" sldId="2147484063"/>
            <pc:sldLayoutMk cId="196559581" sldId="2147484064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2.128" v="18"/>
          <pc:sldLayoutMkLst>
            <pc:docMk/>
            <pc:sldMasterMk cId="291467779" sldId="2147484063"/>
            <pc:sldLayoutMk cId="1907075921" sldId="2147484065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2.128" v="18"/>
          <pc:sldLayoutMkLst>
            <pc:docMk/>
            <pc:sldMasterMk cId="291467779" sldId="2147484063"/>
            <pc:sldLayoutMk cId="3160872666" sldId="2147484066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2.128" v="18"/>
          <pc:sldLayoutMkLst>
            <pc:docMk/>
            <pc:sldMasterMk cId="291467779" sldId="2147484063"/>
            <pc:sldLayoutMk cId="2025811761" sldId="2147484067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2.128" v="18"/>
          <pc:sldLayoutMkLst>
            <pc:docMk/>
            <pc:sldMasterMk cId="291467779" sldId="2147484063"/>
            <pc:sldLayoutMk cId="3387539423" sldId="2147484068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2.128" v="18"/>
          <pc:sldLayoutMkLst>
            <pc:docMk/>
            <pc:sldMasterMk cId="291467779" sldId="2147484063"/>
            <pc:sldLayoutMk cId="3213844756" sldId="2147484069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2.128" v="18"/>
          <pc:sldLayoutMkLst>
            <pc:docMk/>
            <pc:sldMasterMk cId="291467779" sldId="2147484063"/>
            <pc:sldLayoutMk cId="3503725020" sldId="2147484070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2.128" v="18"/>
          <pc:sldLayoutMkLst>
            <pc:docMk/>
            <pc:sldMasterMk cId="291467779" sldId="2147484063"/>
            <pc:sldLayoutMk cId="3039388096" sldId="2147484071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2.128" v="18"/>
          <pc:sldLayoutMkLst>
            <pc:docMk/>
            <pc:sldMasterMk cId="291467779" sldId="2147484063"/>
            <pc:sldLayoutMk cId="3327358178" sldId="2147484072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2.128" v="18"/>
          <pc:sldLayoutMkLst>
            <pc:docMk/>
            <pc:sldMasterMk cId="291467779" sldId="2147484063"/>
            <pc:sldLayoutMk cId="1154673653" sldId="2147484073"/>
          </pc:sldLayoutMkLst>
        </pc:sldLayoutChg>
        <pc:sldLayoutChg chg="add del mod replId">
          <pc:chgData name="Li, Qi [COM S]" userId="S::qli@iastate.edu::a9a6d976-dd74-4879-aa62-82795eaef9f6" providerId="AD" clId="Web-{CACB582D-95F1-F576-3E4B-BE4A65919691}" dt="2020-01-13T19:56:02.128" v="18"/>
          <pc:sldLayoutMkLst>
            <pc:docMk/>
            <pc:sldMasterMk cId="291467779" sldId="2147484063"/>
            <pc:sldLayoutMk cId="695422062" sldId="2147484074"/>
          </pc:sldLayoutMkLst>
        </pc:sldLayoutChg>
      </pc:sldMasterChg>
    </pc:docChg>
  </pc:docChgLst>
  <pc:docChgLst>
    <pc:chgData name="Wang, Qing [COM S]" userId="S::qingwang@iastate.edu::67e1f469-cd5b-47e7-95ae-c2cd561753d8" providerId="AD" clId="Web-{78875F68-CA84-4FC2-A95E-7C04CA12498C}"/>
    <pc:docChg chg="modSld">
      <pc:chgData name="Wang, Qing [COM S]" userId="S::qingwang@iastate.edu::67e1f469-cd5b-47e7-95ae-c2cd561753d8" providerId="AD" clId="Web-{78875F68-CA84-4FC2-A95E-7C04CA12498C}" dt="2021-01-19T17:39:48.156" v="14" actId="20577"/>
      <pc:docMkLst>
        <pc:docMk/>
      </pc:docMkLst>
      <pc:sldChg chg="modSp">
        <pc:chgData name="Wang, Qing [COM S]" userId="S::qingwang@iastate.edu::67e1f469-cd5b-47e7-95ae-c2cd561753d8" providerId="AD" clId="Web-{78875F68-CA84-4FC2-A95E-7C04CA12498C}" dt="2021-01-19T17:39:48.156" v="14" actId="20577"/>
        <pc:sldMkLst>
          <pc:docMk/>
          <pc:sldMk cId="0" sldId="696"/>
        </pc:sldMkLst>
        <pc:spChg chg="mod">
          <ac:chgData name="Wang, Qing [COM S]" userId="S::qingwang@iastate.edu::67e1f469-cd5b-47e7-95ae-c2cd561753d8" providerId="AD" clId="Web-{78875F68-CA84-4FC2-A95E-7C04CA12498C}" dt="2021-01-19T17:39:48.156" v="14" actId="20577"/>
          <ac:spMkLst>
            <pc:docMk/>
            <pc:sldMk cId="0" sldId="696"/>
            <ac:spMk id="2" creationId="{A21A4745-B581-42EF-96FB-208F6210320E}"/>
          </ac:spMkLst>
        </pc:spChg>
      </pc:sldChg>
    </pc:docChg>
  </pc:docChgLst>
  <pc:docChgLst>
    <pc:chgData name="Li, Qi [COM S]" userId="S::qli@iastate.edu::a9a6d976-dd74-4879-aa62-82795eaef9f6" providerId="AD" clId="Web-{C77B7A1C-2FAA-4F81-9302-0F3ABBC27159}"/>
    <pc:docChg chg="addSld delSld modSld sldOrd">
      <pc:chgData name="Li, Qi [COM S]" userId="S::qli@iastate.edu::a9a6d976-dd74-4879-aa62-82795eaef9f6" providerId="AD" clId="Web-{C77B7A1C-2FAA-4F81-9302-0F3ABBC27159}" dt="2021-01-24T19:15:43.414" v="170"/>
      <pc:docMkLst>
        <pc:docMk/>
      </pc:docMkLst>
      <pc:sldChg chg="del">
        <pc:chgData name="Li, Qi [COM S]" userId="S::qli@iastate.edu::a9a6d976-dd74-4879-aa62-82795eaef9f6" providerId="AD" clId="Web-{C77B7A1C-2FAA-4F81-9302-0F3ABBC27159}" dt="2021-01-24T19:15:43.414" v="170"/>
        <pc:sldMkLst>
          <pc:docMk/>
          <pc:sldMk cId="0" sldId="497"/>
        </pc:sldMkLst>
      </pc:sldChg>
      <pc:sldChg chg="ord">
        <pc:chgData name="Li, Qi [COM S]" userId="S::qli@iastate.edu::a9a6d976-dd74-4879-aa62-82795eaef9f6" providerId="AD" clId="Web-{C77B7A1C-2FAA-4F81-9302-0F3ABBC27159}" dt="2021-01-24T19:02:06.810" v="29"/>
        <pc:sldMkLst>
          <pc:docMk/>
          <pc:sldMk cId="0" sldId="651"/>
        </pc:sldMkLst>
      </pc:sldChg>
      <pc:sldChg chg="ord">
        <pc:chgData name="Li, Qi [COM S]" userId="S::qli@iastate.edu::a9a6d976-dd74-4879-aa62-82795eaef9f6" providerId="AD" clId="Web-{C77B7A1C-2FAA-4F81-9302-0F3ABBC27159}" dt="2021-01-24T19:02:06.810" v="28"/>
        <pc:sldMkLst>
          <pc:docMk/>
          <pc:sldMk cId="0" sldId="683"/>
        </pc:sldMkLst>
      </pc:sldChg>
      <pc:sldChg chg="modSp ord">
        <pc:chgData name="Li, Qi [COM S]" userId="S::qli@iastate.edu::a9a6d976-dd74-4879-aa62-82795eaef9f6" providerId="AD" clId="Web-{C77B7A1C-2FAA-4F81-9302-0F3ABBC27159}" dt="2021-01-24T19:14:00.071" v="165" actId="20577"/>
        <pc:sldMkLst>
          <pc:docMk/>
          <pc:sldMk cId="0" sldId="684"/>
        </pc:sldMkLst>
        <pc:spChg chg="mod">
          <ac:chgData name="Li, Qi [COM S]" userId="S::qli@iastate.edu::a9a6d976-dd74-4879-aa62-82795eaef9f6" providerId="AD" clId="Web-{C77B7A1C-2FAA-4F81-9302-0F3ABBC27159}" dt="2021-01-24T19:11:56.322" v="123" actId="20577"/>
          <ac:spMkLst>
            <pc:docMk/>
            <pc:sldMk cId="0" sldId="684"/>
            <ac:spMk id="53250" creationId="{9061127A-AA72-4C4B-8A1C-E3A88CAFC138}"/>
          </ac:spMkLst>
        </pc:spChg>
        <pc:spChg chg="mod">
          <ac:chgData name="Li, Qi [COM S]" userId="S::qli@iastate.edu::a9a6d976-dd74-4879-aa62-82795eaef9f6" providerId="AD" clId="Web-{C77B7A1C-2FAA-4F81-9302-0F3ABBC27159}" dt="2021-01-24T19:14:00.071" v="165" actId="20577"/>
          <ac:spMkLst>
            <pc:docMk/>
            <pc:sldMk cId="0" sldId="684"/>
            <ac:spMk id="53251" creationId="{FEC00221-6DAA-4413-87AF-23C329F8D86C}"/>
          </ac:spMkLst>
        </pc:spChg>
      </pc:sldChg>
      <pc:sldChg chg="modSp">
        <pc:chgData name="Li, Qi [COM S]" userId="S::qli@iastate.edu::a9a6d976-dd74-4879-aa62-82795eaef9f6" providerId="AD" clId="Web-{C77B7A1C-2FAA-4F81-9302-0F3ABBC27159}" dt="2021-01-24T18:59:56.140" v="21" actId="20577"/>
        <pc:sldMkLst>
          <pc:docMk/>
          <pc:sldMk cId="0" sldId="696"/>
        </pc:sldMkLst>
        <pc:spChg chg="mod">
          <ac:chgData name="Li, Qi [COM S]" userId="S::qli@iastate.edu::a9a6d976-dd74-4879-aa62-82795eaef9f6" providerId="AD" clId="Web-{C77B7A1C-2FAA-4F81-9302-0F3ABBC27159}" dt="2021-01-24T18:59:56.140" v="21" actId="20577"/>
          <ac:spMkLst>
            <pc:docMk/>
            <pc:sldMk cId="0" sldId="696"/>
            <ac:spMk id="7170" creationId="{294B2E4F-397B-4849-932C-4E8369624AA9}"/>
          </ac:spMkLst>
        </pc:spChg>
      </pc:sldChg>
      <pc:sldChg chg="modSp">
        <pc:chgData name="Li, Qi [COM S]" userId="S::qli@iastate.edu::a9a6d976-dd74-4879-aa62-82795eaef9f6" providerId="AD" clId="Web-{C77B7A1C-2FAA-4F81-9302-0F3ABBC27159}" dt="2021-01-24T19:11:14.338" v="121" actId="20577"/>
        <pc:sldMkLst>
          <pc:docMk/>
          <pc:sldMk cId="650924300" sldId="698"/>
        </pc:sldMkLst>
        <pc:spChg chg="mod">
          <ac:chgData name="Li, Qi [COM S]" userId="S::qli@iastate.edu::a9a6d976-dd74-4879-aa62-82795eaef9f6" providerId="AD" clId="Web-{C77B7A1C-2FAA-4F81-9302-0F3ABBC27159}" dt="2021-01-24T19:11:14.338" v="121" actId="20577"/>
          <ac:spMkLst>
            <pc:docMk/>
            <pc:sldMk cId="650924300" sldId="698"/>
            <ac:spMk id="3" creationId="{00000000-0000-0000-0000-000000000000}"/>
          </ac:spMkLst>
        </pc:spChg>
      </pc:sldChg>
      <pc:sldChg chg="modSp ord">
        <pc:chgData name="Li, Qi [COM S]" userId="S::qli@iastate.edu::a9a6d976-dd74-4879-aa62-82795eaef9f6" providerId="AD" clId="Web-{C77B7A1C-2FAA-4F81-9302-0F3ABBC27159}" dt="2021-01-24T19:08:42.886" v="95" actId="20577"/>
        <pc:sldMkLst>
          <pc:docMk/>
          <pc:sldMk cId="3738974774" sldId="721"/>
        </pc:sldMkLst>
        <pc:spChg chg="mod">
          <ac:chgData name="Li, Qi [COM S]" userId="S::qli@iastate.edu::a9a6d976-dd74-4879-aa62-82795eaef9f6" providerId="AD" clId="Web-{C77B7A1C-2FAA-4F81-9302-0F3ABBC27159}" dt="2021-01-24T19:08:42.886" v="95" actId="20577"/>
          <ac:spMkLst>
            <pc:docMk/>
            <pc:sldMk cId="3738974774" sldId="721"/>
            <ac:spMk id="3" creationId="{00000000-0000-0000-0000-000000000000}"/>
          </ac:spMkLst>
        </pc:spChg>
      </pc:sldChg>
      <pc:sldChg chg="addSp delSp modSp new del">
        <pc:chgData name="Li, Qi [COM S]" userId="S::qli@iastate.edu::a9a6d976-dd74-4879-aa62-82795eaef9f6" providerId="AD" clId="Web-{C77B7A1C-2FAA-4F81-9302-0F3ABBC27159}" dt="2021-01-24T18:59:48.061" v="20"/>
        <pc:sldMkLst>
          <pc:docMk/>
          <pc:sldMk cId="504942698" sldId="723"/>
        </pc:sldMkLst>
        <pc:spChg chg="mod">
          <ac:chgData name="Li, Qi [COM S]" userId="S::qli@iastate.edu::a9a6d976-dd74-4879-aa62-82795eaef9f6" providerId="AD" clId="Web-{C77B7A1C-2FAA-4F81-9302-0F3ABBC27159}" dt="2021-01-24T18:52:35.971" v="13" actId="20577"/>
          <ac:spMkLst>
            <pc:docMk/>
            <pc:sldMk cId="504942698" sldId="723"/>
            <ac:spMk id="2" creationId="{8C5D9A85-3B97-4EF7-B4F6-AD6895322143}"/>
          </ac:spMkLst>
        </pc:spChg>
        <pc:spChg chg="add del">
          <ac:chgData name="Li, Qi [COM S]" userId="S::qli@iastate.edu::a9a6d976-dd74-4879-aa62-82795eaef9f6" providerId="AD" clId="Web-{C77B7A1C-2FAA-4F81-9302-0F3ABBC27159}" dt="2021-01-24T18:52:47.643" v="19"/>
          <ac:spMkLst>
            <pc:docMk/>
            <pc:sldMk cId="504942698" sldId="723"/>
            <ac:spMk id="3" creationId="{79B3732B-E71C-43E5-821C-3765A714D433}"/>
          </ac:spMkLst>
        </pc:spChg>
        <pc:spChg chg="add del mod">
          <ac:chgData name="Li, Qi [COM S]" userId="S::qli@iastate.edu::a9a6d976-dd74-4879-aa62-82795eaef9f6" providerId="AD" clId="Web-{C77B7A1C-2FAA-4F81-9302-0F3ABBC27159}" dt="2021-01-24T18:52:47.627" v="18"/>
          <ac:spMkLst>
            <pc:docMk/>
            <pc:sldMk cId="504942698" sldId="723"/>
            <ac:spMk id="6" creationId="{BB09491A-86EF-4C1C-A6E4-D570C3F22C0A}"/>
          </ac:spMkLst>
        </pc:spChg>
        <pc:graphicFrameChg chg="add del mod ord modGraphic">
          <ac:chgData name="Li, Qi [COM S]" userId="S::qli@iastate.edu::a9a6d976-dd74-4879-aa62-82795eaef9f6" providerId="AD" clId="Web-{C77B7A1C-2FAA-4F81-9302-0F3ABBC27159}" dt="2021-01-24T18:52:47.643" v="19"/>
          <ac:graphicFrameMkLst>
            <pc:docMk/>
            <pc:sldMk cId="504942698" sldId="723"/>
            <ac:graphicFrameMk id="5" creationId="{5A9695DD-E7F5-456C-88C6-9F154D721F32}"/>
          </ac:graphicFrameMkLst>
        </pc:graphicFrameChg>
      </pc:sldChg>
      <pc:sldChg chg="addSp delSp modSp new ord">
        <pc:chgData name="Li, Qi [COM S]" userId="S::qli@iastate.edu::a9a6d976-dd74-4879-aa62-82795eaef9f6" providerId="AD" clId="Web-{C77B7A1C-2FAA-4F81-9302-0F3ABBC27159}" dt="2021-01-24T19:09:03.339" v="102"/>
        <pc:sldMkLst>
          <pc:docMk/>
          <pc:sldMk cId="3585911779" sldId="723"/>
        </pc:sldMkLst>
        <pc:spChg chg="mod">
          <ac:chgData name="Li, Qi [COM S]" userId="S::qli@iastate.edu::a9a6d976-dd74-4879-aa62-82795eaef9f6" providerId="AD" clId="Web-{C77B7A1C-2FAA-4F81-9302-0F3ABBC27159}" dt="2021-01-24T19:09:03.339" v="102"/>
          <ac:spMkLst>
            <pc:docMk/>
            <pc:sldMk cId="3585911779" sldId="723"/>
            <ac:spMk id="2" creationId="{05F682FD-EDC7-448A-8949-13AF430336BB}"/>
          </ac:spMkLst>
        </pc:spChg>
        <pc:spChg chg="del mod">
          <ac:chgData name="Li, Qi [COM S]" userId="S::qli@iastate.edu::a9a6d976-dd74-4879-aa62-82795eaef9f6" providerId="AD" clId="Web-{C77B7A1C-2FAA-4F81-9302-0F3ABBC27159}" dt="2021-01-24T19:09:03.339" v="102"/>
          <ac:spMkLst>
            <pc:docMk/>
            <pc:sldMk cId="3585911779" sldId="723"/>
            <ac:spMk id="3" creationId="{8F259EB0-55D8-4A01-AEA0-F7A178B77907}"/>
          </ac:spMkLst>
        </pc:spChg>
        <pc:graphicFrameChg chg="add">
          <ac:chgData name="Li, Qi [COM S]" userId="S::qli@iastate.edu::a9a6d976-dd74-4879-aa62-82795eaef9f6" providerId="AD" clId="Web-{C77B7A1C-2FAA-4F81-9302-0F3ABBC27159}" dt="2021-01-24T19:09:03.339" v="102"/>
          <ac:graphicFrameMkLst>
            <pc:docMk/>
            <pc:sldMk cId="3585911779" sldId="723"/>
            <ac:graphicFrameMk id="5" creationId="{B07F658C-0A23-4DBF-A762-71BEB33017A4}"/>
          </ac:graphicFrameMkLst>
        </pc:graphicFrameChg>
      </pc:sldChg>
      <pc:sldChg chg="new del">
        <pc:chgData name="Li, Qi [COM S]" userId="S::qli@iastate.edu::a9a6d976-dd74-4879-aa62-82795eaef9f6" providerId="AD" clId="Web-{C77B7A1C-2FAA-4F81-9302-0F3ABBC27159}" dt="2021-01-24T19:14:13.805" v="168"/>
        <pc:sldMkLst>
          <pc:docMk/>
          <pc:sldMk cId="2867201440" sldId="724"/>
        </pc:sldMkLst>
      </pc:sldChg>
      <pc:sldChg chg="add replId">
        <pc:chgData name="Li, Qi [COM S]" userId="S::qli@iastate.edu::a9a6d976-dd74-4879-aa62-82795eaef9f6" providerId="AD" clId="Web-{C77B7A1C-2FAA-4F81-9302-0F3ABBC27159}" dt="2021-01-24T19:14:12.368" v="167"/>
        <pc:sldMkLst>
          <pc:docMk/>
          <pc:sldMk cId="910131722" sldId="725"/>
        </pc:sldMkLst>
      </pc:sldChg>
      <pc:sldChg chg="add replId">
        <pc:chgData name="Li, Qi [COM S]" userId="S::qli@iastate.edu::a9a6d976-dd74-4879-aa62-82795eaef9f6" providerId="AD" clId="Web-{C77B7A1C-2FAA-4F81-9302-0F3ABBC27159}" dt="2021-01-24T19:15:40.679" v="169"/>
        <pc:sldMkLst>
          <pc:docMk/>
          <pc:sldMk cId="2293168009" sldId="726"/>
        </pc:sldMkLst>
      </pc:sldChg>
    </pc:docChg>
  </pc:docChgLst>
  <pc:docChgLst>
    <pc:chgData name="Li, Qi [COM S]" userId="S::qli@iastate.edu::a9a6d976-dd74-4879-aa62-82795eaef9f6" providerId="AD" clId="Web-{9F2BF935-BFE5-47DC-BC4F-7EBA42E90D79}"/>
    <pc:docChg chg="modSld">
      <pc:chgData name="Li, Qi [COM S]" userId="S::qli@iastate.edu::a9a6d976-dd74-4879-aa62-82795eaef9f6" providerId="AD" clId="Web-{9F2BF935-BFE5-47DC-BC4F-7EBA42E90D79}" dt="2021-01-24T18:22:45.958" v="28" actId="20577"/>
      <pc:docMkLst>
        <pc:docMk/>
      </pc:docMkLst>
      <pc:sldChg chg="modSp">
        <pc:chgData name="Li, Qi [COM S]" userId="S::qli@iastate.edu::a9a6d976-dd74-4879-aa62-82795eaef9f6" providerId="AD" clId="Web-{9F2BF935-BFE5-47DC-BC4F-7EBA42E90D79}" dt="2021-01-24T18:22:45.958" v="28" actId="20577"/>
        <pc:sldMkLst>
          <pc:docMk/>
          <pc:sldMk cId="1602702337" sldId="722"/>
        </pc:sldMkLst>
        <pc:spChg chg="mod">
          <ac:chgData name="Li, Qi [COM S]" userId="S::qli@iastate.edu::a9a6d976-dd74-4879-aa62-82795eaef9f6" providerId="AD" clId="Web-{9F2BF935-BFE5-47DC-BC4F-7EBA42E90D79}" dt="2021-01-24T18:22:45.958" v="28" actId="20577"/>
          <ac:spMkLst>
            <pc:docMk/>
            <pc:sldMk cId="1602702337" sldId="722"/>
            <ac:spMk id="3" creationId="{B9D450EE-6373-4778-8184-D158AE564A0C}"/>
          </ac:spMkLst>
        </pc:spChg>
      </pc:sldChg>
    </pc:docChg>
  </pc:docChgLst>
  <pc:docChgLst>
    <pc:chgData name="Wang, Qing [COM S]" userId="S::qingwang@iastate.edu::67e1f469-cd5b-47e7-95ae-c2cd561753d8" providerId="AD" clId="Web-{0A66CC76-B810-425F-A48E-33FFBD6CAA03}"/>
    <pc:docChg chg="modSld">
      <pc:chgData name="Wang, Qing [COM S]" userId="S::qingwang@iastate.edu::67e1f469-cd5b-47e7-95ae-c2cd561753d8" providerId="AD" clId="Web-{0A66CC76-B810-425F-A48E-33FFBD6CAA03}" dt="2021-01-19T17:41:52.567" v="1" actId="1076"/>
      <pc:docMkLst>
        <pc:docMk/>
      </pc:docMkLst>
      <pc:sldChg chg="addSp modSp">
        <pc:chgData name="Wang, Qing [COM S]" userId="S::qingwang@iastate.edu::67e1f469-cd5b-47e7-95ae-c2cd561753d8" providerId="AD" clId="Web-{0A66CC76-B810-425F-A48E-33FFBD6CAA03}" dt="2021-01-19T17:41:52.567" v="1" actId="1076"/>
        <pc:sldMkLst>
          <pc:docMk/>
          <pc:sldMk cId="0" sldId="696"/>
        </pc:sldMkLst>
        <pc:spChg chg="add mod">
          <ac:chgData name="Wang, Qing [COM S]" userId="S::qingwang@iastate.edu::67e1f469-cd5b-47e7-95ae-c2cd561753d8" providerId="AD" clId="Web-{0A66CC76-B810-425F-A48E-33FFBD6CAA03}" dt="2021-01-19T17:41:52.567" v="1" actId="1076"/>
          <ac:spMkLst>
            <pc:docMk/>
            <pc:sldMk cId="0" sldId="696"/>
            <ac:spMk id="3" creationId="{8AB6F426-C15D-4411-8836-F9FAFE4AD95F}"/>
          </ac:spMkLst>
        </pc:spChg>
      </pc:sldChg>
    </pc:docChg>
  </pc:docChgLst>
  <pc:docChgLst>
    <pc:chgData name="Li, Qi [COM S]" userId="S::qli@iastate.edu::a9a6d976-dd74-4879-aa62-82795eaef9f6" providerId="AD" clId="Web-{9D89952C-7FD6-487E-82B8-D2C274BC86EB}"/>
    <pc:docChg chg="modSld">
      <pc:chgData name="Li, Qi [COM S]" userId="S::qli@iastate.edu::a9a6d976-dd74-4879-aa62-82795eaef9f6" providerId="AD" clId="Web-{9D89952C-7FD6-487E-82B8-D2C274BC86EB}" dt="2021-01-24T18:31:56.230" v="159" actId="20577"/>
      <pc:docMkLst>
        <pc:docMk/>
      </pc:docMkLst>
      <pc:sldChg chg="modSp">
        <pc:chgData name="Li, Qi [COM S]" userId="S::qli@iastate.edu::a9a6d976-dd74-4879-aa62-82795eaef9f6" providerId="AD" clId="Web-{9D89952C-7FD6-487E-82B8-D2C274BC86EB}" dt="2021-01-24T18:31:56.230" v="159" actId="20577"/>
        <pc:sldMkLst>
          <pc:docMk/>
          <pc:sldMk cId="1602702337" sldId="722"/>
        </pc:sldMkLst>
        <pc:spChg chg="mod">
          <ac:chgData name="Li, Qi [COM S]" userId="S::qli@iastate.edu::a9a6d976-dd74-4879-aa62-82795eaef9f6" providerId="AD" clId="Web-{9D89952C-7FD6-487E-82B8-D2C274BC86EB}" dt="2021-01-24T18:31:56.230" v="159" actId="20577"/>
          <ac:spMkLst>
            <pc:docMk/>
            <pc:sldMk cId="1602702337" sldId="722"/>
            <ac:spMk id="3" creationId="{B9D450EE-6373-4778-8184-D158AE564A0C}"/>
          </ac:spMkLst>
        </pc:spChg>
      </pc:sldChg>
    </pc:docChg>
  </pc:docChgLst>
  <pc:docChgLst>
    <pc:chgData name="Li, Qi [COM S]" userId="S::qli@iastate.edu::a9a6d976-dd74-4879-aa62-82795eaef9f6" providerId="AD" clId="Web-{71FA02E4-6845-4FD5-BF27-91DAEDF8A99D}"/>
    <pc:docChg chg="modSld">
      <pc:chgData name="Li, Qi [COM S]" userId="S::qli@iastate.edu::a9a6d976-dd74-4879-aa62-82795eaef9f6" providerId="AD" clId="Web-{71FA02E4-6845-4FD5-BF27-91DAEDF8A99D}" dt="2021-01-24T18:36:04.248" v="3" actId="20577"/>
      <pc:docMkLst>
        <pc:docMk/>
      </pc:docMkLst>
      <pc:sldChg chg="modSp">
        <pc:chgData name="Li, Qi [COM S]" userId="S::qli@iastate.edu::a9a6d976-dd74-4879-aa62-82795eaef9f6" providerId="AD" clId="Web-{71FA02E4-6845-4FD5-BF27-91DAEDF8A99D}" dt="2021-01-24T18:36:04.248" v="3" actId="20577"/>
        <pc:sldMkLst>
          <pc:docMk/>
          <pc:sldMk cId="0" sldId="696"/>
        </pc:sldMkLst>
        <pc:spChg chg="mod">
          <ac:chgData name="Li, Qi [COM S]" userId="S::qli@iastate.edu::a9a6d976-dd74-4879-aa62-82795eaef9f6" providerId="AD" clId="Web-{71FA02E4-6845-4FD5-BF27-91DAEDF8A99D}" dt="2021-01-24T18:36:04.248" v="3" actId="20577"/>
          <ac:spMkLst>
            <pc:docMk/>
            <pc:sldMk cId="0" sldId="696"/>
            <ac:spMk id="7170" creationId="{294B2E4F-397B-4849-932C-4E8369624AA9}"/>
          </ac:spMkLst>
        </pc:spChg>
      </pc:sldChg>
    </pc:docChg>
  </pc:docChgLst>
  <pc:docChgLst>
    <pc:chgData name="Li, Qi [COM S]" userId="S::qli@iastate.edu::a9a6d976-dd74-4879-aa62-82795eaef9f6" providerId="AD" clId="Web-{48365587-3550-4A5C-A7FC-63678DF0B770}"/>
    <pc:docChg chg="addSld modSld">
      <pc:chgData name="Li, Qi [COM S]" userId="S::qli@iastate.edu::a9a6d976-dd74-4879-aa62-82795eaef9f6" providerId="AD" clId="Web-{48365587-3550-4A5C-A7FC-63678DF0B770}" dt="2021-01-24T18:21:19.079" v="162" actId="20577"/>
      <pc:docMkLst>
        <pc:docMk/>
      </pc:docMkLst>
      <pc:sldChg chg="modSp">
        <pc:chgData name="Li, Qi [COM S]" userId="S::qli@iastate.edu::a9a6d976-dd74-4879-aa62-82795eaef9f6" providerId="AD" clId="Web-{48365587-3550-4A5C-A7FC-63678DF0B770}" dt="2021-01-24T18:19:50.001" v="136" actId="20577"/>
        <pc:sldMkLst>
          <pc:docMk/>
          <pc:sldMk cId="236512527" sldId="709"/>
        </pc:sldMkLst>
        <pc:spChg chg="mod">
          <ac:chgData name="Li, Qi [COM S]" userId="S::qli@iastate.edu::a9a6d976-dd74-4879-aa62-82795eaef9f6" providerId="AD" clId="Web-{48365587-3550-4A5C-A7FC-63678DF0B770}" dt="2021-01-24T18:19:50.001" v="136" actId="20577"/>
          <ac:spMkLst>
            <pc:docMk/>
            <pc:sldMk cId="236512527" sldId="709"/>
            <ac:spMk id="3" creationId="{00000000-0000-0000-0000-000000000000}"/>
          </ac:spMkLst>
        </pc:spChg>
      </pc:sldChg>
      <pc:sldChg chg="modSp new">
        <pc:chgData name="Li, Qi [COM S]" userId="S::qli@iastate.edu::a9a6d976-dd74-4879-aa62-82795eaef9f6" providerId="AD" clId="Web-{48365587-3550-4A5C-A7FC-63678DF0B770}" dt="2021-01-24T18:21:19.079" v="162" actId="20577"/>
        <pc:sldMkLst>
          <pc:docMk/>
          <pc:sldMk cId="1602702337" sldId="722"/>
        </pc:sldMkLst>
        <pc:spChg chg="mod">
          <ac:chgData name="Li, Qi [COM S]" userId="S::qli@iastate.edu::a9a6d976-dd74-4879-aa62-82795eaef9f6" providerId="AD" clId="Web-{48365587-3550-4A5C-A7FC-63678DF0B770}" dt="2021-01-24T18:21:01.813" v="144" actId="20577"/>
          <ac:spMkLst>
            <pc:docMk/>
            <pc:sldMk cId="1602702337" sldId="722"/>
            <ac:spMk id="2" creationId="{F95FEFFA-8633-4655-A78E-25ABD7F019B1}"/>
          </ac:spMkLst>
        </pc:spChg>
        <pc:spChg chg="mod">
          <ac:chgData name="Li, Qi [COM S]" userId="S::qli@iastate.edu::a9a6d976-dd74-4879-aa62-82795eaef9f6" providerId="AD" clId="Web-{48365587-3550-4A5C-A7FC-63678DF0B770}" dt="2021-01-24T18:21:19.079" v="162" actId="20577"/>
          <ac:spMkLst>
            <pc:docMk/>
            <pc:sldMk cId="1602702337" sldId="722"/>
            <ac:spMk id="3" creationId="{B9D450EE-6373-4778-8184-D158AE564A0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D1234-6478-4265-BF13-993F4B90F6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897055-8A3E-445B-A1A9-A722BF834A91}">
      <dgm:prSet/>
      <dgm:spPr/>
      <dgm:t>
        <a:bodyPr/>
        <a:lstStyle/>
        <a:p>
          <a:r>
            <a:rPr lang="en-US"/>
            <a:t>Course Policies</a:t>
          </a:r>
        </a:p>
      </dgm:t>
    </dgm:pt>
    <dgm:pt modelId="{58DF81B0-EFBC-4C35-8F1C-82F82B8D95F3}" type="parTrans" cxnId="{9EB96007-A5BD-411C-8FE0-77AB094FC10B}">
      <dgm:prSet/>
      <dgm:spPr/>
      <dgm:t>
        <a:bodyPr/>
        <a:lstStyle/>
        <a:p>
          <a:endParaRPr lang="en-US"/>
        </a:p>
      </dgm:t>
    </dgm:pt>
    <dgm:pt modelId="{17024688-01D2-4304-9E9B-19996671A77C}" type="sibTrans" cxnId="{9EB96007-A5BD-411C-8FE0-77AB094FC10B}">
      <dgm:prSet/>
      <dgm:spPr/>
      <dgm:t>
        <a:bodyPr/>
        <a:lstStyle/>
        <a:p>
          <a:endParaRPr lang="en-US"/>
        </a:p>
      </dgm:t>
    </dgm:pt>
    <dgm:pt modelId="{BBDADF3F-65F1-4C60-9425-05BCC7D59B9B}">
      <dgm:prSet/>
      <dgm:spPr/>
      <dgm:t>
        <a:bodyPr/>
        <a:lstStyle/>
        <a:p>
          <a:r>
            <a:rPr lang="en-US"/>
            <a:t>Tools</a:t>
          </a:r>
        </a:p>
      </dgm:t>
    </dgm:pt>
    <dgm:pt modelId="{0F43D667-B3A9-40BD-B51C-83A33E3E685B}" type="parTrans" cxnId="{62C48E40-B272-4691-88A8-74F1DEB0331B}">
      <dgm:prSet/>
      <dgm:spPr/>
      <dgm:t>
        <a:bodyPr/>
        <a:lstStyle/>
        <a:p>
          <a:endParaRPr lang="en-US"/>
        </a:p>
      </dgm:t>
    </dgm:pt>
    <dgm:pt modelId="{288F73A2-F2C3-4C0F-9ACE-9644BF61A1F8}" type="sibTrans" cxnId="{62C48E40-B272-4691-88A8-74F1DEB0331B}">
      <dgm:prSet/>
      <dgm:spPr/>
      <dgm:t>
        <a:bodyPr/>
        <a:lstStyle/>
        <a:p>
          <a:endParaRPr lang="en-US"/>
        </a:p>
      </dgm:t>
    </dgm:pt>
    <dgm:pt modelId="{C5738F8A-E381-4CB7-B4F1-44193C11AF38}">
      <dgm:prSet/>
      <dgm:spPr/>
      <dgm:t>
        <a:bodyPr/>
        <a:lstStyle/>
        <a:p>
          <a:r>
            <a:rPr lang="en-US"/>
            <a:t>Course overview</a:t>
          </a:r>
        </a:p>
      </dgm:t>
    </dgm:pt>
    <dgm:pt modelId="{0A8E78C2-91B3-4784-850B-F3B55623985F}" type="parTrans" cxnId="{9DF1D29A-EA80-4418-9B39-72898EA074B5}">
      <dgm:prSet/>
      <dgm:spPr/>
      <dgm:t>
        <a:bodyPr/>
        <a:lstStyle/>
        <a:p>
          <a:endParaRPr lang="en-US"/>
        </a:p>
      </dgm:t>
    </dgm:pt>
    <dgm:pt modelId="{89C193ED-8067-44A5-A118-B00A09D991F6}" type="sibTrans" cxnId="{9DF1D29A-EA80-4418-9B39-72898EA074B5}">
      <dgm:prSet/>
      <dgm:spPr/>
      <dgm:t>
        <a:bodyPr/>
        <a:lstStyle/>
        <a:p>
          <a:endParaRPr lang="en-US"/>
        </a:p>
      </dgm:t>
    </dgm:pt>
    <dgm:pt modelId="{86F3AB8A-E3AA-45CD-8188-70F1CF53B959}" type="pres">
      <dgm:prSet presAssocID="{194D1234-6478-4265-BF13-993F4B90F654}" presName="root" presStyleCnt="0">
        <dgm:presLayoutVars>
          <dgm:dir/>
          <dgm:resizeHandles val="exact"/>
        </dgm:presLayoutVars>
      </dgm:prSet>
      <dgm:spPr/>
    </dgm:pt>
    <dgm:pt modelId="{73B2FAA8-4AF1-496D-AC9A-7788999FFAEF}" type="pres">
      <dgm:prSet presAssocID="{28897055-8A3E-445B-A1A9-A722BF834A91}" presName="compNode" presStyleCnt="0"/>
      <dgm:spPr/>
    </dgm:pt>
    <dgm:pt modelId="{82D82E4C-C4A3-4363-A54E-71FF01DF05E3}" type="pres">
      <dgm:prSet presAssocID="{28897055-8A3E-445B-A1A9-A722BF834A91}" presName="bgRect" presStyleLbl="bgShp" presStyleIdx="0" presStyleCnt="3"/>
      <dgm:spPr/>
    </dgm:pt>
    <dgm:pt modelId="{64219219-BB08-46C8-A62E-072A43AEA623}" type="pres">
      <dgm:prSet presAssocID="{28897055-8A3E-445B-A1A9-A722BF834A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EB07E6F-F47E-459B-8288-18644877706F}" type="pres">
      <dgm:prSet presAssocID="{28897055-8A3E-445B-A1A9-A722BF834A91}" presName="spaceRect" presStyleCnt="0"/>
      <dgm:spPr/>
    </dgm:pt>
    <dgm:pt modelId="{6ABB7487-962D-4A89-82F9-144943F3A8AD}" type="pres">
      <dgm:prSet presAssocID="{28897055-8A3E-445B-A1A9-A722BF834A91}" presName="parTx" presStyleLbl="revTx" presStyleIdx="0" presStyleCnt="3">
        <dgm:presLayoutVars>
          <dgm:chMax val="0"/>
          <dgm:chPref val="0"/>
        </dgm:presLayoutVars>
      </dgm:prSet>
      <dgm:spPr/>
    </dgm:pt>
    <dgm:pt modelId="{6D9BA048-8F3C-4C6F-8B58-139B83A7162C}" type="pres">
      <dgm:prSet presAssocID="{17024688-01D2-4304-9E9B-19996671A77C}" presName="sibTrans" presStyleCnt="0"/>
      <dgm:spPr/>
    </dgm:pt>
    <dgm:pt modelId="{D4D73A28-D394-41AD-ABA4-5DDDBA059976}" type="pres">
      <dgm:prSet presAssocID="{BBDADF3F-65F1-4C60-9425-05BCC7D59B9B}" presName="compNode" presStyleCnt="0"/>
      <dgm:spPr/>
    </dgm:pt>
    <dgm:pt modelId="{8A61AD32-145B-4443-B387-6B1EFA457E7F}" type="pres">
      <dgm:prSet presAssocID="{BBDADF3F-65F1-4C60-9425-05BCC7D59B9B}" presName="bgRect" presStyleLbl="bgShp" presStyleIdx="1" presStyleCnt="3"/>
      <dgm:spPr/>
    </dgm:pt>
    <dgm:pt modelId="{1A5614ED-14BA-4A2D-A990-89F6393A328E}" type="pres">
      <dgm:prSet presAssocID="{BBDADF3F-65F1-4C60-9425-05BCC7D59B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3BB884A-88DC-4060-AD59-C42F96C0BFA2}" type="pres">
      <dgm:prSet presAssocID="{BBDADF3F-65F1-4C60-9425-05BCC7D59B9B}" presName="spaceRect" presStyleCnt="0"/>
      <dgm:spPr/>
    </dgm:pt>
    <dgm:pt modelId="{521F758D-E623-41B6-B182-425222FCF3C2}" type="pres">
      <dgm:prSet presAssocID="{BBDADF3F-65F1-4C60-9425-05BCC7D59B9B}" presName="parTx" presStyleLbl="revTx" presStyleIdx="1" presStyleCnt="3">
        <dgm:presLayoutVars>
          <dgm:chMax val="0"/>
          <dgm:chPref val="0"/>
        </dgm:presLayoutVars>
      </dgm:prSet>
      <dgm:spPr/>
    </dgm:pt>
    <dgm:pt modelId="{64389203-2859-4A22-9743-9355125C60BF}" type="pres">
      <dgm:prSet presAssocID="{288F73A2-F2C3-4C0F-9ACE-9644BF61A1F8}" presName="sibTrans" presStyleCnt="0"/>
      <dgm:spPr/>
    </dgm:pt>
    <dgm:pt modelId="{B4E49DF1-1A0F-4D93-8ADD-F31A332174FB}" type="pres">
      <dgm:prSet presAssocID="{C5738F8A-E381-4CB7-B4F1-44193C11AF38}" presName="compNode" presStyleCnt="0"/>
      <dgm:spPr/>
    </dgm:pt>
    <dgm:pt modelId="{F4CB2732-0EB0-4434-9D59-0ED83EBE2140}" type="pres">
      <dgm:prSet presAssocID="{C5738F8A-E381-4CB7-B4F1-44193C11AF38}" presName="bgRect" presStyleLbl="bgShp" presStyleIdx="2" presStyleCnt="3"/>
      <dgm:spPr/>
    </dgm:pt>
    <dgm:pt modelId="{AB9B0B22-945C-4253-BC3F-F95D4A80AEEF}" type="pres">
      <dgm:prSet presAssocID="{C5738F8A-E381-4CB7-B4F1-44193C11AF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3E6638B-A6DF-457A-8241-71D97A088636}" type="pres">
      <dgm:prSet presAssocID="{C5738F8A-E381-4CB7-B4F1-44193C11AF38}" presName="spaceRect" presStyleCnt="0"/>
      <dgm:spPr/>
    </dgm:pt>
    <dgm:pt modelId="{6884C7C2-9342-48AC-B74B-B9EFECB38D62}" type="pres">
      <dgm:prSet presAssocID="{C5738F8A-E381-4CB7-B4F1-44193C11AF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EB96007-A5BD-411C-8FE0-77AB094FC10B}" srcId="{194D1234-6478-4265-BF13-993F4B90F654}" destId="{28897055-8A3E-445B-A1A9-A722BF834A91}" srcOrd="0" destOrd="0" parTransId="{58DF81B0-EFBC-4C35-8F1C-82F82B8D95F3}" sibTransId="{17024688-01D2-4304-9E9B-19996671A77C}"/>
    <dgm:cxn modelId="{C6F6FF31-3911-40D8-8962-23E654EC8771}" type="presOf" srcId="{28897055-8A3E-445B-A1A9-A722BF834A91}" destId="{6ABB7487-962D-4A89-82F9-144943F3A8AD}" srcOrd="0" destOrd="0" presId="urn:microsoft.com/office/officeart/2018/2/layout/IconVerticalSolidList"/>
    <dgm:cxn modelId="{928DDD3F-F025-4385-A52B-377596C8CB97}" type="presOf" srcId="{C5738F8A-E381-4CB7-B4F1-44193C11AF38}" destId="{6884C7C2-9342-48AC-B74B-B9EFECB38D62}" srcOrd="0" destOrd="0" presId="urn:microsoft.com/office/officeart/2018/2/layout/IconVerticalSolidList"/>
    <dgm:cxn modelId="{62C48E40-B272-4691-88A8-74F1DEB0331B}" srcId="{194D1234-6478-4265-BF13-993F4B90F654}" destId="{BBDADF3F-65F1-4C60-9425-05BCC7D59B9B}" srcOrd="1" destOrd="0" parTransId="{0F43D667-B3A9-40BD-B51C-83A33E3E685B}" sibTransId="{288F73A2-F2C3-4C0F-9ACE-9644BF61A1F8}"/>
    <dgm:cxn modelId="{71D8586F-E922-4405-A2BB-57621CFDADAF}" type="presOf" srcId="{BBDADF3F-65F1-4C60-9425-05BCC7D59B9B}" destId="{521F758D-E623-41B6-B182-425222FCF3C2}" srcOrd="0" destOrd="0" presId="urn:microsoft.com/office/officeart/2018/2/layout/IconVerticalSolidList"/>
    <dgm:cxn modelId="{9DF1D29A-EA80-4418-9B39-72898EA074B5}" srcId="{194D1234-6478-4265-BF13-993F4B90F654}" destId="{C5738F8A-E381-4CB7-B4F1-44193C11AF38}" srcOrd="2" destOrd="0" parTransId="{0A8E78C2-91B3-4784-850B-F3B55623985F}" sibTransId="{89C193ED-8067-44A5-A118-B00A09D991F6}"/>
    <dgm:cxn modelId="{144CBEB3-D2DD-4416-A193-7F4BE4D07EE9}" type="presOf" srcId="{194D1234-6478-4265-BF13-993F4B90F654}" destId="{86F3AB8A-E3AA-45CD-8188-70F1CF53B959}" srcOrd="0" destOrd="0" presId="urn:microsoft.com/office/officeart/2018/2/layout/IconVerticalSolidList"/>
    <dgm:cxn modelId="{F339AD87-052A-4E85-8A3B-9043FA6A4090}" type="presParOf" srcId="{86F3AB8A-E3AA-45CD-8188-70F1CF53B959}" destId="{73B2FAA8-4AF1-496D-AC9A-7788999FFAEF}" srcOrd="0" destOrd="0" presId="urn:microsoft.com/office/officeart/2018/2/layout/IconVerticalSolidList"/>
    <dgm:cxn modelId="{AB43BDEB-DB01-482B-A0B7-2E93E6D98F11}" type="presParOf" srcId="{73B2FAA8-4AF1-496D-AC9A-7788999FFAEF}" destId="{82D82E4C-C4A3-4363-A54E-71FF01DF05E3}" srcOrd="0" destOrd="0" presId="urn:microsoft.com/office/officeart/2018/2/layout/IconVerticalSolidList"/>
    <dgm:cxn modelId="{3C9284C7-91F8-45BF-9470-D169A8D48E40}" type="presParOf" srcId="{73B2FAA8-4AF1-496D-AC9A-7788999FFAEF}" destId="{64219219-BB08-46C8-A62E-072A43AEA623}" srcOrd="1" destOrd="0" presId="urn:microsoft.com/office/officeart/2018/2/layout/IconVerticalSolidList"/>
    <dgm:cxn modelId="{30153FEA-4958-4BF3-887F-BA69BCF3A8C0}" type="presParOf" srcId="{73B2FAA8-4AF1-496D-AC9A-7788999FFAEF}" destId="{9EB07E6F-F47E-459B-8288-18644877706F}" srcOrd="2" destOrd="0" presId="urn:microsoft.com/office/officeart/2018/2/layout/IconVerticalSolidList"/>
    <dgm:cxn modelId="{4BAD1B79-7227-47A7-ADDC-9533AF538D89}" type="presParOf" srcId="{73B2FAA8-4AF1-496D-AC9A-7788999FFAEF}" destId="{6ABB7487-962D-4A89-82F9-144943F3A8AD}" srcOrd="3" destOrd="0" presId="urn:microsoft.com/office/officeart/2018/2/layout/IconVerticalSolidList"/>
    <dgm:cxn modelId="{9286D1D6-E581-4CF4-8EE4-19EDD6E2DC4C}" type="presParOf" srcId="{86F3AB8A-E3AA-45CD-8188-70F1CF53B959}" destId="{6D9BA048-8F3C-4C6F-8B58-139B83A7162C}" srcOrd="1" destOrd="0" presId="urn:microsoft.com/office/officeart/2018/2/layout/IconVerticalSolidList"/>
    <dgm:cxn modelId="{9B5E33EF-596C-4850-9012-DB8F14EEAB21}" type="presParOf" srcId="{86F3AB8A-E3AA-45CD-8188-70F1CF53B959}" destId="{D4D73A28-D394-41AD-ABA4-5DDDBA059976}" srcOrd="2" destOrd="0" presId="urn:microsoft.com/office/officeart/2018/2/layout/IconVerticalSolidList"/>
    <dgm:cxn modelId="{4B4F1D44-DB6A-4CC7-9C1F-C72BE6A5533D}" type="presParOf" srcId="{D4D73A28-D394-41AD-ABA4-5DDDBA059976}" destId="{8A61AD32-145B-4443-B387-6B1EFA457E7F}" srcOrd="0" destOrd="0" presId="urn:microsoft.com/office/officeart/2018/2/layout/IconVerticalSolidList"/>
    <dgm:cxn modelId="{DA573A33-FE22-4319-B1CC-BAD720D1A345}" type="presParOf" srcId="{D4D73A28-D394-41AD-ABA4-5DDDBA059976}" destId="{1A5614ED-14BA-4A2D-A990-89F6393A328E}" srcOrd="1" destOrd="0" presId="urn:microsoft.com/office/officeart/2018/2/layout/IconVerticalSolidList"/>
    <dgm:cxn modelId="{7AF9E202-61A1-40B9-83BD-82810BC8287A}" type="presParOf" srcId="{D4D73A28-D394-41AD-ABA4-5DDDBA059976}" destId="{43BB884A-88DC-4060-AD59-C42F96C0BFA2}" srcOrd="2" destOrd="0" presId="urn:microsoft.com/office/officeart/2018/2/layout/IconVerticalSolidList"/>
    <dgm:cxn modelId="{AE13E87C-312D-4D59-BD13-C5E1DD0A15E3}" type="presParOf" srcId="{D4D73A28-D394-41AD-ABA4-5DDDBA059976}" destId="{521F758D-E623-41B6-B182-425222FCF3C2}" srcOrd="3" destOrd="0" presId="urn:microsoft.com/office/officeart/2018/2/layout/IconVerticalSolidList"/>
    <dgm:cxn modelId="{A4A9C800-9D7B-464C-BD32-20E2AA2F9784}" type="presParOf" srcId="{86F3AB8A-E3AA-45CD-8188-70F1CF53B959}" destId="{64389203-2859-4A22-9743-9355125C60BF}" srcOrd="3" destOrd="0" presId="urn:microsoft.com/office/officeart/2018/2/layout/IconVerticalSolidList"/>
    <dgm:cxn modelId="{6B4180D1-E6FA-443B-9C12-D3FBA0DF5CF8}" type="presParOf" srcId="{86F3AB8A-E3AA-45CD-8188-70F1CF53B959}" destId="{B4E49DF1-1A0F-4D93-8ADD-F31A332174FB}" srcOrd="4" destOrd="0" presId="urn:microsoft.com/office/officeart/2018/2/layout/IconVerticalSolidList"/>
    <dgm:cxn modelId="{4AA10F0E-EE29-414F-BB11-9039B1A66438}" type="presParOf" srcId="{B4E49DF1-1A0F-4D93-8ADD-F31A332174FB}" destId="{F4CB2732-0EB0-4434-9D59-0ED83EBE2140}" srcOrd="0" destOrd="0" presId="urn:microsoft.com/office/officeart/2018/2/layout/IconVerticalSolidList"/>
    <dgm:cxn modelId="{74BC8BB6-8741-4BF0-8EBE-A5135B4D546E}" type="presParOf" srcId="{B4E49DF1-1A0F-4D93-8ADD-F31A332174FB}" destId="{AB9B0B22-945C-4253-BC3F-F95D4A80AEEF}" srcOrd="1" destOrd="0" presId="urn:microsoft.com/office/officeart/2018/2/layout/IconVerticalSolidList"/>
    <dgm:cxn modelId="{75C59A4E-16E2-46CB-AABD-8628507DF38D}" type="presParOf" srcId="{B4E49DF1-1A0F-4D93-8ADD-F31A332174FB}" destId="{53E6638B-A6DF-457A-8241-71D97A088636}" srcOrd="2" destOrd="0" presId="urn:microsoft.com/office/officeart/2018/2/layout/IconVerticalSolidList"/>
    <dgm:cxn modelId="{FC9A7C5C-3DE1-40D8-AF02-D7E3E49DF614}" type="presParOf" srcId="{B4E49DF1-1A0F-4D93-8ADD-F31A332174FB}" destId="{6884C7C2-9342-48AC-B74B-B9EFECB38D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D1234-6478-4265-BF13-993F4B90F6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897055-8A3E-445B-A1A9-A722BF834A91}">
      <dgm:prSet/>
      <dgm:spPr/>
      <dgm:t>
        <a:bodyPr/>
        <a:lstStyle/>
        <a:p>
          <a:r>
            <a:rPr lang="en-US"/>
            <a:t>Course Policies</a:t>
          </a:r>
        </a:p>
      </dgm:t>
    </dgm:pt>
    <dgm:pt modelId="{58DF81B0-EFBC-4C35-8F1C-82F82B8D95F3}" type="parTrans" cxnId="{9EB96007-A5BD-411C-8FE0-77AB094FC10B}">
      <dgm:prSet/>
      <dgm:spPr/>
      <dgm:t>
        <a:bodyPr/>
        <a:lstStyle/>
        <a:p>
          <a:endParaRPr lang="en-US"/>
        </a:p>
      </dgm:t>
    </dgm:pt>
    <dgm:pt modelId="{17024688-01D2-4304-9E9B-19996671A77C}" type="sibTrans" cxnId="{9EB96007-A5BD-411C-8FE0-77AB094FC10B}">
      <dgm:prSet/>
      <dgm:spPr/>
      <dgm:t>
        <a:bodyPr/>
        <a:lstStyle/>
        <a:p>
          <a:endParaRPr lang="en-US"/>
        </a:p>
      </dgm:t>
    </dgm:pt>
    <dgm:pt modelId="{BBDADF3F-65F1-4C60-9425-05BCC7D59B9B}">
      <dgm:prSet/>
      <dgm:spPr/>
      <dgm:t>
        <a:bodyPr/>
        <a:lstStyle/>
        <a:p>
          <a:r>
            <a:rPr lang="en-US"/>
            <a:t>Tools</a:t>
          </a:r>
        </a:p>
      </dgm:t>
    </dgm:pt>
    <dgm:pt modelId="{0F43D667-B3A9-40BD-B51C-83A33E3E685B}" type="parTrans" cxnId="{62C48E40-B272-4691-88A8-74F1DEB0331B}">
      <dgm:prSet/>
      <dgm:spPr/>
      <dgm:t>
        <a:bodyPr/>
        <a:lstStyle/>
        <a:p>
          <a:endParaRPr lang="en-US"/>
        </a:p>
      </dgm:t>
    </dgm:pt>
    <dgm:pt modelId="{288F73A2-F2C3-4C0F-9ACE-9644BF61A1F8}" type="sibTrans" cxnId="{62C48E40-B272-4691-88A8-74F1DEB0331B}">
      <dgm:prSet/>
      <dgm:spPr/>
      <dgm:t>
        <a:bodyPr/>
        <a:lstStyle/>
        <a:p>
          <a:endParaRPr lang="en-US"/>
        </a:p>
      </dgm:t>
    </dgm:pt>
    <dgm:pt modelId="{C5738F8A-E381-4CB7-B4F1-44193C11AF38}">
      <dgm:prSet/>
      <dgm:spPr/>
      <dgm:t>
        <a:bodyPr/>
        <a:lstStyle/>
        <a:p>
          <a:r>
            <a:rPr lang="en-US"/>
            <a:t>Course overview</a:t>
          </a:r>
        </a:p>
      </dgm:t>
    </dgm:pt>
    <dgm:pt modelId="{0A8E78C2-91B3-4784-850B-F3B55623985F}" type="parTrans" cxnId="{9DF1D29A-EA80-4418-9B39-72898EA074B5}">
      <dgm:prSet/>
      <dgm:spPr/>
      <dgm:t>
        <a:bodyPr/>
        <a:lstStyle/>
        <a:p>
          <a:endParaRPr lang="en-US"/>
        </a:p>
      </dgm:t>
    </dgm:pt>
    <dgm:pt modelId="{89C193ED-8067-44A5-A118-B00A09D991F6}" type="sibTrans" cxnId="{9DF1D29A-EA80-4418-9B39-72898EA074B5}">
      <dgm:prSet/>
      <dgm:spPr/>
      <dgm:t>
        <a:bodyPr/>
        <a:lstStyle/>
        <a:p>
          <a:endParaRPr lang="en-US"/>
        </a:p>
      </dgm:t>
    </dgm:pt>
    <dgm:pt modelId="{86F3AB8A-E3AA-45CD-8188-70F1CF53B959}" type="pres">
      <dgm:prSet presAssocID="{194D1234-6478-4265-BF13-993F4B90F654}" presName="root" presStyleCnt="0">
        <dgm:presLayoutVars>
          <dgm:dir/>
          <dgm:resizeHandles val="exact"/>
        </dgm:presLayoutVars>
      </dgm:prSet>
      <dgm:spPr/>
    </dgm:pt>
    <dgm:pt modelId="{73B2FAA8-4AF1-496D-AC9A-7788999FFAEF}" type="pres">
      <dgm:prSet presAssocID="{28897055-8A3E-445B-A1A9-A722BF834A91}" presName="compNode" presStyleCnt="0"/>
      <dgm:spPr/>
    </dgm:pt>
    <dgm:pt modelId="{82D82E4C-C4A3-4363-A54E-71FF01DF05E3}" type="pres">
      <dgm:prSet presAssocID="{28897055-8A3E-445B-A1A9-A722BF834A91}" presName="bgRect" presStyleLbl="bgShp" presStyleIdx="0" presStyleCnt="3"/>
      <dgm:spPr/>
    </dgm:pt>
    <dgm:pt modelId="{64219219-BB08-46C8-A62E-072A43AEA623}" type="pres">
      <dgm:prSet presAssocID="{28897055-8A3E-445B-A1A9-A722BF834A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EB07E6F-F47E-459B-8288-18644877706F}" type="pres">
      <dgm:prSet presAssocID="{28897055-8A3E-445B-A1A9-A722BF834A91}" presName="spaceRect" presStyleCnt="0"/>
      <dgm:spPr/>
    </dgm:pt>
    <dgm:pt modelId="{6ABB7487-962D-4A89-82F9-144943F3A8AD}" type="pres">
      <dgm:prSet presAssocID="{28897055-8A3E-445B-A1A9-A722BF834A91}" presName="parTx" presStyleLbl="revTx" presStyleIdx="0" presStyleCnt="3">
        <dgm:presLayoutVars>
          <dgm:chMax val="0"/>
          <dgm:chPref val="0"/>
        </dgm:presLayoutVars>
      </dgm:prSet>
      <dgm:spPr/>
    </dgm:pt>
    <dgm:pt modelId="{6D9BA048-8F3C-4C6F-8B58-139B83A7162C}" type="pres">
      <dgm:prSet presAssocID="{17024688-01D2-4304-9E9B-19996671A77C}" presName="sibTrans" presStyleCnt="0"/>
      <dgm:spPr/>
    </dgm:pt>
    <dgm:pt modelId="{D4D73A28-D394-41AD-ABA4-5DDDBA059976}" type="pres">
      <dgm:prSet presAssocID="{BBDADF3F-65F1-4C60-9425-05BCC7D59B9B}" presName="compNode" presStyleCnt="0"/>
      <dgm:spPr/>
    </dgm:pt>
    <dgm:pt modelId="{8A61AD32-145B-4443-B387-6B1EFA457E7F}" type="pres">
      <dgm:prSet presAssocID="{BBDADF3F-65F1-4C60-9425-05BCC7D59B9B}" presName="bgRect" presStyleLbl="bgShp" presStyleIdx="1" presStyleCnt="3"/>
      <dgm:spPr/>
    </dgm:pt>
    <dgm:pt modelId="{1A5614ED-14BA-4A2D-A990-89F6393A328E}" type="pres">
      <dgm:prSet presAssocID="{BBDADF3F-65F1-4C60-9425-05BCC7D59B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3BB884A-88DC-4060-AD59-C42F96C0BFA2}" type="pres">
      <dgm:prSet presAssocID="{BBDADF3F-65F1-4C60-9425-05BCC7D59B9B}" presName="spaceRect" presStyleCnt="0"/>
      <dgm:spPr/>
    </dgm:pt>
    <dgm:pt modelId="{521F758D-E623-41B6-B182-425222FCF3C2}" type="pres">
      <dgm:prSet presAssocID="{BBDADF3F-65F1-4C60-9425-05BCC7D59B9B}" presName="parTx" presStyleLbl="revTx" presStyleIdx="1" presStyleCnt="3">
        <dgm:presLayoutVars>
          <dgm:chMax val="0"/>
          <dgm:chPref val="0"/>
        </dgm:presLayoutVars>
      </dgm:prSet>
      <dgm:spPr/>
    </dgm:pt>
    <dgm:pt modelId="{64389203-2859-4A22-9743-9355125C60BF}" type="pres">
      <dgm:prSet presAssocID="{288F73A2-F2C3-4C0F-9ACE-9644BF61A1F8}" presName="sibTrans" presStyleCnt="0"/>
      <dgm:spPr/>
    </dgm:pt>
    <dgm:pt modelId="{B4E49DF1-1A0F-4D93-8ADD-F31A332174FB}" type="pres">
      <dgm:prSet presAssocID="{C5738F8A-E381-4CB7-B4F1-44193C11AF38}" presName="compNode" presStyleCnt="0"/>
      <dgm:spPr/>
    </dgm:pt>
    <dgm:pt modelId="{F4CB2732-0EB0-4434-9D59-0ED83EBE2140}" type="pres">
      <dgm:prSet presAssocID="{C5738F8A-E381-4CB7-B4F1-44193C11AF38}" presName="bgRect" presStyleLbl="bgShp" presStyleIdx="2" presStyleCnt="3"/>
      <dgm:spPr/>
    </dgm:pt>
    <dgm:pt modelId="{AB9B0B22-945C-4253-BC3F-F95D4A80AEEF}" type="pres">
      <dgm:prSet presAssocID="{C5738F8A-E381-4CB7-B4F1-44193C11AF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3E6638B-A6DF-457A-8241-71D97A088636}" type="pres">
      <dgm:prSet presAssocID="{C5738F8A-E381-4CB7-B4F1-44193C11AF38}" presName="spaceRect" presStyleCnt="0"/>
      <dgm:spPr/>
    </dgm:pt>
    <dgm:pt modelId="{6884C7C2-9342-48AC-B74B-B9EFECB38D62}" type="pres">
      <dgm:prSet presAssocID="{C5738F8A-E381-4CB7-B4F1-44193C11AF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EB96007-A5BD-411C-8FE0-77AB094FC10B}" srcId="{194D1234-6478-4265-BF13-993F4B90F654}" destId="{28897055-8A3E-445B-A1A9-A722BF834A91}" srcOrd="0" destOrd="0" parTransId="{58DF81B0-EFBC-4C35-8F1C-82F82B8D95F3}" sibTransId="{17024688-01D2-4304-9E9B-19996671A77C}"/>
    <dgm:cxn modelId="{C6F6FF31-3911-40D8-8962-23E654EC8771}" type="presOf" srcId="{28897055-8A3E-445B-A1A9-A722BF834A91}" destId="{6ABB7487-962D-4A89-82F9-144943F3A8AD}" srcOrd="0" destOrd="0" presId="urn:microsoft.com/office/officeart/2018/2/layout/IconVerticalSolidList"/>
    <dgm:cxn modelId="{928DDD3F-F025-4385-A52B-377596C8CB97}" type="presOf" srcId="{C5738F8A-E381-4CB7-B4F1-44193C11AF38}" destId="{6884C7C2-9342-48AC-B74B-B9EFECB38D62}" srcOrd="0" destOrd="0" presId="urn:microsoft.com/office/officeart/2018/2/layout/IconVerticalSolidList"/>
    <dgm:cxn modelId="{62C48E40-B272-4691-88A8-74F1DEB0331B}" srcId="{194D1234-6478-4265-BF13-993F4B90F654}" destId="{BBDADF3F-65F1-4C60-9425-05BCC7D59B9B}" srcOrd="1" destOrd="0" parTransId="{0F43D667-B3A9-40BD-B51C-83A33E3E685B}" sibTransId="{288F73A2-F2C3-4C0F-9ACE-9644BF61A1F8}"/>
    <dgm:cxn modelId="{71D8586F-E922-4405-A2BB-57621CFDADAF}" type="presOf" srcId="{BBDADF3F-65F1-4C60-9425-05BCC7D59B9B}" destId="{521F758D-E623-41B6-B182-425222FCF3C2}" srcOrd="0" destOrd="0" presId="urn:microsoft.com/office/officeart/2018/2/layout/IconVerticalSolidList"/>
    <dgm:cxn modelId="{9DF1D29A-EA80-4418-9B39-72898EA074B5}" srcId="{194D1234-6478-4265-BF13-993F4B90F654}" destId="{C5738F8A-E381-4CB7-B4F1-44193C11AF38}" srcOrd="2" destOrd="0" parTransId="{0A8E78C2-91B3-4784-850B-F3B55623985F}" sibTransId="{89C193ED-8067-44A5-A118-B00A09D991F6}"/>
    <dgm:cxn modelId="{144CBEB3-D2DD-4416-A193-7F4BE4D07EE9}" type="presOf" srcId="{194D1234-6478-4265-BF13-993F4B90F654}" destId="{86F3AB8A-E3AA-45CD-8188-70F1CF53B959}" srcOrd="0" destOrd="0" presId="urn:microsoft.com/office/officeart/2018/2/layout/IconVerticalSolidList"/>
    <dgm:cxn modelId="{F339AD87-052A-4E85-8A3B-9043FA6A4090}" type="presParOf" srcId="{86F3AB8A-E3AA-45CD-8188-70F1CF53B959}" destId="{73B2FAA8-4AF1-496D-AC9A-7788999FFAEF}" srcOrd="0" destOrd="0" presId="urn:microsoft.com/office/officeart/2018/2/layout/IconVerticalSolidList"/>
    <dgm:cxn modelId="{AB43BDEB-DB01-482B-A0B7-2E93E6D98F11}" type="presParOf" srcId="{73B2FAA8-4AF1-496D-AC9A-7788999FFAEF}" destId="{82D82E4C-C4A3-4363-A54E-71FF01DF05E3}" srcOrd="0" destOrd="0" presId="urn:microsoft.com/office/officeart/2018/2/layout/IconVerticalSolidList"/>
    <dgm:cxn modelId="{3C9284C7-91F8-45BF-9470-D169A8D48E40}" type="presParOf" srcId="{73B2FAA8-4AF1-496D-AC9A-7788999FFAEF}" destId="{64219219-BB08-46C8-A62E-072A43AEA623}" srcOrd="1" destOrd="0" presId="urn:microsoft.com/office/officeart/2018/2/layout/IconVerticalSolidList"/>
    <dgm:cxn modelId="{30153FEA-4958-4BF3-887F-BA69BCF3A8C0}" type="presParOf" srcId="{73B2FAA8-4AF1-496D-AC9A-7788999FFAEF}" destId="{9EB07E6F-F47E-459B-8288-18644877706F}" srcOrd="2" destOrd="0" presId="urn:microsoft.com/office/officeart/2018/2/layout/IconVerticalSolidList"/>
    <dgm:cxn modelId="{4BAD1B79-7227-47A7-ADDC-9533AF538D89}" type="presParOf" srcId="{73B2FAA8-4AF1-496D-AC9A-7788999FFAEF}" destId="{6ABB7487-962D-4A89-82F9-144943F3A8AD}" srcOrd="3" destOrd="0" presId="urn:microsoft.com/office/officeart/2018/2/layout/IconVerticalSolidList"/>
    <dgm:cxn modelId="{9286D1D6-E581-4CF4-8EE4-19EDD6E2DC4C}" type="presParOf" srcId="{86F3AB8A-E3AA-45CD-8188-70F1CF53B959}" destId="{6D9BA048-8F3C-4C6F-8B58-139B83A7162C}" srcOrd="1" destOrd="0" presId="urn:microsoft.com/office/officeart/2018/2/layout/IconVerticalSolidList"/>
    <dgm:cxn modelId="{9B5E33EF-596C-4850-9012-DB8F14EEAB21}" type="presParOf" srcId="{86F3AB8A-E3AA-45CD-8188-70F1CF53B959}" destId="{D4D73A28-D394-41AD-ABA4-5DDDBA059976}" srcOrd="2" destOrd="0" presId="urn:microsoft.com/office/officeart/2018/2/layout/IconVerticalSolidList"/>
    <dgm:cxn modelId="{4B4F1D44-DB6A-4CC7-9C1F-C72BE6A5533D}" type="presParOf" srcId="{D4D73A28-D394-41AD-ABA4-5DDDBA059976}" destId="{8A61AD32-145B-4443-B387-6B1EFA457E7F}" srcOrd="0" destOrd="0" presId="urn:microsoft.com/office/officeart/2018/2/layout/IconVerticalSolidList"/>
    <dgm:cxn modelId="{DA573A33-FE22-4319-B1CC-BAD720D1A345}" type="presParOf" srcId="{D4D73A28-D394-41AD-ABA4-5DDDBA059976}" destId="{1A5614ED-14BA-4A2D-A990-89F6393A328E}" srcOrd="1" destOrd="0" presId="urn:microsoft.com/office/officeart/2018/2/layout/IconVerticalSolidList"/>
    <dgm:cxn modelId="{7AF9E202-61A1-40B9-83BD-82810BC8287A}" type="presParOf" srcId="{D4D73A28-D394-41AD-ABA4-5DDDBA059976}" destId="{43BB884A-88DC-4060-AD59-C42F96C0BFA2}" srcOrd="2" destOrd="0" presId="urn:microsoft.com/office/officeart/2018/2/layout/IconVerticalSolidList"/>
    <dgm:cxn modelId="{AE13E87C-312D-4D59-BD13-C5E1DD0A15E3}" type="presParOf" srcId="{D4D73A28-D394-41AD-ABA4-5DDDBA059976}" destId="{521F758D-E623-41B6-B182-425222FCF3C2}" srcOrd="3" destOrd="0" presId="urn:microsoft.com/office/officeart/2018/2/layout/IconVerticalSolidList"/>
    <dgm:cxn modelId="{A4A9C800-9D7B-464C-BD32-20E2AA2F9784}" type="presParOf" srcId="{86F3AB8A-E3AA-45CD-8188-70F1CF53B959}" destId="{64389203-2859-4A22-9743-9355125C60BF}" srcOrd="3" destOrd="0" presId="urn:microsoft.com/office/officeart/2018/2/layout/IconVerticalSolidList"/>
    <dgm:cxn modelId="{6B4180D1-E6FA-443B-9C12-D3FBA0DF5CF8}" type="presParOf" srcId="{86F3AB8A-E3AA-45CD-8188-70F1CF53B959}" destId="{B4E49DF1-1A0F-4D93-8ADD-F31A332174FB}" srcOrd="4" destOrd="0" presId="urn:microsoft.com/office/officeart/2018/2/layout/IconVerticalSolidList"/>
    <dgm:cxn modelId="{4AA10F0E-EE29-414F-BB11-9039B1A66438}" type="presParOf" srcId="{B4E49DF1-1A0F-4D93-8ADD-F31A332174FB}" destId="{F4CB2732-0EB0-4434-9D59-0ED83EBE2140}" srcOrd="0" destOrd="0" presId="urn:microsoft.com/office/officeart/2018/2/layout/IconVerticalSolidList"/>
    <dgm:cxn modelId="{74BC8BB6-8741-4BF0-8EBE-A5135B4D546E}" type="presParOf" srcId="{B4E49DF1-1A0F-4D93-8ADD-F31A332174FB}" destId="{AB9B0B22-945C-4253-BC3F-F95D4A80AEEF}" srcOrd="1" destOrd="0" presId="urn:microsoft.com/office/officeart/2018/2/layout/IconVerticalSolidList"/>
    <dgm:cxn modelId="{75C59A4E-16E2-46CB-AABD-8628507DF38D}" type="presParOf" srcId="{B4E49DF1-1A0F-4D93-8ADD-F31A332174FB}" destId="{53E6638B-A6DF-457A-8241-71D97A088636}" srcOrd="2" destOrd="0" presId="urn:microsoft.com/office/officeart/2018/2/layout/IconVerticalSolidList"/>
    <dgm:cxn modelId="{FC9A7C5C-3DE1-40D8-AF02-D7E3E49DF614}" type="presParOf" srcId="{B4E49DF1-1A0F-4D93-8ADD-F31A332174FB}" destId="{6884C7C2-9342-48AC-B74B-B9EFECB38D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4D1234-6478-4265-BF13-993F4B90F6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897055-8A3E-445B-A1A9-A722BF834A91}">
      <dgm:prSet/>
      <dgm:spPr/>
      <dgm:t>
        <a:bodyPr/>
        <a:lstStyle/>
        <a:p>
          <a:r>
            <a:rPr lang="en-US"/>
            <a:t>Course Policies</a:t>
          </a:r>
        </a:p>
      </dgm:t>
    </dgm:pt>
    <dgm:pt modelId="{58DF81B0-EFBC-4C35-8F1C-82F82B8D95F3}" type="parTrans" cxnId="{9EB96007-A5BD-411C-8FE0-77AB094FC10B}">
      <dgm:prSet/>
      <dgm:spPr/>
      <dgm:t>
        <a:bodyPr/>
        <a:lstStyle/>
        <a:p>
          <a:endParaRPr lang="en-US"/>
        </a:p>
      </dgm:t>
    </dgm:pt>
    <dgm:pt modelId="{17024688-01D2-4304-9E9B-19996671A77C}" type="sibTrans" cxnId="{9EB96007-A5BD-411C-8FE0-77AB094FC10B}">
      <dgm:prSet/>
      <dgm:spPr/>
      <dgm:t>
        <a:bodyPr/>
        <a:lstStyle/>
        <a:p>
          <a:endParaRPr lang="en-US"/>
        </a:p>
      </dgm:t>
    </dgm:pt>
    <dgm:pt modelId="{BBDADF3F-65F1-4C60-9425-05BCC7D59B9B}">
      <dgm:prSet/>
      <dgm:spPr/>
      <dgm:t>
        <a:bodyPr/>
        <a:lstStyle/>
        <a:p>
          <a:r>
            <a:rPr lang="en-US"/>
            <a:t>Tools</a:t>
          </a:r>
        </a:p>
      </dgm:t>
    </dgm:pt>
    <dgm:pt modelId="{0F43D667-B3A9-40BD-B51C-83A33E3E685B}" type="parTrans" cxnId="{62C48E40-B272-4691-88A8-74F1DEB0331B}">
      <dgm:prSet/>
      <dgm:spPr/>
      <dgm:t>
        <a:bodyPr/>
        <a:lstStyle/>
        <a:p>
          <a:endParaRPr lang="en-US"/>
        </a:p>
      </dgm:t>
    </dgm:pt>
    <dgm:pt modelId="{288F73A2-F2C3-4C0F-9ACE-9644BF61A1F8}" type="sibTrans" cxnId="{62C48E40-B272-4691-88A8-74F1DEB0331B}">
      <dgm:prSet/>
      <dgm:spPr/>
      <dgm:t>
        <a:bodyPr/>
        <a:lstStyle/>
        <a:p>
          <a:endParaRPr lang="en-US"/>
        </a:p>
      </dgm:t>
    </dgm:pt>
    <dgm:pt modelId="{C5738F8A-E381-4CB7-B4F1-44193C11AF38}">
      <dgm:prSet/>
      <dgm:spPr/>
      <dgm:t>
        <a:bodyPr/>
        <a:lstStyle/>
        <a:p>
          <a:r>
            <a:rPr lang="en-US"/>
            <a:t>Course overview</a:t>
          </a:r>
        </a:p>
      </dgm:t>
    </dgm:pt>
    <dgm:pt modelId="{0A8E78C2-91B3-4784-850B-F3B55623985F}" type="parTrans" cxnId="{9DF1D29A-EA80-4418-9B39-72898EA074B5}">
      <dgm:prSet/>
      <dgm:spPr/>
      <dgm:t>
        <a:bodyPr/>
        <a:lstStyle/>
        <a:p>
          <a:endParaRPr lang="en-US"/>
        </a:p>
      </dgm:t>
    </dgm:pt>
    <dgm:pt modelId="{89C193ED-8067-44A5-A118-B00A09D991F6}" type="sibTrans" cxnId="{9DF1D29A-EA80-4418-9B39-72898EA074B5}">
      <dgm:prSet/>
      <dgm:spPr/>
      <dgm:t>
        <a:bodyPr/>
        <a:lstStyle/>
        <a:p>
          <a:endParaRPr lang="en-US"/>
        </a:p>
      </dgm:t>
    </dgm:pt>
    <dgm:pt modelId="{86F3AB8A-E3AA-45CD-8188-70F1CF53B959}" type="pres">
      <dgm:prSet presAssocID="{194D1234-6478-4265-BF13-993F4B90F654}" presName="root" presStyleCnt="0">
        <dgm:presLayoutVars>
          <dgm:dir/>
          <dgm:resizeHandles val="exact"/>
        </dgm:presLayoutVars>
      </dgm:prSet>
      <dgm:spPr/>
    </dgm:pt>
    <dgm:pt modelId="{73B2FAA8-4AF1-496D-AC9A-7788999FFAEF}" type="pres">
      <dgm:prSet presAssocID="{28897055-8A3E-445B-A1A9-A722BF834A91}" presName="compNode" presStyleCnt="0"/>
      <dgm:spPr/>
    </dgm:pt>
    <dgm:pt modelId="{82D82E4C-C4A3-4363-A54E-71FF01DF05E3}" type="pres">
      <dgm:prSet presAssocID="{28897055-8A3E-445B-A1A9-A722BF834A91}" presName="bgRect" presStyleLbl="bgShp" presStyleIdx="0" presStyleCnt="3"/>
      <dgm:spPr/>
    </dgm:pt>
    <dgm:pt modelId="{64219219-BB08-46C8-A62E-072A43AEA623}" type="pres">
      <dgm:prSet presAssocID="{28897055-8A3E-445B-A1A9-A722BF834A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EB07E6F-F47E-459B-8288-18644877706F}" type="pres">
      <dgm:prSet presAssocID="{28897055-8A3E-445B-A1A9-A722BF834A91}" presName="spaceRect" presStyleCnt="0"/>
      <dgm:spPr/>
    </dgm:pt>
    <dgm:pt modelId="{6ABB7487-962D-4A89-82F9-144943F3A8AD}" type="pres">
      <dgm:prSet presAssocID="{28897055-8A3E-445B-A1A9-A722BF834A91}" presName="parTx" presStyleLbl="revTx" presStyleIdx="0" presStyleCnt="3">
        <dgm:presLayoutVars>
          <dgm:chMax val="0"/>
          <dgm:chPref val="0"/>
        </dgm:presLayoutVars>
      </dgm:prSet>
      <dgm:spPr/>
    </dgm:pt>
    <dgm:pt modelId="{6D9BA048-8F3C-4C6F-8B58-139B83A7162C}" type="pres">
      <dgm:prSet presAssocID="{17024688-01D2-4304-9E9B-19996671A77C}" presName="sibTrans" presStyleCnt="0"/>
      <dgm:spPr/>
    </dgm:pt>
    <dgm:pt modelId="{D4D73A28-D394-41AD-ABA4-5DDDBA059976}" type="pres">
      <dgm:prSet presAssocID="{BBDADF3F-65F1-4C60-9425-05BCC7D59B9B}" presName="compNode" presStyleCnt="0"/>
      <dgm:spPr/>
    </dgm:pt>
    <dgm:pt modelId="{8A61AD32-145B-4443-B387-6B1EFA457E7F}" type="pres">
      <dgm:prSet presAssocID="{BBDADF3F-65F1-4C60-9425-05BCC7D59B9B}" presName="bgRect" presStyleLbl="bgShp" presStyleIdx="1" presStyleCnt="3"/>
      <dgm:spPr/>
    </dgm:pt>
    <dgm:pt modelId="{1A5614ED-14BA-4A2D-A990-89F6393A328E}" type="pres">
      <dgm:prSet presAssocID="{BBDADF3F-65F1-4C60-9425-05BCC7D59B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3BB884A-88DC-4060-AD59-C42F96C0BFA2}" type="pres">
      <dgm:prSet presAssocID="{BBDADF3F-65F1-4C60-9425-05BCC7D59B9B}" presName="spaceRect" presStyleCnt="0"/>
      <dgm:spPr/>
    </dgm:pt>
    <dgm:pt modelId="{521F758D-E623-41B6-B182-425222FCF3C2}" type="pres">
      <dgm:prSet presAssocID="{BBDADF3F-65F1-4C60-9425-05BCC7D59B9B}" presName="parTx" presStyleLbl="revTx" presStyleIdx="1" presStyleCnt="3">
        <dgm:presLayoutVars>
          <dgm:chMax val="0"/>
          <dgm:chPref val="0"/>
        </dgm:presLayoutVars>
      </dgm:prSet>
      <dgm:spPr/>
    </dgm:pt>
    <dgm:pt modelId="{64389203-2859-4A22-9743-9355125C60BF}" type="pres">
      <dgm:prSet presAssocID="{288F73A2-F2C3-4C0F-9ACE-9644BF61A1F8}" presName="sibTrans" presStyleCnt="0"/>
      <dgm:spPr/>
    </dgm:pt>
    <dgm:pt modelId="{B4E49DF1-1A0F-4D93-8ADD-F31A332174FB}" type="pres">
      <dgm:prSet presAssocID="{C5738F8A-E381-4CB7-B4F1-44193C11AF38}" presName="compNode" presStyleCnt="0"/>
      <dgm:spPr/>
    </dgm:pt>
    <dgm:pt modelId="{F4CB2732-0EB0-4434-9D59-0ED83EBE2140}" type="pres">
      <dgm:prSet presAssocID="{C5738F8A-E381-4CB7-B4F1-44193C11AF38}" presName="bgRect" presStyleLbl="bgShp" presStyleIdx="2" presStyleCnt="3"/>
      <dgm:spPr/>
    </dgm:pt>
    <dgm:pt modelId="{AB9B0B22-945C-4253-BC3F-F95D4A80AEEF}" type="pres">
      <dgm:prSet presAssocID="{C5738F8A-E381-4CB7-B4F1-44193C11AF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3E6638B-A6DF-457A-8241-71D97A088636}" type="pres">
      <dgm:prSet presAssocID="{C5738F8A-E381-4CB7-B4F1-44193C11AF38}" presName="spaceRect" presStyleCnt="0"/>
      <dgm:spPr/>
    </dgm:pt>
    <dgm:pt modelId="{6884C7C2-9342-48AC-B74B-B9EFECB38D62}" type="pres">
      <dgm:prSet presAssocID="{C5738F8A-E381-4CB7-B4F1-44193C11AF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EB96007-A5BD-411C-8FE0-77AB094FC10B}" srcId="{194D1234-6478-4265-BF13-993F4B90F654}" destId="{28897055-8A3E-445B-A1A9-A722BF834A91}" srcOrd="0" destOrd="0" parTransId="{58DF81B0-EFBC-4C35-8F1C-82F82B8D95F3}" sibTransId="{17024688-01D2-4304-9E9B-19996671A77C}"/>
    <dgm:cxn modelId="{C6F6FF31-3911-40D8-8962-23E654EC8771}" type="presOf" srcId="{28897055-8A3E-445B-A1A9-A722BF834A91}" destId="{6ABB7487-962D-4A89-82F9-144943F3A8AD}" srcOrd="0" destOrd="0" presId="urn:microsoft.com/office/officeart/2018/2/layout/IconVerticalSolidList"/>
    <dgm:cxn modelId="{928DDD3F-F025-4385-A52B-377596C8CB97}" type="presOf" srcId="{C5738F8A-E381-4CB7-B4F1-44193C11AF38}" destId="{6884C7C2-9342-48AC-B74B-B9EFECB38D62}" srcOrd="0" destOrd="0" presId="urn:microsoft.com/office/officeart/2018/2/layout/IconVerticalSolidList"/>
    <dgm:cxn modelId="{62C48E40-B272-4691-88A8-74F1DEB0331B}" srcId="{194D1234-6478-4265-BF13-993F4B90F654}" destId="{BBDADF3F-65F1-4C60-9425-05BCC7D59B9B}" srcOrd="1" destOrd="0" parTransId="{0F43D667-B3A9-40BD-B51C-83A33E3E685B}" sibTransId="{288F73A2-F2C3-4C0F-9ACE-9644BF61A1F8}"/>
    <dgm:cxn modelId="{71D8586F-E922-4405-A2BB-57621CFDADAF}" type="presOf" srcId="{BBDADF3F-65F1-4C60-9425-05BCC7D59B9B}" destId="{521F758D-E623-41B6-B182-425222FCF3C2}" srcOrd="0" destOrd="0" presId="urn:microsoft.com/office/officeart/2018/2/layout/IconVerticalSolidList"/>
    <dgm:cxn modelId="{9DF1D29A-EA80-4418-9B39-72898EA074B5}" srcId="{194D1234-6478-4265-BF13-993F4B90F654}" destId="{C5738F8A-E381-4CB7-B4F1-44193C11AF38}" srcOrd="2" destOrd="0" parTransId="{0A8E78C2-91B3-4784-850B-F3B55623985F}" sibTransId="{89C193ED-8067-44A5-A118-B00A09D991F6}"/>
    <dgm:cxn modelId="{144CBEB3-D2DD-4416-A193-7F4BE4D07EE9}" type="presOf" srcId="{194D1234-6478-4265-BF13-993F4B90F654}" destId="{86F3AB8A-E3AA-45CD-8188-70F1CF53B959}" srcOrd="0" destOrd="0" presId="urn:microsoft.com/office/officeart/2018/2/layout/IconVerticalSolidList"/>
    <dgm:cxn modelId="{F339AD87-052A-4E85-8A3B-9043FA6A4090}" type="presParOf" srcId="{86F3AB8A-E3AA-45CD-8188-70F1CF53B959}" destId="{73B2FAA8-4AF1-496D-AC9A-7788999FFAEF}" srcOrd="0" destOrd="0" presId="urn:microsoft.com/office/officeart/2018/2/layout/IconVerticalSolidList"/>
    <dgm:cxn modelId="{AB43BDEB-DB01-482B-A0B7-2E93E6D98F11}" type="presParOf" srcId="{73B2FAA8-4AF1-496D-AC9A-7788999FFAEF}" destId="{82D82E4C-C4A3-4363-A54E-71FF01DF05E3}" srcOrd="0" destOrd="0" presId="urn:microsoft.com/office/officeart/2018/2/layout/IconVerticalSolidList"/>
    <dgm:cxn modelId="{3C9284C7-91F8-45BF-9470-D169A8D48E40}" type="presParOf" srcId="{73B2FAA8-4AF1-496D-AC9A-7788999FFAEF}" destId="{64219219-BB08-46C8-A62E-072A43AEA623}" srcOrd="1" destOrd="0" presId="urn:microsoft.com/office/officeart/2018/2/layout/IconVerticalSolidList"/>
    <dgm:cxn modelId="{30153FEA-4958-4BF3-887F-BA69BCF3A8C0}" type="presParOf" srcId="{73B2FAA8-4AF1-496D-AC9A-7788999FFAEF}" destId="{9EB07E6F-F47E-459B-8288-18644877706F}" srcOrd="2" destOrd="0" presId="urn:microsoft.com/office/officeart/2018/2/layout/IconVerticalSolidList"/>
    <dgm:cxn modelId="{4BAD1B79-7227-47A7-ADDC-9533AF538D89}" type="presParOf" srcId="{73B2FAA8-4AF1-496D-AC9A-7788999FFAEF}" destId="{6ABB7487-962D-4A89-82F9-144943F3A8AD}" srcOrd="3" destOrd="0" presId="urn:microsoft.com/office/officeart/2018/2/layout/IconVerticalSolidList"/>
    <dgm:cxn modelId="{9286D1D6-E581-4CF4-8EE4-19EDD6E2DC4C}" type="presParOf" srcId="{86F3AB8A-E3AA-45CD-8188-70F1CF53B959}" destId="{6D9BA048-8F3C-4C6F-8B58-139B83A7162C}" srcOrd="1" destOrd="0" presId="urn:microsoft.com/office/officeart/2018/2/layout/IconVerticalSolidList"/>
    <dgm:cxn modelId="{9B5E33EF-596C-4850-9012-DB8F14EEAB21}" type="presParOf" srcId="{86F3AB8A-E3AA-45CD-8188-70F1CF53B959}" destId="{D4D73A28-D394-41AD-ABA4-5DDDBA059976}" srcOrd="2" destOrd="0" presId="urn:microsoft.com/office/officeart/2018/2/layout/IconVerticalSolidList"/>
    <dgm:cxn modelId="{4B4F1D44-DB6A-4CC7-9C1F-C72BE6A5533D}" type="presParOf" srcId="{D4D73A28-D394-41AD-ABA4-5DDDBA059976}" destId="{8A61AD32-145B-4443-B387-6B1EFA457E7F}" srcOrd="0" destOrd="0" presId="urn:microsoft.com/office/officeart/2018/2/layout/IconVerticalSolidList"/>
    <dgm:cxn modelId="{DA573A33-FE22-4319-B1CC-BAD720D1A345}" type="presParOf" srcId="{D4D73A28-D394-41AD-ABA4-5DDDBA059976}" destId="{1A5614ED-14BA-4A2D-A990-89F6393A328E}" srcOrd="1" destOrd="0" presId="urn:microsoft.com/office/officeart/2018/2/layout/IconVerticalSolidList"/>
    <dgm:cxn modelId="{7AF9E202-61A1-40B9-83BD-82810BC8287A}" type="presParOf" srcId="{D4D73A28-D394-41AD-ABA4-5DDDBA059976}" destId="{43BB884A-88DC-4060-AD59-C42F96C0BFA2}" srcOrd="2" destOrd="0" presId="urn:microsoft.com/office/officeart/2018/2/layout/IconVerticalSolidList"/>
    <dgm:cxn modelId="{AE13E87C-312D-4D59-BD13-C5E1DD0A15E3}" type="presParOf" srcId="{D4D73A28-D394-41AD-ABA4-5DDDBA059976}" destId="{521F758D-E623-41B6-B182-425222FCF3C2}" srcOrd="3" destOrd="0" presId="urn:microsoft.com/office/officeart/2018/2/layout/IconVerticalSolidList"/>
    <dgm:cxn modelId="{A4A9C800-9D7B-464C-BD32-20E2AA2F9784}" type="presParOf" srcId="{86F3AB8A-E3AA-45CD-8188-70F1CF53B959}" destId="{64389203-2859-4A22-9743-9355125C60BF}" srcOrd="3" destOrd="0" presId="urn:microsoft.com/office/officeart/2018/2/layout/IconVerticalSolidList"/>
    <dgm:cxn modelId="{6B4180D1-E6FA-443B-9C12-D3FBA0DF5CF8}" type="presParOf" srcId="{86F3AB8A-E3AA-45CD-8188-70F1CF53B959}" destId="{B4E49DF1-1A0F-4D93-8ADD-F31A332174FB}" srcOrd="4" destOrd="0" presId="urn:microsoft.com/office/officeart/2018/2/layout/IconVerticalSolidList"/>
    <dgm:cxn modelId="{4AA10F0E-EE29-414F-BB11-9039B1A66438}" type="presParOf" srcId="{B4E49DF1-1A0F-4D93-8ADD-F31A332174FB}" destId="{F4CB2732-0EB0-4434-9D59-0ED83EBE2140}" srcOrd="0" destOrd="0" presId="urn:microsoft.com/office/officeart/2018/2/layout/IconVerticalSolidList"/>
    <dgm:cxn modelId="{74BC8BB6-8741-4BF0-8EBE-A5135B4D546E}" type="presParOf" srcId="{B4E49DF1-1A0F-4D93-8ADD-F31A332174FB}" destId="{AB9B0B22-945C-4253-BC3F-F95D4A80AEEF}" srcOrd="1" destOrd="0" presId="urn:microsoft.com/office/officeart/2018/2/layout/IconVerticalSolidList"/>
    <dgm:cxn modelId="{75C59A4E-16E2-46CB-AABD-8628507DF38D}" type="presParOf" srcId="{B4E49DF1-1A0F-4D93-8ADD-F31A332174FB}" destId="{53E6638B-A6DF-457A-8241-71D97A088636}" srcOrd="2" destOrd="0" presId="urn:microsoft.com/office/officeart/2018/2/layout/IconVerticalSolidList"/>
    <dgm:cxn modelId="{FC9A7C5C-3DE1-40D8-AF02-D7E3E49DF614}" type="presParOf" srcId="{B4E49DF1-1A0F-4D93-8ADD-F31A332174FB}" destId="{6884C7C2-9342-48AC-B74B-B9EFECB38D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82E4C-C4A3-4363-A54E-71FF01DF05E3}">
      <dsp:nvSpPr>
        <dsp:cNvPr id="0" name=""/>
        <dsp:cNvSpPr/>
      </dsp:nvSpPr>
      <dsp:spPr>
        <a:xfrm>
          <a:off x="0" y="586"/>
          <a:ext cx="8001000" cy="13712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19219-BB08-46C8-A62E-072A43AEA623}">
      <dsp:nvSpPr>
        <dsp:cNvPr id="0" name=""/>
        <dsp:cNvSpPr/>
      </dsp:nvSpPr>
      <dsp:spPr>
        <a:xfrm>
          <a:off x="414807" y="309120"/>
          <a:ext cx="754195" cy="754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B7487-962D-4A89-82F9-144943F3A8AD}">
      <dsp:nvSpPr>
        <dsp:cNvPr id="0" name=""/>
        <dsp:cNvSpPr/>
      </dsp:nvSpPr>
      <dsp:spPr>
        <a:xfrm>
          <a:off x="1583811" y="586"/>
          <a:ext cx="6417188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6" tIns="145126" rIns="145126" bIns="1451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Course Policies</a:t>
          </a:r>
        </a:p>
      </dsp:txBody>
      <dsp:txXfrm>
        <a:off x="1583811" y="586"/>
        <a:ext cx="6417188" cy="1371265"/>
      </dsp:txXfrm>
    </dsp:sp>
    <dsp:sp modelId="{8A61AD32-145B-4443-B387-6B1EFA457E7F}">
      <dsp:nvSpPr>
        <dsp:cNvPr id="0" name=""/>
        <dsp:cNvSpPr/>
      </dsp:nvSpPr>
      <dsp:spPr>
        <a:xfrm>
          <a:off x="0" y="1714667"/>
          <a:ext cx="8001000" cy="13712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614ED-14BA-4A2D-A990-89F6393A328E}">
      <dsp:nvSpPr>
        <dsp:cNvPr id="0" name=""/>
        <dsp:cNvSpPr/>
      </dsp:nvSpPr>
      <dsp:spPr>
        <a:xfrm>
          <a:off x="414807" y="2023202"/>
          <a:ext cx="754195" cy="754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F758D-E623-41B6-B182-425222FCF3C2}">
      <dsp:nvSpPr>
        <dsp:cNvPr id="0" name=""/>
        <dsp:cNvSpPr/>
      </dsp:nvSpPr>
      <dsp:spPr>
        <a:xfrm>
          <a:off x="1583811" y="1714667"/>
          <a:ext cx="6417188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6" tIns="145126" rIns="145126" bIns="1451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</a:t>
          </a:r>
        </a:p>
      </dsp:txBody>
      <dsp:txXfrm>
        <a:off x="1583811" y="1714667"/>
        <a:ext cx="6417188" cy="1371265"/>
      </dsp:txXfrm>
    </dsp:sp>
    <dsp:sp modelId="{F4CB2732-0EB0-4434-9D59-0ED83EBE2140}">
      <dsp:nvSpPr>
        <dsp:cNvPr id="0" name=""/>
        <dsp:cNvSpPr/>
      </dsp:nvSpPr>
      <dsp:spPr>
        <a:xfrm>
          <a:off x="0" y="3428748"/>
          <a:ext cx="8001000" cy="13712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B0B22-945C-4253-BC3F-F95D4A80AEEF}">
      <dsp:nvSpPr>
        <dsp:cNvPr id="0" name=""/>
        <dsp:cNvSpPr/>
      </dsp:nvSpPr>
      <dsp:spPr>
        <a:xfrm>
          <a:off x="414807" y="3737283"/>
          <a:ext cx="754195" cy="754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4C7C2-9342-48AC-B74B-B9EFECB38D62}">
      <dsp:nvSpPr>
        <dsp:cNvPr id="0" name=""/>
        <dsp:cNvSpPr/>
      </dsp:nvSpPr>
      <dsp:spPr>
        <a:xfrm>
          <a:off x="1583811" y="3428748"/>
          <a:ext cx="6417188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6" tIns="145126" rIns="145126" bIns="1451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Course overview</a:t>
          </a:r>
        </a:p>
      </dsp:txBody>
      <dsp:txXfrm>
        <a:off x="1583811" y="3428748"/>
        <a:ext cx="6417188" cy="1371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82E4C-C4A3-4363-A54E-71FF01DF05E3}">
      <dsp:nvSpPr>
        <dsp:cNvPr id="0" name=""/>
        <dsp:cNvSpPr/>
      </dsp:nvSpPr>
      <dsp:spPr>
        <a:xfrm>
          <a:off x="0" y="586"/>
          <a:ext cx="8001000" cy="13712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19219-BB08-46C8-A62E-072A43AEA623}">
      <dsp:nvSpPr>
        <dsp:cNvPr id="0" name=""/>
        <dsp:cNvSpPr/>
      </dsp:nvSpPr>
      <dsp:spPr>
        <a:xfrm>
          <a:off x="414807" y="309120"/>
          <a:ext cx="754195" cy="754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B7487-962D-4A89-82F9-144943F3A8AD}">
      <dsp:nvSpPr>
        <dsp:cNvPr id="0" name=""/>
        <dsp:cNvSpPr/>
      </dsp:nvSpPr>
      <dsp:spPr>
        <a:xfrm>
          <a:off x="1583811" y="586"/>
          <a:ext cx="6417188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6" tIns="145126" rIns="145126" bIns="1451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Course Policies</a:t>
          </a:r>
        </a:p>
      </dsp:txBody>
      <dsp:txXfrm>
        <a:off x="1583811" y="586"/>
        <a:ext cx="6417188" cy="1371265"/>
      </dsp:txXfrm>
    </dsp:sp>
    <dsp:sp modelId="{8A61AD32-145B-4443-B387-6B1EFA457E7F}">
      <dsp:nvSpPr>
        <dsp:cNvPr id="0" name=""/>
        <dsp:cNvSpPr/>
      </dsp:nvSpPr>
      <dsp:spPr>
        <a:xfrm>
          <a:off x="0" y="1714667"/>
          <a:ext cx="8001000" cy="13712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614ED-14BA-4A2D-A990-89F6393A328E}">
      <dsp:nvSpPr>
        <dsp:cNvPr id="0" name=""/>
        <dsp:cNvSpPr/>
      </dsp:nvSpPr>
      <dsp:spPr>
        <a:xfrm>
          <a:off x="414807" y="2023202"/>
          <a:ext cx="754195" cy="754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F758D-E623-41B6-B182-425222FCF3C2}">
      <dsp:nvSpPr>
        <dsp:cNvPr id="0" name=""/>
        <dsp:cNvSpPr/>
      </dsp:nvSpPr>
      <dsp:spPr>
        <a:xfrm>
          <a:off x="1583811" y="1714667"/>
          <a:ext cx="6417188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6" tIns="145126" rIns="145126" bIns="1451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</a:t>
          </a:r>
        </a:p>
      </dsp:txBody>
      <dsp:txXfrm>
        <a:off x="1583811" y="1714667"/>
        <a:ext cx="6417188" cy="1371265"/>
      </dsp:txXfrm>
    </dsp:sp>
    <dsp:sp modelId="{F4CB2732-0EB0-4434-9D59-0ED83EBE2140}">
      <dsp:nvSpPr>
        <dsp:cNvPr id="0" name=""/>
        <dsp:cNvSpPr/>
      </dsp:nvSpPr>
      <dsp:spPr>
        <a:xfrm>
          <a:off x="0" y="3428748"/>
          <a:ext cx="8001000" cy="13712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B0B22-945C-4253-BC3F-F95D4A80AEEF}">
      <dsp:nvSpPr>
        <dsp:cNvPr id="0" name=""/>
        <dsp:cNvSpPr/>
      </dsp:nvSpPr>
      <dsp:spPr>
        <a:xfrm>
          <a:off x="414807" y="3737283"/>
          <a:ext cx="754195" cy="754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4C7C2-9342-48AC-B74B-B9EFECB38D62}">
      <dsp:nvSpPr>
        <dsp:cNvPr id="0" name=""/>
        <dsp:cNvSpPr/>
      </dsp:nvSpPr>
      <dsp:spPr>
        <a:xfrm>
          <a:off x="1583811" y="3428748"/>
          <a:ext cx="6417188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6" tIns="145126" rIns="145126" bIns="1451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Course overview</a:t>
          </a:r>
        </a:p>
      </dsp:txBody>
      <dsp:txXfrm>
        <a:off x="1583811" y="3428748"/>
        <a:ext cx="6417188" cy="1371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82E4C-C4A3-4363-A54E-71FF01DF05E3}">
      <dsp:nvSpPr>
        <dsp:cNvPr id="0" name=""/>
        <dsp:cNvSpPr/>
      </dsp:nvSpPr>
      <dsp:spPr>
        <a:xfrm>
          <a:off x="0" y="586"/>
          <a:ext cx="8001000" cy="13712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19219-BB08-46C8-A62E-072A43AEA623}">
      <dsp:nvSpPr>
        <dsp:cNvPr id="0" name=""/>
        <dsp:cNvSpPr/>
      </dsp:nvSpPr>
      <dsp:spPr>
        <a:xfrm>
          <a:off x="414807" y="309120"/>
          <a:ext cx="754195" cy="754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B7487-962D-4A89-82F9-144943F3A8AD}">
      <dsp:nvSpPr>
        <dsp:cNvPr id="0" name=""/>
        <dsp:cNvSpPr/>
      </dsp:nvSpPr>
      <dsp:spPr>
        <a:xfrm>
          <a:off x="1583811" y="586"/>
          <a:ext cx="6417188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6" tIns="145126" rIns="145126" bIns="1451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Course Policies</a:t>
          </a:r>
        </a:p>
      </dsp:txBody>
      <dsp:txXfrm>
        <a:off x="1583811" y="586"/>
        <a:ext cx="6417188" cy="1371265"/>
      </dsp:txXfrm>
    </dsp:sp>
    <dsp:sp modelId="{8A61AD32-145B-4443-B387-6B1EFA457E7F}">
      <dsp:nvSpPr>
        <dsp:cNvPr id="0" name=""/>
        <dsp:cNvSpPr/>
      </dsp:nvSpPr>
      <dsp:spPr>
        <a:xfrm>
          <a:off x="0" y="1714667"/>
          <a:ext cx="8001000" cy="13712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614ED-14BA-4A2D-A990-89F6393A328E}">
      <dsp:nvSpPr>
        <dsp:cNvPr id="0" name=""/>
        <dsp:cNvSpPr/>
      </dsp:nvSpPr>
      <dsp:spPr>
        <a:xfrm>
          <a:off x="414807" y="2023202"/>
          <a:ext cx="754195" cy="754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F758D-E623-41B6-B182-425222FCF3C2}">
      <dsp:nvSpPr>
        <dsp:cNvPr id="0" name=""/>
        <dsp:cNvSpPr/>
      </dsp:nvSpPr>
      <dsp:spPr>
        <a:xfrm>
          <a:off x="1583811" y="1714667"/>
          <a:ext cx="6417188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6" tIns="145126" rIns="145126" bIns="1451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</a:t>
          </a:r>
        </a:p>
      </dsp:txBody>
      <dsp:txXfrm>
        <a:off x="1583811" y="1714667"/>
        <a:ext cx="6417188" cy="1371265"/>
      </dsp:txXfrm>
    </dsp:sp>
    <dsp:sp modelId="{F4CB2732-0EB0-4434-9D59-0ED83EBE2140}">
      <dsp:nvSpPr>
        <dsp:cNvPr id="0" name=""/>
        <dsp:cNvSpPr/>
      </dsp:nvSpPr>
      <dsp:spPr>
        <a:xfrm>
          <a:off x="0" y="3428748"/>
          <a:ext cx="8001000" cy="13712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B0B22-945C-4253-BC3F-F95D4A80AEEF}">
      <dsp:nvSpPr>
        <dsp:cNvPr id="0" name=""/>
        <dsp:cNvSpPr/>
      </dsp:nvSpPr>
      <dsp:spPr>
        <a:xfrm>
          <a:off x="414807" y="3737283"/>
          <a:ext cx="754195" cy="754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4C7C2-9342-48AC-B74B-B9EFECB38D62}">
      <dsp:nvSpPr>
        <dsp:cNvPr id="0" name=""/>
        <dsp:cNvSpPr/>
      </dsp:nvSpPr>
      <dsp:spPr>
        <a:xfrm>
          <a:off x="1583811" y="3428748"/>
          <a:ext cx="6417188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6" tIns="145126" rIns="145126" bIns="1451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Course overview</a:t>
          </a:r>
        </a:p>
      </dsp:txBody>
      <dsp:txXfrm>
        <a:off x="1583811" y="3428748"/>
        <a:ext cx="6417188" cy="1371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F671961B-3AED-C143-9A24-F5F15FB39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7B560C07-8642-C446-8B39-04B58CEEA9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5F8EC435-3985-A747-95BF-ED3C9BD70C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F17ED3B6-44C8-A248-B8B7-450B72E582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449B6B-0CBC-4265-B698-977D9280D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1747D5F-96FF-B04F-A593-5A9537459D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4D45972-5B22-0E46-80C3-A6A0F78CC4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8E860FA-2BE9-4877-BBED-0832F0602C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5F7DAC23-E0DF-C04C-8F76-0120A03309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1094A038-738B-1449-8D15-CC92C6539A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838EB22C-83EB-894D-8CDD-D8117A2C0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66BCB57-B4E6-4725-895B-3F7006A71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CD2DCB4-E651-4C2C-8F3C-C0493921B1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B3F3A1-82FD-4808-9DEA-188F7284A61B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ADDB27D-74B0-4F2E-A41B-7FC7A7C68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solidFill>
            <a:srgbClr val="FFFFFF"/>
          </a:solidFill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21F7635-FE03-9F4F-A528-37D3EC7F0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86493" tIns="43247" rIns="86493" bIns="43247"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B2FB35A-15C9-4C44-8FDB-B0F813D81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C96F7F-2FFA-41AA-91D9-BCDDEBCA653B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DC1FB77-2E8D-4A30-9EF8-F0543FB44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FE44782-2E33-F342-A07D-99D84C96C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07E6BD8-E964-4438-9254-844B0AFCC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BB5132-34B4-4E62-97DF-724795AF2DA2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7A328B4-5F72-46D5-8E55-6D066C4F0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1307770-285C-A642-9156-F19CE90C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75CE5CA-632F-4E59-AED2-BC5A04F17A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F559B4-BB33-48E5-9C82-B2CDBC75A21C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B5BE7E0-F9F3-4890-9B5D-71C22F850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606D423-851B-5B4A-B7DB-8EC31C590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D73BAC9-05B8-416F-8746-172EA181F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5EAD79-6EAC-4DD5-AAB3-178ED10D8C9E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6965087-4074-46D4-9000-56E4C2053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C8C9BBA-13B9-AE4C-8EDF-6F52ECB62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B264F8D-116C-485E-99C9-38273424C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92887A-0A1A-4DD3-B0F7-DE6CC76DF7F5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DDB59E6-183F-4324-BCA7-E2BC57099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7EA6080-BB06-1645-8437-70D296B56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AB9D5F0-3379-436D-A8A4-C227237D1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46818E-F862-4F83-BD13-C7CC142E779B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5AEA84E-7D30-4BDE-83F3-F481CA1686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5B6C370-FFC4-E04A-901D-CBF8AA577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6902CBB-6DA8-498C-BBC1-595F58CBD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DA6F6F-4524-46BC-B27E-8A7E9FEE7B03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FBFCF51-0D79-48E3-BCCE-3211330BD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C8B5797-B07F-F844-AE2E-E49B05748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230E0AD-28F1-4AF0-8DD5-1131DC2C2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053A84-2B8C-444A-98D5-0AB70169FF89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75E95D7-1288-4420-96F1-1242D9ABE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819FE3E-352B-3240-BFDC-B54166375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9DA722A-5770-4393-B383-99884A323A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F6D1C7-D0F2-47D2-A4B3-21750C66DBBF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E66D594-AEB1-44C2-BF25-7F60440AB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7ABB6F4-295A-2F4D-B635-F048411E5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2712625-A04E-4A1F-8229-08881523F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E8CD5B-94D6-4082-90AF-CA0125BCD581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DC9A68D-376B-42FC-AC5F-C088B2801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EF5A6A0-F4F2-094D-9FEB-92306AF8F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C5FBAC4-3F74-4AA4-820A-713AEAD5B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5BB9FB-1E26-4A61-80FF-810A6D998293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86B8AAE-BE71-41FC-AAE0-EAE636BC6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686B09B-C3CA-044A-BD24-12CB18E4B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124066C-8193-4B53-9D82-DEF8489120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553157-55A6-40B5-91E0-017FAFD9F7A1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37EB667-212C-4E9C-B0E1-A7D43ED7A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318EC4A-712D-3149-BED0-3B482052A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76FA385-F809-4C4F-AA1B-67A9433EE5A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3D993DB-6895-4BBF-BEC0-4E7165AED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3FB9F406-3579-4BCE-A4E3-34D87F8D9421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666090D6-3BE0-4E23-A8CE-1FADAA71553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7D77C638-3C40-473D-A349-F643CA6C8E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E6D1A92E-205B-4612-87DD-F8E1C06C96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9EB9881E-FFF2-4DD8-96A8-D635177F62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5533C301-FE7C-4103-91F6-194F777ED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6EE5268B-7108-45FE-AADF-4EF76AFA10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9F7B54C5-4F5C-4F17-B42C-B1F31A301F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06327CD2-47A9-43BF-979A-4A6C1EA25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7A01AB8D-C222-4DE7-82FC-5FF37E4911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46CB3562-6AF9-4DDD-AEF1-8CB2C2822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A99CB36B-0C45-41A6-87C6-08DD3BA067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4D3AC914-1359-4263-8412-C0BD703356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4E2CEA5E-51DC-41CC-9FD3-FAA0612A98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26B96883-8644-4C2D-AE2C-E7E78B4F3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1C16FC50-6635-4CA6-BDAC-E76A58FFDE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1E96E210-CA27-4702-8184-63DAE3E140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544E112A-3B58-4AFC-8C9A-2055369D1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4D5F9B5A-4110-4D39-8B80-352D4E329C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30D7B8A8-7214-4FEF-BAF2-1C5EBFD66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043975AD-84BD-4360-92C9-1957643FD5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949BC58E-A369-4131-9748-81C94F1AC6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470E9B7D-B9B5-4A0C-8EE7-E03E9C110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B42C0D9F-4C54-44B5-B8AA-54744EE42A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6A224741-5C7A-4E1D-8895-F00501071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93A602A7-DE9B-4B0C-93A5-9AEEB86CD5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95442A3A-2276-4CA5-B6BB-63C07844DC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C5A5FAAD-B70C-4A58-96C7-76602CF141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C2376514-5C49-4652-892D-24C6631B3C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77FEF846-CA58-423B-AF2C-0111BAF54F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7ADA3F6C-3C2F-463B-BC2F-A9F1745A13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94AC4AE3-9754-405B-B4E4-9E7CFFEA5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817E4678-1A3F-4FE7-8ECA-8A771CD1DF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07C0041D-6CFA-4183-B682-8C5146628E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92D36811-8FB8-45CC-A520-1CBC140E85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4746AC07-2FA9-4089-B2E9-9049128219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6033DAB2-42FE-4E63-83B2-E1DC28A16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EE064FCD-36A2-49E8-8D4B-6DE7A515E9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ECE67161-6CD9-4AA2-8708-392FAD73E9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11099651-EEE8-4EB3-A135-CEC1E0A70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7E368A68-3B38-496F-8CEC-B71CA6011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EF910AA0-9CDB-42A4-B6C1-C15CF56668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7131F3ED-1A15-4557-B239-43CFC3BC66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693F19B5-806A-450B-AA00-DF696D9E0D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C1EB483F-9530-42B8-A5E1-A63973BEA9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CF9312EB-2320-46D0-A2CE-A4747C2CB4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099C03BC-2128-4602-9780-D18AB8DC7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8C4FE2D8-D2E2-42A5-949B-8A6E01B674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00867DB5-E74C-4EF3-9B69-234BD60CE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4DF501CD-E6A7-4FB3-B57B-40BEC6716A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D13609B8-432C-4E1D-A104-D2A155CDF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70433CB1-AF45-42FD-ACD2-16BA6E7A9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F2A38FD7-5A18-4AB5-8754-8A0515D4C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E3C31ED0-DE3A-4C3A-B87B-0CF06E731A0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7B0174F6-69EE-4AA9-B446-A63F9FA9197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3908F29B-0112-49C2-AA1F-A119B49BFB5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62AA339A-D09A-4A50-B57E-988F79310A7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5E79E62E-4242-4BD1-AE78-A5100A00765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BD68A2A5-0D7A-4693-AFF9-4D0642316D0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689E022E-A132-483D-B97A-FAC35D9C45D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5A495BBD-14C3-40A7-ADD3-2A46EDBB9BA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749B0985-6926-42EA-A392-4186DDAC950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CF6731ED-CBCE-4849-919D-950E2BA7735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33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8382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933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11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12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193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9055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81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80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842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7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7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9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09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66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0DF0694-A5E8-46CD-9C30-60B3891E37D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9" name="Group 3">
              <a:extLst>
                <a:ext uri="{FF2B5EF4-FFF2-40B4-BE49-F238E27FC236}">
                  <a16:creationId xmlns:a16="http://schemas.microsoft.com/office/drawing/2014/main" id="{5E72BCDD-EC9A-41B2-812F-616EB5219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6" name="Group 4">
                <a:extLst>
                  <a:ext uri="{FF2B5EF4-FFF2-40B4-BE49-F238E27FC236}">
                    <a16:creationId xmlns:a16="http://schemas.microsoft.com/office/drawing/2014/main" id="{99B07E62-713F-4289-A60D-3FC947630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7" name="Line 5">
                  <a:extLst>
                    <a:ext uri="{FF2B5EF4-FFF2-40B4-BE49-F238E27FC236}">
                      <a16:creationId xmlns:a16="http://schemas.microsoft.com/office/drawing/2014/main" id="{1F71508F-6DBD-48FD-8DC3-EDD6F1B0A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6">
                  <a:extLst>
                    <a:ext uri="{FF2B5EF4-FFF2-40B4-BE49-F238E27FC236}">
                      <a16:creationId xmlns:a16="http://schemas.microsoft.com/office/drawing/2014/main" id="{DE30E248-AB64-4204-B5E3-7907ED9885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7">
                  <a:extLst>
                    <a:ext uri="{FF2B5EF4-FFF2-40B4-BE49-F238E27FC236}">
                      <a16:creationId xmlns:a16="http://schemas.microsoft.com/office/drawing/2014/main" id="{48DE1D9B-5116-4EF7-B20E-7CCED906A4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8">
                  <a:extLst>
                    <a:ext uri="{FF2B5EF4-FFF2-40B4-BE49-F238E27FC236}">
                      <a16:creationId xmlns:a16="http://schemas.microsoft.com/office/drawing/2014/main" id="{7F67A742-34DA-416C-86DF-3876A438BE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9">
                  <a:extLst>
                    <a:ext uri="{FF2B5EF4-FFF2-40B4-BE49-F238E27FC236}">
                      <a16:creationId xmlns:a16="http://schemas.microsoft.com/office/drawing/2014/main" id="{AFF46A23-4E98-425E-88C8-6455E7A86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0">
                  <a:extLst>
                    <a:ext uri="{FF2B5EF4-FFF2-40B4-BE49-F238E27FC236}">
                      <a16:creationId xmlns:a16="http://schemas.microsoft.com/office/drawing/2014/main" id="{371D7887-0A5A-4B36-8ECF-BB04C4142E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1">
                  <a:extLst>
                    <a:ext uri="{FF2B5EF4-FFF2-40B4-BE49-F238E27FC236}">
                      <a16:creationId xmlns:a16="http://schemas.microsoft.com/office/drawing/2014/main" id="{CBD69E90-DDDA-40DA-8A02-87A6C5C8EF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">
                  <a:extLst>
                    <a:ext uri="{FF2B5EF4-FFF2-40B4-BE49-F238E27FC236}">
                      <a16:creationId xmlns:a16="http://schemas.microsoft.com/office/drawing/2014/main" id="{FD8911BC-E019-429B-802D-D77112F61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3">
                  <a:extLst>
                    <a:ext uri="{FF2B5EF4-FFF2-40B4-BE49-F238E27FC236}">
                      <a16:creationId xmlns:a16="http://schemas.microsoft.com/office/drawing/2014/main" id="{29C233B3-20FC-4C96-8AFC-4AB5FF7A4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4">
                  <a:extLst>
                    <a:ext uri="{FF2B5EF4-FFF2-40B4-BE49-F238E27FC236}">
                      <a16:creationId xmlns:a16="http://schemas.microsoft.com/office/drawing/2014/main" id="{582C515F-BEC6-4DC6-9029-64252DB7C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5">
                  <a:extLst>
                    <a:ext uri="{FF2B5EF4-FFF2-40B4-BE49-F238E27FC236}">
                      <a16:creationId xmlns:a16="http://schemas.microsoft.com/office/drawing/2014/main" id="{658529FF-D45F-47E2-A21C-6CA1B5F8A4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6">
                  <a:extLst>
                    <a:ext uri="{FF2B5EF4-FFF2-40B4-BE49-F238E27FC236}">
                      <a16:creationId xmlns:a16="http://schemas.microsoft.com/office/drawing/2014/main" id="{3D60AC3D-0A0A-4BB5-827E-B8252AA47B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7">
                  <a:extLst>
                    <a:ext uri="{FF2B5EF4-FFF2-40B4-BE49-F238E27FC236}">
                      <a16:creationId xmlns:a16="http://schemas.microsoft.com/office/drawing/2014/main" id="{8E022A44-43B2-4AF3-B791-1882D3710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8">
                  <a:extLst>
                    <a:ext uri="{FF2B5EF4-FFF2-40B4-BE49-F238E27FC236}">
                      <a16:creationId xmlns:a16="http://schemas.microsoft.com/office/drawing/2014/main" id="{4816015B-9B63-4DA8-AC82-E8FCF917B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9">
                  <a:extLst>
                    <a:ext uri="{FF2B5EF4-FFF2-40B4-BE49-F238E27FC236}">
                      <a16:creationId xmlns:a16="http://schemas.microsoft.com/office/drawing/2014/main" id="{80C1879F-E680-4459-869A-1888624DD7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20">
                  <a:extLst>
                    <a:ext uri="{FF2B5EF4-FFF2-40B4-BE49-F238E27FC236}">
                      <a16:creationId xmlns:a16="http://schemas.microsoft.com/office/drawing/2014/main" id="{BED2E36C-27BD-49BB-8863-441EFCEAA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21">
                  <a:extLst>
                    <a:ext uri="{FF2B5EF4-FFF2-40B4-BE49-F238E27FC236}">
                      <a16:creationId xmlns:a16="http://schemas.microsoft.com/office/drawing/2014/main" id="{6717742A-F8F7-4BFB-B1FA-70D652AA2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22">
                  <a:extLst>
                    <a:ext uri="{FF2B5EF4-FFF2-40B4-BE49-F238E27FC236}">
                      <a16:creationId xmlns:a16="http://schemas.microsoft.com/office/drawing/2014/main" id="{7EFBD9C3-1E2C-44AD-8A1C-D2DBBE024F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3">
                  <a:extLst>
                    <a:ext uri="{FF2B5EF4-FFF2-40B4-BE49-F238E27FC236}">
                      <a16:creationId xmlns:a16="http://schemas.microsoft.com/office/drawing/2014/main" id="{9614906F-C235-4C72-987D-1D6F5CF0BD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4">
                  <a:extLst>
                    <a:ext uri="{FF2B5EF4-FFF2-40B4-BE49-F238E27FC236}">
                      <a16:creationId xmlns:a16="http://schemas.microsoft.com/office/drawing/2014/main" id="{F71D9E00-C69F-4713-B7E9-23308C65D4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5">
                  <a:extLst>
                    <a:ext uri="{FF2B5EF4-FFF2-40B4-BE49-F238E27FC236}">
                      <a16:creationId xmlns:a16="http://schemas.microsoft.com/office/drawing/2014/main" id="{57A426EE-39A0-4362-B04D-86A240892B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6">
                  <a:extLst>
                    <a:ext uri="{FF2B5EF4-FFF2-40B4-BE49-F238E27FC236}">
                      <a16:creationId xmlns:a16="http://schemas.microsoft.com/office/drawing/2014/main" id="{AFEF9585-E6E5-40CF-A20D-B46CD4DBB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27">
                <a:extLst>
                  <a:ext uri="{FF2B5EF4-FFF2-40B4-BE49-F238E27FC236}">
                    <a16:creationId xmlns:a16="http://schemas.microsoft.com/office/drawing/2014/main" id="{B163ADAC-8EC1-4F0C-B7B7-86A501B298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38" name="Line 28">
                  <a:extLst>
                    <a:ext uri="{FF2B5EF4-FFF2-40B4-BE49-F238E27FC236}">
                      <a16:creationId xmlns:a16="http://schemas.microsoft.com/office/drawing/2014/main" id="{DB40B2C2-1EFC-47A4-88F2-36456C6F56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29">
                  <a:extLst>
                    <a:ext uri="{FF2B5EF4-FFF2-40B4-BE49-F238E27FC236}">
                      <a16:creationId xmlns:a16="http://schemas.microsoft.com/office/drawing/2014/main" id="{9DD69354-7065-4180-A964-B0CB4414A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30">
                  <a:extLst>
                    <a:ext uri="{FF2B5EF4-FFF2-40B4-BE49-F238E27FC236}">
                      <a16:creationId xmlns:a16="http://schemas.microsoft.com/office/drawing/2014/main" id="{BE7AAE2C-6EFB-4D7C-BB60-32214C10BB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31">
                  <a:extLst>
                    <a:ext uri="{FF2B5EF4-FFF2-40B4-BE49-F238E27FC236}">
                      <a16:creationId xmlns:a16="http://schemas.microsoft.com/office/drawing/2014/main" id="{D796F475-3C65-4919-8C4C-DA6851591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32">
                  <a:extLst>
                    <a:ext uri="{FF2B5EF4-FFF2-40B4-BE49-F238E27FC236}">
                      <a16:creationId xmlns:a16="http://schemas.microsoft.com/office/drawing/2014/main" id="{5A49BC13-C0EE-444F-9582-C0822EECD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3">
                  <a:extLst>
                    <a:ext uri="{FF2B5EF4-FFF2-40B4-BE49-F238E27FC236}">
                      <a16:creationId xmlns:a16="http://schemas.microsoft.com/office/drawing/2014/main" id="{FE60EA69-C60C-4987-A6FF-5CDB49A13E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4">
                  <a:extLst>
                    <a:ext uri="{FF2B5EF4-FFF2-40B4-BE49-F238E27FC236}">
                      <a16:creationId xmlns:a16="http://schemas.microsoft.com/office/drawing/2014/main" id="{73EEA9AD-C6EF-41EA-B403-6D75E4D377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5">
                  <a:extLst>
                    <a:ext uri="{FF2B5EF4-FFF2-40B4-BE49-F238E27FC236}">
                      <a16:creationId xmlns:a16="http://schemas.microsoft.com/office/drawing/2014/main" id="{DE2DA0E6-CA03-4643-8959-3DEE6BD2CB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6">
                  <a:extLst>
                    <a:ext uri="{FF2B5EF4-FFF2-40B4-BE49-F238E27FC236}">
                      <a16:creationId xmlns:a16="http://schemas.microsoft.com/office/drawing/2014/main" id="{99857945-5424-4B8D-BA58-5744A8694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7">
                  <a:extLst>
                    <a:ext uri="{FF2B5EF4-FFF2-40B4-BE49-F238E27FC236}">
                      <a16:creationId xmlns:a16="http://schemas.microsoft.com/office/drawing/2014/main" id="{37924C81-2ACA-4728-BCA1-C2C463189D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8">
                  <a:extLst>
                    <a:ext uri="{FF2B5EF4-FFF2-40B4-BE49-F238E27FC236}">
                      <a16:creationId xmlns:a16="http://schemas.microsoft.com/office/drawing/2014/main" id="{8807D3A5-9F54-4C7A-9F02-99FDA5767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9">
                  <a:extLst>
                    <a:ext uri="{FF2B5EF4-FFF2-40B4-BE49-F238E27FC236}">
                      <a16:creationId xmlns:a16="http://schemas.microsoft.com/office/drawing/2014/main" id="{C258C4F2-A0D1-4278-B28F-3DBCF9F14E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40">
                  <a:extLst>
                    <a:ext uri="{FF2B5EF4-FFF2-40B4-BE49-F238E27FC236}">
                      <a16:creationId xmlns:a16="http://schemas.microsoft.com/office/drawing/2014/main" id="{502C5BD4-0119-46F9-AF8B-A5D39B5B4B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41">
                  <a:extLst>
                    <a:ext uri="{FF2B5EF4-FFF2-40B4-BE49-F238E27FC236}">
                      <a16:creationId xmlns:a16="http://schemas.microsoft.com/office/drawing/2014/main" id="{68460AC1-7C82-4BD9-AC98-CE90405D9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42">
                  <a:extLst>
                    <a:ext uri="{FF2B5EF4-FFF2-40B4-BE49-F238E27FC236}">
                      <a16:creationId xmlns:a16="http://schemas.microsoft.com/office/drawing/2014/main" id="{F174305E-AEE2-488D-BC96-41386A329B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3">
                  <a:extLst>
                    <a:ext uri="{FF2B5EF4-FFF2-40B4-BE49-F238E27FC236}">
                      <a16:creationId xmlns:a16="http://schemas.microsoft.com/office/drawing/2014/main" id="{8CB7E470-371B-4728-9762-EF8478A23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4">
                  <a:extLst>
                    <a:ext uri="{FF2B5EF4-FFF2-40B4-BE49-F238E27FC236}">
                      <a16:creationId xmlns:a16="http://schemas.microsoft.com/office/drawing/2014/main" id="{2BE68969-CB78-400B-AF7B-E58D1C2B9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5">
                  <a:extLst>
                    <a:ext uri="{FF2B5EF4-FFF2-40B4-BE49-F238E27FC236}">
                      <a16:creationId xmlns:a16="http://schemas.microsoft.com/office/drawing/2014/main" id="{CCEBB808-38E2-42C3-95CC-048D17788A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6">
                  <a:extLst>
                    <a:ext uri="{FF2B5EF4-FFF2-40B4-BE49-F238E27FC236}">
                      <a16:creationId xmlns:a16="http://schemas.microsoft.com/office/drawing/2014/main" id="{AFAA3805-28D4-42A2-9DB7-1F457B8D4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7">
                  <a:extLst>
                    <a:ext uri="{FF2B5EF4-FFF2-40B4-BE49-F238E27FC236}">
                      <a16:creationId xmlns:a16="http://schemas.microsoft.com/office/drawing/2014/main" id="{86DA09F2-E0A9-4F06-BA6E-CB4F396F9A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8">
                  <a:extLst>
                    <a:ext uri="{FF2B5EF4-FFF2-40B4-BE49-F238E27FC236}">
                      <a16:creationId xmlns:a16="http://schemas.microsoft.com/office/drawing/2014/main" id="{EA02EA7F-B2B5-472F-B1BE-8897A7C3C9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9">
                  <a:extLst>
                    <a:ext uri="{FF2B5EF4-FFF2-40B4-BE49-F238E27FC236}">
                      <a16:creationId xmlns:a16="http://schemas.microsoft.com/office/drawing/2014/main" id="{7D1172AB-1CEA-44DD-AE99-F76E5FFBDF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50">
                  <a:extLst>
                    <a:ext uri="{FF2B5EF4-FFF2-40B4-BE49-F238E27FC236}">
                      <a16:creationId xmlns:a16="http://schemas.microsoft.com/office/drawing/2014/main" id="{E425E21D-F7BD-4CF8-9714-908792BD4A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51">
                  <a:extLst>
                    <a:ext uri="{FF2B5EF4-FFF2-40B4-BE49-F238E27FC236}">
                      <a16:creationId xmlns:a16="http://schemas.microsoft.com/office/drawing/2014/main" id="{0A71AB5A-D33A-41DE-9B92-C3626F7255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52">
                  <a:extLst>
                    <a:ext uri="{FF2B5EF4-FFF2-40B4-BE49-F238E27FC236}">
                      <a16:creationId xmlns:a16="http://schemas.microsoft.com/office/drawing/2014/main" id="{DA2DA14D-39CA-454F-AB6A-11A7B32E15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3">
                  <a:extLst>
                    <a:ext uri="{FF2B5EF4-FFF2-40B4-BE49-F238E27FC236}">
                      <a16:creationId xmlns:a16="http://schemas.microsoft.com/office/drawing/2014/main" id="{84146B01-8CCE-4010-825A-5EBA986A6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4">
                  <a:extLst>
                    <a:ext uri="{FF2B5EF4-FFF2-40B4-BE49-F238E27FC236}">
                      <a16:creationId xmlns:a16="http://schemas.microsoft.com/office/drawing/2014/main" id="{01AD936E-CDDC-465C-B23A-5BB91242EF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5">
                  <a:extLst>
                    <a:ext uri="{FF2B5EF4-FFF2-40B4-BE49-F238E27FC236}">
                      <a16:creationId xmlns:a16="http://schemas.microsoft.com/office/drawing/2014/main" id="{14DB22DB-0937-456B-829B-DCD22CCEFC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6">
                  <a:extLst>
                    <a:ext uri="{FF2B5EF4-FFF2-40B4-BE49-F238E27FC236}">
                      <a16:creationId xmlns:a16="http://schemas.microsoft.com/office/drawing/2014/main" id="{C03F396F-E9FC-4D93-8A71-C359179DF3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0" name="Rectangle 57" descr="60%">
              <a:extLst>
                <a:ext uri="{FF2B5EF4-FFF2-40B4-BE49-F238E27FC236}">
                  <a16:creationId xmlns:a16="http://schemas.microsoft.com/office/drawing/2014/main" id="{6859FFE5-ED0E-9448-A021-262166589E3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cs typeface="Arial" panose="020B0604020202020204" pitchFamily="34" charset="0"/>
              </a:endParaRPr>
            </a:p>
          </p:txBody>
        </p:sp>
        <p:sp>
          <p:nvSpPr>
            <p:cNvPr id="1031" name="Line 58">
              <a:extLst>
                <a:ext uri="{FF2B5EF4-FFF2-40B4-BE49-F238E27FC236}">
                  <a16:creationId xmlns:a16="http://schemas.microsoft.com/office/drawing/2014/main" id="{A49BA69D-F07C-431E-B3B2-1AA93CC66A7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" name="Group 59">
              <a:extLst>
                <a:ext uri="{FF2B5EF4-FFF2-40B4-BE49-F238E27FC236}">
                  <a16:creationId xmlns:a16="http://schemas.microsoft.com/office/drawing/2014/main" id="{6311585F-9F00-45A0-932C-9EED16626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3" name="Line 60">
                <a:extLst>
                  <a:ext uri="{FF2B5EF4-FFF2-40B4-BE49-F238E27FC236}">
                    <a16:creationId xmlns:a16="http://schemas.microsoft.com/office/drawing/2014/main" id="{2A8B9D6A-DFF0-47A2-81EE-F6069ED7BC1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Line 61">
                <a:extLst>
                  <a:ext uri="{FF2B5EF4-FFF2-40B4-BE49-F238E27FC236}">
                    <a16:creationId xmlns:a16="http://schemas.microsoft.com/office/drawing/2014/main" id="{451C04E7-C306-45E0-8C13-B674EF1322C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" name="Arc 62">
                <a:extLst>
                  <a:ext uri="{FF2B5EF4-FFF2-40B4-BE49-F238E27FC236}">
                    <a16:creationId xmlns:a16="http://schemas.microsoft.com/office/drawing/2014/main" id="{0C251DDC-AAE6-44AA-B779-F7024079E6E3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3404DA5A-85DF-42D1-B55D-171A4622F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981B32-AB01-49A7-8A7B-877146402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>
          <a:solidFill>
            <a:srgbClr val="030305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rgbClr val="030305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rgbClr val="030305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rgbClr val="030305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rgbClr val="030305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30305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30305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30305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3030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7A40BB6-6CEC-49D6-9F9D-8FB6D6F5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5201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0">
                <a:solidFill>
                  <a:srgbClr val="CC3300"/>
                </a:solidFill>
                <a:latin typeface="Cambria" panose="02040503050406030204" pitchFamily="18" charset="0"/>
              </a:rPr>
              <a:t>CS363: </a:t>
            </a:r>
            <a:r>
              <a:rPr lang="en-US" altLang="zh-CN" sz="4000" b="0">
                <a:solidFill>
                  <a:srgbClr val="CC3300"/>
                </a:solidFill>
                <a:latin typeface="Cambria" panose="02040503050406030204" pitchFamily="18" charset="0"/>
              </a:rPr>
              <a:t>INTR DATABS MGT SYS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mbria" panose="02040503050406030204" pitchFamily="18" charset="0"/>
              </a:rPr>
              <a:t>Instructor: Qi Li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 b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mbria" panose="02040503050406030204" pitchFamily="18" charset="0"/>
              </a:rPr>
              <a:t>Iowa State University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mbria" panose="02040503050406030204" pitchFamily="18" charset="0"/>
              </a:rPr>
              <a:t>qli@iastate.edu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mbria" panose="02040503050406030204" pitchFamily="18" charset="0"/>
              </a:rPr>
              <a:t>Office: Atanasoff 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Canvas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440"/>
            <a:ext cx="91440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3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Canvas/email frequently for announcement!</a:t>
            </a:r>
          </a:p>
          <a:p>
            <a:r>
              <a:rPr lang="en-US" sz="2400" dirty="0"/>
              <a:t>All submissions through Canvas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916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600200"/>
          </a:xfrm>
        </p:spPr>
        <p:txBody>
          <a:bodyPr/>
          <a:lstStyle/>
          <a:p>
            <a:r>
              <a:rPr lang="en-US" dirty="0"/>
              <a:t>Walk Through Canvas - Module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537"/>
            <a:ext cx="8915400" cy="5034463"/>
          </a:xfrm>
        </p:spPr>
      </p:pic>
    </p:spTree>
    <p:extLst>
      <p:ext uri="{BB962C8B-B14F-4D97-AF65-F5344CB8AC3E}">
        <p14:creationId xmlns:p14="http://schemas.microsoft.com/office/powerpoint/2010/main" val="143371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295400"/>
          </a:xfrm>
        </p:spPr>
        <p:txBody>
          <a:bodyPr/>
          <a:lstStyle/>
          <a:p>
            <a:r>
              <a:rPr lang="en-US" dirty="0"/>
              <a:t>Walk Through Canvas -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Activities organized based on week</a:t>
            </a:r>
          </a:p>
          <a:p>
            <a:r>
              <a:rPr lang="en-US" sz="2400" dirty="0"/>
              <a:t>You can also find the submission link here</a:t>
            </a:r>
          </a:p>
          <a:p>
            <a:r>
              <a:rPr lang="en-US" sz="2400" dirty="0"/>
              <a:t>There are required tasks for modules</a:t>
            </a:r>
          </a:p>
        </p:txBody>
      </p:sp>
    </p:spTree>
    <p:extLst>
      <p:ext uri="{BB962C8B-B14F-4D97-AF65-F5344CB8AC3E}">
        <p14:creationId xmlns:p14="http://schemas.microsoft.com/office/powerpoint/2010/main" val="84433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600200"/>
          </a:xfrm>
        </p:spPr>
        <p:txBody>
          <a:bodyPr/>
          <a:lstStyle/>
          <a:p>
            <a:r>
              <a:rPr lang="en-US" dirty="0"/>
              <a:t>Walk Through Canvas - Module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537"/>
            <a:ext cx="8915400" cy="5034463"/>
          </a:xfrm>
        </p:spPr>
      </p:pic>
      <p:sp>
        <p:nvSpPr>
          <p:cNvPr id="3" name="Rounded Rectangle 2"/>
          <p:cNvSpPr/>
          <p:nvPr/>
        </p:nvSpPr>
        <p:spPr bwMode="auto">
          <a:xfrm>
            <a:off x="1828800" y="3581400"/>
            <a:ext cx="6553200" cy="4572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010400" y="2781299"/>
            <a:ext cx="1066800" cy="495301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5225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600200"/>
          </a:xfrm>
        </p:spPr>
        <p:txBody>
          <a:bodyPr/>
          <a:lstStyle/>
          <a:p>
            <a:r>
              <a:rPr lang="en-US" dirty="0"/>
              <a:t>Walk Through Canvas - Module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477000" y="3048000"/>
            <a:ext cx="1981200" cy="4572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Click here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696200" y="2362200"/>
            <a:ext cx="1066800" cy="495301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 bwMode="auto">
          <a:xfrm flipV="1">
            <a:off x="7467600" y="2667000"/>
            <a:ext cx="45720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311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Canvas - Piazza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" y="1627774"/>
            <a:ext cx="9144000" cy="52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1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Canvas -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Piazza for online discussions</a:t>
            </a:r>
          </a:p>
          <a:p>
            <a:r>
              <a:rPr lang="en-US" sz="2400" dirty="0"/>
              <a:t>You can post Anonymously on Piazza</a:t>
            </a:r>
          </a:p>
          <a:p>
            <a:endParaRPr lang="en-US" sz="2400" dirty="0"/>
          </a:p>
          <a:p>
            <a:r>
              <a:rPr lang="en-US" sz="2400" dirty="0">
                <a:ea typeface="MS PGothic"/>
                <a:cs typeface="+mn-lt"/>
              </a:rPr>
              <a:t>Sign-up link</a:t>
            </a:r>
          </a:p>
          <a:p>
            <a:r>
              <a:rPr lang="en-US" sz="2400" dirty="0">
                <a:ea typeface="+mn-lt"/>
                <a:cs typeface="+mn-lt"/>
              </a:rPr>
              <a:t>Piazza.com/</a:t>
            </a:r>
            <a:r>
              <a:rPr lang="en-US" sz="2400" dirty="0" err="1">
                <a:ea typeface="+mn-lt"/>
                <a:cs typeface="+mn-lt"/>
              </a:rPr>
              <a:t>iastate</a:t>
            </a:r>
            <a:r>
              <a:rPr lang="en-US" sz="2400" dirty="0">
                <a:ea typeface="+mn-lt"/>
                <a:cs typeface="+mn-lt"/>
              </a:rPr>
              <a:t>/spring2021/s2021coms363</a:t>
            </a:r>
            <a:endParaRPr lang="en-US" sz="2400" dirty="0">
              <a:cs typeface="+mn-lt"/>
            </a:endParaRPr>
          </a:p>
          <a:p>
            <a:endParaRPr lang="en-US" sz="2400" dirty="0">
              <a:ea typeface="Tahoma"/>
              <a:cs typeface="Tahoma"/>
            </a:endParaRPr>
          </a:p>
          <a:p>
            <a:r>
              <a:rPr lang="en-US" sz="2400" dirty="0">
                <a:ea typeface="MS PGothic"/>
                <a:cs typeface="Tahoma"/>
              </a:rPr>
              <a:t>NOTE: this piazza is shared for both sections. Homework and Projects are the same for both sections, but EXAMS ARE NOT. If you have questions regarding EXAMS, please email me directly.</a:t>
            </a:r>
          </a:p>
        </p:txBody>
      </p:sp>
    </p:spTree>
    <p:extLst>
      <p:ext uri="{BB962C8B-B14F-4D97-AF65-F5344CB8AC3E}">
        <p14:creationId xmlns:p14="http://schemas.microsoft.com/office/powerpoint/2010/main" val="23651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Teams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112"/>
            <a:ext cx="9144000" cy="54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112"/>
            <a:ext cx="9144000" cy="5453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799"/>
            <a:ext cx="9144000" cy="838201"/>
          </a:xfrm>
        </p:spPr>
        <p:txBody>
          <a:bodyPr/>
          <a:lstStyle/>
          <a:p>
            <a:r>
              <a:rPr lang="en-US" dirty="0"/>
              <a:t>Walk through Teams – join by code</a:t>
            </a:r>
          </a:p>
        </p:txBody>
      </p:sp>
      <p:sp>
        <p:nvSpPr>
          <p:cNvPr id="12" name="Oval 11"/>
          <p:cNvSpPr/>
          <p:nvPr/>
        </p:nvSpPr>
        <p:spPr>
          <a:xfrm>
            <a:off x="3020650" y="3474720"/>
            <a:ext cx="1377835" cy="41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 flipH="1" flipV="1">
            <a:off x="4398485" y="3680460"/>
            <a:ext cx="3688746" cy="748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49031" y="4428993"/>
            <a:ext cx="167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Enter code:</a:t>
            </a:r>
          </a:p>
          <a:p>
            <a:r>
              <a:rPr lang="en-US" dirty="0"/>
              <a:t>7u4vknw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718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82FD-EDC7-448A-8949-13AF430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 wrap="square" anchor="b"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7F658C-0A23-4DBF-A762-71BEB3301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955830"/>
              </p:ext>
            </p:extLst>
          </p:nvPr>
        </p:nvGraphicFramePr>
        <p:xfrm>
          <a:off x="685800" y="1524000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91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67"/>
          <a:stretch/>
        </p:blipFill>
        <p:spPr>
          <a:xfrm>
            <a:off x="223521" y="1219200"/>
            <a:ext cx="5159586" cy="5245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799"/>
            <a:ext cx="9144000" cy="838201"/>
          </a:xfrm>
        </p:spPr>
        <p:txBody>
          <a:bodyPr/>
          <a:lstStyle/>
          <a:p>
            <a:r>
              <a:rPr lang="en-US" dirty="0"/>
              <a:t>Walk through Teams – Meeting</a:t>
            </a:r>
          </a:p>
        </p:txBody>
      </p:sp>
      <p:sp>
        <p:nvSpPr>
          <p:cNvPr id="12" name="Oval 11"/>
          <p:cNvSpPr/>
          <p:nvPr/>
        </p:nvSpPr>
        <p:spPr>
          <a:xfrm>
            <a:off x="685800" y="5262295"/>
            <a:ext cx="4876800" cy="41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3" name="Straight Arrow Connector 12"/>
          <p:cNvCxnSpPr>
            <a:stCxn id="15" idx="1"/>
            <a:endCxn id="12" idx="6"/>
          </p:cNvCxnSpPr>
          <p:nvPr/>
        </p:nvCxnSpPr>
        <p:spPr>
          <a:xfrm flipH="1">
            <a:off x="5562600" y="5454134"/>
            <a:ext cx="1219200" cy="13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1800" y="5269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Join lecture</a:t>
            </a:r>
          </a:p>
        </p:txBody>
      </p:sp>
      <p:sp>
        <p:nvSpPr>
          <p:cNvPr id="16" name="Oval 15"/>
          <p:cNvSpPr/>
          <p:nvPr/>
        </p:nvSpPr>
        <p:spPr>
          <a:xfrm>
            <a:off x="685800" y="1326632"/>
            <a:ext cx="838200" cy="41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7" name="Straight Arrow Connector 16"/>
          <p:cNvCxnSpPr>
            <a:stCxn id="15" idx="1"/>
            <a:endCxn id="16" idx="6"/>
          </p:cNvCxnSpPr>
          <p:nvPr/>
        </p:nvCxnSpPr>
        <p:spPr>
          <a:xfrm flipH="1" flipV="1">
            <a:off x="1524000" y="1532372"/>
            <a:ext cx="5257800" cy="3921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12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02475"/>
            <a:ext cx="5969307" cy="3200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799"/>
            <a:ext cx="9144000" cy="838201"/>
          </a:xfrm>
        </p:spPr>
        <p:txBody>
          <a:bodyPr/>
          <a:lstStyle/>
          <a:p>
            <a:r>
              <a:rPr lang="en-US" dirty="0"/>
              <a:t>Walk through Teams – Meeting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" y="2204412"/>
            <a:ext cx="2133600" cy="41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3" name="Straight Arrow Connector 12"/>
          <p:cNvCxnSpPr>
            <a:stCxn id="18" idx="1"/>
            <a:endCxn id="12" idx="6"/>
          </p:cNvCxnSpPr>
          <p:nvPr/>
        </p:nvCxnSpPr>
        <p:spPr>
          <a:xfrm flipH="1" flipV="1">
            <a:off x="2743200" y="2410152"/>
            <a:ext cx="4191000" cy="1453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43000" y="3657600"/>
            <a:ext cx="4876800" cy="41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7" name="Straight Arrow Connector 16"/>
          <p:cNvCxnSpPr>
            <a:stCxn id="18" idx="1"/>
            <a:endCxn id="16" idx="6"/>
          </p:cNvCxnSpPr>
          <p:nvPr/>
        </p:nvCxnSpPr>
        <p:spPr>
          <a:xfrm flipH="1">
            <a:off x="6019800" y="386334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4200" y="36786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Join office hour</a:t>
            </a:r>
          </a:p>
        </p:txBody>
      </p:sp>
    </p:spTree>
    <p:extLst>
      <p:ext uri="{BB962C8B-B14F-4D97-AF65-F5344CB8AC3E}">
        <p14:creationId xmlns:p14="http://schemas.microsoft.com/office/powerpoint/2010/main" val="2359789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6786" r="4762" b="49107"/>
          <a:stretch/>
        </p:blipFill>
        <p:spPr>
          <a:xfrm>
            <a:off x="54811" y="1203959"/>
            <a:ext cx="9089189" cy="4505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Teams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779520"/>
            <a:ext cx="1377835" cy="41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Straight Arrow Connector 5"/>
          <p:cNvCxnSpPr>
            <a:stCxn id="7" idx="1"/>
            <a:endCxn id="5" idx="6"/>
          </p:cNvCxnSpPr>
          <p:nvPr/>
        </p:nvCxnSpPr>
        <p:spPr>
          <a:xfrm flipH="1">
            <a:off x="2139835" y="3646686"/>
            <a:ext cx="4452157" cy="338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1992" y="3323520"/>
            <a:ext cx="22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lecture slides are available here</a:t>
            </a:r>
          </a:p>
        </p:txBody>
      </p:sp>
      <p:sp>
        <p:nvSpPr>
          <p:cNvPr id="12" name="Oval 11"/>
          <p:cNvSpPr/>
          <p:nvPr/>
        </p:nvSpPr>
        <p:spPr>
          <a:xfrm>
            <a:off x="1752600" y="1828800"/>
            <a:ext cx="914401" cy="41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3" name="Straight Arrow Connector 12"/>
          <p:cNvCxnSpPr>
            <a:stCxn id="7" idx="1"/>
            <a:endCxn id="12" idx="6"/>
          </p:cNvCxnSpPr>
          <p:nvPr/>
        </p:nvCxnSpPr>
        <p:spPr>
          <a:xfrm flipH="1" flipV="1">
            <a:off x="2667001" y="2034540"/>
            <a:ext cx="3924991" cy="1612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42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83" t="1250" r="4583" b="35626"/>
          <a:stretch/>
        </p:blipFill>
        <p:spPr>
          <a:xfrm>
            <a:off x="152400" y="1447800"/>
            <a:ext cx="8077200" cy="4974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Teams</a:t>
            </a:r>
          </a:p>
        </p:txBody>
      </p:sp>
      <p:sp>
        <p:nvSpPr>
          <p:cNvPr id="5" name="Oval 4"/>
          <p:cNvSpPr/>
          <p:nvPr/>
        </p:nvSpPr>
        <p:spPr>
          <a:xfrm>
            <a:off x="2286000" y="1905000"/>
            <a:ext cx="990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Straight Arrow Connector 5"/>
          <p:cNvCxnSpPr>
            <a:stCxn id="7" idx="1"/>
            <a:endCxn id="5" idx="4"/>
          </p:cNvCxnSpPr>
          <p:nvPr/>
        </p:nvCxnSpPr>
        <p:spPr>
          <a:xfrm flipH="1" flipV="1">
            <a:off x="2781300" y="2286000"/>
            <a:ext cx="4133780" cy="1999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5080" y="3962400"/>
            <a:ext cx="22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lecture notes are available here</a:t>
            </a:r>
          </a:p>
        </p:txBody>
      </p:sp>
    </p:spTree>
    <p:extLst>
      <p:ext uri="{BB962C8B-B14F-4D97-AF65-F5344CB8AC3E}">
        <p14:creationId xmlns:p14="http://schemas.microsoft.com/office/powerpoint/2010/main" val="1748170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762"/>
          <a:stretch/>
        </p:blipFill>
        <p:spPr>
          <a:xfrm>
            <a:off x="457200" y="1203960"/>
            <a:ext cx="7315200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Teams</a:t>
            </a:r>
          </a:p>
        </p:txBody>
      </p:sp>
      <p:sp>
        <p:nvSpPr>
          <p:cNvPr id="5" name="Oval 4"/>
          <p:cNvSpPr/>
          <p:nvPr/>
        </p:nvSpPr>
        <p:spPr>
          <a:xfrm>
            <a:off x="5421036" y="1519733"/>
            <a:ext cx="990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Straight Arrow Connector 5"/>
          <p:cNvCxnSpPr>
            <a:endCxn id="5" idx="4"/>
          </p:cNvCxnSpPr>
          <p:nvPr/>
        </p:nvCxnSpPr>
        <p:spPr>
          <a:xfrm flipH="1" flipV="1">
            <a:off x="5916336" y="1900733"/>
            <a:ext cx="723460" cy="1701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1992" y="3323520"/>
            <a:ext cx="22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Click here for Piazza</a:t>
            </a:r>
          </a:p>
        </p:txBody>
      </p:sp>
    </p:spTree>
    <p:extLst>
      <p:ext uri="{BB962C8B-B14F-4D97-AF65-F5344CB8AC3E}">
        <p14:creationId xmlns:p14="http://schemas.microsoft.com/office/powerpoint/2010/main" val="166779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Teams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63"/>
          <a:stretch/>
        </p:blipFill>
        <p:spPr>
          <a:xfrm>
            <a:off x="604114" y="1295400"/>
            <a:ext cx="785408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FFA-8633-4655-A78E-25ABD7F0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Walk through 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50EE-6373-4778-8184-D158AE56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You can also send me direct message on Teams if it is </a:t>
            </a:r>
            <a:r>
              <a:rPr lang="en-US" u="sng" dirty="0">
                <a:ea typeface="MS PGothic"/>
              </a:rPr>
              <a:t>urgent</a:t>
            </a:r>
            <a:r>
              <a:rPr lang="en-US" dirty="0">
                <a:ea typeface="MS PGothic"/>
              </a:rPr>
              <a:t> or need my </a:t>
            </a:r>
            <a:r>
              <a:rPr lang="en-US" u="sng" dirty="0">
                <a:ea typeface="MS PGothic"/>
              </a:rPr>
              <a:t>immediate</a:t>
            </a:r>
            <a:r>
              <a:rPr lang="en-US" dirty="0">
                <a:ea typeface="MS PGothic"/>
              </a:rPr>
              <a:t> action. </a:t>
            </a:r>
          </a:p>
          <a:p>
            <a:r>
              <a:rPr lang="en-US" dirty="0">
                <a:ea typeface="MS PGothic"/>
              </a:rPr>
              <a:t>For non-urgent requests (deadline extension, additional meeting, </a:t>
            </a:r>
            <a:r>
              <a:rPr lang="en-US" dirty="0" err="1">
                <a:ea typeface="MS PGothic"/>
              </a:rPr>
              <a:t>etc</a:t>
            </a:r>
            <a:r>
              <a:rPr lang="en-US" dirty="0">
                <a:ea typeface="MS PGothic"/>
              </a:rPr>
              <a:t>), </a:t>
            </a:r>
            <a:r>
              <a:rPr lang="en-US">
                <a:ea typeface="MS PGothic"/>
              </a:rPr>
              <a:t>please send me an email with title . </a:t>
            </a:r>
          </a:p>
        </p:txBody>
      </p:sp>
    </p:spTree>
    <p:extLst>
      <p:ext uri="{BB962C8B-B14F-4D97-AF65-F5344CB8AC3E}">
        <p14:creationId xmlns:p14="http://schemas.microsoft.com/office/powerpoint/2010/main" val="160270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82FD-EDC7-448A-8949-13AF430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 wrap="square" anchor="b"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7F658C-0A23-4DBF-A762-71BEB33017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16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9BB592D-9433-43D0-A75A-9E5A86E1D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mbria" panose="02040503050406030204" pitchFamily="18" charset="0"/>
              </a:rPr>
              <a:t>Database</a:t>
            </a:r>
          </a:p>
        </p:txBody>
      </p:sp>
      <p:sp>
        <p:nvSpPr>
          <p:cNvPr id="245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6EAFE8B-C47E-423E-8758-D292C22F6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3429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latin typeface="Cambria" panose="02040503050406030204" pitchFamily="18" charset="0"/>
              </a:rPr>
              <a:t>A collection of related data [Elmasri]</a:t>
            </a:r>
          </a:p>
          <a:p>
            <a:pPr marL="990600" lvl="1" indent="-533400" eaLnBrk="1" hangingPunct="1"/>
            <a:r>
              <a:rPr lang="en-US" altLang="en-US" sz="2400">
                <a:latin typeface="Cambria" panose="02040503050406030204" pitchFamily="18" charset="0"/>
              </a:rPr>
              <a:t>A database represents some aspects of real world called “miniworld” [Elmasri] or “enterprise” [Ramakrishnan]</a:t>
            </a:r>
          </a:p>
          <a:p>
            <a:pPr marL="990600" lvl="1" indent="-533400" eaLnBrk="1" hangingPunct="1"/>
            <a:r>
              <a:rPr lang="en-US" altLang="en-US" sz="2400">
                <a:latin typeface="Cambria" panose="02040503050406030204" pitchFamily="18" charset="0"/>
              </a:rPr>
              <a:t>A database can be of any size and of varying complexity</a:t>
            </a:r>
          </a:p>
          <a:p>
            <a:pPr marL="990600" lvl="1" indent="-533400" eaLnBrk="1" hangingPunct="1"/>
            <a:r>
              <a:rPr lang="en-US" altLang="en-US" sz="2400">
                <a:latin typeface="Cambria" panose="02040503050406030204" pitchFamily="18" charset="0"/>
              </a:rPr>
              <a:t>It may be generated and maintained manually or using computers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store</a:t>
            </a:r>
          </a:p>
          <a:p>
            <a:r>
              <a:rPr lang="en-US" dirty="0"/>
              <a:t>To organize</a:t>
            </a:r>
          </a:p>
          <a:p>
            <a:r>
              <a:rPr lang="en-US" dirty="0"/>
              <a:t>To retrieve</a:t>
            </a:r>
          </a:p>
          <a:p>
            <a:r>
              <a:rPr lang="en-US" dirty="0"/>
              <a:t>To analyze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8D1BB-5E76-460A-B9C5-B94A13285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2297113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8B667D0-0137-4AFC-9D64-B0BC1C59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24400"/>
            <a:ext cx="22098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6DD5FE2-5C68-4F63-880D-1B77AA869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7" b="16727"/>
          <a:stretch>
            <a:fillRect/>
          </a:stretch>
        </p:blipFill>
        <p:spPr bwMode="auto">
          <a:xfrm>
            <a:off x="5562600" y="5105400"/>
            <a:ext cx="2940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89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4A01848-67F5-1741-8178-A87BFC076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Course Resources</a:t>
            </a:r>
          </a:p>
        </p:txBody>
      </p:sp>
      <p:sp>
        <p:nvSpPr>
          <p:cNvPr id="717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94B2E4F-397B-4849-932C-4E8369624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20000" cy="5105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Instructor: Qi Li</a:t>
            </a:r>
          </a:p>
          <a:p>
            <a:pPr lvl="1" eaLnBrk="1" hangingPunct="1">
              <a:defRPr/>
            </a:pPr>
            <a:r>
              <a:rPr lang="en-US" altLang="en-US" sz="2400" dirty="0"/>
              <a:t>Class hours: TT 9:30-10:45 am </a:t>
            </a:r>
          </a:p>
          <a:p>
            <a:pPr lvl="1" eaLnBrk="1" hangingPunct="1">
              <a:defRPr/>
            </a:pPr>
            <a:r>
              <a:rPr lang="en-US" altLang="en-US" sz="2400" dirty="0">
                <a:ea typeface="MS PGothic"/>
              </a:rPr>
              <a:t>Office hours: TT 10:45-11:59 am</a:t>
            </a:r>
          </a:p>
          <a:p>
            <a:pPr lvl="1" eaLnBrk="1" hangingPunct="1">
              <a:defRPr/>
            </a:pPr>
            <a:endParaRPr lang="en-US" altLang="en-US" sz="2800" dirty="0">
              <a:cs typeface="Tahom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ea typeface="MS PGothic"/>
              </a:rPr>
              <a:t>Course website: Canvas</a:t>
            </a:r>
          </a:p>
          <a:p>
            <a:pPr lvl="1" eaLnBrk="1" hangingPunct="1">
              <a:defRPr/>
            </a:pPr>
            <a:r>
              <a:rPr lang="en-US" altLang="en-US" sz="2000" dirty="0"/>
              <a:t>submission of </a:t>
            </a:r>
            <a:r>
              <a:rPr lang="en-US" altLang="en-US" sz="1800" dirty="0"/>
              <a:t>homework, quizzes, grades, etc.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Course website: Teams</a:t>
            </a:r>
          </a:p>
          <a:p>
            <a:pPr lvl="1" eaLnBrk="1" hangingPunct="1">
              <a:defRPr/>
            </a:pPr>
            <a:r>
              <a:rPr lang="en-US" altLang="en-US" sz="2000" dirty="0"/>
              <a:t>Announcements, lecture slides, and meetings</a:t>
            </a:r>
            <a:r>
              <a:rPr lang="en-US" altLang="en-US" sz="1800" dirty="0"/>
              <a:t>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Course website: Piazza</a:t>
            </a:r>
          </a:p>
          <a:p>
            <a:pPr lvl="1" eaLnBrk="1" hangingPunct="1">
              <a:defRPr/>
            </a:pPr>
            <a:r>
              <a:rPr lang="en-US" altLang="en-US" sz="2000" dirty="0"/>
              <a:t>Discussions, Q&amp;A</a:t>
            </a:r>
            <a:endParaRPr lang="en-US" altLang="en-US" sz="2200" dirty="0"/>
          </a:p>
          <a:p>
            <a:pPr lvl="1" eaLnBrk="1" hangingPunct="1">
              <a:defRPr/>
            </a:pPr>
            <a:r>
              <a:rPr lang="en-US" altLang="en-US" sz="1800" dirty="0"/>
              <a:t>Piazza are also available from Canvas and Teams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4FFDE7F-C8B2-49DD-AAA8-7A12836A4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ambria" panose="02040503050406030204" pitchFamily="18" charset="0"/>
              </a:rPr>
              <a:t>Database Management System (DBMS)</a:t>
            </a:r>
          </a:p>
        </p:txBody>
      </p:sp>
      <p:sp>
        <p:nvSpPr>
          <p:cNvPr id="266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9A062AC-796C-454D-B80C-39F6FC3B6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391400" cy="4572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mbria" panose="02040503050406030204" pitchFamily="18" charset="0"/>
              </a:rPr>
              <a:t>A software package designed to store and manage databases</a:t>
            </a:r>
          </a:p>
          <a:p>
            <a:pPr marL="990600" lvl="1" indent="-533400" eaLnBrk="1" hangingPunct="1"/>
            <a:r>
              <a:rPr lang="en-US" altLang="en-US">
                <a:latin typeface="Cambria" panose="02040503050406030204" pitchFamily="18" charset="0"/>
              </a:rPr>
              <a:t>Relational DBMSs: MySQL, DB2, Informix, Oracle, Microsoft Access, Microsoft SQL Server, FoxBase, Paradox</a:t>
            </a:r>
          </a:p>
          <a:p>
            <a:pPr marL="990600" lvl="1" indent="-533400" eaLnBrk="1" hangingPunct="1"/>
            <a:r>
              <a:rPr lang="en-US" altLang="en-US">
                <a:latin typeface="Cambria" panose="02040503050406030204" pitchFamily="18" charset="0"/>
              </a:rPr>
              <a:t>Graph DBMSs: Neo4j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70C35A5-7870-4214-97AE-92522CCF5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ambria" panose="02040503050406030204" pitchFamily="18" charset="0"/>
              </a:rPr>
              <a:t>Why DBMS? 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C2451B0-6461-4C25-8D52-1CD770E5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US" altLang="en-US" sz="2800" b="0">
                <a:latin typeface="Cambria" panose="02040503050406030204" pitchFamily="18" charset="0"/>
              </a:rPr>
              <a:t>Data is large, extremely large, beyond the limitation of general-purpose operating systems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en-US" sz="2800" b="0">
                <a:latin typeface="Cambria" panose="02040503050406030204" pitchFamily="18" charset="0"/>
              </a:rPr>
              <a:t>Allow users to manipulate the data in a convenient way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en-US" sz="2800" b="0">
                <a:latin typeface="Cambria" panose="02040503050406030204" pitchFamily="18" charset="0"/>
              </a:rPr>
              <a:t>Index data for efficient data retrieval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en-US" sz="2800" b="0">
                <a:latin typeface="Cambria" panose="02040503050406030204" pitchFamily="18" charset="0"/>
              </a:rPr>
              <a:t>And a lot of more</a:t>
            </a:r>
          </a:p>
          <a:p>
            <a:pPr eaLnBrk="1" hangingPunct="1">
              <a:buClrTx/>
              <a:buSzTx/>
              <a:buFontTx/>
              <a:buChar char="•"/>
            </a:pPr>
            <a:endParaRPr lang="en-US" altLang="en-US" sz="2800" b="0">
              <a:latin typeface="Cambria" panose="02040503050406030204" pitchFamily="18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endParaRPr lang="en-US" altLang="en-US" sz="2800" b="0">
              <a:latin typeface="Cambria" panose="02040503050406030204" pitchFamily="18" charset="0"/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96340D14-64DC-4FD7-AD77-57164DA6A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006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mbria" panose="02040503050406030204" pitchFamily="18" charset="0"/>
              </a:rPr>
              <a:t>OS</a:t>
            </a:r>
          </a:p>
        </p:txBody>
      </p:sp>
      <p:sp>
        <p:nvSpPr>
          <p:cNvPr id="28677" name="Oval 5">
            <a:extLst>
              <a:ext uri="{FF2B5EF4-FFF2-40B4-BE49-F238E27FC236}">
                <a16:creationId xmlns:a16="http://schemas.microsoft.com/office/drawing/2014/main" id="{30AD4360-9F43-47DF-8495-6F7FB4D5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838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mbria" panose="02040503050406030204" pitchFamily="18" charset="0"/>
              </a:rPr>
              <a:t>P1</a:t>
            </a: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12534D0D-F64D-4F89-BB88-0935DE40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236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ambria" panose="02040503050406030204" pitchFamily="18" charset="0"/>
              </a:rPr>
              <a:t>1100101010…</a:t>
            </a:r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DE0D613F-B14A-474B-81F5-C31727661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9">
            <a:extLst>
              <a:ext uri="{FF2B5EF4-FFF2-40B4-BE49-F238E27FC236}">
                <a16:creationId xmlns:a16="http://schemas.microsoft.com/office/drawing/2014/main" id="{22D7A3D6-D524-4F84-89E9-016B84399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Text Box 10">
            <a:extLst>
              <a:ext uri="{FF2B5EF4-FFF2-40B4-BE49-F238E27FC236}">
                <a16:creationId xmlns:a16="http://schemas.microsoft.com/office/drawing/2014/main" id="{12383ED2-A06B-4902-93A2-9D431F79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4343400"/>
            <a:ext cx="1231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ambria" panose="02040503050406030204" pitchFamily="18" charset="0"/>
              </a:rPr>
              <a:t>read/write</a:t>
            </a:r>
          </a:p>
        </p:txBody>
      </p:sp>
      <p:sp>
        <p:nvSpPr>
          <p:cNvPr id="28682" name="Rectangle 11">
            <a:extLst>
              <a:ext uri="{FF2B5EF4-FFF2-40B4-BE49-F238E27FC236}">
                <a16:creationId xmlns:a16="http://schemas.microsoft.com/office/drawing/2014/main" id="{BE62C628-9BF9-492F-8A65-6DD222BA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mbria" panose="02040503050406030204" pitchFamily="18" charset="0"/>
              </a:rPr>
              <a:t>DBMS</a:t>
            </a:r>
          </a:p>
        </p:txBody>
      </p:sp>
      <p:sp>
        <p:nvSpPr>
          <p:cNvPr id="28683" name="Oval 12">
            <a:extLst>
              <a:ext uri="{FF2B5EF4-FFF2-40B4-BE49-F238E27FC236}">
                <a16:creationId xmlns:a16="http://schemas.microsoft.com/office/drawing/2014/main" id="{3CE7642A-911C-4670-B165-6C8B0F4AC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838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mbria" panose="02040503050406030204" pitchFamily="18" charset="0"/>
              </a:rPr>
              <a:t>A1</a:t>
            </a:r>
          </a:p>
        </p:txBody>
      </p:sp>
      <p:sp>
        <p:nvSpPr>
          <p:cNvPr id="28684" name="Line 14">
            <a:extLst>
              <a:ext uri="{FF2B5EF4-FFF2-40B4-BE49-F238E27FC236}">
                <a16:creationId xmlns:a16="http://schemas.microsoft.com/office/drawing/2014/main" id="{AEB58C4F-FA4E-4C37-95C3-556B0FAD8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5">
            <a:extLst>
              <a:ext uri="{FF2B5EF4-FFF2-40B4-BE49-F238E27FC236}">
                <a16:creationId xmlns:a16="http://schemas.microsoft.com/office/drawing/2014/main" id="{539E36A1-AAA9-4EB1-8996-FC70BA63D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Text Box 16">
            <a:extLst>
              <a:ext uri="{FF2B5EF4-FFF2-40B4-BE49-F238E27FC236}">
                <a16:creationId xmlns:a16="http://schemas.microsoft.com/office/drawing/2014/main" id="{5377F223-0E99-400E-B7BE-FF819CBD7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038" y="4191000"/>
            <a:ext cx="1231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ambria" panose="02040503050406030204" pitchFamily="18" charset="0"/>
              </a:rPr>
              <a:t>read/write</a:t>
            </a:r>
          </a:p>
        </p:txBody>
      </p:sp>
      <p:sp>
        <p:nvSpPr>
          <p:cNvPr id="28687" name="Rectangle 21">
            <a:extLst>
              <a:ext uri="{FF2B5EF4-FFF2-40B4-BE49-F238E27FC236}">
                <a16:creationId xmlns:a16="http://schemas.microsoft.com/office/drawing/2014/main" id="{ACE9800C-C75B-4FDC-A0B7-9A30FB35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1676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8688" name="Line 22">
            <a:extLst>
              <a:ext uri="{FF2B5EF4-FFF2-40B4-BE49-F238E27FC236}">
                <a16:creationId xmlns:a16="http://schemas.microsoft.com/office/drawing/2014/main" id="{B8AA583C-DF8F-46C6-8F11-262DFC8BA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943600"/>
            <a:ext cx="1676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24">
            <a:extLst>
              <a:ext uri="{FF2B5EF4-FFF2-40B4-BE49-F238E27FC236}">
                <a16:creationId xmlns:a16="http://schemas.microsoft.com/office/drawing/2014/main" id="{88E4FD9C-EE21-4B7A-B40C-695959407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791200"/>
            <a:ext cx="158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27">
            <a:extLst>
              <a:ext uri="{FF2B5EF4-FFF2-40B4-BE49-F238E27FC236}">
                <a16:creationId xmlns:a16="http://schemas.microsoft.com/office/drawing/2014/main" id="{3226CA72-8AF7-4A6E-8ADF-FDA7E36EF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3048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mbria" panose="02040503050406030204" pitchFamily="18" charset="0"/>
              </a:rPr>
              <a:t>OS vs. DMBS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en-US" altLang="en-US" sz="1800">
                <a:solidFill>
                  <a:srgbClr val="FF0000"/>
                </a:solidFill>
                <a:latin typeface="Cambria" panose="02040503050406030204" pitchFamily="18" charset="0"/>
              </a:rPr>
              <a:t>Data unit (file vs table)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en-US" altLang="en-US" sz="1800">
                <a:solidFill>
                  <a:srgbClr val="FF0000"/>
                </a:solidFill>
                <a:latin typeface="Cambria" panose="02040503050406030204" pitchFamily="18" charset="0"/>
              </a:rPr>
              <a:t>Data manipulation</a:t>
            </a:r>
          </a:p>
        </p:txBody>
      </p:sp>
      <p:sp>
        <p:nvSpPr>
          <p:cNvPr id="28691" name="Line 28">
            <a:extLst>
              <a:ext uri="{FF2B5EF4-FFF2-40B4-BE49-F238E27FC236}">
                <a16:creationId xmlns:a16="http://schemas.microsoft.com/office/drawing/2014/main" id="{2ED701E6-5245-4C37-9DA9-7216A1652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91200"/>
            <a:ext cx="158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Text Box 30">
            <a:extLst>
              <a:ext uri="{FF2B5EF4-FFF2-40B4-BE49-F238E27FC236}">
                <a16:creationId xmlns:a16="http://schemas.microsoft.com/office/drawing/2014/main" id="{F4F9D080-80E7-48C7-92AD-17BE5FBEC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23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28693" name="Text Box 31">
            <a:extLst>
              <a:ext uri="{FF2B5EF4-FFF2-40B4-BE49-F238E27FC236}">
                <a16:creationId xmlns:a16="http://schemas.microsoft.com/office/drawing/2014/main" id="{18234917-374C-47F6-9068-CD0650A1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638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mbria" panose="02040503050406030204" pitchFamily="18" charset="0"/>
              </a:rPr>
              <a:t>....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DAD8D30-1398-44C3-8C72-D12DAA1FB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348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9811E29-45F9-4BB0-BEDB-14E7590AC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5" y="1447800"/>
            <a:ext cx="7321550" cy="5105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Provide students with necessary background for</a:t>
            </a:r>
          </a:p>
          <a:p>
            <a:pPr marL="990600" lvl="1" indent="-533400" eaLnBrk="1" hangingPunct="1"/>
            <a:r>
              <a:rPr lang="en-US" altLang="en-US" dirty="0">
                <a:latin typeface="Cambria" panose="02040503050406030204" pitchFamily="18" charset="0"/>
              </a:rPr>
              <a:t>Designing and implementing database applications using some commercial DBMS</a:t>
            </a:r>
          </a:p>
          <a:p>
            <a:pPr marL="990600" lvl="1" indent="-533400" eaLnBrk="1" hangingPunct="1"/>
            <a:r>
              <a:rPr lang="en-US" altLang="en-US" dirty="0">
                <a:latin typeface="Cambria" panose="02040503050406030204" pitchFamily="18" charset="0"/>
              </a:rPr>
              <a:t>Understanding the internal implementation of a typical DBMS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7DE3CD3-69FE-47DC-8E99-81E4050C8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</a:rPr>
              <a:t>Topic Coverage: Part 1</a:t>
            </a:r>
          </a:p>
        </p:txBody>
      </p:sp>
      <p:sp>
        <p:nvSpPr>
          <p:cNvPr id="368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8D81FF-313F-4131-9AAD-16BD2B7D9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5105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Design and implementation of database applications</a:t>
            </a:r>
          </a:p>
          <a:p>
            <a:pPr marL="1009650" lvl="1" indent="-609600" eaLnBrk="1" hangingPunct="1"/>
            <a:r>
              <a:rPr lang="en-US" altLang="en-US" dirty="0">
                <a:latin typeface="Cambria" panose="02040503050406030204" pitchFamily="18" charset="0"/>
              </a:rPr>
              <a:t>Entity-Relationship (ER) model </a:t>
            </a:r>
          </a:p>
          <a:p>
            <a:pPr marL="1009650" lvl="1" indent="-609600" eaLnBrk="1" hangingPunct="1"/>
            <a:r>
              <a:rPr lang="en-US" altLang="en-US" dirty="0">
                <a:latin typeface="Cambria" panose="02040503050406030204" pitchFamily="18" charset="0"/>
              </a:rPr>
              <a:t>Relational data model and mapping from ER-to relations</a:t>
            </a:r>
          </a:p>
          <a:p>
            <a:pPr marL="1009650" lvl="1" indent="-609600" eaLnBrk="1" hangingPunct="1"/>
            <a:r>
              <a:rPr lang="en-US" altLang="en-US" dirty="0">
                <a:latin typeface="Cambria" panose="02040503050406030204" pitchFamily="18" charset="0"/>
              </a:rPr>
              <a:t>Implementation of the design of a database application</a:t>
            </a:r>
          </a:p>
          <a:p>
            <a:pPr marL="1009650" lvl="1" indent="-609600" eaLnBrk="1" hangingPunct="1"/>
            <a:r>
              <a:rPr lang="en-US" altLang="en-US" dirty="0">
                <a:latin typeface="Cambria" panose="02040503050406030204" pitchFamily="18" charset="0"/>
              </a:rPr>
              <a:t>SQL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A1D2CFE-949E-4F92-B189-D972D636A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77850"/>
          </a:xfrm>
        </p:spPr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</a:rPr>
              <a:t>Topic Coverage: Part 2</a:t>
            </a:r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0DB077C-07B6-47B3-BD8C-5C20AC12B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90600"/>
            <a:ext cx="8112125" cy="5105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mbria" panose="02040503050406030204" pitchFamily="18" charset="0"/>
              </a:rPr>
              <a:t>Internal of database management systems </a:t>
            </a:r>
          </a:p>
        </p:txBody>
      </p:sp>
      <p:grpSp>
        <p:nvGrpSpPr>
          <p:cNvPr id="38916" name="Group 5">
            <a:extLst>
              <a:ext uri="{FF2B5EF4-FFF2-40B4-BE49-F238E27FC236}">
                <a16:creationId xmlns:a16="http://schemas.microsoft.com/office/drawing/2014/main" id="{DD76FEE9-C80A-46C1-BE84-EB219525D4DD}"/>
              </a:ext>
            </a:extLst>
          </p:cNvPr>
          <p:cNvGrpSpPr>
            <a:grpSpLocks/>
          </p:cNvGrpSpPr>
          <p:nvPr/>
        </p:nvGrpSpPr>
        <p:grpSpPr bwMode="auto">
          <a:xfrm>
            <a:off x="3001963" y="3429000"/>
            <a:ext cx="2846387" cy="3101975"/>
            <a:chOff x="2880" y="1340"/>
            <a:chExt cx="2064" cy="2530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02713505-7265-A648-AAFE-F18A24B5D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340"/>
              <a:ext cx="1340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1800" b="0" dirty="0">
                  <a:solidFill>
                    <a:schemeClr val="accent4"/>
                  </a:solidFill>
                  <a:latin typeface="Cambria"/>
                  <a:ea typeface="ＭＳ Ｐゴシック" charset="0"/>
                  <a:cs typeface="Cambria"/>
                </a:rPr>
                <a:t>Query Optimization</a:t>
              </a:r>
            </a:p>
            <a:p>
              <a:pPr algn="ctr">
                <a:defRPr/>
              </a:pPr>
              <a:r>
                <a:rPr lang="en-US" sz="1800" b="0" dirty="0">
                  <a:solidFill>
                    <a:schemeClr val="accent4"/>
                  </a:solidFill>
                  <a:latin typeface="Cambria"/>
                  <a:ea typeface="ＭＳ Ｐゴシック" charset="0"/>
                  <a:cs typeface="Cambria"/>
                </a:rPr>
                <a:t>and Execution</a:t>
              </a: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9A28CCCA-EDB3-C84F-B9D8-1B093A2F5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1863"/>
              <a:ext cx="1151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1800" b="0" dirty="0">
                  <a:solidFill>
                    <a:schemeClr val="accent4"/>
                  </a:solidFill>
                  <a:latin typeface="Cambria"/>
                  <a:ea typeface="ＭＳ Ｐゴシック" charset="0"/>
                  <a:cs typeface="Cambria"/>
                </a:rPr>
                <a:t>Query Operators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A7260E15-292D-0540-A89A-9C78C3221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184"/>
              <a:ext cx="16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1800" b="0">
                  <a:solidFill>
                    <a:schemeClr val="accent4"/>
                  </a:solidFill>
                  <a:latin typeface="Cambria"/>
                  <a:ea typeface="ＭＳ Ｐゴシック" charset="0"/>
                  <a:cs typeface="Cambria"/>
                </a:rPr>
                <a:t>Files and Access Methods</a:t>
              </a: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69F30ACD-0E33-204D-B16F-24BC86F66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2551"/>
              <a:ext cx="1341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1800" b="0">
                  <a:solidFill>
                    <a:schemeClr val="accent4"/>
                  </a:solidFill>
                  <a:latin typeface="Cambria"/>
                  <a:ea typeface="ＭＳ Ｐゴシック" charset="0"/>
                  <a:cs typeface="Cambria"/>
                </a:rPr>
                <a:t>Buffer Management</a:t>
              </a:r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446A782D-694F-8F42-ADD1-A6685A2A0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882"/>
              <a:ext cx="1616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1800" b="0" dirty="0">
                  <a:solidFill>
                    <a:schemeClr val="accent4"/>
                  </a:solidFill>
                  <a:latin typeface="Cambria"/>
                  <a:ea typeface="ＭＳ Ｐゴシック" charset="0"/>
                  <a:cs typeface="Cambria"/>
                </a:rPr>
                <a:t>Disk Space Management</a:t>
              </a:r>
            </a:p>
          </p:txBody>
        </p:sp>
        <p:sp>
          <p:nvSpPr>
            <p:cNvPr id="38925" name="Rectangle 11">
              <a:extLst>
                <a:ext uri="{FF2B5EF4-FFF2-40B4-BE49-F238E27FC236}">
                  <a16:creationId xmlns:a16="http://schemas.microsoft.com/office/drawing/2014/main" id="{C8DBD382-727C-4988-8647-5D8277172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343"/>
              <a:ext cx="2029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0">
                <a:solidFill>
                  <a:srgbClr val="353A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2F3F3399-D526-9B43-B955-D382EF839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000" b="0">
                <a:solidFill>
                  <a:schemeClr val="accent4"/>
                </a:solidFill>
                <a:latin typeface="Cambria"/>
                <a:ea typeface="ＭＳ Ｐゴシック" charset="0"/>
                <a:cs typeface="Cambria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533FFC5E-5EAC-B742-B00C-542D4DAF8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000" b="0">
                <a:solidFill>
                  <a:schemeClr val="accent4"/>
                </a:solidFill>
                <a:latin typeface="Cambria"/>
                <a:ea typeface="ＭＳ Ｐゴシック" charset="0"/>
                <a:cs typeface="Cambria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5748B8C7-9BC0-284C-9832-F611CD9E2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000" b="0">
                <a:solidFill>
                  <a:schemeClr val="accent4"/>
                </a:solidFill>
                <a:latin typeface="Cambria"/>
                <a:ea typeface="ＭＳ Ｐゴシック" charset="0"/>
                <a:cs typeface="Cambria"/>
              </a:endParaRPr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48ADBFBD-7872-3E48-AE38-B5A646DE8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000" b="0">
                <a:solidFill>
                  <a:schemeClr val="accent4"/>
                </a:solidFill>
                <a:latin typeface="Cambria"/>
                <a:ea typeface="ＭＳ Ｐゴシック" charset="0"/>
                <a:cs typeface="Cambria"/>
              </a:endParaRPr>
            </a:p>
          </p:txBody>
        </p:sp>
        <p:sp>
          <p:nvSpPr>
            <p:cNvPr id="38930" name="Oval 16">
              <a:extLst>
                <a:ext uri="{FF2B5EF4-FFF2-40B4-BE49-F238E27FC236}">
                  <a16:creationId xmlns:a16="http://schemas.microsoft.com/office/drawing/2014/main" id="{D9E31765-FB9D-486B-9B6A-77105C45E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463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0">
                <a:solidFill>
                  <a:srgbClr val="353A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91151390-9C44-E849-A594-32EE6B768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3497"/>
              <a:ext cx="2" cy="36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000" b="0">
                <a:solidFill>
                  <a:schemeClr val="accent4"/>
                </a:solidFill>
                <a:latin typeface="Cambria"/>
                <a:ea typeface="ＭＳ Ｐゴシック" charset="0"/>
                <a:cs typeface="Cambria"/>
              </a:endParaRPr>
            </a:p>
          </p:txBody>
        </p: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35014666-6E9D-1944-A6D1-DB39A464D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000" b="0">
                <a:solidFill>
                  <a:schemeClr val="accent4"/>
                </a:solidFill>
                <a:latin typeface="Cambria"/>
                <a:ea typeface="ＭＳ Ｐゴシック" charset="0"/>
                <a:cs typeface="Cambria"/>
              </a:endParaRPr>
            </a:p>
          </p:txBody>
        </p:sp>
        <p:sp>
          <p:nvSpPr>
            <p:cNvPr id="38933" name="Oval 19">
              <a:extLst>
                <a:ext uri="{FF2B5EF4-FFF2-40B4-BE49-F238E27FC236}">
                  <a16:creationId xmlns:a16="http://schemas.microsoft.com/office/drawing/2014/main" id="{B9F2F76C-8540-43C6-84FE-4EA768BC3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30305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0">
                <a:solidFill>
                  <a:srgbClr val="353A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0" name="Rectangle 20">
              <a:extLst>
                <a:ext uri="{FF2B5EF4-FFF2-40B4-BE49-F238E27FC236}">
                  <a16:creationId xmlns:a16="http://schemas.microsoft.com/office/drawing/2014/main" id="{42356D65-F086-7748-A846-C2D2B9D4D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3586"/>
              <a:ext cx="280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600" b="0">
                  <a:solidFill>
                    <a:schemeClr val="accent4"/>
                  </a:solidFill>
                  <a:latin typeface="Cambria"/>
                  <a:ea typeface="ＭＳ Ｐゴシック" charset="0"/>
                  <a:cs typeface="Cambria"/>
                </a:rPr>
                <a:t>DB</a:t>
              </a:r>
            </a:p>
          </p:txBody>
        </p:sp>
        <p:sp>
          <p:nvSpPr>
            <p:cNvPr id="41" name="Line 21">
              <a:extLst>
                <a:ext uri="{FF2B5EF4-FFF2-40B4-BE49-F238E27FC236}">
                  <a16:creationId xmlns:a16="http://schemas.microsoft.com/office/drawing/2014/main" id="{E95FB188-F103-FB46-BF08-E2DEECC85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68"/>
              <a:ext cx="0" cy="28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000" b="0">
                <a:solidFill>
                  <a:schemeClr val="accent4"/>
                </a:solidFill>
                <a:latin typeface="Cambria"/>
                <a:ea typeface="ＭＳ Ｐゴシック" charset="0"/>
                <a:cs typeface="Cambria"/>
              </a:endParaRPr>
            </a:p>
          </p:txBody>
        </p:sp>
      </p:grp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B58D141-D8A5-4AC4-98E5-40BB0694C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1627188"/>
            <a:ext cx="78470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Storage management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Implementation and cost estimation of basic operators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Query optimization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Transaction management</a:t>
            </a:r>
          </a:p>
        </p:txBody>
      </p:sp>
      <p:sp>
        <p:nvSpPr>
          <p:cNvPr id="38918" name="Rectangle 25">
            <a:extLst>
              <a:ext uri="{FF2B5EF4-FFF2-40B4-BE49-F238E27FC236}">
                <a16:creationId xmlns:a16="http://schemas.microsoft.com/office/drawing/2014/main" id="{1C7942AD-EE1F-4512-B550-900F619D9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37075"/>
            <a:ext cx="16002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Cambria" panose="02040503050406030204" pitchFamily="18" charset="0"/>
              </a:rPr>
              <a:t>concurrency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Cambria" panose="02040503050406030204" pitchFamily="18" charset="0"/>
              </a:rPr>
              <a:t>control 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Cambria" panose="02040503050406030204" pitchFamily="18" charset="0"/>
              </a:rPr>
              <a:t>recovery</a:t>
            </a:r>
          </a:p>
        </p:txBody>
      </p:sp>
      <p:sp>
        <p:nvSpPr>
          <p:cNvPr id="38919" name="Right Brace 5">
            <a:extLst>
              <a:ext uri="{FF2B5EF4-FFF2-40B4-BE49-F238E27FC236}">
                <a16:creationId xmlns:a16="http://schemas.microsoft.com/office/drawing/2014/main" id="{642CA5C9-2703-4D57-A2FA-E8F7ED3DDC6A}"/>
              </a:ext>
            </a:extLst>
          </p:cNvPr>
          <p:cNvSpPr>
            <a:spLocks/>
          </p:cNvSpPr>
          <p:nvPr/>
        </p:nvSpPr>
        <p:spPr bwMode="auto">
          <a:xfrm>
            <a:off x="5851525" y="4070350"/>
            <a:ext cx="274638" cy="1531938"/>
          </a:xfrm>
          <a:prstGeom prst="rightBrace">
            <a:avLst>
              <a:gd name="adj1" fmla="val 834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F56469A-02EF-4ED2-96FF-4DAEC35E8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</a:rPr>
              <a:t>Topic Coverage: Part 3</a:t>
            </a:r>
          </a:p>
        </p:txBody>
      </p:sp>
      <p:sp>
        <p:nvSpPr>
          <p:cNvPr id="409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5AC57F0-1FB6-4A04-AF28-EC7C631A9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5105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Advanced topics </a:t>
            </a:r>
            <a:endParaRPr lang="en-US" altLang="en-US" sz="2800" dirty="0">
              <a:latin typeface="Cambria" panose="02040503050406030204" pitchFamily="18" charset="0"/>
            </a:endParaRPr>
          </a:p>
          <a:p>
            <a:pPr marL="1009650" lvl="1" indent="-609600" eaLnBrk="1" hangingPunct="1"/>
            <a:r>
              <a:rPr lang="en-US" altLang="en-US" dirty="0">
                <a:latin typeface="Cambria" panose="02040503050406030204" pitchFamily="18" charset="0"/>
              </a:rPr>
              <a:t>Data mining </a:t>
            </a:r>
          </a:p>
          <a:p>
            <a:pPr marL="1009650" lvl="1" indent="-609600" eaLnBrk="1" hangingPunct="1"/>
            <a:r>
              <a:rPr lang="en-US" altLang="en-US" dirty="0">
                <a:latin typeface="Cambria" panose="02040503050406030204" pitchFamily="18" charset="0"/>
              </a:rPr>
              <a:t>Data warehousing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C958D53-38ED-4955-B31C-0465A646E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</a:rPr>
              <a:t>Course Materials</a:t>
            </a:r>
          </a:p>
        </p:txBody>
      </p:sp>
      <p:sp>
        <p:nvSpPr>
          <p:cNvPr id="430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F08536-E261-497B-B3E8-F2A771332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3352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Required</a:t>
            </a:r>
          </a:p>
          <a:p>
            <a:pPr lvl="1"/>
            <a:r>
              <a:rPr lang="en-US" altLang="en-US" sz="2400" dirty="0">
                <a:latin typeface="Cambria" panose="02040503050406030204" pitchFamily="18" charset="0"/>
              </a:rPr>
              <a:t>Lecture notes available from Teams</a:t>
            </a:r>
          </a:p>
          <a:p>
            <a:pPr lvl="1"/>
            <a:r>
              <a:rPr lang="en-US" altLang="en-US" sz="2400" dirty="0">
                <a:latin typeface="Cambria" panose="02040503050406030204" pitchFamily="18" charset="0"/>
              </a:rPr>
              <a:t>Videos available from Canvas + Teams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Recommended</a:t>
            </a:r>
          </a:p>
        </p:txBody>
      </p:sp>
      <p:pic>
        <p:nvPicPr>
          <p:cNvPr id="43012" name="Picture 6" descr="Image result for database management systems">
            <a:extLst>
              <a:ext uri="{FF2B5EF4-FFF2-40B4-BE49-F238E27FC236}">
                <a16:creationId xmlns:a16="http://schemas.microsoft.com/office/drawing/2014/main" id="{B0A1103F-B29B-46A7-9290-44B4DE964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6838"/>
            <a:ext cx="19812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4" descr="Image result for Fundamental of Database Systems">
            <a:extLst>
              <a:ext uri="{FF2B5EF4-FFF2-40B4-BE49-F238E27FC236}">
                <a16:creationId xmlns:a16="http://schemas.microsoft.com/office/drawing/2014/main" id="{DD05628E-DA9A-4C07-9F05-FA35B213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3886200"/>
            <a:ext cx="203517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</a:t>
            </a:r>
          </a:p>
          <a:p>
            <a:pPr lvl="1"/>
            <a:r>
              <a:rPr lang="en-US" dirty="0">
                <a:ea typeface="MS PGothic"/>
              </a:rPr>
              <a:t>Lecture: Teams + studio (for short videos)</a:t>
            </a:r>
            <a:endParaRPr lang="en-US" dirty="0">
              <a:cs typeface="Tahoma"/>
            </a:endParaRPr>
          </a:p>
          <a:p>
            <a:pPr lvl="2"/>
            <a:r>
              <a:rPr lang="en-US" dirty="0"/>
              <a:t>Recorded</a:t>
            </a:r>
          </a:p>
          <a:p>
            <a:pPr lvl="1"/>
            <a:r>
              <a:rPr lang="en-US" dirty="0">
                <a:ea typeface="MS PGothic"/>
              </a:rPr>
              <a:t>Office hour: Teams + </a:t>
            </a:r>
            <a:r>
              <a:rPr lang="en-US" dirty="0" err="1">
                <a:ea typeface="MS PGothic"/>
              </a:rPr>
              <a:t>Webex</a:t>
            </a:r>
            <a:r>
              <a:rPr lang="en-US" dirty="0">
                <a:ea typeface="MS PGothic"/>
              </a:rPr>
              <a:t> (TA)</a:t>
            </a:r>
            <a:endParaRPr lang="en-US" dirty="0">
              <a:ea typeface="MS PGothic"/>
              <a:cs typeface="Tahoma"/>
            </a:endParaRPr>
          </a:p>
          <a:p>
            <a:pPr lvl="2"/>
            <a:r>
              <a:rPr lang="en-US" dirty="0"/>
              <a:t>Not recorded</a:t>
            </a:r>
          </a:p>
          <a:p>
            <a:pPr lvl="1"/>
            <a:r>
              <a:rPr lang="en-US" dirty="0"/>
              <a:t>Martial: Canvas + Teams</a:t>
            </a:r>
          </a:p>
          <a:p>
            <a:pPr lvl="2"/>
            <a:r>
              <a:rPr lang="en-US" dirty="0"/>
              <a:t>Slides and notes: Teams</a:t>
            </a:r>
          </a:p>
          <a:p>
            <a:pPr lvl="2"/>
            <a:r>
              <a:rPr lang="en-US" dirty="0"/>
              <a:t>Assignments: Canvas</a:t>
            </a:r>
          </a:p>
          <a:p>
            <a:pPr lvl="2"/>
            <a:r>
              <a:rPr lang="en-US" dirty="0"/>
              <a:t>Exams &amp; quizzes: Canvas</a:t>
            </a:r>
          </a:p>
          <a:p>
            <a:pPr lvl="1"/>
            <a:r>
              <a:rPr lang="en-US" dirty="0"/>
              <a:t>Discussion: Piazza</a:t>
            </a:r>
          </a:p>
        </p:txBody>
      </p:sp>
    </p:spTree>
    <p:extLst>
      <p:ext uri="{BB962C8B-B14F-4D97-AF65-F5344CB8AC3E}">
        <p14:creationId xmlns:p14="http://schemas.microsoft.com/office/powerpoint/2010/main" val="65092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Weekly Quizzes: 10% (highest 10 will count)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homeworks</a:t>
            </a:r>
            <a:r>
              <a:rPr lang="en-US" dirty="0"/>
              <a:t>: 20%</a:t>
            </a:r>
          </a:p>
          <a:p>
            <a:r>
              <a:rPr lang="en-US" dirty="0"/>
              <a:t>3 programming projects: 25%</a:t>
            </a:r>
          </a:p>
          <a:p>
            <a:r>
              <a:rPr lang="en-US" dirty="0"/>
              <a:t>3 exams: 45%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a typeface="MS PGothic"/>
              </a:rPr>
              <a:t>You should expect 3-6 additional hours of outside work per week </a:t>
            </a:r>
          </a:p>
        </p:txBody>
      </p:sp>
    </p:spTree>
    <p:extLst>
      <p:ext uri="{BB962C8B-B14F-4D97-AF65-F5344CB8AC3E}">
        <p14:creationId xmlns:p14="http://schemas.microsoft.com/office/powerpoint/2010/main" val="373897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47D5C91-C756-4AD0-AC77-4F7CAFA18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mbria" panose="02040503050406030204" pitchFamily="18" charset="0"/>
              </a:rPr>
              <a:t>Other Policies</a:t>
            </a:r>
          </a:p>
        </p:txBody>
      </p:sp>
      <p:sp>
        <p:nvSpPr>
          <p:cNvPr id="491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89C7D02-91B0-49D2-9D0A-227BA8ED5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mbria" panose="02040503050406030204" pitchFamily="18" charset="0"/>
              </a:rPr>
              <a:t>Academic Honesty</a:t>
            </a:r>
          </a:p>
          <a:p>
            <a:pPr marL="990600" lvl="1" indent="-533400" eaLnBrk="1" hangingPunct="1"/>
            <a:r>
              <a:rPr lang="en-US" altLang="en-US" sz="2400" dirty="0">
                <a:latin typeface="Cambria" panose="02040503050406030204" pitchFamily="18" charset="0"/>
              </a:rPr>
              <a:t>Students who plagiarize other work in any part of assignment/tests will receive F as the letter grade for this course, and will be reported to the university.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mbria" panose="02040503050406030204" pitchFamily="18" charset="0"/>
              </a:rPr>
              <a:t>Disability</a:t>
            </a:r>
          </a:p>
          <a:p>
            <a:pPr marL="990600" lvl="1" indent="-533400" eaLnBrk="1" hangingPunct="1"/>
            <a:r>
              <a:rPr lang="en-US" altLang="en-US" sz="2400" dirty="0">
                <a:latin typeface="Cambria" panose="02040503050406030204" pitchFamily="18" charset="0"/>
              </a:rPr>
              <a:t>If you have a documented disability and anticipate needing accommodations in this course, please make arrangements to meet with me soon.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39A1883-CD09-4CE9-BD4F-4D2CE0917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mbria" panose="02040503050406030204" pitchFamily="18" charset="0"/>
              </a:rPr>
              <a:t>How to perform well</a:t>
            </a:r>
          </a:p>
        </p:txBody>
      </p:sp>
      <p:sp>
        <p:nvSpPr>
          <p:cNvPr id="512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4AA60C-7729-449B-8DE3-3CD2D80A5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mbria" panose="02040503050406030204" pitchFamily="18" charset="0"/>
              </a:rPr>
              <a:t>Attend lectures</a:t>
            </a:r>
          </a:p>
          <a:p>
            <a:pPr lvl="1" indent="-342900" eaLnBrk="1" hangingPunct="1">
              <a:lnSpc>
                <a:spcPct val="90000"/>
              </a:lnSpc>
            </a:pPr>
            <a:r>
              <a:rPr lang="en-US" altLang="en-US" sz="2400" dirty="0">
                <a:latin typeface="Cambria" panose="02040503050406030204" pitchFamily="18" charset="0"/>
              </a:rPr>
              <a:t>No class attending required, but you are required to know everything covered in lectures</a:t>
            </a:r>
          </a:p>
          <a:p>
            <a:pPr lvl="0" eaLnBrk="1" hangingPunct="1">
              <a:lnSpc>
                <a:spcPct val="90000"/>
              </a:lnSpc>
              <a:buClr>
                <a:srgbClr val="6F89F7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mbria" panose="02040503050406030204" pitchFamily="18" charset="0"/>
              </a:rPr>
              <a:t>Practice</a:t>
            </a:r>
            <a:endParaRPr lang="en-US" altLang="en-US" sz="2400" dirty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mbria" panose="02040503050406030204" pitchFamily="18" charset="0"/>
              </a:rPr>
              <a:t>Make friends</a:t>
            </a:r>
          </a:p>
          <a:p>
            <a:pPr lvl="1" indent="-342900" eaLnBrk="1" hangingPunct="1">
              <a:lnSpc>
                <a:spcPct val="90000"/>
              </a:lnSpc>
            </a:pPr>
            <a:r>
              <a:rPr lang="en-US" altLang="en-US" sz="2400" dirty="0">
                <a:latin typeface="Cambria" panose="02040503050406030204" pitchFamily="18" charset="0"/>
              </a:rPr>
              <a:t>No friend is needed, but they will be your treasures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mbria" panose="02040503050406030204" pitchFamily="18" charset="0"/>
              </a:rPr>
              <a:t>Ask questions, in-class or off-class</a:t>
            </a:r>
          </a:p>
          <a:p>
            <a:pPr lvl="1" indent="-342900" eaLnBrk="1" hangingPunct="1">
              <a:lnSpc>
                <a:spcPct val="90000"/>
              </a:lnSpc>
            </a:pPr>
            <a:r>
              <a:rPr lang="en-US" altLang="en-US" sz="2400" dirty="0">
                <a:latin typeface="Cambria" panose="02040503050406030204" pitchFamily="18" charset="0"/>
              </a:rPr>
              <a:t>Your instructor and TAs are here to help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061127A-AA72-4C4B-8A1C-E3A88CAFC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685800"/>
          </a:xfrm>
        </p:spPr>
        <p:txBody>
          <a:bodyPr/>
          <a:lstStyle/>
          <a:p>
            <a:r>
              <a:rPr lang="en-US" sz="4000" dirty="0">
                <a:latin typeface="Cambria"/>
              </a:rPr>
              <a:t>How to perform well</a:t>
            </a:r>
            <a:endParaRPr lang="en-US" sz="4000" dirty="0">
              <a:latin typeface="Cambria"/>
              <a:ea typeface="+mj-lt"/>
              <a:cs typeface="+mj-lt"/>
            </a:endParaRPr>
          </a:p>
        </p:txBody>
      </p:sp>
      <p:sp>
        <p:nvSpPr>
          <p:cNvPr id="532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EC00221-6DAA-4413-87AF-23C329F8D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Think about the lectures</a:t>
            </a:r>
          </a:p>
          <a:p>
            <a:pPr lvl="1" indent="-342900" eaLnBrk="1" hangingPunct="1">
              <a:lnSpc>
                <a:spcPct val="90000"/>
              </a:lnSpc>
            </a:pPr>
            <a:r>
              <a:rPr lang="en-US" altLang="en-US" dirty="0">
                <a:latin typeface="Cambria" panose="02040503050406030204" pitchFamily="18" charset="0"/>
              </a:rPr>
              <a:t>What concepts are covered? </a:t>
            </a:r>
          </a:p>
          <a:p>
            <a:pPr lvl="1" indent="-342900" eaLnBrk="1" hangingPunct="1">
              <a:lnSpc>
                <a:spcPct val="90000"/>
              </a:lnSpc>
            </a:pPr>
            <a:r>
              <a:rPr lang="en-US" altLang="en-US" dirty="0">
                <a:latin typeface="Cambria" panose="02040503050406030204" pitchFamily="18" charset="0"/>
              </a:rPr>
              <a:t>Are they simple or complicate? </a:t>
            </a:r>
          </a:p>
          <a:p>
            <a:pPr lvl="1" indent="-342900" eaLnBrk="1" hangingPunct="1">
              <a:lnSpc>
                <a:spcPct val="90000"/>
              </a:lnSpc>
            </a:pPr>
            <a:r>
              <a:rPr lang="en-US" altLang="en-US" dirty="0">
                <a:latin typeface="Cambria" panose="02040503050406030204" pitchFamily="18" charset="0"/>
              </a:rPr>
              <a:t>Why are they important? </a:t>
            </a:r>
          </a:p>
          <a:p>
            <a:pPr lvl="1" indent="-342900" eaLnBrk="1" hangingPunct="1">
              <a:lnSpc>
                <a:spcPct val="90000"/>
              </a:lnSpc>
            </a:pPr>
            <a:r>
              <a:rPr lang="en-US" altLang="en-US" dirty="0">
                <a:latin typeface="Cambria" panose="02040503050406030204" pitchFamily="18" charset="0"/>
              </a:rPr>
              <a:t>Do they inspire something beyond the lectures?</a:t>
            </a:r>
            <a:r>
              <a:rPr lang="en-US" altLang="en-US" sz="2400" dirty="0">
                <a:latin typeface="Cambria" panose="02040503050406030204" pitchFamily="18" charset="0"/>
              </a:rPr>
              <a:t> </a:t>
            </a:r>
            <a:endParaRPr lang="en-US" altLang="en-US" sz="1800" dirty="0">
              <a:latin typeface="Cambria" panose="02040503050406030204" pitchFamily="18" charset="0"/>
            </a:endParaRPr>
          </a:p>
          <a:p>
            <a:pPr lvl="2" indent="-342900" eaLnBrk="1" hangingPunct="1">
              <a:lnSpc>
                <a:spcPct val="90000"/>
              </a:lnSpc>
            </a:pPr>
            <a:r>
              <a:rPr lang="en-US" altLang="en-US" sz="2800" dirty="0">
                <a:latin typeface="Cambria"/>
                <a:ea typeface="MS PGothic"/>
              </a:rPr>
              <a:t>e.g., How can I apply those techniques to solve real-world problems?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Cambria" panose="02040503050406030204" pitchFamily="18" charset="0"/>
              </a:rPr>
              <a:t>Review your weekly quizzes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82FD-EDC7-448A-8949-13AF430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 wrap="square" anchor="b"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7F658C-0A23-4DBF-A762-71BEB33017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131722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F435FA-49A9-4FA0-87DD-DC1811AE7610}"/>
</file>

<file path=customXml/itemProps2.xml><?xml version="1.0" encoding="utf-8"?>
<ds:datastoreItem xmlns:ds="http://schemas.openxmlformats.org/officeDocument/2006/customXml" ds:itemID="{E1777B71-47BF-487B-B14D-73F129B8BC8B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0b61e18b-4a5d-488f-b4f5-dfe22aa73b68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A8C61EC-3BAC-4213-942F-F5BD9389F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64628</TotalTime>
  <Words>804</Words>
  <Application>Microsoft Office PowerPoint</Application>
  <PresentationFormat>On-screen Show (4:3)</PresentationFormat>
  <Paragraphs>180</Paragraphs>
  <Slides>36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Blueprint</vt:lpstr>
      <vt:lpstr>PowerPoint Presentation</vt:lpstr>
      <vt:lpstr>Outline</vt:lpstr>
      <vt:lpstr>Course Resources</vt:lpstr>
      <vt:lpstr>Course Format</vt:lpstr>
      <vt:lpstr>Assessments</vt:lpstr>
      <vt:lpstr>Other Policies</vt:lpstr>
      <vt:lpstr>How to perform well</vt:lpstr>
      <vt:lpstr>How to perform well</vt:lpstr>
      <vt:lpstr>Outline</vt:lpstr>
      <vt:lpstr>Walk Through Canvas</vt:lpstr>
      <vt:lpstr>Walk Through Canvas</vt:lpstr>
      <vt:lpstr>Walk Through Canvas - Module</vt:lpstr>
      <vt:lpstr>Walk Through Canvas - Module</vt:lpstr>
      <vt:lpstr>Walk Through Canvas - Module</vt:lpstr>
      <vt:lpstr>Walk Through Canvas - Module</vt:lpstr>
      <vt:lpstr>Walk Through Canvas - Piazza</vt:lpstr>
      <vt:lpstr>Walk Through Canvas - Piazza</vt:lpstr>
      <vt:lpstr>Walk through Teams</vt:lpstr>
      <vt:lpstr>Walk through Teams – join by code</vt:lpstr>
      <vt:lpstr>Walk through Teams – Meeting</vt:lpstr>
      <vt:lpstr>Walk through Teams – Meeting</vt:lpstr>
      <vt:lpstr>Walk through Teams</vt:lpstr>
      <vt:lpstr>Walk through Teams</vt:lpstr>
      <vt:lpstr>Walk through Teams</vt:lpstr>
      <vt:lpstr>Walk through Teams</vt:lpstr>
      <vt:lpstr>Walk through Teams</vt:lpstr>
      <vt:lpstr>Outline</vt:lpstr>
      <vt:lpstr>Database</vt:lpstr>
      <vt:lpstr>Database</vt:lpstr>
      <vt:lpstr>Database Management System (DBMS)</vt:lpstr>
      <vt:lpstr>Why DBMS? </vt:lpstr>
      <vt:lpstr>Objectives</vt:lpstr>
      <vt:lpstr>Topic Coverage: Part 1</vt:lpstr>
      <vt:lpstr>Topic Coverage: Part 2</vt:lpstr>
      <vt:lpstr>Topic Coverage: Part 3</vt:lpstr>
      <vt:lpstr>Course Materials</vt:lpstr>
    </vt:vector>
  </TitlesOfParts>
  <Company>tecknowbasic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Overview</dc:title>
  <dc:creator>Abhay Parekh</dc:creator>
  <cp:lastModifiedBy>Li, Qi [COM S]</cp:lastModifiedBy>
  <cp:revision>1959</cp:revision>
  <cp:lastPrinted>2002-10-16T01:05:23Z</cp:lastPrinted>
  <dcterms:created xsi:type="dcterms:W3CDTF">2002-09-10T16:19:52Z</dcterms:created>
  <dcterms:modified xsi:type="dcterms:W3CDTF">2021-01-24T19:15:45Z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