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9.xml" ContentType="application/vnd.openxmlformats-officedocument.presentationml.notesSlide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ppt/ink/ink19.xml" ContentType="application/inkml+xml"/>
  <Override PartName="/ppt/notesSlides/notesSlide13.xml" ContentType="application/vnd.openxmlformats-officedocument.presentationml.notesSlide+xml"/>
  <Override PartName="/ppt/ink/ink2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8" r:id="rId5"/>
    <p:sldId id="258" r:id="rId6"/>
    <p:sldId id="518" r:id="rId7"/>
    <p:sldId id="261" r:id="rId8"/>
    <p:sldId id="263" r:id="rId9"/>
    <p:sldId id="374" r:id="rId10"/>
    <p:sldId id="509" r:id="rId11"/>
    <p:sldId id="404" r:id="rId12"/>
    <p:sldId id="441" r:id="rId13"/>
    <p:sldId id="405" r:id="rId14"/>
    <p:sldId id="407" r:id="rId15"/>
    <p:sldId id="412" r:id="rId16"/>
    <p:sldId id="297" r:id="rId17"/>
    <p:sldId id="272" r:id="rId18"/>
    <p:sldId id="446" r:id="rId19"/>
    <p:sldId id="505" r:id="rId20"/>
    <p:sldId id="484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660066"/>
    <a:srgbClr val="FFCC00"/>
    <a:srgbClr val="FFFF00"/>
    <a:srgbClr val="CC0099"/>
    <a:srgbClr val="FFFFCC"/>
    <a:srgbClr val="FF0000"/>
    <a:srgbClr val="FFD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FBAA0-2119-411F-ABDE-EC81C45C0AC8}" v="6" dt="2021-03-19T03:46:3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8" autoAdjust="0"/>
    <p:restoredTop sz="92883" autoAdjust="0"/>
  </p:normalViewPr>
  <p:slideViewPr>
    <p:cSldViewPr>
      <p:cViewPr varScale="1">
        <p:scale>
          <a:sx n="92" d="100"/>
          <a:sy n="92" d="100"/>
        </p:scale>
        <p:origin x="308" y="68"/>
      </p:cViewPr>
      <p:guideLst>
        <p:guide orient="horz" pos="2160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 [COM S]" userId="S::qli@iastate.edu::a9a6d976-dd74-4879-aa62-82795eaef9f6" providerId="AD" clId="Web-{9E7FBAA0-2119-411F-ABDE-EC81C45C0AC8}"/>
    <pc:docChg chg="delSld">
      <pc:chgData name="Li, Qi [COM S]" userId="S::qli@iastate.edu::a9a6d976-dd74-4879-aa62-82795eaef9f6" providerId="AD" clId="Web-{9E7FBAA0-2119-411F-ABDE-EC81C45C0AC8}" dt="2021-03-19T03:46:32.939" v="5"/>
      <pc:docMkLst>
        <pc:docMk/>
      </pc:docMkLst>
      <pc:sldChg chg="del">
        <pc:chgData name="Li, Qi [COM S]" userId="S::qli@iastate.edu::a9a6d976-dd74-4879-aa62-82795eaef9f6" providerId="AD" clId="Web-{9E7FBAA0-2119-411F-ABDE-EC81C45C0AC8}" dt="2021-03-19T03:35:35.742" v="3"/>
        <pc:sldMkLst>
          <pc:docMk/>
          <pc:sldMk cId="414276491" sldId="340"/>
        </pc:sldMkLst>
      </pc:sldChg>
      <pc:sldChg chg="del">
        <pc:chgData name="Li, Qi [COM S]" userId="S::qli@iastate.edu::a9a6d976-dd74-4879-aa62-82795eaef9f6" providerId="AD" clId="Web-{9E7FBAA0-2119-411F-ABDE-EC81C45C0AC8}" dt="2021-03-19T03:35:33.664" v="2"/>
        <pc:sldMkLst>
          <pc:docMk/>
          <pc:sldMk cId="1191443804" sldId="342"/>
        </pc:sldMkLst>
      </pc:sldChg>
      <pc:sldChg chg="del">
        <pc:chgData name="Li, Qi [COM S]" userId="S::qli@iastate.edu::a9a6d976-dd74-4879-aa62-82795eaef9f6" providerId="AD" clId="Web-{9E7FBAA0-2119-411F-ABDE-EC81C45C0AC8}" dt="2021-03-19T03:35:39.758" v="4"/>
        <pc:sldMkLst>
          <pc:docMk/>
          <pc:sldMk cId="2190714281" sldId="344"/>
        </pc:sldMkLst>
      </pc:sldChg>
      <pc:sldChg chg="del">
        <pc:chgData name="Li, Qi [COM S]" userId="S::qli@iastate.edu::a9a6d976-dd74-4879-aa62-82795eaef9f6" providerId="AD" clId="Web-{9E7FBAA0-2119-411F-ABDE-EC81C45C0AC8}" dt="2021-03-19T03:35:22.742" v="0"/>
        <pc:sldMkLst>
          <pc:docMk/>
          <pc:sldMk cId="1148742747" sldId="442"/>
        </pc:sldMkLst>
      </pc:sldChg>
      <pc:sldChg chg="del">
        <pc:chgData name="Li, Qi [COM S]" userId="S::qli@iastate.edu::a9a6d976-dd74-4879-aa62-82795eaef9f6" providerId="AD" clId="Web-{9E7FBAA0-2119-411F-ABDE-EC81C45C0AC8}" dt="2021-03-19T03:35:30.695" v="1"/>
        <pc:sldMkLst>
          <pc:docMk/>
          <pc:sldMk cId="207746446" sldId="443"/>
        </pc:sldMkLst>
      </pc:sldChg>
      <pc:sldChg chg="del">
        <pc:chgData name="Li, Qi [COM S]" userId="S::qli@iastate.edu::a9a6d976-dd74-4879-aa62-82795eaef9f6" providerId="AD" clId="Web-{9E7FBAA0-2119-411F-ABDE-EC81C45C0AC8}" dt="2021-03-19T03:46:32.939" v="5"/>
        <pc:sldMkLst>
          <pc:docMk/>
          <pc:sldMk cId="2994971198" sldId="52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fld id="{952853A2-50DE-4B62-A701-F7E3FABE4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4:33:51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5285 7839 2348 0,'7'4'-6'0,"-7"-2"6"15,9 12 0-15,1 6 4 16,0 18-4-16,2 8 2 16,-6 2 2-16,-1 1 2 15,-2-9 1-15,4-7-5 0,1-12 2 16,2-5-2-16,-9-11 1 16,-1-7 1-16,0-8 0 15,-1-6 1-15,4-14-2 16,2-3 0-16,0-4-2 15,-1-5 0-15,0 0 2 16,-1 3-1-16,1 8-2 16,4 7 2-16,4 14-2 15,-3 1 1-15,4 11-1 16,-1 3 0-16,-1 9 0 16,5 7 0-16,-3 13 4 15,-1 6 0-15,4 2 1 16,-2-1-1-16,6-7-2 15,1-6-1-15,-3-12-1 16,1-4 2-16,-4-13-2 0,-2-5 0 16,4-7 0-16,3-3 2 15,6-3 1-15,-4-2-2 16,-1 8 7-16,-2 9 4 16,-5 16 7-16,2 19 1 15,-3 25-4-15,-2 8-7 16,2 15-22-16,2-1 584 15,2-25-444-15</inkml:trace>
  <inkml:trace contextRef="#ctx0" brushRef="#br0" timeOffset="1496.83">12514 7943 1676 0,'-2'1'612'0,"2"11"-587"0,0 9-23 15,-5 6-1-15,-3 11-1 16,-4 7 1-16,-2 4 3 15,2 2 0-15,2-9 0 16,1-9 1-16,5-9-3 16,-1-11 1-16,2-7 5 15,2-5 7-15,-2-16 8 16,4 0 3-16,4-13 0 16,0-14-8-16,9-8-8 15,-4-12 2-15,9-6-6 16,4-1 0-16,7 2-3 15,8 10-1-15,0 12 11 16,4 10 2-16,-3 19 6 16,1 6 2-16,-8 8-10 15,-1 3-4-15,-2 15-5 16,-5 9-2-16,4 25 0 0,-2 11-2 16,-5 16 0-16,-1 8 0 15,-2 1-17-15,-1-3-19 16,-1-7 157-16,-6-13-104 15</inkml:trace>
  <inkml:trace contextRef="#ctx0" brushRef="#br0" timeOffset="6259.04">15247 11031 1887 0,'9'-41'577'16,"-2"-6"-525"-16,1-6-47 16,-2 2-3-16,-5 0-2 15,-1 5-2-15,-7 5 1 16,-3 2 1-16,-8 8 3 16,-5 3 8-16,-8 12 0 15,-5 2-2-15,-5 12-5 16,3 8-4-16,1 8-2 15,0 7 0-15,2 13 2 16,-1 7 2-16,3 16 0 0,8 12 0 16,6 10 0-16,6 4-1 15,13 0-3-15,5-11 1 16,21-7-1-16,3-5 2 16,11-15 2-16,6-2 0 15,6-14 7-15,5-8 5 16,0-16 4-16,-1-9 6 15,-1-17-7-15,-3-12-2 0,8-9 1 16,-9-3-4-16,-11-8 5 16,-5 3 2-16,-23-4 4 15,-2 1 5-15,-11-1-4 16,-6 0-4-16,-8-1-8 16,-2 3-7-16,-8 11-13 15,-11 4-12-15,-7 18-24 16,-3 10-4-16,-6 15-23 15,7 12-15-15,2 20 60 16</inkml:trace>
  <inkml:trace contextRef="#ctx0" brushRef="#br0" timeOffset="6949.42">16148 10432 1017 0,'-3'-9'908'16,"0"-4"-360"-16,1 10-520 16,-2 1-30-16,-2 6-23 15,-6 7 1-15,-9 9-3 16,-5 11 13-16,-2 22 19 15,-2 12 3-15,9 18 12 16,7 5 2-16,7 0-3 0,7-4-1 16,12-6-7-1,4-7-3-15,8-8-2 0,7 1-18 16,0-7-43-16,-1-1 41 16</inkml:trace>
  <inkml:trace contextRef="#ctx0" brushRef="#br0" timeOffset="7670.37">18634 10395 1862 0,'21'-11'615'16,"15"6"-459"-16,14 6-145 15,9 7-8-15,-1 11-3 0,1 10 1 16,-2 24 1-16,-4 7 10 16,-4 22 27-16,-7 6 9 15,-16 5 10-15,-10 4-9 16,-15-2-29-16,-8-5-10 15,-23-3-11-15,-14-4 1 16,-20-12-2-16,-5-2-7 16,-2-13-74-16,7 0 0 0,-5-26 38 15</inkml:trace>
  <inkml:trace contextRef="#ctx0" brushRef="#br0" timeOffset="19314.6498">16552 10695 1626 0,'0'-5'648'16,"2"4"-564"-16,4 7-77 15,-1 2-1-15,1 11-4 16,-2 8 0-16,-1 13 1 16,1 6-1-16,-1 2 2 15,-1-5-3-15,2-9-1 16,-3-7 0-16,1-12-1 16,-1-4 0-16,-1-14 1 15,0-5 0-15,2-10 1 16,0-7-1-16,3-13 1 15,2-4-1-15,3-12 0 16,4-2 0-16,5 3 0 16,0 3-1-16,3 13 2 0,-3 9-1 15,-1 16 3-15,-2 7-3 16,4 21 0-16,1 5 1 16,-7 15 1-1,1 7 2-15,-13 3-2 0,3 9 1 16,3-5-1-16,-5-6 0 15,2-8 0-15,-1-9-1 16,-5-14-1-16,5 1 0 0,-2-14 0 16,1-7 2-16,4-12-2 15,2-7 0-15,7-7 0 16,0-6-5-16,4 5 2 16,-3-2-2-16,5 9 1 15,-3 7 5-15,-1 9-5 16,0 6 10-16,2 9 4 15,0 6 1-15,1 11 6 16,-2 5-8-16,-2 9-6 16,-4 3-2-16,-4 3-18 15,-1 2-17-15,-7-3-51 16,1-3 42-16</inkml:trace>
  <inkml:trace contextRef="#ctx0" brushRef="#br0" timeOffset="19782.74">17412 10760 1903 0,'8'-2'561'0,"5"2"-551"16,5 2-7-16,3 10-3 0,-2 4 1 16,2 11 1-16,2 7-1 15,-3 1 0-15,-1 2 0 16,1-5-8-16,-5-6-7 15,1-7-26-15,0-10-17 16,-3-7-63-16,2-4-350 16,-3-16 265-16</inkml:trace>
  <inkml:trace contextRef="#ctx0" brushRef="#br0" timeOffset="19960.8098">17698 10739 1256 0,'-5'-11'782'0,"4"6"-519"16,2 3-155-16,0 2-64 15,0 2-16-15,-1 10-19 16,-13 3-1-16,-1 15-6 16,-6 4-1-16,-7 7-3 15,3 4-6-15,-2-6-24 16,1-4-12-16,9-8-44 16,1-7-47-16,7-10 86 15</inkml:trace>
  <inkml:trace contextRef="#ctx0" brushRef="#br0" timeOffset="21023.77">18244 10654 1720 0,'0'-14'615'0,"1"4"-567"15,0 4-46-15,-2 2-3 16,1 8-9-16,-6 4 2 15,4 16 0-15,2 11 7 16,-9 13 2-16,5 6 1 16,-9-3 2-16,1-6-2 0,12-7 1 15,-5-9-1-15,5-10 0 16,-3-6-1-16,1-9 3 16,1-4 6-16,5-7 0 15,11-6 2-15,-8-17 1 16,10-6-3-16,-1-11-5 15,-2-7 3-15,8-1-8 16,0 4 0-16,-2 9 0 16,2 11 0-16,-3 18 3 15,0 9 12-15,1 15 6 16,-2 9 5-16,-2 15-3 16,-1 7-9-16,-3 11-6 15,-1 5 1-15,3 7 1 16,1-4-1-16,-1-2-4 15,-3-6-1-15,-7-13-30 16,-1-2-19-16,-15-20 27 16</inkml:trace>
  <inkml:trace contextRef="#ctx0" brushRef="#br0" timeOffset="34967.55">15421 11979 1499 0,'-9'-29'660'16,"-2"2"-603"-16,-2 4-6 15,-6-2-22-15,-5 4-17 16,-3 7-10-16,-5-2-2 16,-1 13-5-16,-4 3 1 15,-7 10 2-15,1 11 2 0,-6 10 0 16,1 11 0-16,8 19 0 16,6 15 0-16,7 15 0 15,8 8 0-15,10-2 0 16,4-6 4-16,19-14-2 15,9-8-2-15,16-16 3 16,6-9-3-16,13-19 0 16,-1-11 4-16,1-22 4 15,1-7 1-15,6-18 8 16,6-10-2-16,-4-11 3 16,-3-7 3-16,-12-7 4 15,-6-3 3-15,-8-7-3 16,-4-1-2-16,-13-2-7 15,-9 2-4-15,-13 6-6 16,-9 8-1-16,-11 7-1 0,-8 4-3 16,-9 17-1-16,-8 6-5 15,-1 27-4-15,-7 12-2 16,-3 17-17-16,4 11-15 16,1 14 17-16,11 8 7 15</inkml:trace>
  <inkml:trace contextRef="#ctx0" brushRef="#br0" timeOffset="35373.05">16654 11638 1256 0,'-13'-18'733'0,"0"7"-590"0,-2 3-56 16,-3 12-50-16,-1 8-19 15,-6 20-15-15,-3 15-3 16,-6 27 20-16,4 13 9 16,-1 15 6-16,9 7 6 15,6 2-9-15,3-7-7 16,14-6-13-16,1-9-2 16,18-17-9-16,5-2 0 0,8-16-1 15,7-5-6-15,0-12-38 16,-3-13 468-16,2-3-339 15</inkml:trace>
  <inkml:trace contextRef="#ctx0" brushRef="#br0" timeOffset="36964.32">17073 12169 1595 0,'1'-21'668'16,"8"0"-574"-16,3 1-67 15,6 3-37-15,1 5-2 16,-5 3 5-16,2 9 4 0,-5 6 4 16,-1 2 6-16,-3 7 0 15,-1 3 1-15,-4 10-1 16,1 11-5-16,-1 3-1 16,3 0 1-16,-2-10-2 15,3-8 2-15,-2-7-2 16,-5-10 3-16,1-2 5 15,-1-8 5-15,1-8 3 16,5-1 1-16,2-17-4 16,0-8-8-16,8-12-6 15,0-7-6-15,8 6-3 16,10-1-2-16,-8 12 6 16,6 7 2-16,-3 10 7 15,-7 9 2-15,8 13 1 16,-6 2-1-16,2 14-1 0,-1 4-1 15,-3 10-3-15,-1 9 0 16,-7 3 0-16,-3 5 0 16,-4 5-3-16,-3-3 3 15,3-1-1-15,0-7 0 16,-1-15-26-16,5-1-16 16,2-13 109-16,0-6-65 15</inkml:trace>
  <inkml:trace contextRef="#ctx0" brushRef="#br0" timeOffset="37477.06">18497 12089 1766 0,'-4'-5'610'0,"-6"1"-549"16,-1 7-57-16,-9 7-47 16,-3 8 0-16,-6 15 3 15,-5 5 8-15,-2 3 34 16,6 3 3-16,5-3 1 16,-8-4-3-16,6-1-19 15,-6-6-29-15,-7-9 28 16</inkml:trace>
  <inkml:trace contextRef="#ctx0" brushRef="#br0" timeOffset="37669.51">18092 12175 2112 0,'13'-16'593'15,"18"5"-535"-15,4-1-58 16,16 9-21-16,-1 4-9 15,-10 9-4-15,2 11 8 0,-5 15 13 16,-5 3 7-16,0 10-35 16,-3-4-25-16,-2-2 39 15</inkml:trace>
  <inkml:trace contextRef="#ctx0" brushRef="#br0" timeOffset="38206.46">18805 12012 1983 0,'-5'1'664'0,"0"4"-445"15,9 10-184-15,-2 19-104 0,2 13-9 16,-4 12 16-16,-9-3 15 15,1-8 41-15,-5-8 6 16,6-11 2-16,-1-7 1 16,2-9-1-16,3-6-2 15,0-10 0-15,3-9 0 16,8-13-14-16,0-10-11 0,17-12-16 16,1-8-5-16,2-2 13 15,3 9 18-15,-10 11 26 16,-2 16 13-16,2 16 0 15,-1 6-7-15,2 19-9 16,-1 5-6-16,-4 11-3 16,-2 3 0-16,-5-1 1 15,0-4-2-15,0-8 2 16,-4-9 0-16,0-14-6 16,-3-4-3-16,5-17-10 15,-2-8-3-15,8-10 4 16,3-4 1-16,3 2 7 15,1 4 3-15,-7 13 7 16,3 7 4-16,1 14 5 16,7 9-1-16,5 14 2 0,-5 5-4 15,-3 12-3-15,-5 0 1 16,-4 4-4-16,-3 1-31 16,-7-8 25-16</inkml:trace>
  <inkml:trace contextRef="#ctx0" brushRef="#br0" timeOffset="38486.6199">19505 11588 1608 0,'31'8'716'0,"18"10"-514"15,9 10-163-15,11 28-65 16,-5 16 1-16,-18 16 3 16,-9 7 10-16,-14 8 21 15,-7-2 5-15,-14 1 14 16,-7 4 1-16,-20-5-9 16,-9-4-4-16,-21-5-33 15,-10-8-23-15,-7-17-36 16,3-5 42-16</inkml:trace>
  <inkml:trace contextRef="#ctx0" brushRef="#br0" timeOffset="48651.0199">19908 9196 980 0,'2'-14'724'0,"-4"-5"-436"16,-4 4-240-16,-7 1-23 16,-7 3-1-16,-5 6-8 15,-4 2 4-15,-1 10 4 16,-1 1-1-16,-3 8-10 15,-6 4-6-15,6 5-7 16,0 1 0-16,7 4 2 16,8 0-2-16,2-5 0 15,12 1 0-15,8-2-2 16,3 0 2-16,10 5-2 16,1 2 2-16,14 7 0 15,1 1 0-15,6 4 2 0,4 1-2 16,-7-5 6-16,2 0-6 15,-8-6 3-15,-7-4-1 16,-7-6 3-16,-4-2 1 16,-9-3 16-16,-2-5 5 15,-9-1 15-15,-7-4 0 0,-6-4-5 16,-5-2 6-16,-4-4-6 16,-4-2-3-16,-6-6-18 15,0-2-3-15,0-6-14 16,4 0-4-16,9-1-21 15,2 1-15 1,12 6-31-16,5 0-236 0,5 4 212 16</inkml:trace>
  <inkml:trace contextRef="#ctx0" brushRef="#br0" timeOffset="49217.54">20293 9281 1639 0,'-2'-2'635'0,"4"4"-585"0,3 5-31 16,3 5-19-16,-1 2 0 15,4 12 0-15,0 8 0 16,-2 17 1-16,0 13 2 16,-6 7-3-16,-2 0 2 15,-1-5 0-15,-1-8-4 16,1-7-7-16,0-5-9 16,1-13-39-16,0-4 11 15,1-19 25-15</inkml:trace>
  <inkml:trace contextRef="#ctx0" brushRef="#br0" timeOffset="49561.9">20271 9340 1685 0,'-5'-4'623'15,"0"1"-587"-15,5 2-29 16,2 1-6-16,2 0-4 16,4 6 1-16,5 2 2 15,5 3 4-15,4 7 0 16,4 4 1-16,5 7 4 0,4 7 2 16,3 4 5-16,-3-5 2 15,9-4-5-15,-1-7 0 16,0-7-8-16,2-1-4 15,-12 0 2-15,-6-5-3 16,-6-4 0-16,0-2-3 16,-3-4-5-16,0-1-3 15,0-1-12-15,-6-1-23 0,-8-5 34 16</inkml:trace>
  <inkml:trace contextRef="#ctx0" brushRef="#br0" timeOffset="49854.42">20848 9263 1570 0,'-3'-6'673'16,"-4"2"-531"-16,0 6-153 15,-3 5-11-15,-6 7-1 16,-5 7-1-16,-7 4 18 15,-1 2 12-15,-7 8 6 0,-3-3 4 16,-4 8-6-16,5 4 0 16,11-4-7-16,8 1-1 15,2-11-3-15,4-6-9 16,1-13-13-16,3-1-14 16,6-8-29-16,2-2-17 15,-1-2-435-15,7-6 319 16</inkml:trace>
  <inkml:trace contextRef="#ctx0" brushRef="#br0" timeOffset="50204.35">20906 9228 1505 0,'-5'-2'654'0,"0"0"-597"16,5 2-28-16,3 3-22 16,-2 2-3-16,1 11 12 15,1 7 2-15,2 14 14 0,0 8-2 16,2 7-4-16,6 4-6 15,-6-2-12-15,6-5-1 16,-7-10-5-16,-1-9-1 16,4-8 1-16,-3-3-2 15,5-8 0-15,-3-5-7 16,-8-6-29-16,-3-5 224 0,-1-17-150 16</inkml:trace>
  <inkml:trace contextRef="#ctx0" brushRef="#br0" timeOffset="51609.38">21309 9201 1443 0,'0'-13'682'16,"4"2"-597"-16,-2 2-34 16,2 4-33-16,-1 3-14 15,-1 2-4-15,0 7 4 16,1 9 3-16,-3 6 6 15,0 22-4-15,-3 7 1 0,-2 11-1 16,-1 7 2-16,1-9-5 16,3-4 0-16,1-8-2 15,-1-11-2-15,5-3-2 16,-2-7 0-16,-1-11-4 16,0-4-1-16,-2-9-15 15,0-3-18-15,-1-14 22 16</inkml:trace>
  <inkml:trace contextRef="#ctx0" brushRef="#br0" timeOffset="52081.54">21295 9202 1160 0,'-6'-21'840'0,"3"5"-448"15,1 2-317-15,10 3-57 16,8 5-8-16,7-6-10 0,7 0 3 15,8 9-2-15,-2-1 1 16,9 14-2-16,1 8 0 16,-6 13 3-16,-2 6-3 15,-17 8 0-15,-10-1-3 16,-11 0 3-16,-4-2 0 16,-11-7 0-16,-7-7 0 15,-6-5 0-15,-9-5 0 0,2-10 0 16,4 0 2-16,1-10 3 15,9-1 4 1,5-3 9-16,2 1 4 0,-1-5-3 16,4 3 1-16,2-1-14 15,1 0-2-15,6 6-3 16,0 1-1-16,2 1-1 16,2 1-3-16,6 8 1 15,2 4 0-15,7 10 1 16,1 7 2-16,8 11 2 15,-3 1 0-15,8 3 5 16,5 2 12-16,5-6 7 16,3 0 0-16,-2-3-1 15,-5-7-16-15,-1-6-6 16,-3-3-4-16,-2-9-29 0,-6-2-32 16,-16-16 38-16</inkml:trace>
  <inkml:trace contextRef="#ctx0" brushRef="#br0" timeOffset="130003.53">20532 9557 1001 0,'6'-6'669'16,"2"4"-532"-16,-3 2-113 15,-5-1-11-15,-3 4-13 16,-2 3 3-16,-14 2 4 16,6 7 1-16,-5 7-5 15,-6-1 3-15,3 7-28 0,-8-1-55 16,-7 1-262-16,-3 5-79 16,3 0-6-16,2-1 188 15,4-1 170-15,4-7 38 16,6-3 39-16,3-6-23 15,11-8 10-15</inkml:trace>
  <inkml:trace contextRef="#ctx0" brushRef="#br0" timeOffset="130583.13">20829 9636 302 0,'6'-7'150'16,"1"4"16"-16,-3 2 83 16,-2 1 31-16,-2 4-59 15,-1-3-62-15,2 3-91 16,2-2-21-16,2 2-16 15,2-2 0-15,5 0-3 16,3 1 3-16,6 1 25 16,3-2-4-16,-2-1 2 15,-1 1-7-15,0 1-9 16,-5 1-10-16,-3 5-17 16,4 3 87-16,-11 3-76 0</inkml:trace>
  <inkml:trace contextRef="#ctx0" brushRef="#br0" timeOffset="185833.21">14055 10709 983 0,'38'-11'615'0,"9"2"-568"0,6 0-28 16,0-2-4-1,-4 5-6-15,-3 0-2 0,2 6-4 16,-3-1 6-16,5 1 25 16,1 3 13-16,-10 0 14 15,4 4-21-15,-4 1-11 16,4-1-7-16,0-4-4 16,3-2-4-16,4 1 1 15,-6-3 3-15,5-1 9 16,3 0 2-16,0-7 2 15,6 2-2-15,-9-4-1 16,-1 0-5-16,-10-1-3 16,-4 1-7-16,-2 7-10 15,-2 0-1-15,-5 7-4 16,0 1 1-16,-5-1-25 16,-1 0-28-16,4-2 37 0</inkml:trace>
  <inkml:trace contextRef="#ctx0" brushRef="#br0" timeOffset="186734.4">20362 10635 1284 0,'16'-5'743'16,"3"-3"-493"-16,7-1-255 0,3 2-13 15,0 3-8-15,1-1 5 16,2 0 10-16,5 3 11 16,7-2 16-16,5 0 4 15,5 0 0-15,-3 2-2 16,8 2-14-16,2 1-1 16,-4 2-3-16,2-1 0 15,-2-1 0-15,-2 3 0 0,6 0 0 16,-2-3 2-16,4 0 2 15,1-1-4-15,7-4 0 16,2 3 0-16,-6 0 4 16,-1 0 8-16,-12 1 15 15,-6 1-1-15,-5 5 1 16,-5 6-9-16,-11 6-14 16,-13-3-4-16,-12 5-30 15,-18-3-11-15,-32-2 26 16</inkml:trace>
  <inkml:trace contextRef="#ctx0" brushRef="#br0" timeOffset="188294.26">2735 10647 1545 0,'2'-13'645'15,"10"0"-601"-15,1 1-44 0,4 4-22 16,-2 1-5-16,2 4 3 16,2 0 10-16,7 3 14 15,5 2 2-15,5-2-4 16,6 1 4-16,7-5-2 16,5-4 0-16,7-2 0 15,3-4 0-15,6-2 1 16,5 3 1-16,1-1 0 15,0 3 0-15,-4 1-2 16,-7-2 3-16,-3-2 1 16,3 3-2-16,4 1 0 15,0-1 1-15,8 6-3 16,2-2 6-16,0 3 5 16,5 4 0-16,0 0-1 15,-5-1-2-15,-1 1-6 0,-4-4-1 16,-6 6 3-1,1-2-4-15,-2 0 2 0,-1 1-2 16,-3 1-2-16,2 7 4 16,-9 3-276-16,-4 10 205 15</inkml:trace>
  <inkml:trace contextRef="#ctx0" brushRef="#br0" timeOffset="189032.3499">3455 12462 1707 0,'-41'-2'622'0,"15"-2"-580"16,13 4-29-16,15 6-17 16,5-5-2-16,15 8 1 15,12 2 0-15,9-3 5 16,9 6 1-16,11-5 1 15,-6-4 1-15,20 4 1 16,5-2-3-16,15-1 2 0,9 2-3 16,5-4 1-1,8 0 0-15,-1 0 3 0,1 2 1 16,2-3-1-16,-4-1 1 16,15 3-2-16,-1-2-2 15,14 8-1-15,-5-1 2 16,-13 3-1-16,-1 2 0 15,-19-4 2-15,5 4-7 0,-3-3-21 16,-1 0-21-16,-7 8 29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5:20:58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10185 11377 919 0,'1'-7'807'15,"1"-2"-346"-15,5 2-398 16,4 0-52-16,1 0-5 15,2 4-6-15,1 1 0 16,1-1 0-16,0 3 0 16,1-1 0-16,-2-4 0 15,2 0-9-15,2-2-2 0,-2-6-9 16,2 0 0-16,-6-3 5 16,-6 1 4-16,-5 2 11 15,-6-1 0-15,-14 2 2 16,-4 6-2-16,-9 5 4 15,1 2 3-15,5 4 9 16,0-1 1-16,5 0-5 16,2 3-3-16,2 5-7 15,1 5 4-15,8 2 3 16,2 1 2-16,6 2 1 16,3-6 1-16,9 9-4 15,2-2-4-15,10-3 0 16,0 1-4-16,0-6 0 15,-1 2 1-15,-1-4-4 16,-6-2 0-16,0-4-15 16,-2-5-14-16,-3-6 9 0,4-4-397 15,-4-11 261-15</inkml:trace>
  <inkml:trace contextRef="#ctx0" brushRef="#br0" timeOffset="358.04">10416 11277 1343 0,'0'-13'724'15,"0"5"-572"-15,0 1-53 0,7 7-59 16,-4 1-14-16,10 10-12 16,-1 1-3-16,4 8-2 15,4 2-3-15,-2 5-3 16,4 5-3-16,-3-2 1 16,-2-1-7-16,-7-7-21 15,0-4-6-15,-3-7-13 16,1-5-5-16,3-11 5 15,0-9-15-15,3-14-172 16,2-3-184-16,-4-9 75 16,0 2 181-16,-4 4 412 15,-4 4 160-15,0 14-91 16,-3 0-133-16,0 11-54 16,-1 1-42-16,-6 4-36 15,-2 7-18-15,-8 12-28 16,-7 6-8-16,-7 14-2 0,-3 1-4 15,-6 2-17-15,2 0-10 16,3-10-34-16,4-2-25 16,10-11 51-16</inkml:trace>
  <inkml:trace contextRef="#ctx0" brushRef="#br0" timeOffset="1010.35">10828 11292 1688 0,'2'-17'613'15,"5"6"-589"-15,-3-2-22 16,-8 5-4-16,-1-2-5 16,-7 1 1-16,2 3-1 0,4 4 1 15,3 3 4-15,-4 6 2 16,0 2 2-16,1 5 4 16,0 6-1-16,5 4-5 15,0 0 3-15,5-2-3 16,-1-3 2-16,5-7-2 15,-1-2 2-15,-1-5-1 16,2-4 2-16,-1-1-3 16,0-7 3-16,3-3 0 15,-6 0 0-15,3-4 0 16,-1 4-2-16,0 4-1 16,-1 2 0-16,1 5 0 15,0 4 0-15,-4 4 0 16,1 6 0-16,-2 1 2 15,-1 3 1-15,6-2-2 16,-3-4-1-16,0-4-1 0,1-4-9 16,-1-3-22-16,3-5-29 15,0-2-319-15,1-6 212 16</inkml:trace>
  <inkml:trace contextRef="#ctx0" brushRef="#br0" timeOffset="1430.23">10946 11307 1480 0,'3'-6'685'0,"-1"3"-578"16,2 1-52-16,-1 4-34 16,5 4-9-16,-3 5-7 15,-3 3-3-15,-2 4-4 16,-2-1-6-16,-2-3-3 16,2-2-1-16,0-9 4 15,1-3 3-15,2-2 2 16,3-2 3-16,1-7 0 15,2-4 3-15,2-6-2 16,-1 1 2-16,1 2-3 16,0 6 1-16,-4 6 0 15,1 2-1-15,-2 4 4 16,-1 3-1-16,1 5 1 16,-1 1-2-16,0-1 2 15,1-2-1-15,-1-4-2 0,1 1 2 16,3-3-2-16,-2 0 0 15,4-3 1-15,-1-1-1 16,-1 0 0-16,1-3-1 16,-2 2 1-16,2-1-1 15,-1 6 0-15,-1 3 0 16,-2 13 0-16,0 8-2 0,-4 11-1 16,0 1-3-16,-2 1-36 15,2-7 251-15,2-10-166 16</inkml:trace>
  <inkml:trace contextRef="#ctx0" brushRef="#br0" timeOffset="2026.64">11259 11347 1956 0,'0'-2'591'0,"0"-5"-532"15,0-5-54-15,4-3-40 16,-4-3-2-16,6-2 3 16,1 2 16-16,1 2 17 15,-2 1 2-15,1 1 2 16,3 1-1-16,-4 5 1 16,3 1-2-16,-3 5-1 15,-2 2-1-15,-2 3-3 16,3 5 0-16,-5 8-1 0,-3 4 0 15,3 13 4-15,-8 5 1 16,4 7 1-16,8 3 0 16,-1-3 1-16,6-5-1 15,0-7-4-15,-7-6-12 16,-3-7-30-16,-2-7-24 16,-6-9 41-16</inkml:trace>
  <inkml:trace contextRef="#ctx0" brushRef="#br0" timeOffset="2224.05">11207 11617 1863 0,'-2'3'614'0,"7"-1"-494"16,0-1-69-16,4-1-47 15,9 4-2-15,3-4 0 16,-1-2 0-16,8 0-1 15,3 0 0-15,2 3-41 16,5 3-28-16,-4 3 42 16</inkml:trace>
  <inkml:trace contextRef="#ctx0" brushRef="#br0" timeOffset="3410.18">12194 11261 1374 0,'-6'1'689'0,"9"4"-596"16,6 0-71-16,10 0-30 15,6-1-1-15,9-6 2 16,4-2 2-16,1-5 6 15,-6-1 3-15,-8 0-2 16,-7 0 5-16,-6-1 9 16,-2 0-1-16,-5-1 3 15,-5 0-5-15,-4 1-8 0,-6-1-1 16,-3 4 0-16,0 2-3 16,-7 5 3-16,-1 3 3 15,3 5 2-15,0 2 4 16,7 7 0-16,2 3 1 15,5 4-6-15,-6 2-2 16,10-3-4-16,4 1-1 0,8 1 0 16,9 0 0-16,2-2-1 15,0-4 0-15,6-9-11 16,3-6-19-16,1-4-371 16,-2-6 245-16</inkml:trace>
  <inkml:trace contextRef="#ctx0" brushRef="#br0" timeOffset="3655.56">12542 11201 1269 0,'-4'-1'816'15,"0"-3"-429"-15,3 3-360 16,1 2-25-16,2 6-5 15,5 4-4-15,7 5 2 0,5 5 2 16,7 3 3-16,5 0 2 16,-5-2-2-16,3-1 0 15,-10-6-8-15,1-5-13 16,2-7-29-16,-1-4-22 16,-4-10 41-16</inkml:trace>
  <inkml:trace contextRef="#ctx0" brushRef="#br0" timeOffset="3828.91">12802 11161 1390 0,'-3'-6'748'16,"-6"4"-535"-16,-5 3-151 15,-2 7-22-15,-18 11-30 16,-4 5-8-16,-9 12 2 16,-3 2-2-16,7 5-2 15,8 1-8-15,7-9-22 16,7 0-18-16,13-11-45 15,2-8 46-15</inkml:trace>
  <inkml:trace contextRef="#ctx0" brushRef="#br0" timeOffset="4300.96">12944 11290 1107 0,'0'-3'865'0,"0"-4"-382"15,0-5-464-15,-1-1-25 0,-4-3-6 16,-2 1-1-16,-5 1 3 16,-4-2 5-16,-2 8 4 15,0 4-2-15,-2 5 2 16,1 5 1-16,0 6 0 15,-2 2 1-15,6 7-1 16,-3 4 0-16,8 10-2 16,9 0 2-16,-3-4-4 15,7-2 2-15,7-12 2 16,-4-6 0-16,9-8 3 16,1-3-2-16,-2-7 2 15,1-6 1-15,0-3-3 16,-3-2 3-16,0 1-3 15,-1 0-1-15,-2 6 0 16,0 2 0-16,-2 4 1 16,1 5 1-16,-1 3-1 0,0 4-1 15,0 5 0-15,0-2 1 16,-3 3-17-16,3-4-17 16,0-4-34-16,2 0-48 15,4-8 69-15</inkml:trace>
  <inkml:trace contextRef="#ctx0" brushRef="#br0" timeOffset="4742.3">13036 11243 987 0,'6'-10'779'0,"-3"4"-516"15,-1 6-76-15,2 3-86 16,-3 5-47-16,0 7-34 16,-1 2-10-16,-1 7-7 15,-2-4-1-15,0-1-2 16,-1-6-4-16,2-9-2 15,2 2-3-15,0-8 2 16,1-1 3-16,7-12-1 16,0-6-6-16,6-7-7 15,3-1-2-15,0 4 5 16,-2 2 4-16,-7 8 9 16,-1 4 2-16,1 11 5 15,-3 0 8-15,1 8-3 16,-4 3 2-16,-4 2-4 0,4 4-3 15,0-2-3-15,5 1 1 16,-3-7-3-16,3 0 0 16,-2-3-5-16,-2-6-3 15,2-5 2-15,0 1-1 16,5-4 6-16,0 3 3 16,4 3 1-16,-2 0 3 15,3 7 5-15,-2 3 0 0,1 5-3 16,-2 4-1-16,1 5-6 15,0-2 0-15,-3 2-1 16,-1-3-4-16,-1-2-25 16,1-2-14-16,-1-3 21 15</inkml:trace>
  <inkml:trace contextRef="#ctx0" brushRef="#br0" timeOffset="5697.42">13432 11063 1898 0,'-1'-8'628'0,"1"-1"-480"16,3 2-84-16,13 0-72 16,5 2-8-16,10 1-5 15,3 2 0-15,1 4 12 16,-4 5 6-16,-7 5 3 16,3 3-1-16,-13 6-2 15,-7 2 1-15,4 8-3 0,-12-2 1 16,-1 0 0-16,4-2-4 15,-10-4-2-15,-1-1-5 16,-6 3 1-16,-6-1 3 16,-9-6 6-16,3-1 5 15,9-4 5-15,2-6 1 16,16-1 2-16,4-4 2 16,13-2 3-16,6-1 0 0,18 0-3 15,3 1-3-15,6 0-15 16,3 4-31-16,-7 4 28 15</inkml:trace>
  <inkml:trace contextRef="#ctx0" brushRef="#br0" timeOffset="27684.62">12833 2086 990 0,'-10'0'758'16,"0"0"-432"-16,1 0-293 15,6 2-6-15,-4-1-7 16,1 1-5-16,-1 7-6 16,-5 2 3-16,4 16-4 15,-2 6-7-15,-2 14 3 0,2 6-4 16,5 3 2-16,-1-4 0 16,7-10-2-16,3-6-6 15,4-13-34-15,8-3-29 16,12-5 44-16</inkml:trace>
  <inkml:trace contextRef="#ctx0" brushRef="#br0" timeOffset="33739.97">12901 2151 346 0,'-7'0'275'0,"3"-2"144"16,-1 1-197-16,2-2-10 15,0 1 24-15,0 0-43 16,1 2-55-16,1-1-12 16,0 0-41-16,1 1-24 0,0 1-40 15,1 2-13-15,4 7-6 16,-1 2 0-16,3 12-1 15,3 11 0-15,0 8 2 16,1 3-2-16,-4-3 0 16,0-9 1-16,-2-12-4 15,-1-6 2-15,-2-12-13 16,0-3-5-16,-4-8-1 16,-2-2-8-16,-5-11 16 15,-1-6 5-15,1-6 5 16,1-3-1-16,6-4 2 15,2 5 0-15,6 0 0 16,1 4 0-16,1 8 0 16,-1 2 0-16,-1 8 0 15,0 2-2-15,-1 6 2 0,3 4 0 16,0 1 2-16,1 4-2 16,0 4 0-16,2 4 0 15,2 4 2-15,0 9-2 16,-1-2 3-16,1 3-3 15,-1 4-2-15,0-1 2 16,1 1-9-16,-5-4-20 16,6-8-192-16,-3-9 153 0</inkml:trace>
  <inkml:trace contextRef="#ctx0" brushRef="#br0" timeOffset="34173.25">13411 2165 1359 0,'-11'-2'675'0,"-3"-1"-631"16,1-1-10-16,-2 2 3 15,-1 2-25-15,-2 2-8 16,3 6-4-16,-3 2 0 15,4 5-4-15,1 0-12 0,4 1-8 16,3 6-17-16,4 5-3 16,5 5 8-16,4 3 8 15,7 0 19-15,3-3 7 16,4-7 10-16,-1-10-3 16,3-14-7-16,-1-6-3 15,0-17-2-15,-1-10 3 16,-2-14 4-16,-4 0 0 0,-4 0 2 15,0 8-2-15,-8 13 2 16,0 4-2-16,-3 14 1 16,-2 5 3-16,1 8 0 15,0 2-1-15,0 9 1 16,1 2-4-16,1 4 0 16,1-1 2-16,3 0-170 15,0-1 109-15</inkml:trace>
  <inkml:trace contextRef="#ctx0" brushRef="#br0" timeOffset="34726.03">13595 2153 1440 0,'6'8'676'16,"2"-1"-614"-16,2 3-10 15,2 6-41-15,-7-2-7 16,5 8-4-16,-1 4 3 16,5 2-1-16,8 1 2 15,-4-11-6-15,1-6 0 16,-6-12-20-16,-3-10-10 0,0-9-23 16,-5-6-3-16,-1-7 9 15,-1 1 15-15,-2 0 21 16,2 2 6-16,2 4 7 15,-1 1 0-15,2 7 1 16,-1 6 1-16,-4 6 9 16,0 5 18-16,0 4 9 15,-1 0 0-15,0 13-8 16,3 2-21-16,-1 6-9 16,2 9 0-16,2-2 0 15,-2 1 5-15,3-4-3 16,-3-9 0-16,3-15-6 15,-2-5-1-15,2-17-3 16,0-8 5-16,-1-3-8 16,2-4 0-16,1 4 0 0,1 5 0 15,1 7 9-15,0-1 2 16,1 8 0-16,1 4 0 16,-1 1 2-16,2 9 0 15,1 6-2-15,0 4 0 16,4 13 0-16,-5-1 0 15,6 9-2-15,-4-1-11 16,-4-5-322-16,3-1 217 0</inkml:trace>
  <inkml:trace contextRef="#ctx0" brushRef="#br0" timeOffset="35117.18">14273 2258 1564 0,'0'3'635'0,"-1"3"-598"16,1-6-30-16,1-7-5 15,3-2-2-15,-2-5 3 0,2-3 1 16,0 1 3-1,-2-4-5-15,0 1 0 0,-3 0 2 16,-5 7-4-16,2 7 5 16,-5 5 0-16,-1 5 1 15,-2 9 1-15,-3-3-3 16,-2 7-2-16,1 1-2 16,1 2 0-16,4 8 0 15,5-1 1-15,1 3 1 0,11-2-2 16,4-7 4-16,12-9-8 15,4-3 2-15,6-12-10 16,1-5-12-16,4-12-49 16,0-5-159-16,3-4 159 15</inkml:trace>
  <inkml:trace contextRef="#ctx0" brushRef="#br0" timeOffset="35459.58">14602 2077 1738 0,'-18'11'602'0,"-2"-1"-581"0,6 0-6 16,3 0-2-16,-10 0-10 16,8 2-3-16,-3 1 0 15,5 4-3-15,8-4 3 16,3 0 0-16,-1-7 0 15,10 1 0-15,3 1 0 16,12-7 0-16,8 6-2 16,2-7 2-16,8 3 0 15,-7-2-2-15,3 4 4 0,-4 1-4 16,-2 1 1 0,-4 2-8-16,-6 0-2 0,-10 3-2 15,-7-1 0-15,-7 0 8 16,-4 1-2-16,-11-1-14 15,-2 0-30-15,-3 3 33 16</inkml:trace>
  <inkml:trace contextRef="#ctx0" brushRef="#br0" timeOffset="35639.2599">15090 2396 1751 0,'8'29'595'15,"-10"7"-574"-15,4-1-23 16,-11 1 2-16</inkml:trace>
  <inkml:trace contextRef="#ctx0" brushRef="#br0" timeOffset="37027.47">15700 2063 1284 0,'-7'-5'683'16,"-4"-1"-616"-16,0 2-49 15,-1 0 10-15,-2 2 4 16,0 3 15-16,-1-1-1 16,-3 6-17-16,0 2-7 15,-3 4-20-15,4 5 1 0,5 0-1 16,-1 0 2-16,7-3-1 15,-1-3-1-15,7-2 0 16,7 0-2-16,5 0 2 16,7-3-2-16,2 1 1 15,1-3-1-15,1 3 2 16,2 1 2-16,-7-2-4 16,0 2 0-16,-5-5 2 15,-4 0-2-15,-3 2 3 16,-4 0-1-16,-4 1-2 15,-5-1 4-15,-6 7-2 16,-4 4 1-16,-3 3-3 16,2 7 4-16,-2 0-2 15,2-2-8-15,5-3-23 16,2-7-22-16,8-7-292 0,1-5 205 16</inkml:trace>
  <inkml:trace contextRef="#ctx0" brushRef="#br0" timeOffset="37300.18">15921 2139 1003 0,'-5'-1'748'0,"-4"-2"-545"15,2 3-59-15,-7 0-72 16,-1 0-19-16,-1 4-29 15,-1 2-4-15,1 8-11 16,2 4-4-16,-4 2-1 16,4 7-1-16,3 1-3 15,3 0 0-15,8 4-1 16,2-6 2-16,8-5-17 16,6-4-17-16,8-12-63 15,-2-5-107-15,9-9 134 16</inkml:trace>
  <inkml:trace contextRef="#ctx0" brushRef="#br0" timeOffset="37643.6599">16172 2121 1051 0,'-17'6'703'15,"-1"1"-603"-15,0 2-36 16,-2 4-37-16,1 1-18 0,3 7-3 15,-2 2-3-15,6 2 3 16,6 6 1-16,5-9-2 16,7 0 1-16,7-3-4 15,1-9-2-15,7-3 0 16,-2-9 0-16,0-12 1 16,-1-5 1-16,-1-8 2 15,-2-1 3-15,-2 5 4 16,-2 3 2-16,-6 5 0 15,-3 6 7-15,-3 2 7 16,-7 2 2-16,-3 0-2 16,-3 3-9-16,-4-2-14 15,0 1 1-15,-1 2-32 16,1 1-35-16,4 5 41 16</inkml:trace>
  <inkml:trace contextRef="#ctx0" brushRef="#br0" timeOffset="38238.81">16328 2067 773 0,'-13'3'533'0,"7"0"-437"15,0-1 4-15,-1 0-7 16,4 0-9-16,-3-2-3 16,4 0-3-16,2 1-40 15,-2-1-9-15,2-1-9 16,-1 1-7-16,1 0-8 16,0 0 13-16,2 2 15 15,4-1-4-15,-6-1 6 16,3 2-6-16,-1 1 5 15,1 0 4-15,6 6 2 16,1 3-5-16,0 1-17 16,6 9-7-16,-1-2-6 0,-3-1-3 15,0 7 0-15,-6-5-2 16,-1 14 0-16,5 2-2 16,-7-2 0-16,4 0 1 15,-12-17 1-15,1-7-4 16,4-11 2-16,-1-7 2 15,0-15 0-15,-4-8 0 16,-2-11 0-16,0 1 2 16,7 6 0-16,6 5-2 0,4 7 2 15,-3-2-2-15,3 1 0 16,1 2 0-16,-4 2 0 16,6 5 1-16,2 1-1 15,-6 1 2-15,9 4-2 16,-2-2 0-16,1 3 2 15,3-1-2-15,0-5 0 16,0 5-22-16,1-2-67 16,2 3-318-16,-1 6 220 15</inkml:trace>
  <inkml:trace contextRef="#ctx0" brushRef="#br0" timeOffset="38657.07">16775 2229 1480 0,'-1'8'645'16,"1"-6"-621"-16,-3-5-14 15,8-6-4-15,-2-5-2 0,3-6-1 16,5-3 3-16,-7-6-1 15,5 1-1-15,-6 1-1 16,-5 0-1-16,-3 7-2 16,-3 4 4-16,-3 6 1 15,-1 3 1-15,-2 7 1 16,-3 7-2-16,-1 5-1 16,1 7 1-16,2 5-5 15,2 5 2-15,1 3 0 16,1-2 0-16,4-1-2 15,3 0 0-15,6-4 2 16,6 1 0-16,6-9-1 16,7 0 3-16,6-8-4 15,3-9-2-15,3-8 2 16,1-13-2-16,6-3 2 0,-1-2-12 16,-5 0 8-16</inkml:trace>
  <inkml:trace contextRef="#ctx0" brushRef="#br0" timeOffset="38951.06">16727 1841 1754 0,'-9'7'588'0,"9"-2"-578"15,6-2-4-15,16 6-3 16,4 3-3-16,12 6 0 16,10 3 0-16,11 9 1 15,4 6 2-15,0 8-2 16,-8 0 3-16,-12 0-3 16,-6-1 2-16,-10-2-1 15,-6 0 0-15,-13-8 3 16,-10-3-9-16,-17-8-27 15,-8-8 23-15</inkml:trace>
  <inkml:trace contextRef="#ctx0" brushRef="#br0" timeOffset="42410.04">11933 1089 1104 0,'-6'7'737'0,"3"-5"-629"16,4 1-19-16,4-3-28 15,2 0-28-15,8 0-27 16,1-2-3-16,4 0-1 16,5-4 2-16,1-4-2 15,-1-2-2-15,1-5 1 16,-2-1-1-16,-8-6 2 16,-2-3 0-16,-7-4-2 15,-6 1 0-15,-2 5 11 16,-5 8 7-16,-6 8 2 15,1 3 2-15,-4 4-9 16,3 2-10-16,-2 2 1 16,-1 2-4-16,3 7 2 15,-1 2-2-15,2 7 0 0,0 4 0 16,4 5 0-16,2-1 0 16,5 3 3-16,2-1-1 15,8-2 2-15,2-4 1 16,8-4 1-16,4-3-6 15,5-7 0-15,3-3 0 16,3-3 0-16,5-3 0 16,-1-3 0-16,-2 1 1 0,-3-3-19 15,-5-2-18-15,-9 0-40 16,-2-1-37-16,-7-1-348 16,-3 0 284-16</inkml:trace>
  <inkml:trace contextRef="#ctx0" brushRef="#br0" timeOffset="42638.97">12331 986 985 0,'-19'-10'697'0,"4"0"-505"15,-2-2-81-15,10 3-40 16,-1-1-20-16,7-2-28 16,5 2-3-16,2 7 8 15,4 6 1-15,6 8-2 16,6 3 0-16,11 12-16 0,1-4-4 15,-3 2-1 1,-1-2 1-16,-2-10-3 16,-2-2-1-16,-5-5-25 0,-6-2-30 15,-7-7-64-15,-5-4-286 16,-7-9 228-16</inkml:trace>
  <inkml:trace contextRef="#ctx0" brushRef="#br0" timeOffset="42818.68">12490 846 1278 0,'-9'0'736'0,"1"2"-585"16,3 0-44-16,-1 0-49 15,1 1-26-15,0 3-16 16,-1 2-10-16,-1 12-3 16,-1 4-6-16,-2 10-21 15,-1 2-14-15,0-4-59 16,2-4-48-16,2-9 94 15</inkml:trace>
  <inkml:trace contextRef="#ctx0" brushRef="#br0" timeOffset="43637.2898">12756 869 1405 0,'3'1'698'16,"-7"-2"-598"-16,-1 0-7 16,-2-3-46-16,-3 2-25 15,6 0-20-15,-8 2 0 0,-6 9-2 16,3 0-2-16,-10 8 1 16,13 5 0-16,-1 7 0 15,5 0 1-15,8-7 0 16,1-3 1-16,7-8 0 15,3-3-1-15,5-8 0 16,-1-2 0-16,5-10-1 16,-4-2 1-16,-3-4 0 15,-3-3 0-15,-3 2 0 16,6-1 0-16,-6 8 1 16,4 0-1-16,-8 5 0 15,-3 6 0-15,3 1 0 16,-4 8 3-16,5 6-2 15,-4 6 0-15,1 1 2 16,3-1-1-16,1-3 0 16,6-4-2-16,0-3 0 0,-1-4 0 15,-1-3-2-15,-3-5 1 16,2-6-9-16,-4-6-3 16,3-10-9-16,-3-3-3 15,1-3-1-15,-1 4 8 16,0 10 11-16,-1 5 3 15,-1 8 4-15,-1-2 0 16,-1 4 0-16,0-1 0 16,0 2 6-16,0 0-3 0,0 0 3 15,1 0 1-15,-1 0-2 16,0-2 5-16,1 2-3 16,0 0-2-16,1 1 11 15,-2 2-7-15,3 0 1 16,0 11-1-16,2-8-6 15,1 2-2-15,0-4-1 16,0-7 0-16,1 2 0 16,-2-3 0-16,4-3 0 15,0-2 0-15,0 0 1 16,0 2 2-16,-3 2-2 16,0 1-1-16,0 0 1 15,-1 1 1-15,4 1-2 16,-2 1 0-16,2 5 0 0,3 2 0 15,-2 6 0-15,0 0 1 16,0 1-1-16,-2 3 1 16,3-11-1-16,1 5-1 15,-4-7-8-15,3-5-14 16,-5 1 15-16</inkml:trace>
  <inkml:trace contextRef="#ctx0" brushRef="#br0" timeOffset="44684.64">13324 852 1692 0,'-13'8'607'0,"1"-8"-591"16,5-5-10-16,6-3 0 16,2-4 1-16,7-8-5 15,-1-2 2-15,4-4-1 16,1 1 1-16,2 2-3 16,0 2 0-16,0 4 2 15,-3 2-3-15,-3 6 1 0,0 1 2 16,1 6-3-1,0 0 0-15,2 2 0 0,0 4 0 16,-1 6 0-16,3 5 1 16,-1 9 0-16,2 5-1 15,0 10 2-15,-1 0-1 16,-1-2 2-16,0 1-2 16,-2-12-4-16,-4 1-7 0,2-12-22 15,-5-5-30-15,-3-4 36 16</inkml:trace>
  <inkml:trace contextRef="#ctx0" brushRef="#br0" timeOffset="44861.5199">13464 1016 1238 0,'-3'5'725'15,"3"-5"-607"-15,4-3-76 16,10-3 9-16,8-2-22 15,4-1 2-15,10-3-4 16,3 2-16-16,0-5 0 16,0 0 24-16,-2-1-26 15</inkml:trace>
  <inkml:trace contextRef="#ctx0" brushRef="#br0" timeOffset="59347.35">18985 2770 712 0,'-2'2'557'0,"2"-2"-386"15,3-3-28-15,3-4 28 16,1-2-60-16,3-7-36 15,0-6-3-15,3-3-44 16,1-5-16-16,1-5-3 16,0 2-3-16,-4-2 1 15,4 6-1-15,-5 2-3 16,-3 3 1-16,-1 8 16 16,-5-1 3-16,1 7 5 15,2 1-1-15,-2 1-14 0,5-2-8 16,1 0 0-1,-2-1-5-15,4 5 6 0,-4 4 3 16,-2 4 16-16,3 7 1 16,1 6-1-16,2 9-8 15,1 10-11-15,1 3-1 16,-3 5-2-16,0 2 0 16,-3-4-2-16,2 0-1 15,3-3 1-15,-4-17 0 16,-1 0-1-16,6 11 0 0,-1-6-3 15,-4-12-17-15,-3-12-114 16,-1-1 91-16</inkml:trace>
  <inkml:trace contextRef="#ctx0" brushRef="#br0" timeOffset="59565.67">19077 2745 1024 0,'-28'-1'671'0,"5"-6"-547"16,6 0-51-16,8-6 7 16,5 6-18-16,5-1-22 15,2 1-7-15,9 4-17 0,4-1-7 16,8 2-3 0,6-2-5-16,2 2 5 0,4 0-2 15,0-7-14-15,0 2-26 16,-5-1 27-16</inkml:trace>
  <inkml:trace contextRef="#ctx0" brushRef="#br0" timeOffset="60441.63">19434 2569 780 0,'-10'4'719'16,"3"-3"-160"-16,7-3-534 15,1-1-7-15,8-3-9 16,3 0 10-16,2-4 1 16,5 1 0-16,2 3 3 15,0 1-16-15,3 5 1 16,-3 0-5-16,-1 3 1 16,-2 0 1-16,-4 1-5 15,3 0 6-15,-4-1-33 16,-5 0-6-16,5-2 20 15</inkml:trace>
  <inkml:trace contextRef="#ctx0" brushRef="#br0" timeOffset="61077.16">19992 2406 926 0,'0'-6'738'0,"-5"-2"-424"16,4-1-229-16,-2 1-18 16,-5 1-16-16,1 0 0 15,-3 7-2-15,-3 3-8 16,-1 5-24-16,-5 6-9 0,-3 8-6 15,2 4 1-15,-2 9-3 16,3 3 1-16,3-1 1 16,0 0-2-16,8-2 0 15,3 3 1-15,11-3 7 16,5 0 2-16,13-10 1 16,8-5 0-16,14-16-5 15,8-8-3-15,10-16 1 16,1-8 7-16,-2-5 134 15,-7-6-108-15</inkml:trace>
  <inkml:trace contextRef="#ctx0" brushRef="#br0" timeOffset="62444.51">19369 4365 1191 0,'-3'-2'745'15,"1"0"-611"-15,2 1-45 16,0 1-50-16,-1 0-19 15,1 2-10-15,0 4-2 16,0 6 1-16,1 6 0 16,2 10-4-16,3 3-1 0,-2 3 0 15,3 6-3-15,-2 0 3 16,0 3-2-16,-1-3 1 16,0-4-3-16,-1-9 2 15,0-5-2-15,1-11-41 16,-1-3 6-16,-1-12 17 15</inkml:trace>
  <inkml:trace contextRef="#ctx0" brushRef="#br0" timeOffset="62817.35">19377 4296 1318 0,'5'6'712'0,"4"-2"-619"16,7-1-29-16,5-1-8 15,7-2-36-15,1-3-2 16,6 2-12-16,2 2-3 16,-3 6 1-16,4 3-1 15,-7 5 1-15,-4 2 0 16,-4 2 1-16,-8 0-2 0,-8 1-1 15,-7 0 0-15,-14 2 1 16,-7 3-2-16,-13 2 2 16,-4 2-2-16,-5 0 0 15,-3-1 0-15,4-1 1 16,1-2-1-16,9-4 0 16,6-1-1-16,9-5-11 15,8-2-15-15,10-7-50 16,2-6-286-16,13-8 207 15</inkml:trace>
  <inkml:trace contextRef="#ctx0" brushRef="#br0" timeOffset="63103.34">19753 4444 1707 0,'-7'0'641'15,"5"1"-580"-15,6 3-12 0,6 1-36 16,1-3-11-16,6 0 1 16,3-1-2-16,6-7 0 15,1 1 1-15,7-4-1 16,4-3-1-16,5 4 0 15,0-3 0-15,3 3-8 16,-8-1-19-16,-8 3 18 16</inkml:trace>
  <inkml:trace contextRef="#ctx0" brushRef="#br0" timeOffset="63727.52">20132 4254 678 0,'2'0'519'0,"4"0"-311"16,-3 0-71-16,5 0-3 16,-4-1-7-16,-3-3-36 15,2 0-18-15,-1 2-30 0,1 0-10 16,1 1-13-16,0 2-9 15,2-2 16-15,1 1-1 16,3-1 6-16,-2-2 7 16,2 0-18-16,-1-1-1 15,2 1-9-15,2 0-5 16,0 1-3-16,2 1-1 16,-2 0 0-16,0 1 0 0,4 3 0 15,-2 0-2-15,5 0 0 16,0-2 0-16,-3 1 0 15,1 0 0-15,-7 1-17 16,0 1-25-16,-10-2 26 16</inkml:trace>
  <inkml:trace contextRef="#ctx0" brushRef="#br0" timeOffset="64916.18">20377 4311 527 0,'2'-6'515'0,"1"-1"-167"16,-2 1-12-16,-1 0-113 15,0 2-78-15,-2-1-49 16,-3 2-16-16,1-2-32 16,-2 0-19-16,0 0-10 15,0 0-1-15,-2-2 0 16,2-1 2-16,-2 2-5 16,0 2 1-16,1 3 3 0,-2 1 0 15,-1 1-1-15,0 2-1 16,0 2-11-16,1-1-3 15,-1 4-3-15,1-1-1 16,1 7-1-16,-2 0-1 16,3 5 3-1,-1 2-2-15,4 3 2 0,3 5 0 16,0 3 0-16,2 1 2 0,3 3-1 16,2-2 1-16,4-1 0 15,2-5-1-15,1-8 0 16,4-4-3-16,0-11 0 15,3-4 2-15,3-11 0 16,1-6 2-16,6-6-1 16,-1-7-1-16,1-3 0 15,-2-1 0-15,-6 4 1 16,-2 7-1-16,-7 9 3 16,-2 5-3-16,-5 6 1 15,-5 1 0-15,-3 2-1 16,0 4 0-16,-3 5-1 15,1 6 1-15,1 6 0 16,-1 3 0-16,3 4 3 16,2 4-1-16,5-2 0 15,-5-5 0-15,5-6-2 0,-1-7 0 16,-2-4 7-16,5-2-19 16,-10-6-34-16,6 2 34 15</inkml:trace>
  <inkml:trace contextRef="#ctx0" brushRef="#br0" timeOffset="66688.18">19612 6003 1353 0,'-11'5'685'0,"7"-3"-614"16,-1-2-37-16,13 0-21 15,1-2-44-15,4 0-353 16,1-3 232-16</inkml:trace>
  <inkml:trace contextRef="#ctx0" brushRef="#br0" timeOffset="66840.76">20174 5822 1166 0,'4'7'705'15,"-2"-6"-656"-15,4 0-6 0,1-2-28 16</inkml:trace>
  <inkml:trace contextRef="#ctx0" brushRef="#br0" timeOffset="66987.53">20406 5844 1088 0,'4'9'719'16,"2"0"-617"-16,-2-4-60 16,1 2-10-16,-7 0-26 15</inkml:trace>
  <inkml:trace contextRef="#ctx0" brushRef="#br0" timeOffset="70719.73">19403 6626 1241 0,'-7'3'748'0,"3"1"-585"16,3 0-61-16,1 0-60 16,2 4-23-16,7 1-16 15,1 2 0-15,2 3 2 16,2-2 0-16,3 3-1 16,2 3-1-16,7 5-1 0,-1 2-2 15,3-2 0-15,-4-2 0 16,-1-6 2-16,3 1-2 15,-5-3-11-15,-1 1-19 16,-13-4 19 0</inkml:trace>
  <inkml:trace contextRef="#ctx0" brushRef="#br0" timeOffset="70956.18">19636 6625 1645 0,'-22'6'647'0,"7"6"-593"16,-3 1-22-16,0 4-10 16,-3 2-16-16,-9 1-5 15,6 7-1-15,-3 2-19 16,5 1-11-16,2-4-34 15,5-6 77-15,5-7-17 16</inkml:trace>
  <inkml:trace contextRef="#ctx0" brushRef="#br0" timeOffset="71638.85">19720 6706 1353 0,'-5'1'721'0,"2"-1"-590"15,2 0-37-15,6-1-54 16,0-1-24-16,3-1-13 16,2-1-1-16,3 3 11 15,4-1 1-15,4 0-1 16,2 0 2-16,-1 0-14 15,0 0 1-15,-1 4 0 16,0 3 0-16,-4-4-2 16,1 2 0-16,-6-3 0 15,0 0 0-15,-6-1 167 0,-6-4-127 16</inkml:trace>
  <inkml:trace contextRef="#ctx0" brushRef="#br0" timeOffset="72387.4299">20203 6532 1374 0,'-9'0'711'15,"3"0"-549"-15,1-2-82 16,3-1-38-16,2 3-14 16,8 0-24-16,1 2-3 15,4-2-1-15,5 0 3 16,3-3-3-16,1 0 1 0,2 1-1 15,-1 1 0-15,-1 2 1 16,-1 1-1-16,-4 2 2 16,-2 1-2-16,-6 2 0 15,-1-3 0-15,-5 0 0 16,-2 2 0-16,-5 3 2 16,-4 3 0-16,-8 4 0 15,-5 4 1-15,-7 1-15 16,-1 1-3-16,-4 1-3 15,3-1-2-15,-1 0 14 16,2-1 2-16,6-3 4 16,3 2 0-16,5-8 3 15,6-2-2-15,7-1 0 16,2-3-2-16,8-2 1 16,2-1-3-16,6-3 3 15,2-1 0-15,5-2 2 0,-1-3-1 16,1 3 0-16,-1-1 3 15,0 2-4-15,-1 1 1 16,-2 0-1-16,-1 1 0 16,-6 2 0-16,-2 5 0 15,-6-2-22-15,-4-2-21 16,-5 0 27-16</inkml:trace>
  <inkml:trace contextRef="#ctx0" brushRef="#br0" timeOffset="72622.6">20202 6649 1374 0,'0'9'700'0,"4"-3"-575"16,4 0-52-16,5 0-29 15,2 0-20-15,2-3-20 16,0 2 0-16,-3-3-3 16,-1 2-1-16,-3 4 25 15,-3-2-21-15</inkml:trace>
  <inkml:trace contextRef="#ctx0" brushRef="#br0" timeOffset="98397.33">13336 8974 1589 0,'0'-5'636'0,"1"5"-582"16,2 0-46-16,-1 3-5 15,1 2-3-15,2 1 2 16,0 2 0-16,1 2 0 16,0 7 1-16,2 6-3 15,-3 5 6-15,2 2-1 0,-3 4 0 16,0-2-3-16,-3-1-1 15,0-2 2-15,-1-1-3 16,-2-2 1-16,0-3-1 16,-2-1 0-16,2-8-9 15,1-4-12-15,1-8-41 16,0-3 97-16,2-9-35 16</inkml:trace>
  <inkml:trace contextRef="#ctx0" brushRef="#br0" timeOffset="99006.72">13254 9002 1860 0,'6'-17'562'0,"12"0"-547"0,2 2-9 15,5 1-7-15,2 0 1 16,-2 4-1-16,0 3 0 15,5 2 1-15,2 5 1 16,7 6 0-16,-1 5-1 16,1 2 3-16,0 4-3 0,-10-4 0 15,1 1 1-15,-11-2-1 16,-8-3 0-16,-1 3 0 16,-10-2 0-16,-14 6 0 15,-2 6 1-15,-25-4 2 16,-6 3 0-16,-7-5-2 15,-3-6 1-15,12-5 0 16,8 0-1-16,15-3 2 16,2-2-2-16,11-2 0 15,3 0 6-15,5-1 5 16,5 1 0-16,8-1 0 16,5-4-5-16,12 5-7 15,2-4 2-15,9 6-1 16,-4 5 0-16,3 2 2 15,1 3-3-15,-2 7 1 16,-1-1-1-16,-6 2-1 0,-7 2 1 16,-7-2 0-16,-5-2 0 15,-9 2 2-15,0-1 0 16,-12 0 3-16,-7-2 5 16,-5 0 11-16,-6-2 3 15,-7-2 6-15,1 1-6 16,-11-5-2-16,-2-3-3 15,2-5-7-15,1-2 1 0,12-4-8 16,5-2-3-16,6-1-1 16,2-3-20-16,3 1 522 15,8 6-392-15</inkml:trace>
  <inkml:trace contextRef="#ctx0" brushRef="#br0" timeOffset="100144.36">14066 9122 1359 0,'6'-12'677'0,"-1"0"-601"0,0 2-59 15,2 3-7-15,1 1-6 16,-3 2 3-16,16 4 22 15,-2-4 0-15,5 6 4 16,7-1-9-16,-10 1-19 16,1 3-1-16,-4 3-20 15,-3 3-15-15,-8 2-269 16,-4-2 208-16</inkml:trace>
  <inkml:trace contextRef="#ctx0" brushRef="#br0" timeOffset="100313.36">14093 9208 1657 0,'0'-9'653'16,"8"-2"-566"-16,16-3-69 0,12 3-11 16,11-2-6-16,6 1 1 15,-3 3 0-15,-7 4-15 16,-6 10 9-16</inkml:trace>
  <inkml:trace contextRef="#ctx0" brushRef="#br0" timeOffset="118243.69">14810 8867 1757 0,'-1'1'607'15,"0"3"-561"-15,0 5-20 16,-1 7-25-16,-2 1 0 16,2 10 1-16,-2 2-2 15,-1 9 1-15,1 7 1 0,0 1 0 16,-1 3-1-16,2-4-1 15,0-7 0-15,3-5-1 16,1-7-13-16,5-8-30 16,5-6-16-16,6-13 27 15</inkml:trace>
  <inkml:trace contextRef="#ctx0" brushRef="#br0" timeOffset="118675.23">15088 8847 1576 0,'4'-10'671'0,"-4"0"-558"16,6 1-76-16,-9 3-36 0,-11 4-4 16,-10 5-8-16,-8 7 3 15,-2 11 6-15,8 2 3 16,7 1 2-16,7 1 1 15,7-5-3-15,5 0 0 16,16 1 0-16,-5-1 1 16,10-1 0-16,6 2 0 0,1-6 0 15,8 3 1 1,4 0-1-16,-4-1 0 0,-5 2 0 16,-3-3-2-16,-4-4 4 15,-4 1 0-15,-3-4 1 16,-1-2 2-16,-11-1-1 15,-2-2 4-15,-12 3 8 16,-6 0 4-16,-9 7 1 16,-7-1-1-16,-7 0-10 15,-6-1-4-15,-1-9-6 16,4 3-2-16,5-9-7 16,5-2-13-16,7-7-27 15,1-4-22-15,5-8 42 16</inkml:trace>
  <inkml:trace contextRef="#ctx0" brushRef="#br0" timeOffset="118854.73">14993 8871 1803 0,'22'-15'589'15,"6"-8"-552"-15,10 3-16 16,6 1-17-16,-2 4-3 0,6 8 0 15,-6 4-1-15,-5 5 3 16,-5 2-16-16,-8 6 10 16</inkml:trace>
  <inkml:trace contextRef="#ctx0" brushRef="#br0" timeOffset="177441.73">19470 3524 996 0,'1'-9'646'0,"2"4"-581"16,2 2-12-16,-2 1-31 16,-1-2-7-16,0 2 13 15,1 0 1-15,-1 1-7 16,2 1-2-16,3-5-13 16,4 2-5-16,13-1 0 0,4-2-2 15,17 1 2-15,6-2-2 16,-1-1 0-16,7 1 2 15,-8-1-1-15,-3-1 1 16,3 2 0-16,3 2 0 16,2 3 0-16,5 1-2 15,1 2 0-15,-3 1 1 0,3 0-1 16,-4-1 0 0,0 1 0-16,0 2 2 0,-4 0 0 15,-2 4 0-15,-1 1 2 16,-2 1-3-16,-8 1 3 15,-3 3 0-15,-14 0-1 16,-5 4 3-16,-5 3-3 16,-2 3 1-16,-5-1 1 15,-1 0 1-15,-2-7-2 16,0-5-3-16,-2-4 1 16,0-4 0-16,0 0 0 15,0-3-2-15,-3-1-6 16,-1-2-181-16,-13-5 125 15</inkml:trace>
  <inkml:trace contextRef="#ctx0" brushRef="#br0" timeOffset="177794.8598">20604 3391 1172 0,'23'-11'693'0,"-4"6"-649"16,-3 5-33-16,-4 4-6 15,2 5-1-15,4 3-2 16,-1 2 3-16,4-1-3 16,0 2 0-16,3 0 3 15,1 2-3-15,-1-4 2 16,-1 2-3-16,1 1 3 15,-4-3-4-15,-2-1 0 16,-2-3 2-16,-12-3 1 16,-1-4-1-16,3 1 6 15,-9 0-1-15,-5-3 7 16,-4 6-1-16,-23-2-2 16,-2 5-2-16,-16 10 4 15,-14 8-10-15</inkml:trace>
  <inkml:trace contextRef="#ctx0" brushRef="#br0" timeOffset="195730.03">19428 4861 1748 0,'-8'-18'596'0,"6"4"-576"16,2 0-6-16,2 0-3 16,4 0-4-16,3-2-2 15,-2 1 1-15,6 1 3 16,-1 1 2-16,4 5-5 16,7-1-2-16,10 0-4 15,7-1 0-15,12-1 0 16,6-1 0-16,11-2-1 15,5 0 1-15,10 4 0 16,-1-1-2-16,3 3 4 16,-3 3-1-16,-17 3 2 15,-1 2 2-15,-13 4-3 16,-3 2 1-16,-2-3-3 0,-2 3 1 16,-1-6-1-16,-1-1 2 15,2-1-1-15,-2 0 0 16,-5 1 0-16,-4-3 1 15,-14-2-1-15,-6 4-6 16,-12-2-34-16,-4 4 44 0,-19 10-16 16</inkml:trace>
  <inkml:trace contextRef="#ctx0" brushRef="#br0" timeOffset="-201557.24">12758 13629 910 0,'-6'-2'620'15,"-1"-1"-449"-15,-4-4-131 16,3 0 10-16,-10-1 13 16,0-2-14-16,2 5 22 15,-6-1-4-15,5 3-12 16,2-1-8-16,-3-3-25 16,5 1-6-16,0-6-12 15,-1-6-2-15,2-3-1 16,0-7 5-16,1-4 10 15,1-3 2-15,0-5 6 16,0-3-2-16,2-11-8 16,2-6-3-16,4-14-5 15,2-5-4-15,5-6-2 16,3 0 0-16,5 5 1 16,1-3-1-16,2 5 2 0,3 3-2 15,6 4 5-15,4 9-3 16,8 2 1-16,0-5-2 15,1 2 0-15,3 1-1 16,-3 11 2-16,2 11-1 16,0 9 0-16,2 2 0 15,3 7-1-15,0 3 0 16,5 6 0-16,-2 5 0 0,9 10-1 16,2 6 0-16,1 14 0 15,0 9 1-15,-3 12 0 16,-5 5 0-16,5 3 0 15,-2-2 0-15,-10-4 0 16,1-4 1-16,-8 0 1 16,-4-2-2-16,0 1 2 15,-6 3-1-15,-3 6-1 16,-3 4-1-16,-3 2-1 16,-3 6 2-16,-6 1 0 15,1 2 2-15,-6 2 0 16,-4 0 1-16,-4 2-2 15,-5-1 2-15,-3-3-1 16,-4-4-2-16,-4-1 2 0,-5-3-1 16,-10-5 0-16,2 1 2 15,-6-7 3-15,-5-3 7 16,0-3 5-16,-1 1 0 16,-4-2-2-16,3-4-2 15,-3 0-5-15,-4-4 3 16,0-2-2-16,-6 2-1 15,-1 1-1-15,1 0-2 0,3-5 4 16,6 1 11-16,10-11 9 16,4-1 1-16,8-7-7 15,2-3-12-15,6-3-12 16,3-2 0-16,4 0-2 16,4 0 1-16,2-3-18 15,-1 1-11-15,2-1 576 16,2-2-432-16</inkml:trace>
  <inkml:trace contextRef="#ctx0" brushRef="#br0" timeOffset="-169491.71">9079 16700 1393 0,'-3'0'703'0,"-6"-4"-569"16,9 5-77-16,5 2-11 0,-6-6-22 15,12 3-8-15,-3-1-7 16,2-1-4-16,15 2-3 16,-4-1 0-16,12 0-2 15,4 1 4-15,5-2 1 16,3-3 1-16,2 0 3 16,2-3-5-16,4 4-1 15,4 0-3-15,2 3 0 16,1-1 1-16,-9-1-1 15,-9-3 1-15,-9 0-2 16,-5 2-9-16,-8 2-20 16,-6 2-13-16,-9 0-45 15,-8-3-5-15,-13-3 57 16</inkml:trace>
  <inkml:trace contextRef="#ctx0" brushRef="#br0" timeOffset="-169228.16">9621 16410 1592 0,'-7'-6'682'16,"2"1"-565"-16,4 6-55 16,1 4-43-16,4 4-9 15,3 8-10-15,2 1 0 16,6 10 0-16,1-1 1 16,4 7 1-16,-4-2-1 0,2-3-1 15,-2-2 1-15,2-4 2 16,1 0-2-16,-3-2 3 15,-1 0-4-15,-7 1 0 16,-5-5-5-16,-11 6-2 16,-9-1 4-16,-17 0-6 15,-7 6-9-15,-16 0-26 16,-6 3 24-16</inkml:trace>
  <inkml:trace contextRef="#ctx0" brushRef="#br0" timeOffset="-168228.64">6698 16707 1876 0,'4'-7'564'0,"17"-2"-548"15,-1-3-13-15,-1 2-3 16,8 3 0-16,-6 4 0 16,0 2 1-16,-1-3 1 15,1 4 0-15,1-3-1 16,1-1-1-16,0-5 2 16,-2-3-2-16,-3-6-5 0,-4-2 1 15,-6-3 0-15,-4 0 1 16,-9 1 3-16,-4 0 3 15,-6 0-2-15,-3 3 0 16,-3 4-2-16,-1 1 0 16,-2 8 1-16,-4 0 5 15,2 10 3-15,-1 2-1 16,7 12 0-16,1 4-5 0,8 10 0 16,-3 6-2-16,5 9 4 15,9 7-3-15,9-1 1 16,20 0 1-16,6-9-3 15,3-7 1-15,5-13-1 16,-5-5 2-16,5-4-4 16,5-6 2-16,-8-4-1 15,2-3-17-15,-11-4-43 16,-8-5 41-16</inkml:trace>
  <inkml:trace contextRef="#ctx0" brushRef="#br0" timeOffset="-167984.87">7143 16471 1648 0,'6'-1'704'16,"-5"2"-504"-16,4 5-169 16,9 4-60-16,0 4 0 15,-2 5 7-15,7 7 9 16,-4 10 13-16,3 3 0 15,1 8 1-15,-1 1 2 16,2-6-3-16,-2-4 5 0,2-10-35 16,-4-10-19-16,-2-14-45 15,-1-8-447-15,-5-19 317 16</inkml:trace>
  <inkml:trace contextRef="#ctx0" brushRef="#br0" timeOffset="-167819.8799">7376 16478 1651 0,'-17'0'671'16,"-3"7"-550"-16,-4 9-90 16,-3 6-18-16,0 12-10 15,0 4-3-15,2 8 2 16,0 6 0-16,-2 3-6 16,-3 0-9-16,4-2-42 15,6-8-117-15,4-6 105 16</inkml:trace>
  <inkml:trace contextRef="#ctx0" brushRef="#br0" timeOffset="-167360.06">7514 16617 1894 0,'4'-2'628'0,"-6"-4"-460"16,-4-1-149-16,-1-2-89 15,-2 0-17-15,-9 2-3 16,-1 3 13-16,0 6 62 16,-2 7 19-16,2 4 14 15,1 3-1-15,4 3-8 16,2 2-5-16,8 7-3 16,3 3-1-16,5 2 1 15,4 1-1-15,6-10-1 16,1-6 0-16,3-8-5 15,-1-9 5-15,4-8 2 16,2-7 8-16,4-19 4 16,0-5 0-1,-2-9-5-15,-5 0-8 0,-3 7 3 0,-6 5-3 16,-2 14 2 0,2 5-1-16,-9 11 1 0,5 5-2 15,2 12 4-15,-3 7 2 16,4 13 2-16,-1 5 2 15,-8 3-4-15,7 4-2 16,-3-4-1-16,-2-6-2 16,1-8-16-16,-5-10-17 15,0-12-43-15,7-4 59 0,-4-18-3 16</inkml:trace>
  <inkml:trace contextRef="#ctx0" brushRef="#br0" timeOffset="-166880.24">7787 16536 1465 0,'7'-18'720'0,"-1"8"-561"16,3 5-72-16,-1 9-50 16,-2 3-15-16,0 17-14 15,-2 2 2-15,-4 9-1 16,0 4 1-16,-2-4-10 16,-2-6-2-16,4-13-2 15,0-1 0-15,2-12-8 16,2-5-2-16,3-11-8 15,3-12-7-15,2-13-16 0,4-3-4 16,4-4 0-16,-1 3 4 16,1 10 32-16,-2 7 19 15,-4 10 25-15,-2 9 3 16,-1 6-4-16,3 3-4 16,-5 9-7-16,7 2-2 15,-8 4-1-15,-8 3-5 16,8-3-6-16,-12-5-2 15,5-1-3-15,0-5-3 0,-5-6-6 16,6-4-1-16,2-6-3 16,9-5 2-16,3-1 9 15,0 2 2-15,-2 3 0 16,-7 2 3-16,2 8-2 16,-7-1-1-16,7 6 3 15,7 6-1-15,-1 10 2 16,4 6-1-16,-8 6-2 15,-6 2 0-15,0 4-4 16,-2-1-5-16,-3-1-21 16,-2-8-11-16,0-9 25 15</inkml:trace>
  <inkml:trace contextRef="#ctx0" brushRef="#br0" timeOffset="-166405.3">8469 16415 1916 0,'16'2'567'0,"10"-2"-534"16,3-3-41-16,11 3-5 15,-1 1 0-15,2 7-2 16,-1 3 12-16,-4 5 3 16,-6 3 4-16,-6 3-3 15,-2 3 1-15,-8 2-1 16,-4 2 0-16,-8-3-1 16,-5 0 3-16,-9-1-2 15,-7 1 3-15,-11 4-2 16,-8 0 0-16,-9 3-1 15,4-2-1-15,5-7 1 16,8-2 4-16,15-10 7 16,0-5 5-16,10-5 5 15,5-2-3-15,7-2 8 0,13-1 7 16,14 0 1-16,10 4 3 16,9 1-12-16,1 0-8 15,2 5-12-15,2 3-2 16,1 9-4-16,-3 2-6 15,-14 8-46-15,-12 12 548 16,-28 4-394-16</inkml:trace>
  <inkml:trace contextRef="#ctx0" brushRef="#br0" timeOffset="-129149.05">14787 4233 944 0,'-5'-8'776'15,"-3"-4"-389"-15,0 0-280 0,-1 0-27 16,0 1-30-16,1 1-29 16,-2 5-8-16,0 3 0 15,0 2-4-15,-1 8-4 16,-2 3-3-16,-2 10 1 15,-3 6 0-15,-2 11-3 16,-1 8 0-16,0 11 2 16,0 6-2-16,3 4 1 15,7 0 1-15,11-6-1 16,7-7 2-16,1-13-3 16,4-4 1-16,-8-9-1 15,3-1 1-15,0-2-1 16,-3-8 1-16,-1-1-3 15,-4-3-15-15,-2-8-37 16,-5 1-31-16,-2-9 43 16</inkml:trace>
  <inkml:trace contextRef="#ctx0" brushRef="#br0" timeOffset="-128915.1">14368 4599 1088 0,'-6'-3'761'0,"2"-4"-592"16,1 2-33-16,3-3-29 16,0-3-33-16,7-1-44 15,2-3-11-15,11 2-12 16,7 6-2-16,12 2-4 16,7 8-1-16,2 3 0 15,0 2 0-15,-5 4 0 16,-4-3-23-16,-1-1-201 15,-3 0 157-15</inkml:trace>
  <inkml:trace contextRef="#ctx0" brushRef="#br0" timeOffset="-128748.35">14758 4513 1387 0,'-4'1'676'0,"3"4"-623"0,1 9-10 16,1 6-32-16,1 5-7 16,3 4-37-16,0-7 24 15</inkml:trace>
  <inkml:trace contextRef="#ctx0" brushRef="#br0" timeOffset="-128573.66">14776 4381 1648 0,'0'2'617'0,"0"2"-614"16,0-1-21-16,7 2-358 15,1 0 231-15</inkml:trace>
  <inkml:trace contextRef="#ctx0" brushRef="#br0" timeOffset="-128186.1">14933 4432 1433 0,'-2'1'668'0,"2"8"-604"16,0 2-39-16,-1 11-7 15,0 5-12-15,-2 3-1 16,-1 2-3-16,4-2 0 16,-3-5 2-16,4-8-3 15,5-4 1-15,-6-9-4 16,0-3 2-16,0-4 0 15,-2-2 0-15,1-9 6 16,2-3 5-16,-2-6 3 16,2-1 4-16,5 2 6 15,0 1-4-15,7 5-7 16,-2-2-1-16,5 6-9 16,0 3 0-16,-3 5-3 15,-1 2-4-15,4 2-29 16,-3 0 21-16</inkml:trace>
  <inkml:trace contextRef="#ctx0" brushRef="#br0" timeOffset="-127848.99">15268 4421 992 0,'-9'-4'749'0,"-1"2"-449"16,-2 2-272-16,0 4-17 15,-2 2-17-15,-1 2-8 0,1 6-1 16,0-1 2-16,9 3 13 16,3-3 4-16,6-3 12 15,4 1-1-15,4-1-4 16,1 1-6-16,2-4-1 16,0-4-4-16,3-1 2 15,0 0 1-15,-2 5 1 16,-2-2-1-16,-7 8-3 15,-2 2-5-15,-5 4-4 16,-3 2 2-16,-6-1 3 16,-2-3 4-16,-2 0 7 15,0-3 2-15,2-2-25 16,2-2 100-16,2-4-66 16</inkml:trace>
  <inkml:trace contextRef="#ctx0" brushRef="#br0" timeOffset="-127626.58">15398 4249 1210 0,'-7'9'711'0,"1"4"-591"0,3 10-109 15,2 8 0-15,6 13-4 16,2 7 3-16,2 5-3 15,0-1 2-15,5-7 0 16,-3-8-2-16,3-13 84 16,0-8-67-16</inkml:trace>
  <inkml:trace contextRef="#ctx0" brushRef="#br0" timeOffset="-127447.18">15290 4448 1396 0,'-2'1'696'0,"0"1"-612"15,8 1-2-15,5 0-16 16,8-3-30-16,7 3-1 16,5-7-19-16,7-1-18 15,7 1 2-15</inkml:trace>
  <inkml:trace contextRef="#ctx0" brushRef="#br0" timeOffset="-127030.6">15939 4051 1486 0,'-10'9'652'0,"1"3"-612"15,2 10-13-15,0 10-7 16,5 16 5-16,-2 5 1 16,2 10-3-16,-1-3-6 15,3-2-12-15,3-1-2 0,7-14 0 16,4-8-9-16,2-15-41 15,3-9 138-15,5-7-83 16</inkml:trace>
  <inkml:trace contextRef="#ctx0" brushRef="#br0" timeOffset="-126689.45">16031 4432 1284 0,'8'1'683'0,"3"-2"-627"16,4-3 4-16,0 2-5 15,-1-2-10-15,-1-6-23 16,-2 1-8-16,-3-2-10 0,-1 0 0 16,-4 2-3-16,-3 0-1 15,-3-1 2-15,-2 3 2 16,-8 0-2-16,-1 3 0 15,-5 2-1-15,-2 2-1 16,0 3 0-16,-1 3-3 16,7 11 3-16,3 0 2 15,7 3 5-15,8 4-2 0,10 2 1 16,3-1-4-16,9-1-2 16,-2-2 0-16,0-10-24 15,-1-2-16-15,-2-6 27 16</inkml:trace>
  <inkml:trace contextRef="#ctx0" brushRef="#br0" timeOffset="-126480.07">16260 4182 1051 0,'-5'2'807'0,"-5"5"-495"15,2 8-290-15,1 10-20 16,0 8-2-16,5 12 4 0,1 4 1 16,3-2 4-16,4 1-5 15,3-10-32 1,3-8 56-16,4-7-30 0</inkml:trace>
  <inkml:trace contextRef="#ctx0" brushRef="#br0" timeOffset="-126299.76">16377 4251 1085 0,'-9'25'703'16,"-1"7"-611"-16,7 15-52 16,-2 0-6-16,5 9-7 15,1-1-3-15,-2-11 1 16,2-7-5-16,-1-20-16 15</inkml:trace>
  <inkml:trace contextRef="#ctx0" brushRef="#br0" timeOffset="-126061.83">16162 4286 1405 0,'4'0'671'16,"4"0"-615"-16,2-1 4 15,6 0 2-15,2-1-11 16,5-4-23-16,5 5-10 0,4-1-16 16,1 1 0-16,2 2-23 15,-6 0-19-15,-3 6 23 16</inkml:trace>
  <inkml:trace contextRef="#ctx0" brushRef="#br0" timeOffset="-125719.05">16495 4420 908 0,'4'0'557'0,"4"-1"-545"16,2 1 53-16,2-5 85 15,1 0 10-15,0-4-58 16,-1-3-24-16,-1 1-47 16,-1 0-14-16,-2 0-12 15,0 1 2-15,-4-2-3 0,-3 2 1 16,-3 2 3-16,-6 1 1 16,-2 4 0-16,-2 1 0 15,-4 4-2-15,-1 5-1 16,1 3-3-16,0 3 3 15,10-1 1-15,3 2 2 16,6 4-2-16,5 1-1 16,7 3 1-16,0-4 2 15,3-5-4-15,1-1 1 0,-2-7-12 16,1-3-17-16,-2-1 17 16</inkml:trace>
  <inkml:trace contextRef="#ctx0" brushRef="#br0" timeOffset="-125421.24">16692 4363 800 0,'0'-3'795'15,"-1"3"-278"-15,1 5-386 16,0 6-57-16,-1 5-60 16,0 4-10-16,1 5 1 15,0-4-1-15,2-2 0 16,0-5 0-16,1-6-5 15,1-1-3-15,-1-8 1 0,1-3 1 16,1-8 3-16,0-3 3 16,1-8-2-16,0-3 1 15,0-7 2-15,3-2 3 16,4 6 0-16,-2-2 2 16,3 13-1-16,1 7-4 15,-10 5 0-15,5 5-11 16,-2 5-42-16,0 5-462 15,4 4 280-15</inkml:trace>
  <inkml:trace contextRef="#ctx0" brushRef="#br0" timeOffset="-124888.59">17210 4132 1415 0,'-15'-11'675'0,"-1"2"-611"0,-5 2-30 16,-2 6-12-16,-1 13-22 15,2 7-3-15,4 12-1 16,6 3 4-16,12 3 9 15,2-3 2-15,10-7 0 16,5-3-2-16,2-12 4 16,0-6-1-16,2-7 7 15,1-7 2-15,-3-6-2 16,4-2-2-16,-7-5-5 16,-7 0-3-16,-4-4-8 15,-7 3 0-15,-6 3 1 16,-2 3-2-16,0 9-2 15,-1 3-5-15,5 4-17 16,5 1-11-16,3-1-83 16,7-1 78-16</inkml:trace>
  <inkml:trace contextRef="#ctx0" brushRef="#br0" timeOffset="-124600.06">17468 3947 1091 0,'8'-25'818'15,"-7"2"-522"-15,-2 1-166 16,-6 2-76-16,-1 1-12 0,0 4-17 16,-3 3-4-16,0 7-2 15,2 3 1-15,-1 9-4 16,1 6-4-16,5 12-2 16,-2 4-2-16,3 13-4 15,3 7 0-15,4 10 0 16,4 7-2-16,1 1 1 15,-2-5 1-15,-9-6-4 16,1-8 1-16,-1-5-7 16,-4-4-14-16,2-11-6 15,-4-2-11-15,-4-13-22 16,0-4-6-16,2-12 41 16</inkml:trace>
  <inkml:trace contextRef="#ctx0" brushRef="#br0" timeOffset="-124436.17">17256 4090 1284 0,'7'-5'721'15,"15"2"-577"-15,2-4-43 16,4-2-16-16,2-1-28 16,-4 3-25-16,1 4-10 15,-5 2-32-15,0 5 16 0,-5 12-8 16</inkml:trace>
  <inkml:trace contextRef="#ctx0" brushRef="#br0" timeOffset="-123339.45">14617 6480 375 0,'0'-9'321'0,"-4"0"2"16,2 2 95-16,6 6-33 15,-3 1-189-15,0 7-93 16,5 11-34-16,-6 10-36 15,0 7-9-15,4 10-10 16,-4 1-1-16,6 6-2 16,1-1-4-16,3-6-3 15,4-4 3-15,0-18-29 16,4-6-31-16,-1-21-317 16,1-9 197-16</inkml:trace>
  <inkml:trace contextRef="#ctx0" brushRef="#br0" timeOffset="-123005.75">14843 6586 926 0,'1'-14'728'16,"-1"4"-446"-16,-3 2-184 15,0 1-43-15,-4 7-37 0,-1 5-13 16,-3 7-7-16,0 6-1 16,1 7-6-16,3 2 1 15,7 8 7-15,4-1 2 16,8-2 10-16,4-4 2 15,0-13 0-15,1-3-8 16,-2-14 6-16,1-5-4 0,-2-9 2 16,-1-10-1-1,-5-1-5-15,-6-4 1 0,-2 4-2 16,-6 4-2-16,1 4 5 16,3 9-3-16,-3 7 7 15,2 4 0-15,1 15 0 16,-2-1 0-16,2 13-3 15,1 0-3-15,2 1 3 16,7 1-10-16,2-11-39 16,2-6-46-16,4-11 54 15</inkml:trace>
  <inkml:trace contextRef="#ctx0" brushRef="#br0" timeOffset="-122647.01">15089 6550 980 0,'-1'-13'746'0,"1"7"-512"0,-1 0-58 16,-6 5-78-16,2 1-25 16,-7 3-53-16,3 6-12 15,1 5-8-15,0-1 0 16,4-2-1-16,0-1 3 16,2-3 2-16,6 2 0 15,7-2 0-15,4-1 0 0,9 0-4 16,1-2 0-1,2 1 0-15,-5-4 0 0,0-1 0 16,-4 0 1-16,-5 3-1 16,-2 2 0-16,-6 2-4 15,-4 2 1-15,-6 0-3 16,-1 1 2-16,-7 1 4 16,-1 0 0-16,-4-2 2 15,-2 3-2-15,-2-1-5 16,1 0-6-16,4-1-21 15,2-4-19-15,8-4-50 16,3-2-215-16,8-4 173 16</inkml:trace>
  <inkml:trace contextRef="#ctx0" brushRef="#br0" timeOffset="-122378.03">15375 6324 1325 0,'-5'-3'716'16,"2"6"-565"-16,1 10-109 15,1 9-20-15,2 14-15 16,4 5-3-16,2 7-4 15,1-3-6-15,7-5-5 16,-1-5-9-16,0-17-29 16,0-4 47-16,-2-14-7 15</inkml:trace>
  <inkml:trace contextRef="#ctx0" brushRef="#br0" timeOffset="-122182.38">15227 6499 1446 0,'1'3'661'0,"5"-4"-612"0,3-2 5 16,11-6 13-16,7-2-5 16,12-2-23-16,4 1-3 15,3 5-55-15,0 6-7 16,1 13 14-16</inkml:trace>
  <inkml:trace contextRef="#ctx0" brushRef="#br0" timeOffset="-120888.36">15816 6369 882 0,'-5'0'903'0,"3"1"-308"15,-1 7-504-15,0 0-30 16,1 12-35-16,-1 8-13 16,3 5-8-16,-1 3-2 0,2 0 1 15,2-5-2-15,2-6 2 16,0-7-3-16,1-8-1 15,-3-3-3-15,-1-7-1 16,-2-5 1-16,2-11 3 16,3-6 3-16,3-10-2 15,-2-2 0-15,3 0 1 16,-1 2-2-16,2 5 1 16,2 3-1-16,-6 9 0 15,4 6 0-15,-5 10-1 16,1 8-3-16,6 14 1 15,-5 3-1-15,5 14 3 16,-3 2 1-16,-4-4-1 16,10-3-8-16,0-11-22 15,7-4-11-15,1-13-8 16,-3-1 5-16,-1-10 0 0,0-7 6 16,3-12-27-16,1-4-5 15,1-4 11-15,-2-1 9 16,-3 3 27-16,-5 4 17 15,-4 2 31-15,-2 1 12 16,-6 2 26-16,0 2 5 16,-5 4-2-16,-4 2-6 15,-4 1-18-15,-2 4-6 0,-1 7-12 16,1-1-10-16,2 13-10 16,0 0 6-16,5 12 1 15,3 8 0-15,7-3 4 16,3 2-10-16,5-9-4 15,2-7-1-15,2-9 0 16,0-6-2-16,0-11 3 16,2-6-5-16,1-11-13 15,-1-6-5-15,-3 0-7 16,1 6 11-16,-11 5 12 16,3 12 3-16,-7 4 6 15,-2 2-2-15,5 10 5 16,-4 7-1-16,8 15 2 15,0 7 1-15,-1 1-6 16,3-3-1-16,2-9-19 0,-3-9-14 16,-2-11-21-16,0-4-20 15,-2-9-15-15,2-2 4 16,4-10 5-16,2-1 11 16,-3-8 31-16,1 0 16 15,-10 3 36-15,-2 1 32 16,1 12 46-16,-1 7 23 15,-1 3 21-15,-1 6-29 0,-1 4-30 16,0 2-15-16,8 10-35 16,1-2-10-16,-3 5-13 15,2-3-3-15,-5-2-1 16,3 2 0-16,2-8-8 16,1-4-4-1,3-5-5-15,-2-2-4 0,4-9-1 16,-4-6 4-16,1-5 4 15,-1-1 4-15,2 2 5 16,-2 5 5-16,0 6 0 16,0 2 0-16,1 4 1 15,0 0-1-15,-1 3 0 16,-1 0 0-16,-1 2 0 16,1 9 0-16,1 7-4 0,1 1 1 15,1 11 0-15,0 0 0 16,0-5-10-16,2-2-6 15,1-10-13-15,0-6-8 16,1-9-30-16,-1-3-6 16,-4-12 48-16</inkml:trace>
  <inkml:trace contextRef="#ctx0" brushRef="#br0" timeOffset="-120498.85">16766 6288 1359 0,'6'4'715'0,"2"0"-579"16,4-1-36-16,1-1-49 16,-1-2-14-16,2-1-13 15,-2-1-8-15,3-6-9 16,-5 0-5-16,2-6 1 15,-6-2-2-15,-6-2 1 16,-2-2-1-16,-6 2 0 16,-7-2 0-16,-5 2 1 15,3 7-1-15,-8 7-1 0,3 7 0 16,5 11-4-16,1 6 2 16,7 3 3-16,6 3 3 15,3 2 1-15,4 1-1 16,8 1 0-16,10 2-1 15,7-11-1-15,4-5-2 16,9-12 0-16,-1-8-8 0,2-13-28 16,-3-4-188-16,-5-13 145 15</inkml:trace>
  <inkml:trace contextRef="#ctx0" brushRef="#br0" timeOffset="-109633.17">12777 14134 967 0,'-4'0'833'15,"3"1"-439"-15,-7-2-320 0,-1 0-30 16,-6-4-39-16,-4 0-5 16,-3 2-2-16,0 3-8 15,-1 9-5-15,-4 1 2 16,3 5 6-16,2-3 4 16,6-1 3-16,7-1 1 15,4-2-1-15,3 0 0 0,8-1-1 16,3 0-3-16,10 2-3 15,3 0-8-15,9-2-3 16,5 0 0-16,-3 0 5 16,1-2 6-16,-8 2 5 15,-6 1 2-15,-3 1 2 16,-5 2 0-16,-7 0 1 16,-1 1 1-16,-11 1 3 15,-7-2 0-15,0 0-1 16,-3-1-1-16,-3-2-5 15,0-1 2-15,-4-3-9 16,-1-2-13-16,0-2-38 16,8-2-196-16,0-1 151 15</inkml:trace>
  <inkml:trace contextRef="#ctx0" brushRef="#br0" timeOffset="-109184.39">12858 14257 1405 0,'0'0'655'0,"1"0"-616"16,1 0-26-16,0 0-9 15,1 0 3-15,0-1 4 16,1-2 2-16,4 0-1 15,0 0-2-15,2-3-9 16,1-2-1-16,1 0 0 16,0-3 2-16,2-1 0 15,0-1 0-15,-2-2 0 16,-4-2-1-16,-2 3 3 16,-5 1 1-16,-3 3 5 15,-5 3 2-15,-5 7 1 16,-3 1-4-16,-4 12-3 15,0 3-3-15,3 6 1 16,0 1 1-16,3 5 1 0,1 1-1 16,3 1-1-16,4 2-2 15,6-3 1-15,3-4-3 16,8-7-2-16,4-3 1 16,5-8-10-16,4-4-11 15,5-6-134-15,1-6-495 16,2-4 393-16</inkml:trace>
  <inkml:trace contextRef="#ctx0" brushRef="#br0" timeOffset="-108693.06">13222 14181 1508 0,'-6'-8'711'0,"-2"0"-515"16,-3-4-183-16,3 2-18 0,-6 6-11 15,-4 3-4-15,-3 10 3 16,3 6 11-16,-2 6 6 15,-2 0 1-15,7 5 4 16,-1 1-4-16,5-2 1 16,6 3-2-16,3-4 0 15,2 1 0-15,6-3 0 16,2-2-3-16,5-6-20 16,5-4-12-16,3-10 22 15,2-7-504-15,3-11 330 16</inkml:trace>
  <inkml:trace contextRef="#ctx0" brushRef="#br0" timeOffset="-107633.29">13335 14204 1530 0,'0'-4'677'0,"0"2"-569"0,-2-1-65 16,-2 2-54-16,0 1-5 15,-2 4-3-15,-1 5-1 16,2 6 20-16,-1 2 0 15,5 1 2-15,1-1-2 16,5-2 0-16,3-3-2 16,3-5 0-16,2-3 0 0,3-6 2 15,0-4 4-15,2-5 5 16,0-4 0-16,-1-3 2 16,0-1-7-16,-5 2-2 15,-2 2-2-15,-6 5 0 16,-4-1 0-16,-4 2 0 15,-3 2 3-15,-3 1 0 16,0 2-2-16,-1 4-1 16,1 3 0-16,2-1-5 15,1 6-3-15,4-2-3 16,1-3-11-16,2 2-21 16,0-1-26-16,4-1-215 15,1-1-296-15,5-4-59 16,4-4 273-16,4 2 328 15,3-1 109-15,-1 2 253 16,2 2 237-16,-6 0-73 0,2 4-174 16,-3 2-172-16,0-1-28 15,-3 5-53-15,-3-2-14 16,2 3-23-16,-10 2-7 16,5 1-12-16,-4 1-4 15,-4-2 1-15,7-1-2 16,-7-6 0-16,0-4-3 0,0 0-7 15,-1-3-2-15,6-5 1 16,2-3 3-16,5-8 4 16,2 0 3-16,6 1-1 15,-3 2 2-15,2 3 0 16,-2 3-1-16,0 5 1 16,-2 1-4-16,-2 7-2 15,0 2-11-15,-3 8-6 16,3 2-5-16,-3 4-5 15,2 0 4-15,0-5 9 16,0 1 8-16,3-7 4 16,2-3 7-16,0-5 8 15,3-5 6-15,-1-11 10 16,3 0 1-16,-2-6-6 16,-3 2-5-16,-5 1-8 15,-3 3-2-15,-7 5-1 0,-2 0 1 16,-2 9 8-16,-2 1 0 15,1 5 1-15,1 4-2 16,2 3-7-16,2 1-1 16,3 3 0-16,0 1 0 15,4-4-2-15,2 0 0 16,2-5 0-16,1-8 0 0,0-5-1 16,-1-7 2-16,3-13 2 15,3-3-1-15,-1-14 1 16,2-3 0-16,-4-8-2 15,-3 0 0-15,0-1 2 16,-2-3-1-16,-1 5 4 16,-2 4-3-16,-2 12 4 15,-3 7 3-15,-3 18 3 16,2 4 4-16,2 13-2 16,2 8-2-16,-5 17-8 15,-1 11-1-15,-9 13-3 16,-3 9-1-16,9 6 0 15,2 0 2-15,14-5-10 16,7-6-10-16,0-16-32 16,7-5 438-16,-2-10-302 15</inkml:trace>
  <inkml:trace contextRef="#ctx0" brushRef="#br0" timeOffset="-106675.81">12626 14655 1608 0,'-4'-6'637'0,"-2"4"-581"15,5 0-39-15,-2 3-19 16,2 2-2-16,1 8 2 16,0 7-1-16,-2 10 6 15,2 8 2-15,-1 6-5 16,0 1 2-16,4 3-9 16,-1-4-15-16,8-8-43 15,-1-4 114-15,6-16-53 31</inkml:trace>
  <inkml:trace contextRef="#ctx0" brushRef="#br0" timeOffset="-106292.57">12797 14807 798 0,'0'3'701'0,"-1"1"-200"15,3 3-491-15,1-3-15 0,3 1 0 16,5 0 12-16,4-2 18 16,-1-2 6-16,1-2 5 15,2-5-8-15,-2-4-16 16,1-2-2-16,-4-3-7 16,-3-1-1-16,-4 2 2 15,-3-3-3-15,-4 4 5 16,-2 2-1-16,-6 2 3 15,-1 3 1-15,-4 5 3 16,1 3 1-16,0 7-2 16,-2 4-4-16,1 4-1 15,2 4-1-15,3 5 1 16,3-1-3-16,8 0 1 16,4-1-4-16,5-6 2 15,3-1-8-15,4-5-6 16,2-3-12-16,2-7-12 0,0-2-228 15,0-13 188-15</inkml:trace>
  <inkml:trace contextRef="#ctx0" brushRef="#br0" timeOffset="-106067.59">13174 14573 1835 0,'2'0'592'0,"-4"1"-518"15,-1 6-39-15,-6 8-44 16,1 8-4-16,-7 13-3 16,1 4 3-16,2 8 13 15,-2 1 0-15,13-1-4 16,-2-7-14-16,3-12-21 16,3-2-14-16,1-15-28 15,7-1 47-15,0-14 12 16</inkml:trace>
  <inkml:trace contextRef="#ctx0" brushRef="#br0" timeOffset="-105863.7399">13304 14598 1458 0,'3'-2'729'16,"-3"3"-558"-16,0 5-92 15,1 9-57-15,-1 7-16 16,0 11-2-16,-4 8-2 15,1 7-1-15,0 0-2 16,-1-1-10-16,3-7-8 16,1-11-21-16,0-5-13 0,1-12 10 15,-2-3 15-15</inkml:trace>
  <inkml:trace contextRef="#ctx0" brushRef="#br0" timeOffset="-105650.0399">13067 14763 1608 0,'-8'-9'635'0,"1"4"-577"15,5 1-39-15,2 4-15 16,1 0-2-16,10 0-1 16,2 0 2-16,7 0 2 15,1 0 0-15,8 0 1 16,8-1-4-16,6 1-4 15,3-1-13-15,-2-1 71 0,-8 0-47 16</inkml:trace>
  <inkml:trace contextRef="#ctx0" brushRef="#br0" timeOffset="-104992.76">13469 14843 1595 0,'-7'7'624'0,"3"-5"-615"16,0-1-45-16,4 0-18 16,2 0 5-16,4-2 45 15,2 1 26-15,1-2 27 16,3-2 2-16,2-2-20 16,1-4-10-16,0-4-8 15,-4-2-6-15,-5-4-3 16,1 3 0-16,-5-1-4 15,-1 1 3-15,-7 4 1 16,-6-2-2-16,-6 7-1 16,1 6-2-16,2 3 2 15,1 8 1-15,3 2 2 16,1-1 0-16,4 8-3 16,3 0 1-16,4 8-2 0,4 6 3 15,5-1-3-15,3-1-1 16,0-4-10-16,2-8-7 15,4-5-20-15,0-7-13 16,-1-9-22-16,4-3-7 16,1-8-1-16,-4-2 12 15,3-6 32-15,-8-6 14 16,-6-2 39-16,5-2 11 0,-2 5 30 16,1 2 17-1,1 12 19-15,-4 5-3 0,-3 8-22 16,1 7-16-16,-5 10-25 15,2 4-6-15,-6 7-7 16,-4 1-5-16,0 0-3 16,1-4 0-16,3-9 4 15,0-1 4-15,0-13-1 16,2 0 2-16,2-2-5 16,3-8 1-16,6-1 2 15,1-9 1-15,3-10 0 16,3 1-5-16,2-4-6 15,1 3-3-15,-1 2-10 16,-2 5-12-16,1 7-23 16,0 3-15-16,-3 7-10 0,4 2-62 15,0 2 90-15</inkml:trace>
  <inkml:trace contextRef="#ctx0" brushRef="#br0" timeOffset="-104611.2399">14149 14716 1244 0,'23'5'765'15,"0"-3"-540"-15,-7-2-106 16,-4-6-67-16,-7 0-20 0,-4-3-19 16,-5-2-4-16,-7 1-5 15,-2 0-4-15,-8 7-8 16,0 2 0-16,-4 7 3 16,3 5 4-16,5 6 2 15,4 4 2-15,4 4-5 16,2 1 0-16,10-1-1 15,-4-5-1-15,13-6 3 16,5-1 0-16,1-8 2 16,8-2 3-16,2-7 6 15,-4-6 3-15,-2-8-1 16,0-2-1-16,-8-4-4 16,0 0-3-16,-6 2-2 15,-3 3-2-15,-4 7-1 16,-1 4-3-16,-1 6-5 0,-1 1-5 15,-2 1-8-15,1 3-4 16,2 3-23-16,1 0-10 16,6 0-124-16,4-4-258 15,10-6-339-15,3-6 468 16</inkml:trace>
  <inkml:trace contextRef="#ctx0" brushRef="#br0" timeOffset="-104329.5399">14465 14616 525 0,'33'-24'694'0,"0"1"-30"0,-12-2-424 16,0 2-82-16,-11-1-83 15,-5-1-17-15,-3 5-18 16,-7 0-5-16,0 7-6 16,1 2-4-16,-5 4-7 15,3 6-5-15,-4 5-8 16,-7 4-1-16,1 10-4 16,-2 3 0-16,4 10 1 15,4 4-1-15,8 8-3 16,-2-1-2-16,7 4 3 15,3-2-1-15,6-2 3 16,4 0 0-16,-3-5 1 16,-4-1-1-16,3-4 2 15,-4-5-2-15,-7-10-9 16,7 0-7-16,-12-10-22 0,3-2-17 16,-5-5 1-16,-12-11 28 15</inkml:trace>
  <inkml:trace contextRef="#ctx0" brushRef="#br0" timeOffset="-104159.35">14315 14626 1564 0,'0'-2'758'16,"4"1"-492"-16,12-2-207 16,7-1-36-16,16 1-23 15,4-2-7-15,2 3-17 16,-2-2-10-16,-1 1-30 15,0 1-14-15,-3 2 48 16</inkml:trace>
  <inkml:trace contextRef="#ctx0" brushRef="#br0" timeOffset="-103045.26">14795 14568 1206 0,'-5'-6'799'0,"1"2"-455"16,2-2-342-16,1 6-28 15,1 9-5-15,-1 3 7 16,-2 12 30-16,1-1 17 15,-1-1-1-15,0-2-5 0,1-5-9 16,1-5-7-16,1-6-5 16,0-2-4-16,1-7 0 15,3-3 3-15,2-12 7 16,3-4 3-16,2-6 1 16,0-5-3-16,1 6-2 15,-1 5-1-15,-1 8-5 16,-1 9 0-16,0 6-3 15,-1 3 0-15,3 14 0 16,-5 3 2-16,1 11 3 16,1 4 1-16,-1-2 4 15,4 2 1-15,0-6-1 16,-2-5 0-16,6-10-2 16,1-5 0-16,4-11-4 15,6-7-1-15,-3-11 5 0,2-7-6 16,1-10-5-16,-3-5-1 15,-2 0-3 1,-5 2 3-16,-7 11 12 0,-4 5 1 16,-5 10 16-16,-2 4 6 15,-6 8 6-15,-1 2-8 16,-4 6-7-16,-1 5-2 16,-5 9-5-16,1 1 0 0,8 9-5 15,4 0 0 1,4-3-2-16,2-2 0 0,3-11-7 15,1-4 2-15,14-3-1 16,0-4 0-16,0-9 5 16,3-4 0-16,-4-9-2 15,2-1-5-15,-3-6-13 16,1-2-15-16,-6 4 2 16,-4 3 7-16,0 12 16 15,-4 8 11-15,-3 5 12 16,1 2 7-16,-2 16 10 15,0 1-2-15,-1 10-6 16,-1 4-9-16,-1-9-6 16,2 0-4-16,1-10 2 15,1-4-3-15,0-6-2 0,0-5-9 16,3-4-16-16,1-6-12 16,1-11-2-16,4-2 7 15,1-8 11-15,1 1 8 16,2 6 7-16,-1 1 3 15,0 7 8-15,-1 0 6 16,-1 7 16-16,1 3 8 0,-2 9 8 16,-1 6 2-16,-4 6-18 15,-3 3-2-15,-3-1-8 16,1 5-2-16,1-5-2 16,0-3-4-16,-1-6-4 15,0-2-4-15,0-6-13 16,1-2-8-16,5-4-14 15,3-6-4-15,3-7 5 16,0-7 5-16,2-5 16 16,1-1 0-16,1 4-23 15,2 5-13-15,-10 11-9 16,7 4-1-16,-7 7 47 16,4 5 24-16,2 6 23 15,-7 5 5-15,1 6-16 16,-6-1-17-16,1 1-20 15,-2-3 9-15</inkml:trace>
  <inkml:trace contextRef="#ctx0" brushRef="#br0" timeOffset="-102727.16">15593 14582 1452 0,'16'-2'689'16,"3"-4"-563"-16,4 1-76 0,-3-10-45 15,2 9-5-15,-3-6 3 16,-1-3 3-16,-2 4 7 16,-3-9 1-16,-3 4-6 15,-2-5-4-15,-6 2-3 16,-2 0-1-16,-5 1 4 16,-4 3 1-16,-10 3 4 15,1 6-1-15,-5 8 0 16,-1 8 2-16,5 8 2 15,1 6 4-15,7 4 4 16,4 4-1-16,8 5 0 16,8-1 1-16,12-5-5 15,6-2-3-15,13-9-21 16,5-7-22-16,5-13 18 16</inkml:trace>
  <inkml:trace contextRef="#ctx0" brushRef="#br0" timeOffset="-88446.48">3574 13898 1735 0,'-15'-8'618'0,"2"0"-544"0,8 1-74 15,-9-3-22-15,6 6 1 16,-5-3 2-16,0 4 12 15,7 3 15-15,-1 0 5 16,6 1 0-16,-2-3-3 16,5 1-6-16,0-1-3 15,16 2-1-15,10 1 0 0,6 3 0 16,7-1 0-16,2 2 0 16,-2-1 2-16,5-1-2 15,4 2 1-15,5-1 0 16,2 1-1-16,10 1 0 15,2 0 0-15,3-6-2 16,8 0-1-16,8-10-5 16,0-3 1-16,4-5 0 15,-6-1 3-15,-10 2 3 16,-4-1 1-16,-4 6 0 16,-3-1 0-16,4 2 1 15,-1 3-1-15,-8 1 2 16,3 5 0-16,-10 2-2 15,4 2 1-15,2 5 1 16,-6-3-2-16,-4 5 0 0,-7-1 0 16,-8 3 0-16,2 1 0 15,-7 1 1-15,0 2 0 16,-1-4-1-16,-4 1 3 16,-4-2-30-16,-5 2 356 15,-18 0-252-15</inkml:trace>
  <inkml:trace contextRef="#ctx0" brushRef="#br0" timeOffset="9339.79">24430 2701 760 0,'4'-10'627'0,"-1"1"-301"16,-1 0-136-16,-2 4-68 15,-1 2-29-15,-4-3-24 16,-2 4-4-16,-3 2-14 16,0 1-16-16,-1 3-13 15,0-1-4-15,-3 0-4 16,2-1-4-16,-2 2 3 16,-1 0-3-16,4 1 5 15,-1 0 0-15,0-1 3 0,3-3-1 16,1 3-6-16,3-1-1 15,-5-1-8-15,1 7-1 16,-7-1-1-16,-1 0 0 16,2 8-1-16,-4-3 1 15,-1 4 0-15,-5-1 1 16,0 3-1-16,2-1 4 16,2-1-4-16,5 0 3 15,0-2-3-15,2-2 2 0,2 1 6 16,1-2 2-16,2-1 6 15,1 0-8-15,2 0-2 16,-2 1-1-16,1-2-5 16,2 0 0-16,1-3 3 15,0 2-3-15,3 0 0 16,0-2-1-16,2 2-3 16,2-4 1-16,5 3 2 15,2 0 1-15,2-5 0 16,4 3 0-16,1-1 0 15,3 1 1-15,5 1-1 16,1-1 0-16,7 1 3 16,-2-3-3-16,4 1 1 15,5 1-1-15,5-3-1 16,3 1 2-16,3 1-2 0,0-4 1 16,-2 4-2-16,4 1 0 15,5 0 2-15,-7 1-4 16,-1-5 0-16,-3 1-2 15,-7-2-2-15,5 2 3 16,-3-3-2-16,0-3 2 16,2-7-6-16,1 1-1 15,5-5 4-15,2-1 0 0,11 0 5 16,-2-7-4-16,1 2-6 16,0 1-1-16,-8-2 2 15,-2 2 2-15,1 2 5 16,-5-1 1-16,-10 6 3 15,-4 0 0-15,-9 3-1 16,-9 0 1-16,-5 2 1 16,-8-2 0-16,-3-2 1 15,0 1 1-15,-1-3-1 16,-9-4 0-16,-2 4-1 16,0-4 0-16,-7 1 0 15,7 4-1-15,-11-4 2 16,-1 3-1-16,-1 0 3 15,-7-4-1-15,3 2 1 16,-4 0 1-16,1 1 0 0,2 0 1 16,-6-1 3-16,0 1 1 15,-6 3 3-15,-4 0 0 16,-1 1 3-16,3-1-4 16,2 2-5-16,5 4-1 15,2 3-3-15,-5-1 3 16,3 3 1-16,-6 0 5 15,-3 3 0-15,0 2-2 0,-9 3 0 16,1 2-4-16,-11 3-2 16,1 2 0-16,3 5-2 15,3-1 4-15,8 0-4 16,3-4 1-16,7-4 0 16,5-1-3-16,5-4 0 15,14-1-6-15,8-5-25 16,-2-2-17-16,17-1-49 15,-1-1 75-15,18 3 2 16</inkml:trace>
  <inkml:trace contextRef="#ctx0" brushRef="#br0" timeOffset="11890.07">24030 7912 892 0,'-4'-3'632'15,"-1"0"-455"-15,-1 0-81 16,-1 1-28-16,-1 2-19 16,0 0 4-16,0 3 1 15,0 2 5-15,0 1-12 0,-1 1 0 16,2 2-3-16,2 0-4 16,2 1-4-16,2-2-5 15,1 0-5-15,0-1-3 16,3 0 0-16,0 1-1 15,1 2 1-15,1 1 0 16,1 1-3-16,0 0-4 16,3 1-5-16,1-2-6 15,1-2-4-15,3 0 2 0,5 1-3 16,3 1 0-16,3-1 1 16,5 5-1-16,4 0 0 15,-1 0 0-15,1 5 0 16,3 0 0-16,0 4 0 15,1 2-1-15,1 5 1 16,-1-1 0-16,-4 0 0 16,1-1 1-16,2-4-1 15,2-2-1-15,5-6 2 16,3-2-1-16,-2-4 0 16,-2-2 1-16,-9-1-2 15,-3-3 0-15,-5-5 0 16,0-1-3-16,1-8 2 15,2-4 1-15,4-6 0 0,0-5 1 16,5-3 0-16,-3 2 0 16,-4 1 0-16,2 5 0 15,-10 5 0-15,1 1 0 16,-6 4 0-16,-3-1 0 16,1 4 0-16,-4-4 0 15,2-3 1-15,0 4 0 16,2-7-1-16,2 2 2 15,-2-1-4-15,-4-1 2 0,0 3-1 16,-3 2-4-16,1 2-3 16,-1 0-9-16,-1-1-26 15,-3 1-15-15,-4-1 34 16</inkml:trace>
  <inkml:trace contextRef="#ctx0" brushRef="#br0" timeOffset="14640.85">22131 2593 978 0,'4'-4'766'0,"0"-1"-391"15,0 0-338-15,6 2-12 16,3 3-3-16,2 0-17 15,2 0 1-15,0 1-6 16,-1-1 2-16,1 0 0 16,-2-1-1-16,1-2-1 15,1-5 2-15,-1-2 0 16,-4-2 0-16,1-3-2 16,-4-1 11-16,-2 4 9 15,-6 0 0-15,-10 1 3 16,1 1-12-16,-12 0-9 0,2 3-2 15,-10 7-2-15,-6 3 2 16,2 7 0-16,3 2 5 16,7 4-2-16,3-1 3 15,10-1 4-15,0 0 3 16,7 1-2-16,2 0 1 16,5 2-6-16,4 3-3 15,5 2 0-15,3-5-2 16,5 1 1-16,2-5 1 0,2-2-2 15,6 4-1-15,0-8 0 16,0-2 0-16,0-5 0 16,-10-6-2-16,-3 0-20 15,-2 1-18-15,-14-6 22 16</inkml:trace>
  <inkml:trace contextRef="#ctx0" brushRef="#br0" timeOffset="14859.12">22444 2504 1552 0,'3'3'666'0,"2"1"-594"16,-3 1-22-16,4 5-32 0,5 2-11 15,8 4-5-15,7 1 0 16,-2-2 0-16,0 1-2 15,-1-6-7-15,0-3-17 16,0-4 273-16,-1-8-194 16</inkml:trace>
  <inkml:trace contextRef="#ctx0" brushRef="#br0" timeOffset="15027.64">22713 2440 1393 0,'-21'6'708'0,"-9"6"-586"16,0 7-30-16,-4 9-55 16,-2 0-18-16,-8 2-32 15,1 2-10-15,1-3-45 16,4 1-43-16,22-6 71 16</inkml:trace>
  <inkml:trace contextRef="#ctx0" brushRef="#br0" timeOffset="15694.73">22940 2526 1026 0,'9'-10'866'0,"-1"-2"-459"16,-6 2-328-16,-2 1-21 15,-7 0-41-15,-1 2-11 16,-5 2-6-16,0 6-1 15,-4 9-3-15,-7 4 1 0,1 11 3 16,-1 0 2-16,6 0 1 16,8 1 1-16,9-8-1 15,9 0-2-15,4-8-2 16,2-3 0-16,1-9-1 16,-1-4 2-16,5-9-1 15,-1-1-3-15,1-4-8 16,-1 0 2-16,-3 3 2 15,1 1 3-15,-5 7 5 16,0 6 0-16,-6 6 0 16,0 4 0-16,-3 6-2 15,-2 0 2-15,0 2 0 16,0 0 2-16,-1-3 0 16,1-3-2-16,1-4-7 15,0-4-2-15,0-5-2 16,4 1 0-16,1-7 5 0,2-1-2 15,4-3-4-15,1-4-4 16,-3 0 1-16,-1 0 4 16,-4 3 8-16,-2 5 3 15,-2 6 2-15,1 4-1 16,-2 6 12-16,0 4 4 16,0 6 2-16,1 4 0 0,-1-6-8 15,1-1-5-15,4-6-6 16,-2-3 0-16,3-4 0 15,0 0-3-15,3-4 1 16,2-4-5-16,1 0 2 16,-1-1 0-16,-1 1 2 15,-2 4 1-15,-3 2 2 16,1 1-1-16,0 5 1 16,-1 3-2-16,-3 4-16 15,-1 5-8-15,-2-1 251 16,0 2-180-16</inkml:trace>
  <inkml:trace contextRef="#ctx0" brushRef="#br0" timeOffset="16228.76">23495 2313 1446 0,'-2'-6'713'15,"-1"1"-578"-15,3 4-74 16,0 1-9-16,0 0-35 16,0-1-5-16,0-2 3 15,0 1-1-15,0 2 3 31,0-2-3-31,0 2-1 0,0 0 0 0,0 0-5 0,1 6-3 16,-2-2 0-16,1 5 0 16,-3 5 2-16,-1 3-2 15,-1 8-1-15,0 6 0 16,0 9-4-16,1 4 0 16,1 0 0-16,-2 0 0 15,0-7 0-15,0-5 1 16,1-2-1-16,-1-7 3 0,2-3-20 15,-1-8-23-15,-3-10 155 16,4-2-103-16</inkml:trace>
  <inkml:trace contextRef="#ctx0" brushRef="#br0" timeOffset="16623.98">23306 2724 593 0,'-8'0'604'16,"5"-1"-122"-16,2 2-339 0,1 0-80 15,2 0-56-15,0 2-5 16,4-1-24-16,-7-1-12 15,5 1-22-15,2 1 3 16,-6-3 40-16,6 1 17 16,0 2 17-16,-2-3 10 15,-3-1 0-15,3-1-3 16,-3-1-10-16,0 0-11 16,3 2-3-16,-7-4-33 0,1 2-201 15,-4 3-46-15,3 1-12 16,3 4 83-16,-8 0 230 15,4-1 76-15,-3 1 54 16,-2-2 16-16,3-2-78 16,-4 4-33-16,8-5-51 15</inkml:trace>
  <inkml:trace contextRef="#ctx0" brushRef="#br0" timeOffset="17489.2">23323 2450 949 0,'-7'4'777'0,"1"-3"-429"16,1-2-281-16,4-3-3 15,10 0-21-15,2-3 1 0,6-6 2 16,1 0-6-16,0-6-17 15,-1-1-5-15,-3-1-13 16,0-5-2-16,-3 4-2 16,0 5 3-16,-3-1-3 15,-3 7 2-15,1 3-1 16,-1 0 0-16,1 5-1 16,-3-1 0-16,-1-1 0 15,0 2-1-15,1 5-1 16,1 7 0-16,-1 8 1 15,-1 1 4-15,-2 11 1 16,-3 4-1-16,-1 3 1 16,-1 4-2-16,2 3-1 15,-1-1-2-15,-1-1 0 16,1-2 1-16,2-5-1 0,0-5 2 16,2-1-1-16,0-4 0 15,0-8 1-15,0-4-2 16,0-3 0-16,0-3-2 15,-2-4-16-15,0 1-11 16,-8-6-27-16,0 0-22 16,-7 0 48-16</inkml:trace>
  <inkml:trace contextRef="#ctx0" brushRef="#br0" timeOffset="17671.32">23279 2758 919 0,'-5'4'881'16,"5"-1"-387"-16,0-2-375 15,7 0-29-15,-1-1-35 16,2-2-8-16,15 2-22 16,6 0-10-16,6-1-12 15,6 1 2-15,-5 0-33 16,0-4-26-16,3 3 35 16</inkml:trace>
  <inkml:trace contextRef="#ctx0" brushRef="#br0" timeOffset="18377.5098">24064 2286 1576 0,'12'-3'642'16,"2"0"-606"-16,-2-8-7 16,10 3-2-16,-7-2-19 15,-1-5-5-15,1 5-2 16,-7-2 1-16,11 2 0 16,-7 1-1-16,4-1 1 0,-7-2 2 15,-7-1-2-15,-2-2 6 16,-7 2 1-16,-3 2 0 15,-10 1-3-15,-3 8-3 16,-8 1-3-16,-8 9-3 16,-3 4 2-1,-4 8 0-15,5 5 1 0,8 0 0 16,9 6 1-16,10 2 2 16,4-5-1-16,10 3 0 15,-1-7 0-15,9-3 3 16,4-1 0-16,2-6-1 15,6 0 3-15,-2-8-6 16,6-2 2-16,3-5-1 16,-2-4-11-16,5-7 106 15,-4-4-74-15</inkml:trace>
  <inkml:trace contextRef="#ctx0" brushRef="#br0" timeOffset="19039.75">24320 2101 1524 0,'-4'0'694'0,"2"-1"-564"15,-2 1-42-15,12 3-33 16,-1 2-23-16,5 4-29 15,1 4-2-15,0 5 2 16,1 2-2-16,-2 5 0 16,2 2 1-16,-3-4-1 15,-1 2-1-15,-3-5 0 16,-1-4-13-16,-1-4-32 0,-1-5-25 16,-2-4 38-16</inkml:trace>
  <inkml:trace contextRef="#ctx0" brushRef="#br0" timeOffset="19228.93">24437 2116 1536 0,'-13'12'687'16,"-1"3"-583"-16,-2 7-60 15,-4 4-11-15,-6 5-31 16,-3 6 1-16,-5-1-21 15,1 1-16-15,9-5-287 16,4-7 221-16</inkml:trace>
  <inkml:trace contextRef="#ctx0" brushRef="#br0" timeOffset="19679.3">24670 2161 1636 0,'8'-20'658'0,"-2"-2"-604"15,-11-2-15-15,2 2-1 16,-2 5-40-16,-10 2-6 16,-1 13-5-16,-5 5 0 15,-10 8 6-15,7 10 4 16,-2 4 6-16,1 3 0 15,12 2 1-15,3-1-1 0,10-2-2 16,5-6-2-16,4-4 1 16,4-6 0-16,1-6 0 15,0-1 3-15,4-7-2 16,-2-6-1-16,3-5 0 16,11 0 0-16,-9 0 0 15,-3 0 0-15,1 8 0 16,-18-2-1-16,3 8 1 15,6 8-2-15,-10 0 2 16,6 8 0-16,-5 3 2 16,-1-3-1-16,0 1-1 15,-3-5 1-15,0-1-10 16,1-1-5-16,-1-4-8 16,2-3-15-16,2-2-44 15,-3-6-66-15,2-7 92 16</inkml:trace>
  <inkml:trace contextRef="#ctx0" brushRef="#br0" timeOffset="20143.92">24704 2192 1021 0,'2'0'782'0,"-3"0"-535"16,4 3-141-16,-3-1-24 16,9 7-37-16,-3 1-16 15,-2 1-25-15,-2 0 0 16,-4 1-14-16,3 0-10 0,-1-4-3 15,7 2-3-15,-6-7 15 16,7-1 4-16,-1-5 7 16,-1-6 0-16,8-5 2 15,-2-3 1-15,2-3-3 16,-1 3 2-16,-1 3 4 16,-4 3 1-16,-2 4 6 15,-2 2 8-15,-2 5 3 16,-2 0-3-16,1 6-4 15,0 3-5-15,-1 2-5 16,-1 1-1-16,0-1-4 16,-1 0 2-16,2-2-4 15,1-3 0-15,1-6 0 16,1 0 0-16,3-4 1 0,-1-3 2 16,4-3-2-16,1-2 0 15,0 2-1-15,-1 2 2 16,-3 7-2-16,1 1-2 15,-4 6 2-15,2 3 0 16,-1 5-1-16,-2 1-1 16,1 0-15-16,-2-2-5 15,0-2-40-15,3-3-32 0,3-9 61 16</inkml:trace>
  <inkml:trace contextRef="#ctx0" brushRef="#br0" timeOffset="20515">25078 1942 869 0,'7'10'894'16,"3"1"-283"-16,-1 0-549 15,6 5-18-15,-3-6-34 16,6 5-6-16,2-4-3 15,-1 4 2-15,12 4 0 16,-8-4-3-16,0 7 0 0,-4-3 2 16,-14-3-4-16,-4 3 2 15,-16 0 0-15,-13 0-1 16,-14 7-4-16,-9-3-4 16,-2 4 0-16,1-1 3 15,10-1 6-15,7-1 7 16,11-9 26-16,8 4 9 15,11-10 12-15,5 0-2 0,9 2-15 16,7-4-7-16,7-3-14 16,6-1-2-16,11-5-40 15,-3-2-25-15,14 4 31 16</inkml:trace>
  <inkml:trace contextRef="#ctx0" brushRef="#br0" timeOffset="21574.39">24368 3580 391 0,'0'-8'164'0,"1"-1"-151"15</inkml:trace>
  <inkml:trace contextRef="#ctx0" brushRef="#br0" timeOffset="21872.68">24422 3549 1129 0,'0'0'776'0,"0"-2"-591"15,0 6-77-15,1-1-18 16,3-3-36-16,1 7-11 15,1 2-6-15,1 2-1 16,0 2-11-16,-2 2-1 16,1 12-8-16,-1 4 0 0,1 15-3 15,-3 1-3-15,0 5-2 16,2 2-2 0,-2-3-3-16,1 0 1 0,2-6-3 15,0-1 0-15,2-3 1 16,-3-7-1-16,-1-8-1 15,0-2 0-15,-4-12-27 16,0-4-18-16,-3-9-28 16,-5-6-12-16,-3-13 56 15</inkml:trace>
  <inkml:trace contextRef="#ctx0" brushRef="#br0" timeOffset="22478.69">24459 3666 1362 0,'-2'-4'770'0,"0"0"-531"15,4 2-163-15,1 2-22 16,10-4-41-16,1-1 0 16,9-5 4-16,9 7 6 15,5 0 4-15,0 5-7 16,3 5 2-16,-12-1-3 15,-2 6 5-15,1 1 0 0,-7 1-12 16,4 1 0-16,-1-3-6 16,2-1-1-16,-1-2-2 15,0-2 0-15,-3-3-2 16,-3-2 1-16,-6 1 0 16,-4-3 0-16,-5 1 1 15,-3-1 0-15,0-2 15 16,0 3 3-16,-2-3 0 15,1 2-1-15,-5 2-15 16,2-3-4-16,-2 4-2 16,-1 1-2-16,3 1-3 15,1 10 3-15,-3 3 0 16,4 4 0-16,1 11 1 16,-1 5-3-16,2 8 1 15,1 6-1-15,-1 0-3 16,0 0 1-16,-2-6 0 0,-2-1 3 15,-1-5 2-15,-3-3 2 16,-3-8 0-16,-3-6 1 16,1-6 3-16,-5-7 2 15,0-6-2-15,-4-5 0 16,-9-7-1-16,-7-1 1 16,-20-9-1-16,-2 0 0 15,-16-3-1-15,1-1 0 0,-4 7-20 16,7-2-16-16,12 7-35 15,11 6-21-15,21 5-20 16,12 7 64-16</inkml:trace>
  <inkml:trace contextRef="#ctx0" brushRef="#br0" timeOffset="23140.38">24072 4917 1670 0,'-5'-1'703'0,"2"2"-546"15,-3-1-76-15,3 8-16 16,1 10-55-16,-1 8-9 16,0 19-1-16,1 6 2 15,-3 14-1-15,1 2 3 16,-2-3-2-16,1-4 0 0,-1-13-2 15,2-4 1-15,3-9-22 16,-1-5-13-16,1-6-25 16,0-11-17-16,-1-14-13 15,2-8-14-15,0-18 60 16</inkml:trace>
  <inkml:trace contextRef="#ctx0" brushRef="#br0" timeOffset="23707.1498">24069 4898 1346 0,'0'-10'790'16,"0"5"-552"-16,0 0-121 15,3 2-27-15,8 3-50 16,5-4-13-16,9-1-11 16,7 4-2-16,2-2-5 0,-2 3-2 15,9 5-1-15,-9-4-1 16,-3 4-3-16,2 1 1 15,-17-1 13-15,0-2 1 16,-5 0 0-16,-2 0-1 16,-2-2-13-16,0 2-1 15,-4-3 0-15,1 3-1 16,-2-4 1-16,1 0 1 0,-1 1-3 16,-1-2 0-16,1 4-1 15,0 0-2-15,2 8 1 16,-2 3 0-16,0 11 0 15,-1 8-1-15,-1 12 1 16,2 5 0-16,1 4-1 16,2 1-1-16,4-2-7 15,1-1-1-15,3-3-4 16,-4-5 0-16,-1-6 7 16,-1 1 1-16,-5-6 5 15,0-3 1-15,-5-5 0 16,-3-10 2-16,-4-6 0 15,-1-1 1-15,-7-7 1 16,-2-2 0-16,-9-4-1 16,-5-3-1-16,-4-2 1 15,0 0 0-15,3-3 0 0,0 1 3 16,-2-1 0-16,0 0-1 16,-1 4-1-16,3 5-2 15,9 0-9-15,3 4-17 16,12 2-33-16,6-1-17 15,9 0 41-15</inkml:trace>
  <inkml:trace contextRef="#ctx0" brushRef="#br0" timeOffset="24258.87">24826 4917 1418 0,'-3'-8'714'0,"0"0"-565"15,-1 4-25-15,3 3-16 16,-2-2-18-16,1 1-23 16,0 5-15-16,2 9-29 15,-3 8-8-15,3 15-9 16,5 10 2-16,-6 4-4 16,1 4-1-16,2 1 0 15,-2-6-2-15,7-2-1 16,-2-3 3-16,3-11-3 15,2-2 0-15,-3-9-5 16,1-4-17-16,-2-6-48 16,-2-6-27-16,-2-8-46 15,-1-9 76-15,2-16 36 16</inkml:trace>
  <inkml:trace contextRef="#ctx0" brushRef="#br0" timeOffset="24809.82">24853 4882 1405 0,'-2'-8'716'16,"-2"-3"-576"-16,4 3-26 15,0-1-44-15,4 2-7 0,2 0-6 16,3 0-3-16,5 3-12 16,3-2-10-16,4 1-18 15,6 2-5-15,3 0-5 16,4 4-2-16,-4 6-1 15,-6 1-2-15,-2 5 0 16,-4 1 1-16,3 3 1 16,2 1 1-16,-11-4 0 15,-2-3 0-15,-1-3-1 16,-6-3 1-16,3-4-2 16,-6-1 2-16,1 2 0 15,-3 0-2-15,-4 3 2 16,0 5-2-16,-4 7-2 15,0 2 1-15,9 12 1 16,4 2-1-16,-3 1 1 16,4 3 0-16,1 1-6 0,-1 1 0 15,3 8-4-15,2 4 2 16,-1 2 4-16,-5 0 2 16,7-5 2-16,-4 0 0 15,-2-13 0-15,4-3 2 16,-5-13-1-16,-5-6-1 15,-5-6 4-15,-8-7-2 0,-6-1-1 16,-1-7 1-16,-7-6-2 16,-2-1 2-16,-11-7 0 15,-7-3 1-15,-4 4-10 16,-4-2-18-16,2 7-31 16,7 10-23-16,5 2-29 15,2 7-199-15,2 11 205 16</inkml:trace>
  <inkml:trace contextRef="#ctx0" brushRef="#br0" timeOffset="25640.41">24054 7191 639 0,'0'-2'729'0,"-1"2"-1"16,-1-1-561-16,1 2-73 16,1-1-18-16,-1 0-19 15,1 7-8-15,4 4-5 16,-2 8 0-16,1 17-11 16,-1 2-2-16,-1 14-11 15,-1 4-8-15,0 5-8 16,-1 0-1-16,1-2-3 15,0-5 1-15,0-6-1 16,1-4-1-16,-1-12-12 0,4-4-20 16,-4-16-33-16,0-5-26 15,0-16 498-15,-4-10-334 16</inkml:trace>
  <inkml:trace contextRef="#ctx0" brushRef="#br0" timeOffset="26302">24059 7276 1054 0,'-2'-12'822'16,"0"-1"-539"-16,2-1-181 15,3 1-34-15,5 1-31 16,3 3-1-16,4 5 2 16,2-5-1-16,7 6 0 15,0-1-3-15,12 7-10 16,-2 4-6-16,6 3 0 15,3-1 2-15,-2 2-2 16,4 0 6-16,-7-8-11 16,2 1 0-16,3-1-3 15,-1-3-5-15,-3 2-3 16,-1-1-1-16,-21-6 1 16,-2-2 0-16,-9 1 10 0,-4-1 2 15,5 4 3-15,-6-2 2 16,-1 3-11-16,-5-2-3 15,6 6-4-15,-5-2-1 16,2-1 0-16,8 4-1 16,-6-2 0-16,5 6-1 15,1 5 0-15,-6 2 0 16,-1 11 0-16,-4 2-1 0,7 13 2 16,2 7-1-16,-2 3 2 15,9 6 0-15,-1 1-1 16,-8-7-2-16,4 3 0 15,-2-4-2-15,-3-2 3 16,4-4 1-16,2-8 1 16,-10-6 0-16,-9-12 1 15,7 0 0-15,-10-12 1 16,4-1 0-16,-1-8 1 16,-8-3-1-16,-5-5 0 15,-9-5 0-15,-9-2 1 16,-2 3 0-16,-5 4 1 15,1 2-1-15,-3 5 1 16,-2 0 0 0,5 4 0-16,2 4 0 0,4 4-2 0,-1-1 1 15,2 1-1-15,2-2-1 16,7 4-14-16,7-1-11 16,14 0-36-16,10-2-22 15,22 0 51-15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5:33:11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9531 12222 2413 0,'23'-25'1'0,"-2"-1"0"16,19-24-1-16,-6 9 1 15,-8 5 1-15,-5 11-1 16,-5 5 0-16,-7 12-1 16,-3 5-1-16,3 8-3 15,-1 6 3-15,2 17 0 0,1 8 1 16,1 25 2-16,2 8 1 16,2 11-1-16,-1 4 0 15,-2-12-2-15,-3-3 0 16,1-6 1-16,-5-12-1 15,-1-8 0-15,-2-7-1 16,-6-17-12-16,4-2-12 16,-6-13-32-16,-5-1 63 0,-10-11-15 15</inkml:trace>
  <inkml:trace contextRef="#ctx0" brushRef="#br0" timeOffset="207.7098">9301 12500 1328 0,'0'-3'837'0,"9"-7"-423"16,11 0-354-16,18-8-55 16,4-1-1-16,13-4-3 15,2 0 2-15,3 6 0 16,0 4-2-16,-11 6-37 15,-5 2-31-15,-11 8 41 0</inkml:trace>
  <inkml:trace contextRef="#ctx0" brushRef="#br0" timeOffset="669.91">9671 12054 1499 0,'2'-20'682'0,"-1"2"-558"15,0 5-45-15,-3 3-18 16,-3 4-8-16,-6 4-21 16,-6 3-9-16,-8 11-13 0,-13 8-7 15,-5 15-3-15,-2 7 0 16,1 13-1-16,9 7 1 15,-3 4 1-15,3 2-1 16,-1 2 3-16,0-4-3 16,5-3 1-16,4-3-1 15,6-11-9-15,4-5-7 0,7-14-20 16,4-4-14-16,5-13-25 16,2-7-97-16,15-15 109 15</inkml:trace>
  <inkml:trace contextRef="#ctx0" brushRef="#br0" timeOffset="1162.23">10010 12344 1716 0,'-6'-3'641'16,"-1"-2"-515"-16,8 6-126 16,6-1-11-16,12 1 1 15,2 2-2-15,4-6 12 16,0-1 3-16,4-2 9 15,3 3 6-15,2-1 3 16,-2-1 0-16,1 3-11 16,-4-2-4-16,-9 0-6 15,1 4 3-15,-11 0-18 16,-6 3-18-16,-3 1-43 16,-5-2-372-16,-13 8 301 15</inkml:trace>
  <inkml:trace contextRef="#ctx0" brushRef="#br0" timeOffset="1725.94">11022 12099 1517 0,'0'-5'717'0,"-2"-9"-547"15,-3-2-106-15,-3-1-54 16,-3 0-11-16,-6 5-9 16,-1 6-2-16,-11 4 2 0,-2 7 3 15,-5 9 6-15,-2 2 1 16,2 10 3-16,0 2-3 15,6 9 2-15,2 4-3 16,9 10 1-16,6 2-1 16,8 0 1-16,5-3-2 15,7-9 1-15,4-4 0 0,13-3 3 16,7-4 9-16,8-9 8 16,9-2 8-16,5-10-1 15,-6-5-2-15,7-6-12 16,-4-6-6-16,-6-4-6 15,0 1-20-15,-11 2 64 16,-9 6-38-16</inkml:trace>
  <inkml:trace contextRef="#ctx0" brushRef="#br0" timeOffset="90967.5">21103 4543 1567 0,'50'-21'641'0,"24"-1"-604"16,6 0-5-16,26-1-4 15,11 3-20-15,18 0-5 16,6 1-2-16,-10-1 2 16,-4 1-3-16,-11 7 1 15,-1 1 0-15,-6 6 1 16,0 3-1-16,-10 2 0 15,-8 4-12-15,-16 7-45 0,-11 5 40 16</inkml:trace>
  <inkml:trace contextRef="#ctx0" brushRef="#br0" timeOffset="91431.13">21028 5975 1862 0,'15'-8'569'16,"11"-4"-544"-16,21-11-13 0,16-2-4 16,24-16-7-16,26-2 0 15,34 0-1-15,22-3-4 16,18 7-6-16,5 6-3 15,7 7 2-15,5 7 4 16,6 10 7-16,-6 1 1 16,-2 7 10-16,-11 0 0 15,-6 1 1-15,-5 1 1 16,-30 0-11-16,-14 2-2 0,-37 0-33 16,-18 2-26-16,-32 12 35 15</inkml:trace>
  <inkml:trace contextRef="#ctx0" brushRef="#br0" timeOffset="91792.18">21066 7631 1819 0,'37'25'569'15,"11"-9"-535"-15,8-5-10 16,19-10 1-16,7-9-1 0,29-8-11 16,14-4-4-16,19-8-1 15,6 3-2-15,-8 0-3 16,-9-1-2-16,-8 13-37 16,-6 1-23-16,-14 7 34 15</inkml:trace>
  <inkml:trace contextRef="#ctx0" brushRef="#br0" timeOffset="114918.86">19258 15134 1044 0,'5'-12'881'0,"-1"4"-402"15,1 5-429-15,-5 2-13 0,-8 9-25 16,-9 7-8-16,-22 15-4 16,-7 12-6-16,-20 13 6 15,-3 1 0-15,10 2 4 16,3-7 2-16,22-11-3 16,6-10 0-16,15-19-19 15,8-4-11-15,16-19-5 16,11-12 4-16,21-21 12 15,9-11 13-15,13-6 3 16,8 0-2-16,-3 7 2 16,-4 1 2-16,-8 4-1 15,-9 5 7-15,-7 14 1 16,-8 8 0-16,-16 14 2 16,-7 7-2-16,-17 16-1 15,-9 13 0-15,-15 18-3 16,-6 10-3-16,-10 4 4 0,3 0-4 15,0-7 1-15,7-3-2 16,3-12 2-16,5-5 0 16,13-10-3-16,2-8-1 15,13-9-5-15,7-4-3 16,13-9 4-16,7-6 3 16,10-8 2-16,0-5 2 0,-4 2 0 15,-4 5-1-15,-9 9 5 16,-5 7-5-16,-10 9 0 15,-4 5 0-15,-10 17 2 16,-5 9 9-16,-9 10 13 16,-7 2 10-16,-2-3 4 15,-2-2-7-15,4-8-13 16,3-4-9-16,11-11-10 16,5-9-4-16,13-8 0 15,13-7 1-15,16-12 3 16,8-6 1-16,10-14-1 15,3-4 4-15,-7-6-5 16,-1 1-3-16,-11 12 0 16,-8 6-3-16,-12 17 3 15,-9 5 1-15,-17 11-3 0,-7 13 2 16,-14 17 4 0,-5 7 2-16,2 7 6 0,-4-4 2 15,7-7-3-15,9-3-1 16,3-15-6-16,8-4 0 15,20-13-2-15,-4-4-2 16,24-6 0-16,6-5 3 16,5-13 2-16,3 1-1 0,-3-2-5 15,-4 3-3-15,-10 9-5 16,-1 4-1-16,-10 9-9 16,-1 5-9-16,-16 15 19 15</inkml:trace>
  <inkml:trace contextRef="#ctx0" brushRef="#br0" timeOffset="143364.07">14678 13899 885 0,'12'-11'744'16,"2"-1"-299"-16,11-4-447 15,0-3-34-15,5 0-6 16,4-3 4-16,4 1 33 16,4 3 26-16,6-2 19 15,6 1 11-15,11 0-2 16,0-3-7-16,2 2-15 15,-3 5-9-15,-8 4-10 16,-1 2-7-16,-10 6-22 0,-11 1 21 16,-18 3-9-16</inkml:trace>
  <inkml:trace contextRef="#ctx0" brushRef="#br0" timeOffset="143722.84">14960 13543 1898 0,'-1'-8'564'0,"2"1"-573"16,8 0-42-16,7 7-18 15,-3-1-14-15,3 5 45 16,5 5 25-16,-4-3 39 15,9 4 10-15,3 0 4 16,-1 1-8-16,5-1-13 16,1 0-6-16,-2-3-8 15,1 1-2-15,-4 3 2 16,0 0 1-16,-11 0 6 16,-7 1 8-16,-18 7 10 15,-14 6 4-15,-22 21-6 16,-14 5-6-16,-13 11-13 15,2 4-5-15,12-1-11 0,3 1-17 16,16 0 15-16</inkml:trace>
  <inkml:trace contextRef="#ctx0" brushRef="#br0" timeOffset="174690.16">15967 15776 468 0,'112'-28'403'15,"23"2"-303"-15,-2-2-8 16,-3-9-60-16</inkml:trace>
  <inkml:trace contextRef="#ctx0" brushRef="#br0" timeOffset="-207847.8898">12072 3416 1010 0,'11'-16'853'0,"0"6"-433"15,-1 10-381-15,1 5-9 16,-2 12-27-16,2 8-1 16,-6 16-2-16,-1 9 1 0,-6 17-1 15,2 6 0-15,-5 11 3 16,1 3 0-16,2 7 0 15,-2 5 1-15,6-1-2 16,4-2 0-16,5-6-2 16,2 0 0-16,7 4 10 15,1-1 7-15,-1-5-1 16,2-3 0-16,4-6-9 16,-1 1-5-16,5-5 1 15,-7-3-3-15,-13-6 3 16,-3 2-2-16,-14-5 0 15,0-1 1-15,-4-7-1 16,-3-3 0-16,6-10-1 16,-9-8-6-16,3-9-19 15,-1-6-11-15,0-6-25 16,3-7-328-16,-15-6 270 0</inkml:trace>
  <inkml:trace contextRef="#ctx0" brushRef="#br0" timeOffset="-207537.66">12074 5145 1570 0,'18'4'626'15,"0"10"-615"-15,1 20-10 16,1 13 1-16,-3 15 0 15,-1 7 2-15,-7 3-1 16,3-5-1-16,1-8 2 16,-4-11-1-16,9-14 3 15,-9-9 5-15,8-14 40 16,6-6 9-16,1-15 30 16,6-10 7-16,0-18-21 15,4-11-17-15,9-18-38 16,1-7-22-16,3-9-72 15,-1 5-11-15,-3 21 42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5:34:49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12822 3279 1322 0,'-12'-4'718'0,"6"3"-593"15,4-1-52-15,1 2-1 16,4 0-47-16,-1-1-8 16,9 2-5-16,2 1-2 15,3 4 0-15,3 1-1 16,-3 3-6-16,2-1-3 0,-1 2 1 16,2-3-1-16,-2 0-12 15,-3-3-15-15,-4 2 18 16</inkml:trace>
  <inkml:trace contextRef="#ctx0" brushRef="#br0" timeOffset="207.48">12837 3435 1095 0,'0'12'668'0,"0"7"-628"16,0 5-18-16,0 12-12 16,0 4-1-16,-2 8-2 15,-2 0-2-15,0-4 8 0,-1-4-33 16,5-10 18-16</inkml:trace>
  <inkml:trace contextRef="#ctx0" brushRef="#br0" timeOffset="411.96">12691 3844 671 0,'4'5'666'16,"5"-1"-52"-16,2-4-522 16,6 0 8-16,-1-3-20 15,7 2-24-15,0-1-30 16,5 5-11-16,0 0-11 15,0 1-4-15,-3 1-86 16,5 3 62-16</inkml:trace>
  <inkml:trace contextRef="#ctx0" brushRef="#br0" timeOffset="909.59">13546 3564 1679 0,'-12'11'613'0,"2"5"-587"15,1 1-20-15,2 4-4 16,5 7-1-16,0-3 1 15,4 2-10-15,1-6-19 16,5-5 16-16</inkml:trace>
  <inkml:trace contextRef="#ctx0" brushRef="#br0" timeOffset="1106.08">13519 3424 1542 0,'-7'7'646'16,"3"-1"-584"-16,1 1-56 15,3-1-1-15,3 2-5 16,4 1-22-16,8 3-141 16,2 3 117-16</inkml:trace>
  <inkml:trace contextRef="#ctx0" brushRef="#br0" timeOffset="1738.98">13730 3592 1458 0,'-3'-4'689'0,"0"4"-600"16,2 2-35-16,2 3-26 15,-1 5-24-15,0 1 1 0,0 6-2 16,-1 2 0-16,1-2-2 16,0-2 0-16,0-7 2 15,1-1-2-15,2-11-2 16,1-2-1-16,5-10 2 16,0 1 0-16,4-6 4 15,0 4-2-15,1 2 0 16,-1-4 0-16,0 11-1 15,-2 2-1-15,0 4 0 16,-3 3 0-16,-1 2-5 16,-2-1 3-16,-1 10 2 15,2 3 0-15,-1 1 4 16,-1 1-2-16,3 0-2 16,0-2 1-16,3-2-1 15,2-1 0-15,3-6-16 16,1-3-8-16,3-3-29 0,5-3-3 15,-5-8-3-15,4-3 14 16,-6-4 18-16,4-1 10 16,2-3 16-16,-1 3 15 15,-4-3 35-15,-8 0 9 16,-9 3 17-16,-1-1-5 16,-3 6-25-16,0 3-5 15,-2 3-8-15,-4 4-5 0,-7 1-13 16,0 3-2-1,-3 2-7-15,4 6 0 0,8-1-2 16,-3 1-2-16,14 0-1 16,-3-6 0-16,5 2 0 15,8-1 0-15,-10-5 2 16,7 1-8-16,-3-3-34 16,-7-3-19-16,6 3-310 15,-6-2 249-15</inkml:trace>
  <inkml:trace contextRef="#ctx0" brushRef="#br0" timeOffset="2474.82">13870 3606 1281 0,'-3'-16'748'16,"-1"-7"-610"-16,1 5-53 16,-1-1-32-16,-2 5-45 15,-2 3 4-15,-3 7 2 16,-3 4 3-16,0 9-2 16,-2 7-6-16,-1 6-5 15,2 4-1-15,2 6-1 16,3 2-2-16,7 3 2 15,2-2 0-15,8-4 0 16,3-5-1-16,6-9-1 0,1-6 0 16,3-11-1-16,2-5-1 15,1-13 2 1,3-8 3-16,-5-9 1 0,-1-4-2 16,-6 2 0-16,-2 5-1 15,-6 13 0-15,-5 3 0 16,-5 13 1-16,-2 2 0 15,-4 10 2-15,0 10-1 0,1 10-1 16,0 7 0-16,5 7 0 16,1 1-1-16,3 7 1 15,2 1-1-15,2 1 0 16,2 1-1-16,-1-2 0 16,0-1 0-16,0 3 0 15,2-2 0-15,-3-9 2 16,-1-4-1-16,-4-15 0 15,-3-3 2-15,-4-7 7 16,-2-3 0-16,-6-4-1 16,-3-4 4-16,-5-11-9 15,-2-3-3-15,1-10-1 16,4-4-11-16,5-3-24 16,3-2-13-16,9-5 28 15</inkml:trace>
  <inkml:trace contextRef="#ctx0" brushRef="#br0" timeOffset="3220.52">14110 3524 1502 0,'-5'-14'670'0,"-2"5"-592"16,-2 3 6-16,7 3 1 15,1 5-15-15,-1 5-21 16,1 3-11-16,2 12-25 16,-2 4-9-16,3 7-3 15,-1-2 1-15,-4-6-1 16,4 0 0-16,0-13 0 16,1-1-1-16,6-7-2 15,-4-5-7-15,2-6-3 16,2 2 3-16,0-12 0 15,2 0 9-15,0-5 0 16,-6-2 0-16,7 3 0 16,3 5 0-16,-1 4 0 15,2 2 0-15,-2 4 0 0,-6 2 0 16,3 5-4-16,-1 5 2 16,1 10-2-16,-1 1 1 15,-2 8 5-15,1-1-2 16,1 1-6-16,2 1-8 15,4-4-12-15,4-4-4 16,5-3 5-16,3-6 1 0,6-13 11 16,6-2 0-16,-2-14 5 15,4 1 4-15,-8-2 4 16,-8-2 0-16,-2 2 0 16,-8 0 0-16,-9 0 0 15,-1 0 3-15,-10 7 5 16,-1 2 1-16,-5 7 0 15,-5 6-2-15,3 7-5 16,0 5-2-16,4 8 0 16,9 6 1-16,0-1-1 15,9 1 2-15,8-4-2 16,-4-8 0-16,6-3 0 16,-4-6-1-16,-2-12 1 15,2-1 0-15,-2-6 1 16,-4-1 1-16,-5-2 4 15,-2 3 1-15,-6-4 6 0,-3-2-2 16,-5 3-4-16,-1-3-1 16,0 7-6-16,0 0 0 15,8 6-15-15,1 2-16 16,3-2-35-16,6 2-196 16,9-4 179-16</inkml:trace>
  <inkml:trace contextRef="#ctx0" brushRef="#br0" timeOffset="3518.44">14783 3461 992 0,'12'6'802'0,"-1"8"-497"16,-1 6-132-16,-3 11-89 15,0 1-36-15,-4 7-36 16,1 0-5-16,-1 1-5 16,1-2 0-16,1-14-2 15,-1-4 1-15,-1-13 0 16,3-3-2-16,-3-10 5 15,-2-6-2-15,2-11 4 16,-1-5 0-16,2-4-5 16,1-5 1-16,-1 4 2 15,2 1-2-15,1 2 2 16,1 5 1-16,2 3 0 16,-1 5-3-16,0 6-1 15,-3 5-1-15,2 3-3 0,2 2-12 16,-6 1-33-16,3 6-9 15,1 0 30-15</inkml:trace>
  <inkml:trace contextRef="#ctx0" brushRef="#br0" timeOffset="4249.5">14985 3656 1253 0,'4'-1'725'16,"10"2"-642"-16,0-1 17 16,1-4-23-16,9-1-16 15,-5-7-9-15,2-3-20 16,0 1-11-16,-8-1-16 16,0 0-1-16,-6 2-1 15,-3 1 6-15,-5 4 8 16,-4 2 3-16,-9 3-2 15,3 7-3-15,-11 1-11 16,3 4-2-16,2 3-2 16,3 0-1-16,14 2-1 0,-2-3 0 15,19 7 1-15,1 1 0 16,7 0 1-16,7 3 0 16,-5-8 1-16,4-1 4 15,-1-5-19-15,3-5-8 16,4-3-15-16,1-5-8 15,0-8 15-15,6-1 9 0,-10-4 15 16,-3 0 3-16,-3-3 7 16,-12-10 1-16,-1-5 4 15,-7-6 7-15,-6 4-1 16,-2 8 1-16,-9 12 7 16,-4 9 4-16,-10 12-5 15,-2 8-3-15,5 14-12 16,2 3-7-16,8 5 0 15,9 4 1-15,8-7-1 16,3-1 0-16,7-9 0 16,3-7-3-16,-1-11 3 15,3-8-1-15,3-14 0 16,1-6 0-16,-1-15-10 16,-1-5-3-16,-3-5-1 15,-5-5 0-15,-4-4 12 16,-6-3 3-16,-6-3 1 0,-1 3 5 15,-4 17 10-15,-2 12 3 16,1 21 15-16,0 13-1 16,1 16-6-16,0 14-2 15,2 25-20-15,3 11-4 16,2 17-1-16,2 0 1 16,4-7 1-16,2-7-1 15,4-16-27-15,5-8-27 0,5-8 34 16</inkml:trace>
  <inkml:trace contextRef="#ctx0" brushRef="#br0" timeOffset="5054.38">15140 4173 1726 0,'-6'-4'626'16,"3"4"-556"-16,1 8-45 15,2 5-1-15,2 15-18 16,2 4-1-16,6 10-4 0,2 1 1 16,5-7 0-16,-3-6 1 15,2-12-2-15,-2-9-1 16,0-9-6-16,2-5 1 16,-2-12-3-16,1-2 0 15,-4-11-3-15,2-2-6 16,-4 1 0-16,-1 5 0 0,-4 11 11 15,-3 7-2 1,-1 14 0-16,-1 5 2 0,1 12 1 16,0 5 1-16,3 4 4 15,5 2 1-15,4-9 2 16,1-5-2-16,9-9-2 16,1-7-2-16,4-6 2 15,-5-7 2-15,1-9 9 16,-7-8-1-16,3-7 2 15,2-2-5-15,-9-1-6 16,5 1-13-16,-5 9-29 16,0 3 140-16,2 6-85 15</inkml:trace>
  <inkml:trace contextRef="#ctx0" brushRef="#br0" timeOffset="5470.88">15706 4133 1377 0,'-1'9'713'0,"0"8"-578"16,1 3-52-16,0 13-49 16,0-1-19-16,-1 10-12 15,0 0-1-15,1-11-2 16,0 0 3-16,2-13-3 16,2-6 0-16,-2-8 0 15,-2-3-1-15,0-7 1 16,1-8 1-16,2-9 8 15,3-8 4-15,5-8 13 16,1-3 1-16,2 1-2 16,6 7 1-16,-3 2-13 15,2 4-3-15,0 11-3 0,-7-4-16 16,-1 6-98-16,6 8 78 16</inkml:trace>
  <inkml:trace contextRef="#ctx0" brushRef="#br0" timeOffset="5974.09">16111 4216 1508 0,'-1'2'657'0,"1"1"-564"16,0 4-61-16,0 6-4 16,-1 1-8-16,-3 5-15 15,1 5-1-15,-2-3-2 16,1-1 0-16,2-6-179 16,5-5 130-16</inkml:trace>
  <inkml:trace contextRef="#ctx0" brushRef="#br0" timeOffset="6153.81">16091 4014 1511 0,'-9'3'687'0,"3"3"-597"16,0 3-40-16,2 3-21 15,4 0-30-15,0 2-9 16,6-3-19-16,5 1-21 15,6-5-315-15,0 1 238 16</inkml:trace>
  <inkml:trace contextRef="#ctx0" brushRef="#br0" timeOffset="6389.9">16238 4005 1486 0,'-4'-1'713'0,"3"0"-565"16,0 1-49-16,1 1-54 16,1 3-16-16,0 5-23 15,4 8-3-15,0 15-2 16,3 7 0-16,1 10 0 16,0 2-1-16,3-6 0 15,2-5-11-15,3-11-38 16,-3-7-5-16,5-10 25 15</inkml:trace>
  <inkml:trace contextRef="#ctx0" brushRef="#br0" timeOffset="6710.66">16139 4245 1421 0,'-7'-2'688'0,"5"-4"-607"15,2-4-3-15,4-4-25 16,6 0-16-16,8-3 1 15,5 0 3-15,7 2 7 16,5 6-8-16,-2 5-15 16,0 4-4-16,-5 7-16 15,-5-3-7-15,0 10-40 16,-4 0 548-16,2 8-403 16</inkml:trace>
  <inkml:trace contextRef="#ctx0" brushRef="#br0" timeOffset="6934.88">16477 4184 1536 0,'-4'3'682'16,"-3"3"-584"-16,7 11-67 15,-4 5 0-15,-1 9-27 16,4 4-2-16,-2-4-8 16,3-4-17-16,10-10 15 15</inkml:trace>
  <inkml:trace contextRef="#ctx0" brushRef="#br0" timeOffset="7130.69">16462 3951 1601 0,'-11'11'658'0,"3"1"-574"0,5 1-34 16,7 1-12-16,6 1-18 16,3-6-18-16,-2-1 0 15,7-2-41-15,-2 0-19 16,1 7 34-16</inkml:trace>
  <inkml:trace contextRef="#ctx0" brushRef="#br0" timeOffset="7843.68">16631 4170 1172 0,'3'2'735'15,"1"-2"-621"-15,4 3-50 16,0 1-4-16,1 5-7 15,-1 2-1-15,-1 6-12 16,-4 1-15-16,0 4-19 16,-1 2-5-16,-2-7 1 15,0 1-1-15,2-7 0 16,-1 0 0-16,2-3-7 16,1-3-2-16,1 0-6 15,1-3-2-15,2-1 1 16,1-2 8-16,0-6 2 15,3-2-1-15,4-5-3 16,2-6-4-16,3 0-1 0,0-3 3 16,1-1 7-16,4 4 3 15,-1-1 6-15,0 6 6 16,-5 5 9-16,-5-1 2 16,-4 7-2-16,-3 0-2 15,-6 3-2-15,-3 1 0 16,-3 3 1-16,-2 2-3 0,-1 5-5 15,-4 2-8-15,1 4-1 16,2 3 0-16,6 2 2 16,6-2-1-16,8-4-1 15,1-3 0-15,7-8-1 16,1-6-1-16,5-9 2 16,-2-5 2-16,-3-6 7 15,-1-4 4-15,-7 0 6 16,-2 1-2-16,-5-1-4 15,-1 3-6-15,-5 3-1 16,-1 3-1-16,-3 9 1 16,0 4 2-16,1 6 1 15,1 7-3-15,0 6-4 16,1 3-1-16,1 13-1 16,0 2 0-16,1 7 0 15,4 6 0-15,-1-1 0 16,2 2-1-16,-1 2-3 0,0 1 2 15,-2-4 0-15,-2-1 2 16,-3-6 0-16,-4-4 0 16,-1-9 0-16,-4-3 0 15,-4-8-5-15,0-3-11 16,-9-3-29-16,-5-5 229 0,-3-1-149 16</inkml:trace>
  <inkml:trace contextRef="#ctx0" brushRef="#br0" timeOffset="8187.29">15587 5111 1315 0,'-4'-7'725'16,"6"8"-537"-16,1 8-111 15,5 15-30-15,-1 11-16 16,3 16-27-16,0 3-2 15,2 7 2-15,2 1-2 16,-1-7-1-16,2-5-1 0,-2-23-31 16,1-10-8-16,-3-23 20 15</inkml:trace>
  <inkml:trace contextRef="#ctx0" brushRef="#br0" timeOffset="8397">15487 5270 748 0,'0'6'773'15,"-1"2"-147"-15,11-1-557 16,8 0-13-16,6 0-18 16,2-2-10-16,12 4-4 15,0-1-10-15,5-8-10 16,2-1 1-16,1-10-26 0,-6-6 156 15,9 0-107-15</inkml:trace>
  <inkml:trace contextRef="#ctx0" brushRef="#br0" timeOffset="8764.04">15919 4879 1269 0,'-5'10'749'0,"2"18"-548"15,-1 6-105-15,7 19-46 16,1 6-23-16,-2 9-23 16,2-1-3-16,-5-6 0 15,1-6 2-15,3-9-2 16,5-3-1-16,2-19 0 16,3-5-1-16,6-21-2 15,-6-16 2-15,12-10-1 16,-1-8-4-16,-3-2 0 15,2 1-3-15,-9 10 4 16,1 6 5-16,-5 13 1 16,-2 8 2-16,1 10 4 15,1 5 2-15,-2 6-2 16,-2 4-2-16,2-4-4 0,-2 2-1 16,5-1-1-16,1-4-9 15,0-1-23-15,2-5-15 16,2-12-342-16,1 0 255 15</inkml:trace>
  <inkml:trace contextRef="#ctx0" brushRef="#br0" timeOffset="9076.4">16411 5296 823 0,'13'-5'694'0,"-1"-2"-370"15,0 0-140-15,-3-1-91 16,1-2-26-16,1-4-18 16,-3-3-6-16,-4 0-3 15,-5-2-9-15,-10 4 1 16,3 6-1-16,-8 6-11 16,-5 4-6-16,-6 12-8 15,-3 7-4-15,4 4 0 16,7 3 1-16,14 0-2 15,8-2 2-15,13-3-3 16,2-3 2-16,18-2 5 0,-1-4 0 16,5-7 2-16,5-4 0 15,-7-11-5-15,4-4-3 16</inkml:trace>
  <inkml:trace contextRef="#ctx0" brushRef="#br0" timeOffset="9814.01">17140 4995 1570 0,'-7'-5'675'0,"4"5"-533"16,-1 6-91-16,3 10-12 16,2 6-8-16,0 18-25 15,2 6 0-15,4 21-3 16,0 1 3-16,3-2-3 15,-1-7 3-15,-1-21-5 16,6-3-1-16,-2-21 0 16,0-3-4-16,1-15 1 0,-3-12 2 15,-2-10 2 1,2-5-1-16,-8-7 2 0,5 1-1 16,-3 2 0-16,1-1 1 15,9 9-1-15,-2 4 1 16,3 3-2-16,3 4 0 15,0 2 0-15,4 0 4 16,5 7-19-16,-5 3-25 16,0 7-21-16,-4 5-361 0,-2 9 293 15</inkml:trace>
  <inkml:trace contextRef="#ctx0" brushRef="#br0" timeOffset="10195.01">17437 5261 1188 0,'-4'3'748'0,"4"0"-579"15,3 2-82-15,5-1-11 16,5 1-17-16,5-3-15 16,0-3-1-16,2-7-12 15,0-1-11-15,-2-7-8 16,-2-1-8-16,0-1-2 15,-4 1 0-15,-7-1-1 0,-2 1 2 16,-9 1 2-16,-4 1 0 16,-8 5 1-16,-3 5 1 15,-6 10-5-15,-3 8 1 16,0 11-2-16,1 7 1 16,5 7-4-16,8 0 1 15,10 1 0-15,6-6-1 16,9-6 2-16,8-2 0 0,8-8 0 15,5-2 0-15,4-15-5 16,-1-5-14-16,1-10-38 16,1-5-19-16,-4 0-254 15,1 0 219-15</inkml:trace>
  <inkml:trace contextRef="#ctx0" brushRef="#br0" timeOffset="10558.7">17857 5050 1079 0,'-2'-10'819'0,"-4"5"-519"15,5 4-110-15,-10-2-82 16,3 7-24-16,-10 4-56 16,-7 1-16-16,5 9-12 0,-5 1 0 15,8 2 3-15,7 3 1 16,4-5-3-16,5 0 0 15,5-7 0-15,3-1-1 16,11-1-3-16,4-4-1 16,6 2 1-16,5 0-2 15,0-1 0-15,-2 2-2 0,-4 1 2 16,-7-2 1-16,-8 1 3 16,-1-1 1-16,-5 1-1 15,-3-1-2-15,-5-1-2 16,-4-1-9-16,-3 4-20 15,-2 1-15-15,-1-3-14 16,1 1-1-16,5-7-19 16,1-1-204-16,7-3 206 15</inkml:trace>
  <inkml:trace contextRef="#ctx0" brushRef="#br0" timeOffset="10910.76">18062 5163 730 0,'12'-12'756'15,"-4"3"-232"-15,-2 7-331 16,-4 0-58-16,-1 6-78 16,-1 2-19-16,0 10-21 15,1 4-7-15,1 7-6 0,1 1-3 16,6-2 1-16,5-4-2 16,4-11-3-16,1-5-2 15,3-11-5-15,2-6-3 16,1-11-4-16,4-3-4 15,-9-7 1-15,1 1 0 0,-4 1 10 16,-6 4 6-16,4 8 11 16,-8 4 3-16,-1 12 4 15,0 7 7-15,-5 10-2 16,0 6-5-16,2 3-2 16,1-1-8-16,2-3-4 15,3-7-7-15,0-10-22 16,3-4-13-16,2-14-26 15,1-4-6-15,1-6-497 16,0-3 360-16</inkml:trace>
  <inkml:trace contextRef="#ctx0" brushRef="#br0" timeOffset="11097.52">18530 4932 627 0,'5'-49'673'0,"0"0"-129"16,-2 2-279-16,-2 16-111 15,-1 9-50-15,0 21-42 16,-2 8-14-16,-2 18-29 0,2 10-3 15,1 20-12-15,1 6 0 16,5 6-2-16,-1-2 3 16,4-14-1-16,0-7-1 15,4-15-8-15,-3-9-10 16,1-12-40-16,4-6-19 16,-5-3 46-16</inkml:trace>
  <inkml:trace contextRef="#ctx0" brushRef="#br0" timeOffset="11646.69">18814 4789 1219 0,'-4'-1'752'0,"-3"0"-585"16,3 3-11-16,-1 10-77 15,-3 1-27-15,6 17-36 16,2 9-7-16,-1 12-6 16,4 11-2-16,-1 0-1 15,0-6 2-15,3-11 0 16,3-8-2-16,2-12-31 15,-2-9-18-15,-1-10 28 16</inkml:trace>
  <inkml:trace contextRef="#ctx0" brushRef="#br0" timeOffset="12108.8698">18651 4987 1244 0,'9'7'741'0,"15"-1"-617"0,11-8-14 16,6 0-7-16,6-1-60 15,-7 0-11-15,-6-1-20 16,-2 3-11-16,1 0-1 16,1-2-15-16,1-1-33 15,3-1-25-15,-10-5-54 16,-1 2 10-16,-8-3 38 15,-8-3 22-15,-2 4 77 16,-2 0 35-16,-7 4 46 16,0 1 21-16,-5 5-4 15,-11 0-36-15,-10 8-36 16,-7 2-16-16,-3 6-20 16,2 2-5-16,12 1-2 15,5-4-3-15,13 2 0 0,6-2 0 16,11-2 5-1,7 4 5-15,10-3 2 0,-1-2 0 16,6 3-10-16,-7-5 0 16,-7 2-1-16,-1-1-1 15,-12-1 2-15,-9 0-2 16,-6 3 3-16,-7 1 1 0,-19 6-16 16,3 1-25-1,-10 3 24-15</inkml:trace>
  <inkml:trace contextRef="#ctx0" brushRef="#br0" timeOffset="93905.76">4331 6245 1312 0,'12'-7'713'0,"9"-6"-609"16,3-2-32-16,5-2-45 16,7-2-16-16,0-2-7 15,1 2-2-15,1 5 1 16,-8 0-1-16,1 8 2 15,-2-1-2-15,1 4-2 16,2 3 0-16,5 1 2 16,5 2-2-16,9-1 0 15,5 0-2-15,0-2 4 16,3 1-2-16,-2-1 3 16,-3-3-3-16,10 3 0 15,0-2 0-15,3 0 0 0,3 1 0 16,-9-2 0-16,3 0 2 15,0 3 0-15,-1 3 0 16,3 0-2-16,6 4 0 16,8-3 0-16,2-2 0 15,8 0 0-15,5-3 0 16,-6-2 0-16,4-1 1 16,-10-1-1-16,-7 0 4 15,4 4-4-15,2-1 0 0,11 0 0 16,0 1 0-16,1-2 0 15,1 3 0-15,-8 0 0 16,0 1 0-16,-9 1 0 16,-6 1 0-16,-2 1 0 15,3 0 0-15,4-3 0 16,6 0 0-16,-3 2 0 16,-3-1 0-16,-3 2 2 15,0 1-2-15,-1-2 0 16,1-1 0-16,-3-1 0 15,-6-1 0-15,-4-5 2 16,-1-1-1-16,-3 0-1 16,6 1 0-16,6 4 0 15,1-1-1-15,2 2 1 16,-2 0 0-16,3-1 1 16,5 1-1-16,1-2 0 0,-2 0 0 15,-4 2 0-15,-7 0 0 16,1 3 2-16,2 1-2 15,3 2-2-15,4-1 2 16,3-3 0-16,-1-1 0 16,2 0 0-16,-4 2 2 15,2-2-2-15,3 2 0 0,-7-3 2 16,-2 0-2-16,-6 1 0 16,-1 1 0-16,3-3 0 15,5-1 2-15,3-5-2 16,-1-1 0-16,-1 1-11 15,-1 2 22-15,2 1 0 16,-1 3 0-16,-2 1 6 16,-4 3-14-16,-7-1-2 15,-3-4 0-15,-1 2-1 16,1-2 2-16,0 2-2 16,3 0 0-16,3 0 1 15,0 0-1-15,-1 0 0 16,-1 0 1-16,1-2-1 15,4-1 2-15,-2-2-2 16,-2 0 0-16,-4 0 0 0,-5 1 1 16,1 0-1-16,2 1 1 15,3 0 0-15,-4 1-1 16,11 1 0-16,1-1 0 16,-3 0 2-16,6-1-1 15,-6 2 0-15,2 1-1 16,4 0 0-16,-3-1 6 15,-2-4 5-15,-5 0 2 0,-2-2 4 16,0 4-3-16,-5 2-4 16,2 0 1-16,-6 1-4 15,3 0-2-15,9 1-1 16,0-1-2-16,5-2 5 16,1-3 2-16,-1 0 4 15,2-1 0-15,3 0 0 16,-5-2-3-16,-8-2-2 15,-3 2-3-15,-4 1-2 16,0 3-2-16,-4 3-1 16,2-1 1-16,5 2-1 15,-6-3 0-15,4-2 0 16,0 5 0-16,-9-3 3 16,0 3-3-16,-5 1 1 15,-6 0-1-15,-5 3 0 0,-1-3 0 16,-7 2 0-16,-3-3-11 15,-5 2 22-15,-20 4-11 16</inkml:trace>
  <inkml:trace contextRef="#ctx0" brushRef="#br0" timeOffset="109222.33">5377 11535 1567 0,'2'-6'634'0,"17"0"-596"15,8-5-30-15,8-6-5 16,3 1 3-16,-1-1-6 16,0 0 0-16,2 2 2 15,-2 1-1-15,4 3 1 16,-3 0-2-16,10 3 4 15,5 0-2-15,5 3-2 16,4 1 3-16,-3 2-1 16,0 1-2-16,3-2 4 15,0-1-3-15,3 2 3 16,-4 0 2-16,-1 3 1 16,-1-1-2-16,0 3 1 0,-3 3-3 15,4-3-1-15,5 4-2 16,7-3 2-16,6-2-1 15,-2 2-1-15,-2-1 0 16,-4 4 0-16,2 0 0 16,-3 2 2-16,2 0-2 0,-3-2 0 15,0 0 0-15,6 1 0 16,-2-6 0-16,12 2 0 16,1-1 1-16,-2 1-2 15,4 3 1-15,1 1 1 16,0 1-1-16,0-6 0 15,0 1 1-15,-7-4-3 16,-1-1 2-16,5 0 0 16,8-1 0-16,1 2 0 15,2 0 0-15,2 5 1 16,-7 1 0-16,1 3-1 16,-1-3 4-16,-6 0 10 15,0-1 7-15,-1-5 7 16,7 0-3-16,-1-4-7 15,4-2-5-15,3 3-7 16,-7-2 1-16,-3 0-7 0,-5-1 1 16,-14-1-2-16,0 1-3 15,-9 6-8-15,0 4-6 16,-3 5-23-16,-8 3-8 16,-3 9 30-16</inkml:trace>
  <inkml:trace contextRef="#ctx0" brushRef="#br0" timeOffset="112683.28">8562 10446 1887 0,'0'-5'560'0,"1"10"-553"16,7 6-6-16,-4 10 3 0,7 6-4 16,-2 7 1-16,-10-1 2 15,-1 1-2-15,-2 2-1 16,-6-6 1-16,4-2-1 15,0-4-3-15,-6-4-6 16,4-2-16-16,-6-4-3 16,1-8-16-16,6-1-9 15,1-10-60-15,4-7-203 16,-1-10-398-16,2-5 95 0,3-4 407 16,3-1 225-16,-4 0 334 15,1 1 230-15,-8 2-21 16,-1 1-277-16,2 6-139 15,-4-4-33-15,11 8-39 16,0 0-8-16,0-3-28 16,6 7-9-16,5 0-15 15,3 2-3-15,1 2-5 16,6 4 1-16,-2 4-1 16,2 3 0-16,6 10-1 15,-6-2-2-15,-4 4-2 16,-1 0 1-16,-6 1 4 15,-1-2 0-15,-5-1 2 16,0 1-1-16,-4-2-1 16,-1-2-1-16,-1 1-1 0,-3-3 2 15,-4 2 3-15,-3 0 1 16,-6-2 1-16,-4 2-2 16,-2-1-1-16,0-1-1 15,6-1 1-15,1-2-1 16,4-3 2-16,4 0-1 15,5 0 1-15,4 1-2 0,4 2-1 16,-3-1 0 0,8 2 0-16,2 2 0 0,8 7 1 15,4 2 1-15,-4 6-1 16,-2 1-1-16,-2 1 1 16,1 0-1-16,-1-2 0 15,-1-3 0-15,-1-4 0 16,-1-2 3-16,-4-2-3 15,0-2 1-15,-4-3-7 16,-3 1-16-16,-3-5 520 16,1 0-393-16</inkml:trace>
  <inkml:trace contextRef="#ctx0" brushRef="#br0" timeOffset="113263.45">10343 10252 1985 0,'-8'-14'558'0,"-3"3"-593"16,-10 1-26-16,-12 9-15 15,-6 2 10-15,-4 11 29 16,2 5 30-16,1 2 11 16,5 1 1-16,5 1 1 15,3 2-5-15,15-1 1 0,0 1 2 16,12-3-4-16,6 1 2 16,7 0 1-16,13 2 1 15,5-2 0-15,0-3 3 16,4 0 0-16,-1-4-2 15,2 1 5-15,-3-4-1 16,-3-2 8-16,-3-2 1 16,-11-1 2-16,2-1 0 0,-15-4 4 15,0 3 1-15,-14-1 13 16,-7 0 0-16,-15 7-9 16,-11 1-2-16,-6 6-21 15,-4-1-5-15,3 2-15 16,-1-1-26-16,-3-5 27 15</inkml:trace>
  <inkml:trace contextRef="#ctx0" brushRef="#br0" timeOffset="198585.71">7851 13331 1421 0,'-9'-4'653'0,"5"0"-620"16,-1-1-22-16,2 2-6 0,1 0-1 16,1 2 7-16,2-1-2 15,4 2 2-15,5 0 0 16,5-3-6-16,2 2-1 15,8-3 1-15,6 1 0 16,15-3 3-16,2-1-1 16,7-1 2-16,0-1-2 15,-7-1 1-15,-3 1 4 16,-4 2 5-16,-1-3-1 0,9 5 0 16,3-2-3-16,10 0-7 15,7 0-3-15,6-1-1 16,-2 1-1-16,5 0 1 15,-2 3-2-15,-5-1 0 16,6 2 1-16,-12 0-1 16,-7 0 1-16,-4 3 0 15,-5-2 1-15,0 3-28 16,1 4 19-16</inkml:trace>
  <inkml:trace contextRef="#ctx0" brushRef="#br0" timeOffset="200716.44">8064 12283 1194 0,'-6'-10'742'16,"1"4"-591"-16,-5-2-79 15,4 5-41-15,4 3-11 16,-5 0-7-16,5 1-2 16,0 7-4-16,0 3-1 15,2 12-3-15,1 9 3 16,-1 8-1-16,-2 6-1 0,-4 3-2 15,-2-4-2-15,1 1 1 16,0-7 1-16,0-3-2 16,-1-1 0-16,-6-6-5 15,2-1-12-15,-2-7-44 16,2-5-77-16,2-10 90 16</inkml:trace>
  <inkml:trace contextRef="#ctx0" brushRef="#br0" timeOffset="201253.02">8024 12269 1057 0,'8'-6'805'0,"-2"-3"-504"0,2-3-266 16,4 4-35-16,-5-1 0 15,-5 2 5-15,5 5 6 16,0 2 3-16,9 2-1 16,7 7-2-16,2 6-2 15,6 3-7-15,-2 1 2 16,-1 4-4-16,-1-1 1 0,-8 1 1 16,-2 0 0-16,-8-5 2 15,-2-3 1-15,-7 1 4 16,-4-4 4-16,-3 1-1 15,-5 0-2 1,-7-6 1-16,-1 1 0 0,-4-4 0 16,-4-2-2-16,-3 2-1 15,-4-2-3-15,-1 1 0 16,8 1 2-16,7-3 3 16,7 0 1-16,9-1-4 15,-3 0-2-15,5 0-3 16,6 1-2-16,2 4-2 15,3 3 2-15,8 4 6 16,-4-2 3-16,6 3 4 16,5 4 2-16,0 1 0 0,6 5 0 15,0-1-5-15,-2 1-4 16,-4-3-3-16,-1-3 0 16,-6-1-3-16,-3-8 2 15,-6-1-33-15,-3 1 397 16,-5-15-287-16</inkml:trace>
  <inkml:trace contextRef="#ctx0" brushRef="#br0" timeOffset="203078.1">8720 12126 1051 0,'-3'-14'812'0,"1"4"-548"15,0-2-153-15,2 7-75 16,0 0-16-16,1 5-13 16,1 4-3-16,3 6-4 15,0 5 0-15,2 10 0 16,-2 6 0-16,2 7 3 16,0 4-1-16,-1-2 0 15,1-1 1-15,0-7-2 16,0-7 3-16,-2-7-3 15,-2-5-1-15,-3-7 3 16,0-3-2-16,0-2 14 16,-1-2 5-16,-3-3 9 15,1-1 2-15,-1-5-11 0,3-3-6 16,3-5-8-16,3-2-4 16,7-6-2-16,2 4 1 15,0 3-1-15,3 7 0 16,-1 10-1-16,2 1-1 15,0 1 2-15,0 1-1 16,-4 3 1-16,-1 4 0 0,-2 7-1 16,-4-1-1-16,-7 1 1 15,0 2-1-15,-11-2 3 16,2 1-1-16,2-3 2 16,-3-2 4-16,-1-3 4 15,-4-1 3-15,-2 1 2 16,-5 0-3-16,-1 1-10 15,-1 1 2-15,4-2-6 16,4-1-5-16,7-4-17 16,5 1-15-16,4-4-40 15,4 0-32-15,5-8 63 16</inkml:trace>
  <inkml:trace contextRef="#ctx0" brushRef="#br0" timeOffset="203432.56">9056 12314 1231 0,'0'-2'738'16,"1"0"-580"-16,7 2-104 15,-4 0-43-15,0 3-5 16,-4-1-1-16,-2 4 4 16,-2 1 2-16,-4 1 0 15,10 7-2-15,-6-3-2 0,7 0-3 16,-1 1 1-16,-2-2 3 15,8 0-1-15,-8-3 7 16,5-4 5-16,1 1 0 16,1-3 2-16,-1-2-1 15,1 2-2-15,-7-2-6 16,0-1-3-16,-1 1-6 16,0-1 2-16,1 1 3 15,3 0 3-15,-3 1 2 16,0-1-3-16,-1 0-4 15,-3-1-4-15,6 1-1 16,-2 0-6-16,-4-2-35 16,0 2 639-16,1-4-480 15</inkml:trace>
  <inkml:trace contextRef="#ctx0" brushRef="#br0" timeOffset="204158.31">9064 12310 1632 0,'2'0'620'0,"0"3"-593"0,3 4-19 15,-2 1-8-15,-1 2 1 16,-3 5 3-16,-1-1-2 16,2 7 1-16,3 4-1 15,0 5 2-15,3 0-4 16,-2-4 2-16,0-2 0 15,3-9-2-15,-1-3 1 0,-2-6-1 16,5-2 4-16,1-5 0 16,3-1 1-16,0-7 4 15,-3-3 1-15,0-9 2 16,0-3 1-16,0-4-7 16,-1 0 3-16,-3 5 2 15,-2 3 3-15,-4 4 10 16,0 7 2-16,-1 5-1 15,-1 0-4-15,2 7-13 16,-1-5-3-16,1 4-5 16,3 2-1-16,2 7 1 15,2 4-1-15,-1 5 1 16,0 3 0-16,-1-1 0 16,0 2 0-16,0-3 0 15,2-3 1-15,-1-4-1 16,2-5-1-16,-2-4-24 0,-3-2-16 15,1-3-23-15,1-3 30 16</inkml:trace>
  <inkml:trace contextRef="#ctx0" brushRef="#br0" timeOffset="204475.3298">9553 12348 1452 0,'-6'-7'669'16,"-5"-6"-576"-16,-3 5-88 15,-2 1-1-15,-5 5-2 16,-1 2 1-16,2 5 8 16,-1 2-2-16,4 4-1 15,2 3-3-15,0 2-1 16,6 0-2-16,1 1-1 15,6-4 3-15,4 6-2 16,3-2 3-16,7 3 4 16,0 1-3-16,5-5 3 15,4-2-7-15,4-5 1 16,3-4-1-16,-4-7-29 0,2-3 346 16,-2-10-246-16</inkml:trace>
  <inkml:trace contextRef="#ctx0" brushRef="#br0" timeOffset="204818.99">9661 12026 798 0,'-1'-3'838'0,"1"3"-204"15,1-3-552-15,-1 6-69 16,0 5-11-16,-1 9-2 16,0 9 0-16,-1 15 2 15,-3 4 0-15,-3 15 2 16,-3 3-1-16,-1 1-2 15,-1-3 2-15,3-10-2 0,4-6-1 16,2-14-25-16,6-10-18 16,6-16-73-16,2-5-410 15,6-15 318-15</inkml:trace>
  <inkml:trace contextRef="#ctx0" brushRef="#br0" timeOffset="205102.0799">9725 12374 923 0,'15'-26'750'16,"2"5"-442"-16,-5 2-150 0,-4 5-69 15,-4 5-25-15,-4 4-22 16,-2 2-11-16,-8 5-12 16,-4 1-6-16,-6 10-9 15,0 1-3-15,0 2 1 16,4 2 1-16,0-6-1 16,2 0 0-16,5 1 2 15,2-3-1-15,6-1 2 16,4 2-1-16,4-1 2 15,3 0-1-15,7 2 7 16,1-1 2-16,5-2-1 16,1-1-3-16,2-1-7 15,1 0-2-15,-2 0-2 16,-2 0-16-16,-4-1-34 16,-6 0-25-16,-6-1 43 0</inkml:trace>
  <inkml:trace contextRef="#ctx0" brushRef="#br0" timeOffset="205469.8799">9915 12438 1517 0,'0'1'711'16,"1"-1"-543"-16,3 0-118 0,3 0-59 16,3 2-5-16,1 0-2 15,-3-2 5-15,5 0 2 16,0-5-2-16,2-3-9 15,0-5-5-15,-1-7 2 16,-1-3-4-16,-3-4 9 16,-2-1 5-16,-8 1 8 15,0 7 10-15,-9 5 15 16,-3 5 6-16,0 11 2 16,-4 3-9-16,-1 13-5 15,2 3-6-15,-8 6-4 16,4 2-2-16,3 2-2 15,3-2 2-15,18-1-2 16,0-3 0-16,2-5 1 16,5-1 0-16,-3-5 0 15,0-5 1-15,10-1-9 0,-7-4-9 16,4-5-40-16,-1-7 33 16</inkml:trace>
  <inkml:trace contextRef="#ctx0" brushRef="#br0" timeOffset="205743.24">10191 12072 987 0,'-1'-10'871'16,"-1"5"-376"-16,0 3-478 15,2 6-17-15,-1 10-9 16,-3 1 3-16,3 15 6 15,1 4 3-15,0 10 1 16,4 7-1-16,-1 0-1 16,0-3 1-16,0-8-3 15,1-7 1-15,0-10-1 16,2-3 2-16,-3-11-10 16,0-4-14-16,-3-5-31 15,-2-6 344-15,-5-5-228 16</inkml:trace>
  <inkml:trace contextRef="#ctx0" brushRef="#br0" timeOffset="205909.8499">10021 12312 1909 0,'-2'-1'585'16,"9"4"-523"-16,8 3-46 15,4-3-17-15,6 2 0 0,7 0 1 16,1-2-4-16,8 1-31 15,3-1-23-15,6 2 34 16</inkml:trace>
  <inkml:trace contextRef="#ctx0" brushRef="#br0" timeOffset="206518.64">10688 11938 1611 0,'-3'-22'688'15,"2"3"-560"-15,0 4-75 16,0 7-46-16,1 3-5 16,0 7-4-16,0 6 0 15,3 16 0-15,0 9 1 16,-3 19 1-16,0 6 0 0,-5 11 1 16,-2-7 1-16,3-3 2 15,1-7-3-15,1-17-1 16,4-5 4-1,-1-16-3-15,1-3 0 0,0-8 1 16,-1 0-1-16,2-7 1 16,2-6-2-16,9-8 0 15,6-6-2-15,12-3-11 16,3 2 0-16,-1 5 2 16,0 3 0-16,-8 12 10 15,-5 1-3-15,1 13 1 16,-5 4 0-16,-8 4-4 15,4 2 2-15,-9 2 0 16,-2-2 0-16,-5 1 2 0,-10 0 3 16,-4-3 17-16,-7-5 5 15,-4-1 10-15,3-1-4 16,-1-5-11-16,-1 1-5 16,9-4-10-16,3 1-2 15,3-3-9-15,5 0-10 16,1-1-34-16,2-3-13 0,7-2 39 15</inkml:trace>
  <inkml:trace contextRef="#ctx0" brushRef="#br0" timeOffset="206725.51">11067 12206 1965 0,'5'6'593'15,"1"-1"-503"-15,0 15-150 16,-1-2-5-16,-8 7 1 16,0 4 16-16,-1-4 46 15,0 3 4-15,3-2 2 16,1-4-19-16,0-7-39 16,1-7 35-16</inkml:trace>
  <inkml:trace contextRef="#ctx0" brushRef="#br0" timeOffset="206979.67">11285 12100 1896 0,'2'8'568'16,"2"14"-538"-16,-1 10-32 0,-12 13-4 15,0 8-2-15,-12 6 6 16,-2-1 9-16,-5 4 8 15,2-2 1-15,-3 1-1 16,4-7-6-16,2-8-8 16,2-4 3-16,4-13-4 15,2-3 1-15,6-11-9 16,2-5-14-16,4-10-33 16,3-7 46-16,14-10-7 15</inkml:trace>
  <inkml:trace contextRef="#ctx0" brushRef="#br0" timeOffset="207826.56">11747 11900 1769 0,'0'-8'607'0,"-5"1"-533"16,5 5-73-16,0 1-2 16,-2 8-6-16,0 4 4 15,-3 13 1-15,-2 10 1 16,-4 19 1-16,-6 10 0 16,1 8 3-16,-6 0-2 15,3-10 1-15,6-8 1 16,4-18-2-16,4-4 2 0,1-17 3 15,3-4 2-15,-1-8 10 16,2-1 4-16,-1-2 6 16,-1-4 3-16,2-10-11 15,3-6-5-15,6-8-10 16,5-3-3-16,9 0-4 16,3 2 1-16,8 7 0 15,-3 2-1-15,-5 5 2 16,-2 2-1-16,-3 10 0 15,-1-1 0-15,1 9-5 16,1 4 4-16,-7 4-3 16,-1 6 2-16,-3 1 1 15,-3 2 0-15,-1-1 2 16,-3 0-1-16,-4-3 0 16,-3-4-1-16,-4-2 2 15,1 2 7-15,-6-4 13 0,-3 0 4 16,-6-3 1-16,1-2-7 15,-7-2-10-15,3 1-4 16,9-2-22-16,-2 0-10 16,6 1-29-16,-2 0-18 15,-1-1 631-15,6-1-445 0</inkml:trace>
  <inkml:trace contextRef="#ctx0" brushRef="#br0" timeOffset="208218.24">11986 12229 1872 0,'5'8'566'0,"-3"1"-572"16,-1 8-20-16,-2 4-1 16,-5-1-4-16,4 7 36 15,0-4 9-15,3-1 1 16,4 0-1-16,1-10-9 15,0-2-4-15,2-8 1 16,2-3 0-16,3-8-1 0,3-5 1 16,5-11-2-16,0-4-2 15,-2 0-1-15,-3 2 1 16,-5 5 2-16,-1 5 0 16,-9 6 4-16,4 6 3 15,-1 8 2-15,-1 2 2 16,0 10 12-16,5 5 2 15,-5 5 1-15,0 1-2 16,11 4-15-16,-12-3-4 0,11-2-3 16,-8-1-2-16,-3-8-11 15,10-3-11-15,-5-12-25 16,9-4-13-16,7-11 37 16</inkml:trace>
  <inkml:trace contextRef="#ctx0" brushRef="#br0" timeOffset="208531.59">12537 12220 1992 0,'-3'-9'569'0,"-5"-5"-585"16,-4 4-66-16,-7 2-32 0,-3 2 8 15,-2 5 93-15,2 1 55 16,2 8 24-16,3 2-16 16,4 7-29-16,1 4-14 15,7 3-5-15,2 0-1 16,6 0 4-16,3-1 0 16,7-2 2-16,3 0-2 15,3-4-3-15,0-1-2 0,1-5-10 16,0-3-13-16,-2-7-35 15,-1-1-115-15,2-7 113 16</inkml:trace>
  <inkml:trace contextRef="#ctx0" brushRef="#br0" timeOffset="208811.79">12739 11890 1608 0,'4'-29'657'16,"-2"4"-560"-16,1 9-112 16,-2 7-6-16,-5 13-8 15,2 8 8-15,-2 17 39 16,-1 7 6-16,1 17 6 16,-2 7 0-16,-3 6-8 15,1 5-2-15,-2-2-7 16,3-6-5-16,4-9-7 62,0-9 2-62,6-16-8 0,-2-9-10 0,9-12-30 0,-2-6-14 0,9-10 30 0</inkml:trace>
  <inkml:trace contextRef="#ctx0" brushRef="#br0" timeOffset="209083.05">12915 12147 1782 0,'0'-2'618'0,"-6"0"-544"16,-8 1-67-16,-8 6-46 16,-3 5 1-16,-3 6 18 15,5 1 16-15,3-1 17 16,4 2-1-16,-2-4-4 16,4 0-3-16,8 0 4 15,1-4 7-15,9-1 9 16,8 4 2-16,8-5-1 15,6 2-6-15,8-4-8 0,-1-2-3 16,-1-5-8-16,-1-3 1 16,-3-1-9-16,-3 0-10 15,-9 0-30-15,0 3-24 16,-11-2 44-16</inkml:trace>
  <inkml:trace contextRef="#ctx0" brushRef="#br0" timeOffset="209771.4199">12957 12319 1797 0,'14'1'578'0,"8"-1"-587"16,1 0-23-16,-3-4-8 15,-3-1 2-15,0-4 49 16,0 1 21-16,-4-6-1 16,8 1-9-16,-9-8-16 15,1-2-3-15,-6-1 0 16,-7-2-2-16,0 4 8 16,-7 0 0-16,-3 9 5 15,3 3 3-15,4 8 0 16,-5 2-3-16,0 6-6 15,-4 6-3-15,-7 9-5 16,6 7 1-16,4 8-1 16,3-2 1-16,7 6 2 15,6-4-2-15,6-4-1 0,4-1 1 16,8-12 3-16,1-4-2 16,6-6-1-16,3-5 1 15,1-6-8-15,-1-3-8 16,-4-9-31-16,-1-6 6 15,-8-4 20-15</inkml:trace>
  <inkml:trace contextRef="#ctx0" brushRef="#br0" timeOffset="210067.46">13519 11915 1938 0,'-2'-15'566'0,"-5"-1"-567"16,2 4-46-16,-2 9-9 16,0 2 9-16,2 12 47 15,0 6 18-15,-2 15 7 16,3 9 1-16,-4 12-12 16,1 3-5-16,3 0-5 15,-3-4 0-15,6-5-4 16,2-6 1-16,5-9-1 0,3-1 1 15,1-6 3-15,0-6-10 16,-2-5-27-16,3-4-16 16,-3-10-63-16,2-5-431 15,0-6 320-15</inkml:trace>
  <inkml:trace contextRef="#ctx0" brushRef="#br0" timeOffset="210301.55">13240 12039 1567 0,'22'0'813'15,"12"-3"-334"-15,16 0-525 16,5 0-30-16,7 3 0 15,6 2 17-15,7 6 46 16,-4-1 25-16,-6 1 70 16,-5-5-58-16</inkml:trace>
  <inkml:trace contextRef="#ctx0" brushRef="#br0" timeOffset="211271.6">9244 12927 1576 0,'0'0'691'0,"0"-1"-531"15,10 1-141-15,5-1-12 16,9 0-4-16,6 0 1 16,4 1 4-16,0 2-2 15,4 7 3-15,4 1-2 16,14 5 1-16,2 3-5 16,6 5-3-16,3 1 4 15,6-1-4-15,2 2 2 0,4-6-1 16,-4 2-1-16,-6-1 12 15,-3 1 0-15,-8 2 9 16,5 0 1-16,-10-1-3 16,0 0-1-16,-4-4 0 15,-5-2-1-15,-1-3-1 16,-4-3-1-16,-13-5-6 16,-5-3-2-16,-11-2-6 15,-4 0 1-15,-5-2-33 16,-3 2-15-16,-6 0 36 15,-2 0-13-15</inkml:trace>
  <inkml:trace contextRef="#ctx0" brushRef="#br0" timeOffset="212975.21">11024 13159 1844 0,'-2'-1'619'0,"-1"-3"-483"16,2 5-129-16,1 5-81 15,0 4-2-15,0 11 9 16,0 2 18-16,-2 10 49 15,2 4 6-15,0 4 5 16,0 4-1-16,4-4-2 16,1-2-4-16,0-12-4 15,1-5 0-15,-3-11-6 16,-3-6-10-16,0-9-21 0,-4-5 168 16,-4-8-106-16</inkml:trace>
  <inkml:trace contextRef="#ctx0" brushRef="#br0" timeOffset="213299.9">11008 12978 1825 0,'-2'-16'589'0,"6"3"-538"16,4 1-30-16,6 7-20 16,3-1-1-16,2 4-1 15,0 2 0-15,6 2 1 16,0 2 0-16,7 6-2 15,0 2 1-15,-4 5-1 16,-3 2-1-16,-6 2 2 16,-7 1-3-16,-3 0 4 15,-6 0 0-15,-11-1 2 16,-1-1 5-16,-12 2 8 16,-3 0 3-16,-10-1-3 15,-1 0-4-15,-1-6-10 16,1 0 3-16,7-2-4 15,1-5-5-15,7-2-24 16,5-4-17-16,10-1 0 0,5-2 20 16</inkml:trace>
  <inkml:trace contextRef="#ctx0" brushRef="#br0" timeOffset="214194.65">11364 13041 1679 0,'27'-15'647'0,"1"1"-564"0,-8 1-65 16,-6 3-7-16,-14 2-9 16,-2 4 1-16,-13 4 7 15,-6 3-4-15,-3 8 3 16,-1 3-4-16,6 6-1 16,0 2 0-16,2 4-2 15,2 1 0-15,10 5-1 16,3-3 0-16,11-4 1 15,4-3-1-15,0-10-1 16,6-2 0-16,-3-10 0 16,0-2 2-16,0-13 4 15,-1-2 1-15,6-6-3 16,-2-5 1-16,-1 1-2 16,1 3 1-16,-8 4-4 15,-3 4 1-15,-5 10-1 16,-2 1-1-16,0 9-2 0,1 0-1 15,0 9 3-15,-1 4 1 16,2-1 0-16,3 4 1 16,3-4-8-16,4 0-14 15,3-8-22-15,5-2-9 16,3-3 8-16,2-8 12 16,1 0 18-16,-1-7 12 15,-2-4 23-15,1 1 1 0,-5-4 14 16,-2 1 2-16,-13-2 4 15,1 4-4-15,-9 2 11 16,-3 2 2-16,5 4-8 16,-12 1-6-16,7 7-21 15,-6 5-9-15,1 7-8 16,7 6 1-16,-5 2 0 16,2-1 1-16,2-4 0 15,1 0 2-15,5-6-3 16,13 2-2-16,-5-8 0 15,5-3 0-15,-3-8 2 16,-2-4 0-16,8-1 4 16,-6-1-1-16,-1 4-1 15,-2 2 1-15,-8 0-1 0,0 2 1 16,0 3 0-16,1 3 1 16,-5 3-2-16,-3 2-1 15,7 14-1-15,-3 0-1 16,8 20 0-16,0 6 1 15,0 4-1-15,3 8 1 16,-9-7-1-16,4 0 1 0,-4-6 1 16,-4-6 0-16,3-5 1 15,0-6-1-15,2-3-1 16,0-5 6-16,0-7 8 16,-2-2 3-16,-10-5 5 15,-6 1-6-15,-10-5-6 16,-1 2-3-16,-6-3-7 15,5-1 2-15,3-3-15 16,-1-1-10-16,7-1-34 16,2-3-25-16,7 4 582 15,10-4-403-15</inkml:trace>
  <inkml:trace contextRef="#ctx0" brushRef="#br0" timeOffset="-214490.8598">11922 13012 1679 0,'4'0'633'15,"4"-1"-561"-15,5 0-81 16,-1-3-1-16,3 2-2 15,0 2 3-15,-2 0 9 16,2 0 3-16,2-2 1 16,-1-5-3-16,1-2 0 15,0-4 1-15,-5-1-1 16,0 0-1-16,-4-4 2 16,-2 2-2-16,-8-1 0 15,-1 3 0-15,-7 2 0 16,-4 2 0-16,-4 7 0 15,-3 5 0-15,0 13 6 16,3 4-3-16,3 9 3 16,3 4-3-16,4 5 3 0,3 1 0 15,5 2 2-15,4-3 1 16,7-1-5-16,6-6 0 16,9-6-4-16,3-3 1 15,10-14-10-15,1 1-13 16,13-10 15-16</inkml:trace>
  <inkml:trace contextRef="#ctx0" brushRef="#br0" timeOffset="-213825.18">12804 12627 1648 0,'0'-10'662'0,"1"4"-548"16,2 3-102-16,4 8-11 16,-4 6-5-16,2 7 2 15,-4 17-1-15,-1 7 3 0,-1 12 3 16,-5 3-1-16,1-1 3 15,-3-3-3-15,0-9 1 16,3-6 0-16,0-14-2 16,0-6 2-16,1-12 0 15,3-3-1-15,2-7 1 16,7-6-1-16,8-10 0 16,2-4-5-16,4-8-5 15,4 2-1-15,0 5 1 16,1 5 6-16,-1 11 1 15,1 3 1-15,-3 9 0 16,-3 5-3-16,-7 5 2 16,-3 5-1-16,-5-1 1 15,-5 1 1-15,-6-1 5 16,-6-1 7-16,-7 3 10 16,-7 2 1-16,-4 1 2 0,-2 3-5 15,0-3-8-15,2-1-3 16,0-3-8-16,1-3-2 15,6-2-21-15,2 0-17 16,6-9 12-16,6-2 6 16</inkml:trace>
  <inkml:trace contextRef="#ctx0" brushRef="#br0" timeOffset="-213601.9799">13085 12886 1595 0,'19'8'738'0,"-2"0"-482"16,-2-1-208-16,-1 7-82 15,-2 2 0-15,-5 8-4 16,3 3 7-16,1 4 30 16,-4 2 1-16,-1-4 5 15,-3-2-8-15,-3-9-30 16,0-5-20-16,5-9 223 15,1-6-147-15</inkml:trace>
  <inkml:trace contextRef="#ctx0" brushRef="#br0" timeOffset="-213373.34">13409 12855 1144 0,'3'0'885'15,"-3"7"-443"-15,0 6-343 16,-2 17-86-16,-4 9-8 0,-9 15-4 15,-4 4 12 1,-4 9 23-16,-1 4 5 0,-2-3 7 16,0 6-16-16,-1-8-18 15,1 0-9-15,4-5-5 16,-1-11 0-16,6-12-16 16,-3-8-22-16,3-16-49 15,5-3-24-15,12-11 63 16</inkml:trace>
  <inkml:trace contextRef="#ctx0" brushRef="#br0" timeOffset="-212703.01">13925 12879 1046 0,'4'-20'828'16,"0"2"-537"-16,-1 0-144 15,0 5-99-15,1 3-12 16,0 6-9-16,-1 3-4 0,-2 3-4 16,1 5-3-16,0 8-6 15,0 10-1-15,1 14-2 16,2 8-3-16,-3 12-3 16,1 4 1-16,3-2 1 15,-4-4 1-15,1-10-2 16,5-7 1-16,-5-14-4 15,1-5-7-15,-2-11-31 16,-2-8-17-16,-5-12 31 16</inkml:trace>
  <inkml:trace contextRef="#ctx0" brushRef="#br0" timeOffset="-212404.3">13935 12719 1854 0,'3'1'615'0,"2"-3"-452"16,8 1-175-16,4 3-15 15,6-1-6-15,1 5 2 16,-2 2 23-16,7 2 7 16,2 0 1-16,4 4 0 15,-1 4 0-15,-8 1 0 0,-7-2-2 16,-7 0 2-16,-10-4-4 15,-3 3 1-15,-12-2 1 16,-4 1 1-16,-9 0 5 16,4-1-4-16,2 1-11 15,0 0-18-15,10 0-38 16,0 0-17-16,5-4 40 16</inkml:trace>
  <inkml:trace contextRef="#ctx0" brushRef="#br0" timeOffset="-211507.96">14351 12907 1449 0,'28'-20'718'0,"1"-6"-559"15,1-1-89-15,-8 2-44 16,-7-1-14-16,-7 7 0 0,-10 7 6 16,-5 5 9-16,-4 4 0 15,-7 4-9-15,3 3-9 16,-5 12-6-1,3 5-1-15,3 9 0 0,1 2-1 16,4-1-1-16,4 4 1 16,8-6-1-16,4-3 0 15,5-10-1-15,3-5 1 0,2-8 1 16,2-3 1-16,5-7 2 16,-3-8-1-16,4-6 0 15,-6-5 0-15,-2 4-7 16,-6 2 1-16,-5 10-1 15,3 2 3-15,-8 6-2 16,5 6 1-16,-2 7-2 16,0 6 1-16,-5 4 1 15,4 5 2-15,7 1 0 16,-3 0 1-16,13-3-6 16,-5-5-12-16,1-12-15 15,6-4-5-15,0-12-1 16,4-3 12-16,2-13 15 15,-1-2 4-15,1-4 10 16,-3-3 1-16,-5 1 11 0,-6 2 7 16,-6 1 17-1,-7 2 11-15,-3 7 11 0,-5 2-6 16,-3 9-16-16,-1 5-11 16,-5 8-22-16,-3 8-5 15,-2 10-1-15,0 3 0 16,6 7 0-16,4 1 1 15,6-1 0-15,2 1 0 16,5-4-1-16,3-6 0 0,3-6 0 16,3-5 0-1,4-11-4-15,1-2 2 0,2-15 0 16,0-2 0-16,-2-5 2 16,-3 1 1-16,-4 5 1 15,-2 2-1-15,-2 9 3 16,-4 2-1-16,1 5-1 15,-2 6-1-15,0 9-1 16,0 7-1-16,1 15 0 16,-1 5 1-16,2 15 0 15,-1 5 0-15,-1 1 0 16,1 0 1-16,-2-9-1 16,1-6 0-16,-1-7 0 15,-1-5 1-15,-2-9 3 16,-1-5 1-16,-4-7 6 0,-3-4 5 15,-6-2 3 1,1 2 0-16,-7-8-5 16,2 3-4-16,3-7-8 0,-2-6-4 15,7 3-13-15,1-6-8 16,7-2-32-16,1-3-17 16,6-7-32-16,4-5 571 15,9-5-374-15</inkml:trace>
  <inkml:trace contextRef="#ctx0" brushRef="#br0" timeOffset="-211107.56">14999 12954 1952 0,'-5'0'568'0,"9"-2"-570"16,-4 0-45-16,0 1-11 15,8 2 10-15,-5 4 50 16,11 2 23-16,4-2 8 16,-2-3-2-16,8-3-19 15,-2-6-4-15,3-5-7 0,-4-5 2 16,-2-8 0-16,0-2 4 16,-7-6-2-16,-2 2 8 15,-5 1 1-15,-4 6 4 16,-5 5 12-16,-1 6 2 15,-4 4-1-15,0 5-4 16,-1 10-9-16,-2 7-8 16,-3 11-6-16,1 5-1 15,8 11 7-15,3 0 2 0,12 8 5 16,6 0-1-16,10-4-6 16,6 1-5-16,12-13-5 15,8-5 0-15,5-16-24 16,9-11-27-16,1-29 32 15</inkml:trace>
  <inkml:trace contextRef="#ctx0" brushRef="#br0" timeOffset="-187895.3799">7311 14580 1698 0,'-2'-8'663'16,"3"0"-529"-16,6-5-104 15,3-1-17-15,7-1-19 16,2 1-1-16,5 4 0 15,1-2 2-15,7 2 5 16,4 1 0-16,10 4 0 16,0 0 1-16,22 3-1 15,6-3 4-15,12-3-1 16,11 2-1-16,1-4 1 0,0 3 0 16,2 1-3-1,-4-3 0-15,-2 2 7 0,4-1 5 16,12-2 3-16,-1-1 6 15,3 2 2-15,-4 1-5 16,-10 2-1-16,3 0-4 16,-9 0-7-16,-2-5-2 15,1-3 0-15,2 2 0 16,-5 2 9-16,-3 4 2 0,-9 6 7 16,-8 0-1-16,-7 3-11 15,-2 5-4-15,-11 0-6 16,-5 1 0-16,-10 0 1 15,-6-1 0-15,-4-4 1 16,-5 1-2-16,-6-2-3 16,-4-1-11-16,-7 2-73 15,-6 1-497-15</inkml:trace>
  <inkml:trace contextRef="#ctx0" brushRef="#br0" timeOffset="-150955.49">11173 6038 252 0,'-12'2'119'0,"0"-2"-13"16,0 0 147-16,-2-1 93 15,-1 1 55-15,-2-1-50 16,0-2-179-16,2-1-102 16,-1-2-26-16,4-4-31 15,-1 1-4-15,1-7 2 16,-1-1 7-16,-2-8 11 15,4-7 9-15,-2-7 15 16,4-5-2-16,5-2 0 0,-7-3-5 16,8 1-10-16,-2-1-9 15,1-3-15-15,7 1-4 16,4-1-7-16,5 0 0 16,6 3 1-16,3 4-2 15,6 0 0-15,4 0 0 16,10 0 0-16,4 3 0 15,9 3 0-15,2 3-2 0,9 8 1 16,4 3 1-16,4 8 0 16,4 7 0-16,9 7 0 15,-4 3 0-15,0 10 0 16,-4 2 0-16,-15 13-1 16,-1 6-1-16,-5 9 1 15,-3 2 0-15,2 6 0 16,-5 1-1-16,2 1 1 15,3 0 1-15,-9-7 1 16,3 4-1-16,-14-6 0 16,-3 1 0-16,-6 2-1 15,-5-1 0-15,-6 1-2 16,-5 1 0-16,-10-2 1 16,-4-3-1-16,-15 2 6 15,-7-1-1-15,-10-2 4 16,-6 0-4-16,-13-7 1 15,-2-4 1-15,-5-7-3 0,-3-4 3 16,-1 0 0-16,-4-2-3 16,-2-4 11-16,5 2-1 15,-5-9 1-15,-1-1 3 16,-5-1-12-16,-5-2-2 0,2 2 6 16,1-4-1-1,5 2 0-15,4-3 2 0,7 0-7 16,7 0 2-16,4-4 7 15,5 0 1-15,7-1 0 16,4 1 1-16,7-2-6 16,6 0 0-16,1 0-1 15,0 0-1-15,5-1-3 16,-4 1 1-16,13 4 0 16,-2-1 1-16,7 0 4 15,1 1 1-15,0-3 1 16,5 1-3-16,-8-5-3 15,2-3 0-15,2-6-2 16,-6-6 0-16,4-7 0 16,3-2 1-16,-2-6 0 0,4 0-1 15,9-4 1-15,-8-4-1 16,8-3 1-16,-4-3 3 16,2-3-1-16,3-1 0 15,4-1 1-15,7 2-4 16,0 6 1-16,7 1-2 15,2 6 0-15,-3 3-3 16,7 8 3-16,0 3-3 16,8 6 2-16,-3 5 0 0,6 10-1 15,10 6 2-15,7 6 0 16,9 4 0-16,8 10 0 16,0 4-2-16,4 8 1 15,-3 3 1-15,-6 4-2 16,-9-1 1-16,-8 4 1 15,-1 3 0-15,-4 4 0 16,-1 3 0-16,-2-2 0 16,-7 2 0-16,2 1-1 15,-1-1 1-15,-6 0-2 16,-2 0 1-16,-13-5 0 16,-6-2-2-16,-3 2 1 15,-5-2 0-15,-5 1 0 16,-5-2 0-16,-9-2-4 15,-4-3 2-15,-6-1 1 16,-4-2 0-16,-6-2 2 0,-11-2 1 16,-8-5-2-16,6 0 2 15,-5-5-2-15,5-1 2 16,-3 2 3-16,-6-2-3 16,0 0 2-16,0-1-1 15,0-4-1-15,-1-1 1 0,-11-1-1 16,-3-1 0-1,-7-3 1-15,-3-1-1 0,7-8 1 16,-5-2 2-16,10-6-3 16,1-4 3-16,3-4-2 15,8-3 0-15,-2-7 2 16,5 2-3-16,11-1 1 16,0-6 2-16,6-3-1 15,4-2 2-15,7-6-3 16,1 1 2-16,8-2-3 15,1-7 0-15,8-1-1 16,6 1 1-16,0-7-1 16,12 2-1-16,2-3 0 15,6 0-1-15,9 8 1 16,-2 1 1-16,6 4 2 16,4 4-1-16,8 3 0 0,6 2 1 15,13 7-1-15,8-2 1 16,4 3-1-16,-1 3-1 15,-1 7 1-15,-4 2 0 16,1 13-1-16,0 5 2 16,-8 6-2-16,2 11 0 15,-6 3 1-15,3 4-2 16,1 8 1-16,-5-1-1 0,-4 5-1 16,-2 4-1-16,-12 7 4 15,0 4-10-15,-12 19-34 16,-10 8-16-16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2:18.3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3980 8191 1511 0,'-14'-26'694'0,"11"4"-552"16,4 4-105-16,12 14-24 15,-1 1-8-15,8 4-5 16,-3 2 0-16,-1-1 2 16,8 3-2-16,0 0 0 15,5 1 1-15,4 2-1 16,2-1 0-16,5 0 1 16,1-2-1-16,2-2-1 15,2 0 1-15,-2-3 0 16,3 5 0-16,0-3 1 15,-5-2-1-15,2 3 1 16,-3 1-1-16,-3 6 0 16,4-1 2-16,-3-1-2 0,5 0 0 15,5-7 0-15,-5-1 0 16,12 1 0-16,-2-3 0 16,-4-1 0-16,7-1 0 15,-7 1 1-15,6 2-1 16,7 1 0-16,-7 0 3 15,7 0-3-15,-4-5 0 0,-5-1 2 16,11 0-2-16,1 0 0 16,2-2 0-16,10-2 0 15,10 2 1-15,5 0-1 16,5 0 0-16,3 2 0 16,-10-7 0-16,3 3 3 15,-5 1-2-15,-3-4 1 16,7 7-2-16,2-2 0 15,9-2 0-15,3 10 0 16,-1-8 1-16,-3 7-1 16,-5 0 0-16,-6 3 1 15,-1 6-1-15,-4 0 3 16,4-2-3-16,12-1 0 16,0-2 0-16,9-4 0 15,-1 2 0-15,-7-1 0 0,1 1 0 16,-9 3 0-16,-5-6 0 15,7 8 0-15,5-4 1 16,5 0-1-16,4 4 0 16,0-6 0-16,-3 0 0 15,-1 2 0-15,-2 2 0 16,-4-4 0-16,3 1 0 16,5-1 0-16,9 0 1 15,8 5-1-15,-1-3 0 0,-7 0 0 16,-4-2 0-16,-6 0 0 15,9 2 0-15,7 3 0 16,4-1 0-16,8 4 0 16,-8-3 0-16,-7 4 0 15,-5-3 2-15,-2 5-2 16,9 3 0-16,4-2 1 16,10 7-1-16,-5-9 0 15,-7 0 0-15,1 3-1 16,-11-8 1-16,11 1 0 15,2 2 0-15,10-8 0 16,0 3 0-16,-5 3 1 16,-5-3 0-16,-9-1-1 15,13 3 0-15,-3-5 0 0,7 0 0 16,3-2 0-16,-11-1 0 16,-9-2-1-16,-7-3 1 15,5 4 1-15,1-1-1 16,4 2 0-16,6 3 0 15,-8-5 0-15,-7 0 0 16,-5 2 0-16,-11-6 0 16,4 5 1-16,4 2-1 15,-6-4 0-15,7 6 0 0,-8-6 0 16,-1 5 2-16,-1 1-2 16,-13-2 0-16,-7 10 0 15,-11-7 0-15,-10 7 1 16,-1 0 0-16,-13-2-16 15,-13 5-12-15,-9 4 20 16</inkml:trace>
  <inkml:trace contextRef="#ctx0" brushRef="#br0" timeOffset="7854.5709">13119 10095 1882 0,'1'-11'578'0,"1"3"-539"0,4 0-11 15,7 11-17-15,-3 1-10 16,3 10-2-16,2 7-3 15,0 12 2-15,-2 8 1 16,-1 10 0-16,-2 1 0 16,-3-3 1-16,4-3 0 15,0-11 2-15,0-6-2 0,-3-10 1 16,-7-6-1-16,-2-12 4 16,2 2 1-16,-6-7 2 15,2-9-1-15,2-6-3 16,-2-10-3-16,7-4-1 15,8 2-1-15,5-1 2 16,0-1 0-16,4 2 2 16,0 1-1-16,3 9 2 15,-1 0 2-15,-1 8 5 16,3 3-2-16,4 4-2 16,2 2-1-16,5 2-10 15,3 1-14-15,-11 0-47 16,-6-1-13-16,-5 5 43 15</inkml:trace>
  <inkml:trace contextRef="#ctx0" brushRef="#br0" timeOffset="8990.366">13547 10296 1810 0,'3'4'609'0,"4"0"-496"16,5 1-100-16,9 0-13 15,4-6-4-15,6-6-5 0,0-9-6 16,0-3-2-16,-4-6 6 16,0 5 3-16,-5-1 7 15,-2 4 1-15,-10 0 2 16,-4 0 2-16,-6 3 4 16,-7-3-2-16,-8 7-2 15,-5 1-1-15,-7 9-7 16,-2 7 0-16,-2 9 0 15,-2 2 4-15,6 4 0 16,-1 1 1-16,9 3-1 16,8 5 0-16,8-2 0 15,11 2-1-15,10-5 1 16,3-1 0-16,9-4 1 16,-2-7-1-16,2-2-1 15,-1-7-4-15,3 1-8 16,-1-3 0-16,-1-7-5 0,0-3-1 15,-3-11-3-15,1 0 1 16,0-7 6-16,-8-4 1 16,-2-6 11-16,-5 1 3 15,-11 0 22-15,5 8 18 16,-10 9 23-16,-6 5 5 16,-3 11-14-16,-6 4-14 15,-2 8-23-15,1 6-10 0,2 3-6 16,5 6-1-16,5 1 0 15,4 2 0-15,7 3 0 16,2-9 0-16,5-3 0 16,1-12-1-16,4-6 0 15,2-1-1-15,2-5-1 16,-5-5 3-16,1-9-1 16,-4-4 0-16,-4 1 0 15,9 5-1-15,-10 4-2 16,4 5 1-16,-5 7-1 15,-2 1 1-15,4 10 1 16,-3 1 0-16,10 7 1 16,0 1-12-16,7 0-37 15,4-8-19-15,6-3-43 0,2-6-32 16,1-5-120-16,-2-1-35 16,0-8 159-16,0 2 125 15,-1-7 307-15,4 0-68 16,-8-5-57-16,-1-5-31 15,-6 0-45-15,-8 2-10 16,-4 2-29-16,-11-3-17 16,-16 7-22-16,-1 0-10 15,-7 9-4-15,4 8 1 0,9 9 0 16,4 6 0-16,9 7 4 16,5 1-1-16,9 6-3 15,5-5 3-15,8-5-1 16,4-5-2-16,2-10 0 15,-2-3 0-15,-5-11-2 16,-2-5 1-16,-5-11 1 16,1-4-2-16,-2-10-1 15,-2-6-1-15,-1-8-6 16,-3-7 1-16,-4-6 0 16,-2 1 1-16,0-7 5 15,-2 4 2-15,-3 7 0 16,-1 5 2-16,-2 25 3 15,-1 11 1-15,-3 12-4 16,3 13-2-16,-3 14 1 0,0 9-1 16,-4 27 2-16,-1 11 3 15,3 20-1-15,2 4-3 16,6 4 2-16,2-8 1 16,7-9-2-16,0-7 0 15,7-10 2-15,5-3-2 16,-1-10-20-16,2-3-35 15,-6-12 36-15</inkml:trace>
  <inkml:trace contextRef="#ctx0" brushRef="#br0" timeOffset="10363.0398">15591 9757 2043 0,'-1'-7'581'16,"3"5"-539"-16,4 7-37 15,-1 6-9-15,4 13-3 16,-7 13 0-16,2 9 1 16,-2 13 5-16,1 0 3 15,2 4 3-15,1-5-1 0,0-5-1 16,3-4-1-16,0-8-2 16,2-4-10-16,0-9-24 15,-2-7-14-15,-5-9-36 16,0-3-20-16,-9-9 69 15</inkml:trace>
  <inkml:trace contextRef="#ctx0" brushRef="#br0" timeOffset="10822.9505">15671 9951 1085 0,'9'-49'880'15,"2"5"-452"-15,0 3-327 16,3 6-32-16,2 6-43 15,0 5-16-15,9 11-10 16,-1-1 0-16,6 8 0 16,3 3-2-16,-1 1 1 0,8 8 1 15,3 12 0-15,-4 8 5 16,-2 16-3-16,-12 2 3 16,-12 7-5-16,-9-5-1 15,-8 3 0-15,-8-3-3 16,-14-9 4-16,-3 2 1 15,-9-15 3-15,-6-5 1 0,6-8 2 16,1-7 1-16,-1-9 1 16,7-2-1-16,3-3 5 15,4-2 2-15,12 4 5 16,4 1 0-16,6 3-2 16,2 2-5-16,5 0-7 15,9 2-3-15,2 3 0 16,6 5 1-16,6 10-2 15,3 6-1-15,6 11-1 16,-3 2 0-16,6 9 0 16,-8-2 0-16,7 7 0 15,1-4 2-15,-2-6-14 16,6-2-23-16,-4-19-57 16,1-7 593-16,4-18-405 15</inkml:trace>
  <inkml:trace contextRef="#ctx0" brushRef="#br0" timeOffset="12091.7544">17445 10035 1542 0,'5'-12'703'16,"0"0"-547"-16,4-1-111 16,2 4-14-16,-5-2-23 15,5 8-6-15,0 12 6 16,-2-2 5-16,2 23 14 16,-1 3 3-16,-3 7-5 15,-3 4-5-15,-4-7-14 16,1 0-1-16,-2-11-2 15,1-1 0-15,0-10-3 16,0-4 2-16,0-6 2 16,-1-5 2-16,-3-4 8 15,1-4-1-15,3-9 2 16,1-6-4-16,5-9-4 16,1-5 1-16,1 6-3 0,-1 3-1 15,-3 9 2 1,0 1-2-16,-3 8 0 0,0 3-1 15,0 4-3-15,1 6 0 16,2 1-4-16,1 5 0 16,6 11-1-16,2 5 0 15,2 7 5-15,-1 0-1 16,8 0 1-16,-3-8 0 16,6-8 0-16,0-4 2 0,0-11 16 15,3-1 11-15,-2-7 16 16,-1-3 3-16,0-8-10 15,-2-7-11-15,-9-10-15 16,1-5-3-16,-9 0-5 16,0-2-3-16,-2 6-1 15,-3 2 0-15,-2 5-13 16,-3 3-8-16,0 10-33 16,2 6-15-16,2 5-56 15,2 0-206-15,12 1 213 16</inkml:trace>
  <inkml:trace contextRef="#ctx0" brushRef="#br0" timeOffset="12511.479">18139 9990 1688 0,'14'-6'647'0,"-3"1"-562"16,-4 1-47-16,2 5-38 15,-6 1-5-15,1 11 1 16,6 7 1-16,-4 11 8 16,1 8 8-16,-2-4 5 15,-3 1-2-15,-5-3-5 16,1-5-4-16,-8-6-14 15,7-5-12-15,6-9-43 0,-1-1 177 16,2-14-100-16</inkml:trace>
  <inkml:trace contextRef="#ctx0" brushRef="#br0" timeOffset="12794.5135">18240 9717 1049 0,'13'-6'751'0,"-2"-3"-564"15,1 2-96-15,-3-4-17 16,-4 1 8-16,8 5 8 15,-5 0-18-15,2 3-22 16,2 2-15-16,-6 0-31 16,2 1-22-16,-6 0-44 15,-2-1-162-15,8 7 139 16</inkml:trace>
  <inkml:trace contextRef="#ctx0" brushRef="#br0" timeOffset="13821.2979">18334 9783 1816 0,'-3'-3'576'0,"1"5"-546"0,3 2-23 16,-10 3-13-16,3 6-2 16,1 11 2-16,-2 9-1 15,0 15 7-15,-2 5-1 16,-1 7 1-16,-5-2-1 0,3 1 1 16,-3-3 0-1,0-4 1-15,2-2 0 0,-3-13-1 16,6 2 0-16,-2-14 0 15,-2-8 0-15,6-6 0 16,-1-9 4-16,2-12 15 16,2-4 2-16,5-18 7 15,0-11-1-15,12-10-14 16,3-4-2-16,8 2-4 16,0 4 5-16,-1 8 7 15,-4 2 2-15,-4 4-4 16,-1 0-4-16,4 3-7 15,1 2-2-15,2 3-3 16,7 4 1-16,-1 6-2 16,5 2 0-16,-1 0 0 15,3 5 0-15,-6 3-9 16,3 5-12-16,-6 4-40 0,-3 5 56 16,-5 7-12-16</inkml:trace>
  <inkml:trace contextRef="#ctx0" brushRef="#br0" timeOffset="14179.0811">18709 9971 2023 0,'0'5'576'0,"-2"6"-547"15,7 9-24-15,-4 17-11 16,3 6 2-16,3 7 2 0,-12-4-5 16,2-8-24-16,-1-7-8 15,1-13-29-15,3-3-12 16,5-18 55-16</inkml:trace>
  <inkml:trace contextRef="#ctx0" brushRef="#br0" timeOffset="14344.49">18718 9764 1244 0,'-4'-13'857'0,"2"6"-478"15,7 8-252-15,5 1-89 16,2 0-21-16,5 4-23 16,-7-1-11-16,2 4-33 15,6 5-25-15,1-1 44 16</inkml:trace>
  <inkml:trace contextRef="#ctx0" brushRef="#br0" timeOffset="14667.4065">19124 9672 1949 0,'2'-3'603'0,"-2"2"-495"16,3 7-101-16,-8 5-24 0,-4 20-15 16,2 11-1-16,-3 23 9 15,2 7 16-15,-3-3 12 16,9-2-1-16,10-15-1 15,4-9-1-15,9-10-3 16,-6-8-6-16,-7-12-18 16,1-3-14-16,-3-10-20 15,1-2 31-15</inkml:trace>
  <inkml:trace contextRef="#ctx0" brushRef="#br0" timeOffset="14865.7549">18812 9893 2050 0,'32'-6'604'0,"6"-1"-498"16,17-2-98-16,4-2-3 16,0 0-5-16,4 2 2 15,-6 3-34-15,-5 2-22 16,-6 3-45-16,-10-3 404 15,-4 2-252-15</inkml:trace>
  <inkml:trace contextRef="#ctx0" brushRef="#br0" timeOffset="15204.4015">19354 10007 1803 0,'4'6'657'16,"-1"-3"-403"-16,5 2-257 15,1-5-28-15,4-5-21 16,2-3-1-16,-1-10 8 16,3 5 23-16,-1-10 22 15,0-3 4-15,-3-4 10 16,-2-5 3-16,-4 6 3 16,-4 1 0-16,-6 6-7 15,-4 3-4-15,-8 7 0 16,-3 7 0-16,-3 10-2 15,0 11 2-15,3 12-2 0,5 9-4 16,13 12 0-16,2 0-1 16,19 3 2-16,7-5 3 15,11-10 1-15,10 0-1 16,6-19-1-16,10-3-23 16,9-16-50-16,-1-11 46 15</inkml:trace>
  <inkml:trace contextRef="#ctx0" brushRef="#br0" timeOffset="16744.8197">20545 9548 1938 0,'2'-3'600'0,"0"3"-506"15,4 3-67-15,7 10-27 16,-5 4-1-16,-1 13-4 16,-1 7 0-16,-7 18 3 15,3 8 0-15,2 9 4 16,-5-5 0-16,7-4 3 16,-6-7-2-16,3-5 1 15,4-7-4-15,-11-10-35 16,5-3-14-16,2-13-44 15,-2-4-8-15,2-13 66 16</inkml:trace>
  <inkml:trace contextRef="#ctx0" brushRef="#br0" timeOffset="17267.1884">20619 9524 2012 0,'10'-9'612'0,"9"-4"-503"16,8-1-75-16,4 7-34 16,-2-2 0-16,8 11 0 15,0 8 0-15,2 2 1 16,2 13-2-16,-2 8-1 16,-4 2-1-16,-10 9-3 15,-7-1 0-15,-13-1-1 16,-5-3-2-16,-9-8 3 15,2-2 0-15,-11-8 0 16,1-1 1-16,-18-9 2 16,-9-3 1-16,-7-4-1 15,1 0 1-15,10-2 1 16,7-1 1-16,6-6 4 16,4-1 0-16,12 3 1 0,0 0-1 15,8 3 0-15,2 0-3 16,2 5-1-16,5-1-1 15,5 5 1 1,6 5 0-16,0 2 2 0,5 3 0 16,2 6 0-16,1 0-1 15,8 5 10-15,5 4 6 16,7 2 15-16,1-1 6 0,4 0 6 16,-5-3-5-1,-1-2-8-15,-3-2-8 0,-4-5-11 16,-2-5-5-16,-8-8-6 15,-4-2-9-15,-13-8-51 16,-3 0-31-16,-19-13 46 16</inkml:trace>
  <inkml:trace contextRef="#ctx0" brushRef="#br0" timeOffset="18996.4355">13300 10995 1197 0,'1'-9'866'16,"5"4"-377"-16,1 3-463 15,0 5-37-15,0 14-11 16,-1 9 0-16,-5 17 6 16,1 9 10-16,0 3 8 15,-2-1 3-15,5-2-1 16,-2-9 0-16,-2-11 0 16,-1-9-2-16,-1-11-1 15,1 2 1-15,-2-10-2 0,-1-2 7 16,-6-3 14-16,-3-9 6 15,0 0 5-15,-4-7-3 16,6-9-8-16,9 0 0 16,2-13-5-16,10 1-4 15,9-1-7-15,2-1-3 16,7 11 1-16,0 5-1 0,-1 9-1 16,0 5 1-1,-5 6-2-15,0 4-3 0,-4 6-33 16,-4 4-24-16,-3 5-13 15,7 4 33-15</inkml:trace>
  <inkml:trace contextRef="#ctx0" brushRef="#br0" timeOffset="19808.1098">13635 11301 1931 0,'10'1'576'16,"8"1"-507"-16,5-3-82 16,-4-5-6-16,-2-1 1 0,-3-1-4 15,3-3 17-15,1 4 5 16,-3-8 1-16,-3-2 0 16,-2-3 1-16,-3-3 2 15,-6-6-3-15,1 5 2 16,-7-2-3-16,-2 8-3 15,-4 11-6-15,-7 5 1 16,-4 9 2-16,-2 6 3 16,-1 6 7-16,5 7 0 0,9 7-2 15,5 0 1-15,10 2-3 16,8-3 0-16,10-6-1 16,4-2-2-16,13-12-2 15,-2-5-8-15,7-10-14 16,-2-9-10-16,5-7-14 15,4 1 3-15,2-5 5 16,-11 1 10-16,4 2 27 16,-7-1 12-16,-13 4 21 15,4 2 9-15,-22 0 14 16,-6 5 0-16,-4 5-1 16,-8-1-3-16,-9 6-17 15,3 4-10-15,-6 6-12 16,-3 4-4-16,10 7-3 0,-7-1 2 15,4 3-2-15,13 5 2 16,2-4 0-16,1-2-1 16,10-6-4-16,-2-7-2 15,13-4-4-15,5-4 4 16,3-8 2-16,4-3 3 16,-6-9 3-16,1-3 0 15,-1-6-2-15,-4-9 1 0,-2-8-2 16,-3-4 3-16,-4-2 0 15,0 0 6-15,-7 5 9 16,1 4 4-16,-6 6 7 16,1 4-1-16,-4 3-11 15,-1 7-5-15,-1 3-7 16,-1 5-4-16,0 9 0 16,-1 1-1-16,1 13 2 15,-1 7-1-15,0 16 0 16,1 8-1-16,1 8 0 15,4 8 0-15,4 0 1 16,7 2 1-16,5-5 1 16,0-7-3-16,6-5 0 15,-3-7-16-15,2-8-43 16,6-4-20-16,3-13 42 16</inkml:trace>
  <inkml:trace contextRef="#ctx0" brushRef="#br0" timeOffset="20762.5581">14032 11174 1334 0,'0'-11'751'0,"-1"-3"-501"15,1 2-216-15,-3-1-25 16,-7-1-25-16,-4 1-4 16,-4 2-6-16,1 6 2 15,2 10 15-15,4 6 3 16,-4 12 10-16,2 6-2 16,0 7 2-16,3 8-1 0,3-6 1 15,5-2-1 1,3-8-1-16,0-12-2 0,6-7 6 15,0-7 4-15,4-7 6 16,2-6 4-16,3-11-4 16,2-2-3-16,0-11-9 15,0 7 0-15,-6 3-3 16,-4 7 2-16,4 11 2 16,-3 2-1-16,2 9 4 15,1 7-1-15,-11 8 2 16,0 10-1-16,-6 10-1 15,5 1 0-15,1-1-27 16,0-9 43-16,21-7-20 16</inkml:trace>
  <inkml:trace contextRef="#ctx0" brushRef="#br0" timeOffset="21556.138">15942 10901 2152 0,'-2'-7'586'0,"-2"2"-574"15,-3-3-59-15,-13 0-42 16,5 6-4-16,-5 1 21 16,0 8 32-16,-2 1 40 15,-3 2 1-15,0 5 4 16,1-2 2-16,1 1-2 16,8 8-1-16,7 5 2 15,5-2-3-15,18 9 2 16,5-3-3-16,17 1 4 15,5 1-3-15,11-3 3 16,9 1 0-16,0-5 3 16,-4-4 4-16,-11-3 1 15,-9-4 5-15,-13 1 12 16,-4-2 5-16,-10-4 12 16,-7 0 2-16,-11-9 12 15,-3 8 6-15,-13-7 0 16,-10-4-13-16,-7 2-26 15,-13-8-11-15,3-1-14 0,9 6-1 16,0-9-4-16,15 2-8 16,11 0-35-16,0-2-13 15,15-4-73-15,12-8-66 16,39-11 137-16</inkml:trace>
  <inkml:trace contextRef="#ctx0" brushRef="#br0" timeOffset="22292.5636">17623 11074 1601 0,'0'-6'763'0,"0"5"-509"16,-1-3-142-16,5 5-91 16,-4 1-23-16,6 8-12 15,-1 3 1-15,2 12-1 16,4 4 9-16,5 1 1 15,-1-2-1-15,2-11-7 16,-2-3 0-16,3-10 0 16,1-4 4-16,3-8 7 15,6-3 0-15,4-9 1 16,4-2-1-16,-8-11 1 16,0-2 0-16,-9-1 0 15,2 5-2-15,-4 15-2 16,-4 6-1-16,-2 13-4 15,-2 5 0-15,1 14-2 0,6 13 3 16,0 2 6-16,6 5 2 16,7-6 4-16,-1-6-2 15,7-7 2-15,-1-7 5 16,-9-15 14-16,3-3 15 16,0-8 25-16,-4-7 6 15,1-3-7-15,-6-7-12 16,-8-10-24-16,0-1-9 15,-4-3-9-15,-1 6-6 0,-3 7-25 16,-3 3-23-16,-3 8-54 16,-3 2-36-16,1 10 132 15,2 9-27-15</inkml:trace>
  <inkml:trace contextRef="#ctx0" brushRef="#br0" timeOffset="22710.1394">18559 10877 1994 0,'4'4'603'0,"-4"-2"-507"0,0 5-84 15,1 13-65-15,-3 3-5 16,-3 15-2-16,-3 9 9 15,0 3 49-15,-1-2 3 16,4-5 4-16,3-4 0 16,2-14 3-16,4-5 0 15,0-12 9-15,-1-5 5 16,-1-8 15-16,2-5 6 0,0-7-5 16,-2-8 1-16,3-9-13 15,1-3-5-15,5-10-10 16,4 0-4-16,3 4-4 15,-1 6-2-15,-2 9-1 16,7 9-2-16,3 10-3 16,8 5 0-16,6 6 1 15,-1 4 1-15,5 1-4 16,-3 2-7-16,-1 2-37 16,2 0-24-16,0 0 588 15,3 0-416-15</inkml:trace>
  <inkml:trace contextRef="#ctx0" brushRef="#br0" timeOffset="22926.2154">19108 11073 1835 0,'-1'8'624'15,"5"3"-500"-15,-2-3-52 16,1 6-55-16,8 3-7 15,-11-2-8-15,-1 2 1 0,8 6-2 16,-7-3 2-16,3-3-33 16,0-5-24-16,-2-12-40 15,10-5-34-15,5-14 87 16</inkml:trace>
  <inkml:trace contextRef="#ctx0" brushRef="#br0" timeOffset="23088.9984">19283 10632 2094 0,'0'6'603'16,"3"3"-481"-16,2 5-155 16,3-2-41-16,1 1-62 15,-2-3-38-15,1 0 111 0</inkml:trace>
  <inkml:trace contextRef="#ctx0" brushRef="#br0" timeOffset="23338.7681">19494 10611 2000 0,'4'9'614'15,"-8"7"-498"-15,0 10-92 0,-7 18-32 16,-4 9-5-16,4 19 6 16,-4 0 1-16,4-1 7 15,4-4 3-15,10-11 2 16,2-4-7-16,5-17-31 16,-1-6-28-16,-3-18-46 15,0-9 57-15</inkml:trace>
  <inkml:trace contextRef="#ctx0" brushRef="#br0" timeOffset="23546.8445">19260 10883 2052 0,'5'-2'629'15,"9"-1"-485"-15,7 0-99 16,11 0-39-16,2 2-7 15,8-6-10-15,0 1-1 16,4 1-8-16,4 1-5 16,1 1-33-16,8-2-28 15,-5-6-292-15,-6 7 225 0</inkml:trace>
  <inkml:trace contextRef="#ctx0" brushRef="#br0" timeOffset="23925.6611">19614 11042 1732 0,'3'7'651'15,"1"-2"-472"-15,6-3-180 16,0-1-10-16,6-4 0 16,6-4-1-16,10 2 28 15,-1-6 10-15,1-7 11 16,-5-6 3-16,-5-8-12 15,2 3-2-15,-11-1-2 16,-3 5 0-16,-8 4 2 0,-7-3-1 16,-3 13-5-16,-10-2-2 15,-1 14-9-15,-5 8-3 16,-3 8-4-16,2 13 1 16,-2 4-2-16,3 4 0 15,13 3 5-15,12 0 7 0,14 0 7 16,14 3-2-16,4-5-4 15,-1-6-6-15,6-8-8 16,-2-5-6-16,8-18-21 16,1-5-49-16,22-18-106 15,3-7 113-15</inkml:trace>
  <inkml:trace contextRef="#ctx0" brushRef="#br0" timeOffset="24536.9168">21159 10695 1945 0,'3'-7'626'0,"-1"-7"-486"16,-2-2-80-16,-5 2-59 15,-6-1-9-15,-12 4-11 16,-4 4 4-16,-13 4 13 16,5 6 2-16,5 10 2 15,4-1 0-15,7 8-2 16,-2 1 0-16,11 1-3 16,4 6-2-16,10-3-1 15,19 8 3-15,7 2 3 16,5 3 0-16,12 2 2 15,-5-5 1-15,-2 0 4 16,-2-4-1-16,-6-1 3 16,-5-3-3-16,-8 0 3 15,-3 0 8-15,-8-1 17 0,-2-1 12 16,-9-5 12-16,-7-1-8 16,-9-1 5-16,-2 1-2 15,-10 2 0-15,-3-4-4 16,-11-10-17-16,-2 0-8 15,-3-7-16-15,-3-5-8 16,-6 0-26-16,1 1-19 16,1-6-68-16,1 3 4 0,22-6 65 15</inkml:trace>
  <inkml:trace contextRef="#ctx0" brushRef="#br0" timeOffset="46843.508">16459 12438 1589 0,'5'-8'692'15,"5"1"-523"-15,-4 0-155 16,3 2-11-16,1 5-12 16,-3 2-6-16,3 12 1 15,2 8 3-15,-6 11 8 16,2 8 4-16,0 13 3 15,-5 2-1-15,1 4 1 0,0-1 0 16,-4-12-3-16,0-3 0 16,-2-17 0-16,-1-3 1 15,1-13-1-15,-1-3 3 16,1-7 10-16,-1-2 7 16,0-7 4-16,1-5 3 15,3-10 0-15,0-14-7 16,6-6-5-16,2-3-4 15,2 0-8-15,2 6 0 0,0 5-2 16,0 4 0-16,-2 8-1 16,0 3-1-16,0 8-3 15,3 4 1-15,2 7-5 16,2 2-1-16,3 8-29 16,1 1-21-16,-4 3-33 15,3 5-184-15,-2-2 184 16</inkml:trace>
  <inkml:trace contextRef="#ctx0" brushRef="#br0" timeOffset="47576.0804">16837 12682 1803 0,'9'3'581'16,"-2"0"-549"-16,3-1-29 15,4-2-7-15,-1-3 2 0,8-3-5 16,1-3 3-16,-1 3 4 16,-1-7 0-16,-6-4 0 15,-2 2 3-15,-7-5 1 16,-3 2-4-16,-7 1 2 15,-6 2-2-15,-11 6-5 16,2 9-1-16,-11 7 2 16,-2 4 0-16,9 11 7 15,0 3 0-15,9 8 0 16,4 4-2-16,3 1-1 16,10 0 0-16,14-2 0 15,2-5 0-15,17-9-4 16,2-5-2-16,9-10-3 15,5-4-1-15,-10-10 2 16,-3-7 4-16,-1-7 5 16,-2-2 6-16,4-2 3 0,-6-5-1 15,-9-2-1-15,-8 0-2 16,-11 4-1-16,-7 5 2 16,-11 10-6-16,-3 3-1 15,-12 9-1-15,3 5-3 16,-1 6 5-16,3 3 4 15,3-1 1-15,3 5-1 16,6 5 0-16,-1-3 0 0,9 2-2 16,1-4-1-16,6-2 1 15,7 1-3-15,8-4 0 16,4-1 0-16,6-7 2 16,2-4 7-16,0-7 4 15,-2-5-1-15,1-3-2 16,-11 0-5-16,-5 2-5 15,-4 1-1-15,-7 3-4 16,3 4-2-16,-2 4-3 16,2 5-4-16,-6 4 2 15,11 6 2-15,2 3-13 16,-1-3-7-16,7 0-33 16,-5-4-220-16,2-8 201 15</inkml:trace>
  <inkml:trace contextRef="#ctx0" brushRef="#br0" timeOffset="48069.008">17607 12675 919 0,'19'-19'794'16,"-4"5"-409"-16,1-2-195 15,-10 0-113-15,-1 1-17 16,-8 2-31-16,-3-5-12 16,-4 5-17-16,-5-1 0 15,-7 4-6-15,-3 3 4 0,2 8 4 16,3 5 2-16,6 6-2 15,1 5 1-15,5 10-3 16,3 8 0-16,7 5 0 16,1-4 0-16,6-8-1 15,1-6-3-15,1-11-5 16,5-2-1-16,1-9 1 16,4-3 4-16,0-15 3 15,-1-5 2-15,0-16 3 16,0-6 0-16,-2-8-1 15,-2-9-2-15,4-6 0 16,-3-6 1-16,-2-8 2 16,-7-1-2-16,-6 6 5 15,5 11 0-15,-1 20 6 16,6 15 7-16,-7 17 5 16,-5 6-3-16,-6 8-2 0,1 11-1 15,-6 22-9-15,0 15-1 16,-4 29-5-16,7 10-1 15,8 5 0-15,-6-2 3 16,15-2-4-16,-1-6 2 16,8-7-1-16,5-8-1 15,3-15 2-15,-2-9 1 0,-1-9-22 16,4-5-27-16,-11-6 29 16</inkml:trace>
  <inkml:trace contextRef="#ctx0" brushRef="#br0" timeOffset="48917.8253">18407 12218 2030 0,'-2'-3'590'16,"1"0"-513"-16,1 3-83 15,2 1-6-15,5 9-11 16,-2 4-5-16,0 15 5 16,-2 4 5-16,0 21 11 15,2 9 3-15,-1 5 4 16,4 8 0-16,-2-14 2 15,1-7-1-15,-1-12-6 16,-3-9-9-16,-1-6-33 16,-2-6-20-16,0-15-26 15,-3-3-384-15,-7-21 280 0</inkml:trace>
  <inkml:trace contextRef="#ctx0" brushRef="#br0" timeOffset="49373.7614">18371 12212 1648 0,'4'-18'698'0,"7"3"-514"16,5 0-144-16,1 0-18 0,9 5-18 15,2 4-4-15,8 10 0 16,0 4 0-16,3 18 0 16,4 7-7-16,-3 8 1 15,-2 4-1-15,-2-2 0 16,-6-3 3-16,-12-6 4 15,-3-3 0-15,-18-5 5 16,-14-4 1-16,-8-1-1 16,-6-2 1-16,-8-9-4 15,2 0 2-15,-2-6 4 16,1-2 2-16,4 2 12 16,3-3 4-16,7-4-1 15,1 2-1-15,10 1-11 16,2-1-4-16,5 1-5 15,3 1 1-15,5 4-3 0,3 4-2 16,8 9 0-16,6 9 0 16,9 8 1-16,-1 3 4 15,12 10 17-15,3-4 6 16,-4 0 8-16,14 3-2 16,0-10-13-16,-3-3-5 15,3-5-11-15,-14-8 0 0,-18-12-18 16,-3-2-17-16,-15-8-83 15,-13-3 72-15</inkml:trace>
  <inkml:trace contextRef="#ctx0" brushRef="#br0" timeOffset="55678.7453">20364 12468 1940 0,'17'10'581'16,"2"6"-506"-16,1 7-74 15,4 6-1-15,-10-1-1 16,-8-5-1-16,-1 4-2 16,-6-2 2-16,-3 3-1 15,0 3 1-15,3 3 3 16,-3 2 4-16,3-8 2 15,1-6-1-15,-1-14-1 16,0-7 2-16,0-2 9 16,-4-7 6-16,1-5 4 15,0-8 2-15,-2-8-14 16,3 0-6-16,-3-9-3 16,11 4 2-16,7 1-1 15,3 2 0-15,5 9-3 0,-1 1-2 16,6 7 1-16,6 3-1 15,7 7 1-15,5 3-1 16,-9-1 0-16,-3 2-1 16,-6 1-8-16,-7-1-23 15,-5 1-47-15,-1 2-27 16,-2 1 62-16</inkml:trace>
  <inkml:trace contextRef="#ctx0" brushRef="#br0" timeOffset="56064.2946">20678 12685 1175 0,'0'0'825'16,"6"0"-454"-16,1-5-310 16,8 3-26-16,1-2-17 15,1-4-5-15,0 1-6 16,-1 2-3-16,1 0 1 15,2 2-2-15,1-3-3 16,0-3 0-16,-2-6 0 16,-2-4 1-16,-5 1 1 0,-1-1-1 15,-11-3 0-15,-5 4 3 16,-1 3-3-16,-11-2-1 16,4 11 0-16,-3 4-2 15,-4 8 2-15,6 11-2 16,2 8 2-16,0 4 0 15,5 3 0-15,2-4 0 16,5-1 0-16,7-2-1 16,10-6 0-16,5-3-3 0,9-6 0 15,0-7-10-15,5-3-36 16,2-3-19-16,-1-4 41 16</inkml:trace>
  <inkml:trace contextRef="#ctx0" brushRef="#br0" timeOffset="56423.4871">21271 12543 1113 0,'4'-11'888'15,"-4"3"-418"-15,-9-5-389 16,-5 2-32-16,-6 10-36 16,-7 1-11-16,0 12-3 15,0 5 1-15,3 3 3 16,3 4-1-16,2 4-1 0,5 3 2 15,6-1-2 1,3-3-1-16,3-8 0 0,5-2-1 16,5-7 0-16,8-2-2 15,4-8 1-15,1-5-4 16,3-6 1-16,-1-4 1 16,-1-7 4-16,-1-2 4 15,-2-3 0-15,-4 0 0 16,-3 8-1-16,1 5-1 0,-10 4-8 15,1 6-9-15,-3 4-4 16,2 9-3-16,0 10 3 16,1 4-3-16,0 1-24 15,-2-4-20-15,3-1 41 16</inkml:trace>
  <inkml:trace contextRef="#ctx0" brushRef="#br0" timeOffset="56916.8271">21566 12653 1720 0,'12'-28'622'0,"-2"2"-568"15,-10-4-35-15,-8 10-19 16,-9 3 0-16,-5 11 4 16,-3 6 4-16,-2 11 5 0,7 6-2 15,5 9-8-15,-2-2-1 16,10 10 1-16,-1-5-3 15,2-4 0-15,16 2 0 16,-1-15 0-16,8-2 0 16,13-11-3-16,-3-8 2 15,10-13-1-15,0-2 8 16,-6-10 6-16,-1-2-3 16,-10-9 6-16,-3-7-10 0,-3-10-1 15,-1 0 0-15,3-8-4 16,0-2 1-16,-3 5 1 15,2 5-2-15,-8 10 7 16,0 12 7-16,-4 17 19 16,-3 3 1-16,-1 15-5 15,-5-2-5-15,2 7-15 16,0 6-4-16,-1 12 0 16,4 15-4-16,-3 16 1 15,-3 7-2-15,4 19 0 16,-6-3 0-16,4 9 1 15,5-5 0-15,4-12-1 16,3-8-6-16,7-14-10 16,1-3-11-16,6-14-39 15,0-6 602-15,-1-14-426 0</inkml:trace>
  <inkml:trace contextRef="#ctx0" brushRef="#br0" timeOffset="57630.6116">22993 12120 2029 0,'-22'-8'567'15,"-14"2"-592"-15,0 8-32 0,-4 5-11 16,-1 3 7-16,4 5 34 15,-1 0 21-15,4 0 15 16,4 2 1-16,11 2 3 16,5 2-4-16,8 3-2 15,7 4-5-15,15 3-3 16,8-4 1-16,16 2 1 16,11 1 1-16,6-3 1 15,-8 2 0-15,-1 1 0 16,-6-1-1-16,-9 0 1 15,1 3 6-15,-10-5 13 16,-4-3 14-16,-9-1 24 16,-4-1 9-16,-13 1 16 15,-8 0 8-15,-18-5-1 16,-4 3-8-16,-10-6-17 0,0-1-11 16,3-1-22-16,-4-9-11 15,-4-4-14-15,0-2-4 16,2-2-1-16,1-3-8 15,6 1-40-15,-3-3-55 16,0 4 63-16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5:42:04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19679 4297 1371 0,'-6'5'690'0,"0"2"-604"16,2 3-34-16,-3 8-33 16,-2 4-9-16,2 10 3 15,1 5-2-15,2 12-2 0,3 4 0 16,0 3-7-16,1-3-2 15,0-2 2-15,0-4-2 16,2-6 0-16,8-4 2 16,7-6-15-16,5-5-14 15,7-9-11-15,-2-5-251 16,-1-10 199-16</inkml:trace>
  <inkml:trace contextRef="#ctx0" brushRef="#br0" timeOffset="581.4">19755 4242 1676 0,'-22'-14'663'0,"4"3"-569"16,4 1 8-16,10 5-45 15,-1 1-21-15,8 2-25 16,5 1-4-16,10 1-6 15,10 1-1-15,8 3-1 16,4 2-1-16,5 4 0 16,1 2 1-16,1 3-1 15,-3 3 2-15,-10-2-5 0,-4 2 4 16,-13 2-2-16,-6-1 0 16,-12 0 3-16,-9 0 1 15,-13 2 1-15,-4-1 2 16,-9 2 0-16,-4-2-3 15,-3-4-1-15,-3 0 0 16,5-5 2-16,3-1-1 16,8-2 1-16,7-2-1 0,14 1-1 15,6 1 0-15,12 0-3 16,7 2-1-16,11 5-1 16,4-1 2-16,8 6 1 15,4-2 2-15,4 8 0 16,4 1 0-16,-1 0 0 15,-8 2 2-15,-8-1-2 16,-6 0 0-16,-11-3 0 16,-5-2 0-16,-9-5 2 15,-8 0 0-15,-16-4 3 16,-4 1-2-16,-18-3 9 16,-9-2 1-16,-12-4-1 15,-5-3 1-15,-7-6-13 16,-6-10 0-16,16-4-12 15,6-2-12-15,22 3-33 16,17 6-28-16,12 1 49 0</inkml:trace>
  <inkml:trace contextRef="#ctx0" brushRef="#br0" timeOffset="27629.25">19634 5160 903 0,'-6'-4'639'16,"2"2"-480"-16,-1-1-29 16,1 0-92-16,6 1-15 15,1-1-4-15,6 0-1 16,4-2-7-16,1 0-4 16,10-1-2-16,1 2-1 0,8-1 5 15,2 1 6-15,7-1 8 16,3-1 6-16,14 0 6 15,7 2-1-15,1-2-3 16,0 3-4 0,-6-2-12-16,-6 0-8 0,-5 5-3 15,-4 1-6-15,-13 6 127 16,-11 6-98-16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5:42:54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7363 6863 457 0,'-3'-16'498'0,"3"3"58"15,0 0-410-15,0 5-3 16,-2 1-47-16,1 3-45 15,-1 4-9-15,2 0-21 16,0 4-11-16,2 4-9 16,2 4 1-16,6 3 2 15,2-5-4-15,7 2 2 0,3-6 1 16,5 1-3-16,4-1 4 16,2-2 1-1,2-1-1-15,5-1-2 0,-2-1 3 16,14-1-3-16,0 0 2 15,2 0 1-15,-10 1-5 32,-22 1 0-32,1-1 0 0,65 6 0 0,3 3 4 0,0-1-4 15,-33-2 0-15,-1-6 0 16,0-1 0-16,4 0 2 16,1-1-2-16,4-3 3 15,1 2-1-15,1-1 0 16,-2 1 0-16,-1 2 0 15,-1 1 3-15,7 1-3 16,3-1 1-16,-5 1-3 16,-1-2 0-16,-10 1 2 15,-2-1-2-15,-3 3 2 16,-2 1 0-16,3-1-2 16,0 0 0-16,11-3 2 15,3-4-2-15,-1-1 1 16,4-1-1-16,-5 0 0 15,5 0 4-15,-5 2-4 0,-2-1 2 16,-8 2 0-16,-4-1 0 16,2 0 7-16,-2 0-4 15,2 2 2-15,1-1 1 16,-1 0-8-16,9 3 3 16,-2-2-1-16,-1 0 0 15,-1 0 2-15,-5 2-1 0,7 0 1 16,5-2-1-16,4 1 3 15,-1-3-1-15,-6-2 1 16,-5 2 5-16,-5 0 10 16,2 4-1-16,1-1 0 15,-5-1-5-15,8-2-11 16,-1-4-1-16,0 5-1 16,0-4-4-16,-5 6 4 15,0-2-2-15,9 6 0 16,-2 5 4-16,-3-1-4 15,2 4 0-15,-10-5 0 16,3 0-2-16,2 1 2 16,-1-1 0-16,3 1 0 15,2 0 0-15,6-1 0 16,3-1 0-16,-1-1-6 16,-2 0-24-16,-13 3 19 15</inkml:trace>
  <inkml:trace contextRef="#ctx0" brushRef="#br0" timeOffset="38955.2898">4824 7826 1315 0,'-13'-12'699'0,"4"4"-623"16,2 2-17-16,4-1-41 15,-1 3-9-15,3-1 3 16,1 1 5-16,-1 2 5 15,1-1-1-15,2 1-6 16,2 1-6-16,7 1-7 16,3-3 1-16,8-2-3 15,6 1 2-15,4-2 0 16,2 2-2-16,3 3 2 16,-2 1-2-16,1 2 0 15,-3 1 0-15,4 4 0 0,3 1 0 16,9-4 0-16,8 2 0 15,-3-6 2-15,1-1 0 16,-6 0-2-16,-6-1 1 16,0 1 3-16,-1 1-2 15,-3-1 7-15,2 0-7 16,4 3-2-16,-2-1 5 16,13 3-5-16,3 0 2 0,5-1-1 15,5 2-1-15,1-4 0 16,6 0 2-16,3 0-1 15,3-1 1-15,-2-1 0 16,-7-4-1-16,2-1-1 16,-1-2 3-16,6 2-2 15,6 1 8-15,1 0 4 16,0 0 0-16,4 5-2 16,-7-4-4-16,-2 4-6 15,-2-1 0-15,-16-6 2 16,-2 3-2-16,-13-2 0 15,-2 0 1-15,-7 1-2 16,-3 2 1-16,-7 0 6 16,-10-1-23-16,-24-1 15 0</inkml:trace>
  <inkml:trace contextRef="#ctx0" brushRef="#br0" timeOffset="45630.34">20555 11865 1517 0,'-3'-3'686'0,"3"2"-534"0,-3 4-147 16,5 5-5-16,-5 12-2 15,-4 4 2-15,-1 15 0 16,-7 7 3-16,-2 11 1 16,-3 6-3-16,-1 4 2 15,3 2-1-15,4-11-2 16,3-8-10-16,5-17-24 16,5-11-28-16,0-15 33 15</inkml:trace>
  <inkml:trace contextRef="#ctx0" brushRef="#br0" timeOffset="45899.75">20422 11882 1583 0,'5'-37'684'0,"-2"3"-564"16,5 15-74-16,-4 4-8 15,0 11-19-15,2 5-8 16,2 10-1-16,3 8-8 15,4 15-2-15,-4 4-1 16,-3 12 0-16,-6 2-2 16,-2 5 3-16,1 3 0 15,6-1 6-15,-1 0-3 16,-1-6-6-16,7-8-7 0,0-12-23 16,3-7-16-16,-3-16-8 15,-3-3-268-15,3-12 230 16</inkml:trace>
  <inkml:trace contextRef="#ctx0" brushRef="#br0" timeOffset="46316.33">20756 11785 1867 0,'7'-11'589'0,"-3"1"-520"16,1 5-41-16,-4 5-27 15,-1 5-7-15,-6 19-2 16,-2 8 0-16,-6 20 10 16,-4 5 3-16,-5 5-3 15,-2-1 2-15,-2-5-4 16,0-2 5-16,4-7-20 15,3-1-16-15,6-14-32 16,-2-10-22-16,11-18 54 16</inkml:trace>
  <inkml:trace contextRef="#ctx0" brushRef="#br0" timeOffset="46584.46">20722 11784 1583 0,'11'-28'705'16,"0"1"-550"-16,0 4-77 16,0 7-59-16,-2 6-14 15,-3 8-10-15,0 5-3 16,1 13 7-16,1 10 2 0,2 24 5 16,-4 12 5-1,1 17 10-15,-3 1 7 0,5 4 1 16,1-3-11-16,5-7-6 15,1-5-6-15,0-15-6 16,1-7-3-16,-6-18-28 16,-1-5-33-16,-6-14 39 15</inkml:trace>
  <inkml:trace contextRef="#ctx0" brushRef="#br0" timeOffset="47061.36">20098 12550 1707 0,'6'0'655'15,"0"-1"-540"-15,7-3-74 16,4-1-14-16,4-4-20 15,7 3-1-15,5-2-1 16,3 1 2-16,8 0 6 16,3 1 3-16,14 2 8 15,5 0 1-15,17 3-1 16,3-3-4-16,3 0-9 16,2-3-4-16,-11-2-5 15,2 1-1-15,-14 3 0 16,-6 0 1-16,-15 3-3 15,-9 2-9-15,-10 2-38 0,-7 4-34 16,-13 2 48-16</inkml:trace>
  <inkml:trace contextRef="#ctx0" brushRef="#br0" timeOffset="47735.05">20264 12776 1744 0,'0'-9'645'16,"0"2"-495"-16,0 2-168 16,0 5-31-16,0 9-4 15,-3 5 5-15,0 16 29 16,-2 6 23-16,-4 7 10 15,2 3 0-15,2-7 0 16,-1-1-3-16,6-11-18 0,-2-7-10 16,2-9-21-16,1-5-19 15,-1-7-57-15,-3-4-367 16,-3-10 291-16</inkml:trace>
  <inkml:trace contextRef="#ctx0" brushRef="#br0" timeOffset="48225.15">20168 12743 1012 0,'-2'-35'879'0,"2"13"-441"16,2 2-287-16,5 4-73 16,3 5-20-16,11 3-30 15,2-1-10-15,5 5-7 16,2 2-3-16,2 2-1 16,2 7-3-16,-1 2-5 15,-1 2-1-15,-11 4-1 16,-2-2 0-16,-5 5 3 15,-3 1 4-15,-4-3-4 16,-7 1-1-16,-9-4-6 16,0-1-7-16,-6-3-1 15,1-2-2-15,-1-5 5 16,-4-1 3-16,0-1 5 16,1 1 3-16,2 1 0 15,3-1 1-15,5 0 0 16,5 3-4-16,5-1-9 0,6 1 0 15,7 5-2-15,5 0 4 16,7 3 6-16,0 1 4 16,2 2-2-16,-2 0 2 15,-5 1 0-15,-2-2 1 16,-9-1 0-16,-5 2 0 16,-8 0 5-16,-5-1 3 0,-14 5 7 15,-2-1 6-15,-8 2-2 16,-3 0-1-16,2 2-9 15,-3-1 0-15,0-2-6 16,2-3 0-16,7-10-11 16,5-1-15-16,8-6-42 15,4-5-23-15,10-7 52 16</inkml:trace>
  <inkml:trace contextRef="#ctx0" brushRef="#br0" timeOffset="48439.05">20571 12882 2208 0,'32'-3'608'0,"9"-5"-534"0,2 0-42 16,-10-1-22-16,-2 1-8 16,-4 1-2-16,-2 0-1 15,-3 4-1-15,0 1-3 16,-1-2-20-16,-1 1-20 15,-1-2-62-15,3-2-30 16,3 0 83-16</inkml:trace>
  <inkml:trace contextRef="#ctx0" brushRef="#br0" timeOffset="48614.49">21170 12631 2174 0,'3'-4'616'0,"-1"3"-526"16,-1 2-62-16,-2 20-45 16,-3 12-9-16,-5 27 9 15,0 13-1-15,0 5 17 16,4-3-36-16,7-28 28 16</inkml:trace>
  <inkml:trace contextRef="#ctx0" brushRef="#br0" timeOffset="50474.0899">21164 15377 1807 0,'-3'0'586'0,"0"0"-552"16,-1 0-23-16,-1 0-9 16,-3 3-2-16,0 11-2 15,0 6 4-15,-5 10-1 16,1 5 1-16,-2 6 1 15,-3 1-2-15,4 0 1 16,2 0-8-16,6-9-18 16,-1-7-15-16,3-10-34 15,2-8-154-15,2-10 159 16</inkml:trace>
  <inkml:trace contextRef="#ctx0" brushRef="#br0" timeOffset="50912.95">21115 15438 2633 0,'39'-3'41'15,"-29"0"-25"-15,0 6-1 0,5 8 0 16,-1 7-4-16,2 5-1 16,1 1-5-16,-2 3-6 15,1-2-12-15,-4-1-18 16,-1-3-13-16,0-3-23 15,-2-5-9-15,2-11-7 16,0-4-4-16,2-14-36 16,3-9-20-16,1-6-32 15,1-3-27-15,-1-4 68 16,1-2 106-16,4-1 193 16,-1 1 13-16,2 5-24 15,0 7-12-15,-4 8-24 16,0 4-29-16,-10 10-14 15,-6 0-5-15,-10 11-17 16,-1 6-6-16,-13 16-21 0,-6 10-9 16,0 17-12-16,-8 4-3 15,7 3-9-15,5-2-3 16,1-13-17-16,3-6-15 16,8-15-30-16,1-8-14 15,7-16-37-15,3-6-169 16,7-20-457-16,4-7 446 0</inkml:trace>
  <inkml:trace contextRef="#ctx0" brushRef="#br0" timeOffset="51062.98">21456 15419 880 0,'27'-42'771'0,"2"10"-370"15,-2 10-177-15,0 12-98 16,-5 8-20-16,-6 7-34 16,1 12-16-16,-3 10-32 15,-1 6-10-15,-4 11-14 16,-1-1-7-16,-5-2-35 15,-1-3-25-15,-2-8 147 16,-1-3-82-16</inkml:trace>
  <inkml:trace contextRef="#ctx0" brushRef="#br0" timeOffset="51499.04">20759 15864 1782 0,'1'-2'592'0,"8"-9"-559"16,3-1-18-16,12-5-4 15,8 1 6-15,16-1 15 16,3-2 6-16,13 3-6 16,2-4-4-16,-1 0-19 15,8 5-4-15,-1-1-3 16,1 4-1-16,10 5-1 15,1 4 5-15,-1 3 9 16,-3 0 4-16,-8 0 2 0,-11 0-7 16,-4 1-10-1,-13-1-3-15,-16-2-1 0,-9 1-14 16,-13 1-40-16,-3 2-26 16,-37 5 45-16</inkml:trace>
  <inkml:trace contextRef="#ctx0" brushRef="#br0" timeOffset="51754.7599">21062 16051 1819 0,'-2'0'581'0,"3"0"-544"16,3 3-23-16,4 9-12 16,0 5-2-16,-2 12 10 15,0 5 0-15,-2 4 2 16,2 0-8-16,0-4-47 16,0-5-7-16,-3-12 24 15</inkml:trace>
  <inkml:trace contextRef="#ctx0" brushRef="#br0" timeOffset="52228.94">21094 15980 1835 0,'0'-7'643'0,"1"2"-473"16,11-3-105-16,5 0-23 15,5 0-34-15,1 1-6 0,-1 1-1 16,0 2 0-16,-3 4-1 15,-2 4 0-15,-1 5 0 16,-5 4-1-16,-5-1 0 16,0 1-2-16,-6 1-10 15,-1-3-7-15,-9 2-3 16,-5 1-5-16,-6 1 0 16,-2 1 6-16,3 0 8 15,1-4 5-15,4-4 11 16,3-4 5-16,6-3-6 15,3-1 0-15,4 0-5 16,6 0-1-16,5 5-1 16,5-1 1-16,5-2 5 15,2 0 0-15,4 3 0 16,-2 1 0-16,-1 3 0 0,-4-1 0 16,-4 1 1-16,-3 3 3 15,-8-1 5-15,-2 2 5 16,-4 4 6-16,-4-2 1 15,-5 4-4-15,-4-5-5 16,-3-2-10-16,0-2-8 16,2-2-25-16,3-1-14 15,3-9-30-15,1-3-18 0,6-9 61 16</inkml:trace>
  <inkml:trace contextRef="#ctx0" brushRef="#br0" timeOffset="52453.1199">21447 16100 1854 0,'7'0'600'0,"3"0"-513"15,8 0-39-15,5-3-32 16,-2 0-10-16,2 0-2 16,-2-5 4-16,2 1 2 15,0 0 1-15,-1-2-5 16,-3 3-3-16,-1-2-4 15,-1-1-18-15,1-1-44 16,1-1-13-16,-1 2 37 16</inkml:trace>
  <inkml:trace contextRef="#ctx0" brushRef="#br0" timeOffset="52628.18">21916 15894 1892 0,'1'7'679'0,"-1"-1"-420"16,5 3-163-16,-3 5-85 16,0 8-16-16,-1 18-10 15,-4 12 1-15,2 19-11 16,-6 6-12-16,9 4 404 16,-2 1-287-16</inkml:trace>
  <inkml:trace contextRef="#ctx0" brushRef="#br0" timeOffset="81708.37">10412 13527 1346 0,'-4'-2'683'16,"2"1"-627"-16,2 1-14 15,0 2-28-15,-2 1-8 16,0 12-6-16,1 4 0 16,1 21 2-16,3 8 3 0,3 16 4 15,1 10 0-15,2 10 6 16,0 6 6-16,7 7 5 16,0-2 1-16,3 1-5 15,0-2-9-15,-3-5-10 16,1-1-3-16,-1-5 0 15,-2-5-5-15,-3-12-12 16,-3-7-8-16,-5-16-29 16,-2-7-6-16,-3-14 40 15</inkml:trace>
  <inkml:trace contextRef="#ctx0" brushRef="#br0" timeOffset="82546.07">10371 13723 1552 0,'-12'-13'653'0,"8"1"-584"15,4 1-27-15,5 1-22 16,5 3-4-16,-1-1-4 16,8 1-1-16,19-4 9 15,8-3 0-15,11 3 1 16,7-4-4-16,6-3-8 16,5 3-4-16,4-4-1 15,0 5-1 1,0 5 3-16,-5-1-3 0,3 5 1 15,-1-1-1-15,4 4-1 16,5 1 0-16,-4 1-1 16,0 0-1-16,-10 1 1 15,-9-1 3-15,-1 3 0 16,-5 3 4-16,-11-3 6 0,-3 0-1 16,-12 0 2-1,-6-3-3-15,-4-3-7 0,-6 1 0 16,-4 0-3-16,-4 3-1 15,-3-1-1-15,-1 1 0 16,0-1 10-16,0 0 6 16,-2 2 0-16,0 5 2 15,-2 5-15-15,2 6-1 16,3 13-2-16,0 2 0 0,5 15 0 16,-4 5-1-16,4 15-3 15,0 6-1-15,4 13 0 16,2 5-3-16,5-2 1 15,-1 4 0 1,-1-9-2-16,-1-5 1 0,-5-4 5 16,-1-6-1-16,-4-7 5 15,-4-5 0-15,-3-10 2 16,-4-5 1-16,-6-9 3 16,-3-6 4-16,-9-4 2 15,-5-4-2-15,-8-4 4 16,-11-6 1-16,-14-2 6 15,-9-4-2-15,-19-2 1 16,-4 4 2-16,-13-5-1 16,2 1-1-16,1 3-3 0,4 0-3 15,11 4 10-15,3-5 1 16,0-4-4-16,3-3-6 16,8-4-16-16,5 3-7 15,15-2-16-15,5 2-22 16,14-3-57-16,-1-5-21 15,18-12 73-15</inkml:trace>
  <inkml:trace contextRef="#ctx0" brushRef="#br0" timeOffset="-155960.4499">10796 6477 3761 0</inkml:trace>
  <inkml:trace contextRef="#ctx0" brushRef="#br0" timeOffset="-155930.53">10397 6735 2087 0,'-162'136'-909'16,"12"6"668"-16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4:27.2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20494 10399 1458 0,'8'5'729'0,"-4"-8"-514"15,2 7-168-15,7 12-42 16,-8 3-3-16,0 10 0 16,-5 3-2-16,-5 6 1 15,-1 9 0-15,0 7 2 16,-6 0-2-16,4 4-1 15,3-1 1-15,-2 1-1 0,13-3 2 16,-3-11-5-16,-3-10-6 16,12-12-6-16,-10-8-10 15,3-10-35-15,4-4 38 16,-3-20 1-16</inkml:trace>
  <inkml:trace contextRef="#ctx0" brushRef="#br0" timeOffset="476.8831">20643 10320 1259 0,'4'-17'833'16,"4"2"-454"-16,7 6-336 16,10 4-14-16,-1 1-23 15,0 2-3-15,7 4-2 16,0 5 0-16,5 6-1 15,8 7 0-15,-8 5 0 16,-3 0-1-16,-8 2 1 16,-8-2 0-16,-6 0 0 15,-4 0 0-15,-18-5 0 16,-7-1 0-16,-22-4 0 16,-6 5-1-16,-11-1 2 0,-3 1 3 15,-3-3 2-15,-8-5 1 16,20 0 2-16,1-3 5 15,12-5 7-15,13 1 4 16,3-5 2-16,6 1-4 16,12 4-9-16,6-2-5 15,5 7-7-15,5 1 0 16,9 6 0-16,2 5 1 0,10 6-2 16,0 4 0-16,13 10 0 15,-4-2 0-15,4 0 3 16,6 2 4-16,-7-14 1 15,7 4 1-15,-2-4-4 16,1-2-4-16,-11 1-31 16,-12-5-39-16,3-15 40 15</inkml:trace>
  <inkml:trace contextRef="#ctx0" brushRef="#br0" timeOffset="1680.0155">23636 10328 1723 0,'0'-10'704'15,"1"1"-391"-15,-5-6-308 16,-5 4-17-16,-13-2-33 16,-8 1-6-16,-15 6-3 15,-13 3 19-15,-8 12 31 16,-9 3 5-16,7 10 6 15,11 3 1-15,15 3 4 16,12-1 1-16,19-3-5 16,7 2-4-16,17 1 1 15,9 5-2-15,16 2 4 16,3 0 1-16,1 0-5 16,-1-1 1-16,-10-1-4 15,1 1 1-15,-6-1 1 16,-3-1 0-16,2 0-2 15,-10-4 1-15,-2-4-1 0,-4-2 1 16,-7-9 1-16,-2-2 10 16,-11-4 28-16,-8 3 7 15,-19 0 14-15,-11 2-12 16,-5 2-25-16,-6-4-9 16,1-1-12-16,4-3-7 15,3 3-28-15,6 0-29 16,9-1-59-16,2 10 74 15</inkml:trace>
  <inkml:trace contextRef="#ctx0" brushRef="#br0" timeOffset="2341.4125">23349 11718 1720 0,'-1'-5'632'0,"-3"0"-551"16,-1 0-28-16,1 1-31 15,-3 1-3-15,5 5-2 0,-6 5-3 16,2 13 0-16,-5 6-2 16,2 17-6-16,0 3 0 15,-2 7-3-15,4 3 1 16,-7-9 0-16,7 0-3 15,-2-14-7-15,-4-8-20 16,5-9-51-16,-2-10 629 16,2-12-449-16</inkml:trace>
  <inkml:trace contextRef="#ctx0" brushRef="#br0" timeOffset="2594.0043">23274 11658 1923 0,'8'-8'647'16,"6"1"-423"-16,0-1-200 16,-3 3-15-16,5 5-8 15,2 3-1-15,7 11 0 16,6 7-1-16,-8 17-2 16,-4 0 2-16,-6 11-3 15,0 3 3-15,4-9 0 16,0 1 1-16,3-11-18 15,0-5-9-15,-2-11-37 0,2-5-17 16,-3-9-38-16,1-4-22 16,2-8 91-16</inkml:trace>
  <inkml:trace contextRef="#ctx0" brushRef="#br0" timeOffset="2744.9321">23753 11783 1012 0,'6'-30'860'0,"5"8"-498"16,-10 7-214-16,5 10-38 15,-7 6-35-15,-6 7-19 0,-5 17-40 16,-6 11-13-16,-11 21-7 16,-5 9 9-16,0 3-36 15,1-5-32-15,10-10 39 16</inkml:trace>
  <inkml:trace contextRef="#ctx0" brushRef="#br0" timeOffset="3217.8859">22669 12402 1819 0,'23'0'645'0,"11"-3"-427"0,24-7-203 16,12-1-7-16,5-7-3 15,11-2-2-15,9 5 11 16,4 1 17-16,10 4 25 16,-8 2 6-16,-5 0-13 15,-3 4-15-15,-14 3-23 16,-1 6-3-16,-11 0-3 16,-10 4 4-16,-5 0 0 15,-7 2 0-15,-7 0-5 16,-4 3-4-16,-13-3-3 15,-7-2-10-15,-8 0-34 16,-7-5-33-16,-10 0-76 16,-8 5 95-16</inkml:trace>
  <inkml:trace contextRef="#ctx0" brushRef="#br0" timeOffset="3566.2404">23116 12511 2094 0,'3'0'621'16,"3"2"-471"-16,1-1-148 16,1 5-3-16,-4 12-1 15,-4 6-3-15,-5 20 2 16,-2 14 1-16,-5 9 2 16,-2-2 4-16,3-9-1 15,3-7-1-15,3-17-46 16,5-6-29-16,-2-15-52 0,0-6-20 15,0-14 89-15</inkml:trace>
  <inkml:trace contextRef="#ctx0" brushRef="#br0" timeOffset="4086.7174">23157 12405 1958 0,'6'-3'647'16,"-1"1"-466"-16,6 0-92 0,8 6-71 15,4 3-13-15,10 2-5 16,-1-2 0-16,10 8 0 16,-3-4 1-16,-3 4-1 15,2 3 0-15,-15-5 0 16,-1 4 0-16,-11-1-1 16,-8-3 0-16,-10 6-4 15,-10-1-8-15,-21-3-12 16,0 8-2-16,-11-4 5 15,1-1 8-15,13-3 12 16,5-6 6-16,9-6 4 16,3 0 2-16,8-3-3 15,2-2-2-15,12 6-3 16,1-4 0-16,15 3 0 16,3-1 1-16,1-4-3 0,14 8 0 15,0-2-1-15,2 6 0 16,6 6 1-16,-11 0 1 15,-5 6-1-15,-6 1 0 16,-9-1 2-16,-4-2-2 16,-7-2 1-16,-4-3 9 15,-9-1 14-15,-3 3 7 0,-11-2 1 16,-4 2-8-16,-10-4-13 16,-11-6-7-16,6-2-12 15,4 0-8-15,6-6-17 16,10 1-22-16,4-6-40 15,5-2-12-15,10-2-22 16,5-2-473-16,13-6 365 16</inkml:trace>
  <inkml:trace contextRef="#ctx0" brushRef="#br0" timeOffset="4323.9033">23582 12752 2327 0,'15'5'595'0,"14"0"-560"0,4-5-18 16,2-2-4-16,-2-2-8 15,-5 0-3-15,-6-1 0 16,-2 5 0-16,-3-2 0 16,1 0-1-16,2 2-1 15,-2 0-7-15,0 2-12 16,-6-3-43-16,1 1-52 0,-9-3 540 15,1 4-351 1</inkml:trace>
  <inkml:trace contextRef="#ctx0" brushRef="#br0" timeOffset="4534.1952">23935 12672 1938 0,'0'-5'650'0,"0"2"-454"16,0-1-62-16,0 4-72 15,1 8-16-15,0 11-20 16,0 9-2-16,-2 18 9 16,-1 5 7-16,-4 10 2 15,1 1-5-15,-2-6-14 16,3-1-10-16,2-11-13 16,5 0-17-16,0-11-45 15,1-3-38-15,-3-13 54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5:59.07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18623 8482 851 0,'1'-4'660'15,"-2"-1"-377"-15,4 3-205 16,-5-5-38-16,-1 2-21 16,3-2 1-16,-7 0 7 15,5 2 5-15,-1-1 5 0,-6-4 1 16,1 1-2-16,1 0 1 15,-3-2 4-15,5 2 3 16,1-1 3-16,1 0-6 16,-1-3-10-16,2-1-2 15,-1-3-6-15,-2-3-4 16,0-2-5-16,-1-2-1 16,1-7-2-16,-1 1-2 15,4-4-6-15,2-1 1 0,5 1-1 16,1-3-3-16,4-3 2 15,1 0 1-15,7 4-3 16,-2 0 1-16,6 9-1 16,-1-2 0-16,4 3 2 15,0 2-1-15,7 4 0 16,4 2 0-16,5 4-1 16,3 0 2-16,-5 6-2 15,0 2 0-15,-3 6 1 16,2 7-1-16,3 3 0 15,8 6 0-15,-1 2 0 16,-3 2-1-16,-5 6 1 16,-11-5 0-16,-3 5-2 15,-2-1 2-15,0 3-1 16,-4 3 1-16,-2 3 0 0,-2 2-1 16,-8-1 0-16,1 0 1 15,-9 2 0-15,-3-3 0 16,-6 2 0-16,-3 1 2 15,0-3-2-15,-3-3 1 16,-2-2-1-16,-5-3 0 16,-8-3 0-16,0 2 0 15,-3-4 0-15,0-2 2 0,-3-5 0 16,-5-4 1-16,-2-2 0 16,1 1 0-16,1-4 4 15,6 4 2-15,3-3 2 16,-3-5 2-16,2 0 8 15,-4-3 0-15,0-5 3 16,6 0 0-16,3-2-5 16,9 1-1-16,6 0-1 15,2 1-1-15,6 1-5 16,-3 0-2-16,4-2-4 16,-2 1-3-16,6-1-1 15,-1-4-1-15,1 5 0 16,3 2 4-16,-3 5-42 15,-2 4-28-15,-23 0 38 16</inkml:trace>
  <inkml:trace contextRef="#ctx0" brushRef="#br0" timeOffset="7234.3105">17977 8548 898 0,'-1'-4'595'16,"0"4"-465"-16,-3-1-152 16,-3-1-15-16,2 5 9 15,-2-1 9-15,0 6 26 0,3-2 5 16,-6 1-6-16,1 2 4 16,-2 3-7-16,-5-1 3 15,-4-1-3-15,1 5 6 16,-8-6 4-16,-2 3 5 15,16 5 4-15,-7-8 0 16,9 2-10-16,7-1 1 16,-7-5-7-16,7 2 3 0,1-4-2 15,-2 0-1-15,9 1 13 16,-2-3 2-16,10 5 17 16,-4-1-7-16,2-4 0 15,2 0-14-15,3-1 3 16,14 0 5-16,-1 2 1 15,4 1 1-15,0 1-5 16,-6-2-2-16,-1-1 3 16,-3-1-1-16,-4 0-5 15,-3-2 3-15,-4 0 7 16,0 2 4-16,-4-1 19 16,-1 1 3-16,-4-7 3 15,-4-1-9-15,-2-1-9 16,-4-4-5-16,2 4-7 15,-2 1-3-15,-1 0-13 0,0-2-1 16,2 2-5-16,-1 0-1 16,-2-4-3-16,2 5 1 15,4-1 2-15,-3-5-2 16,6 10-1-16,-1-2 0 16,-2-2 0-16,1 6 0 15,-1-1-19-15,1 2-17 16,0 8-39-16,0-1 40 0</inkml:trace>
  <inkml:trace contextRef="#ctx0" brushRef="#br0" timeOffset="22546.0911">16615 6974 739 0,'25'-17'545'0,"3"4"-424"15,8 5-21-15,-1 1-22 16,6 2-16-16,-6 3 0 16,1 2 3-16,-3 3-12 15,-10 11-29-15,2 7-15 16,-10 11-7-16,-10 4 3 0,-6 4 6 16,-3 3 5-16,-6-5 3 15,1-1-1-15,1-5-6 31,-3-4 1-31,-2-5-6 0,-5 2 3 0,-2-7-3 16,4 0 2-16,-2-8-2 16,6-1 2-16,8-4-9 15,-4-5-23-15,7 3 12 16</inkml:trace>
  <inkml:trace contextRef="#ctx0" brushRef="#br0" timeOffset="22680.1833">16780 7474 1402 0,'11'0'650'0,"6"6"-615"0,-3 2-28 16,-2-1-11-16</inkml:trace>
  <inkml:trace contextRef="#ctx0" brushRef="#br0" timeOffset="33107.2887">20676 6975 1499 0,'-20'6'653'0,"1"7"-602"16,0 2-7-16,-4 8-19 15,0 2-14-15,-1 0-2 16,-1 1-5-16,8 3-1 16,1 1 3-16,-1 0-6 15,8 2 0-15,8-1-2 16,1-2-2-16,19-3-5 16,7-3-9-16,6-12-16 15,16-2-14-15,9-9-44 16,-3-11-265-16,6-3 202 15</inkml:trace>
  <inkml:trace contextRef="#ctx0" brushRef="#br0" timeOffset="33449.9269">21124 7041 737 0,'-5'-11'637'0,"1"7"-316"16,-10-1-153-16,-8 3-77 15,1 5-55-15,4 5-12 16,-7 11-15-16,-3 2-2 0,11 5-3 16,-10 0 2-16,17 0-5 15,6-2 3-15,5-2-2 16,14 3 1-16,0-9-1 16,1 1-2-16,0-8 4 15,-4-7-2-15,1-2 5 16,4-5 2-16,-6-2-3 15,3-1 3-15,2-1-8 16,-6-5 5-16,0-1-6 16,-8-1 2-16,-5-1-1 15,2 4 1-15,-5 0 0 16,-1 0-2-16,-4-1-29 16,-6 0 69-16,3 4-40 15</inkml:trace>
  <inkml:trace contextRef="#ctx0" brushRef="#br0" timeOffset="34194.229">21269 6999 1294 0,'6'-4'773'0,"-5"-6"-570"15,3 4-90-15,-2-1-28 16,-2 0-31-16,2 7-10 15,-2-2-18-15,0 3-7 16,0 1-11-16,-1 2-3 16,0 5-1-16,1 5 0 15,0 8-2-15,0-2 0 0,1-1-1 16,0 0 1-16,-1-3-2 16,0-1 0-16,-2-2 0 15,-1 1 0-15,1-6-1 16,0 2 0-16,0-2 1 15,0-7-3-15,-1-3 2 16,1 0 1-16,-3-6-3 16,3 0 2-16,0-5 0 15,-1-7 1-15,3-6 0 16,3 4 0-16,5 0 1 16,5 2-1-16,3 7 0 15,2-4 0-15,3 7-1 16,-2 1 0-16,4 6 1 15,2 3-2-15,4 4 1 16,-5 5 0-16,-6 3-2 0,-9 2 1 16,-3 6-1-16,-3 4-5 15,2 4-21-15,-2 1-10 16,-8-6-29-16,9 1-18 16,4-8 56-16</inkml:trace>
  <inkml:trace contextRef="#ctx0" brushRef="#br0" timeOffset="34719.081">21745 7128 1318 0,'1'-1'729'0,"-1"-4"-582"16,-1-5-36-16,-2-3-67 15,-3-1-17-15,-5 1-14 16,-2 2-5-16,-2 3-3 15,-1 5 2-15,-1 9-1 16,3 6 1-16,-3 5-2 16,0 3 0-16,7 7-3 15,2-1 2-15,10 4-4 16,4-3 0-16,6-11 0 16,4-2-2-16,3-14-1 15,3-4 3-15,6-7 0 0,2-9 1 16,1-7-1-1,-3-5 0-15,-8-9 0 0,1-4 0 16,-10-9 0-16,-1-2 2 16,-1-3-2-16,-8-3 1 15,-4 0 0-15,-4 8 1 16,-4 15 0-16,8 11-2 16,1 15 3-16,0 4-2 0,2 9 7 15,-3 3 1-15,7 15-1 16,0 5-1-16,1 12-7 15,-2 6 3-15,9 11-2 16,-1 1 0-16,1 0-1 16,7 1 0-16,-6-8 0 15,-1-4 0-15,-2-10 0 16,1-3 0-16,-4-10-12 16,7 0-16-16,-1-5-48 15,-8-2 565-15,2-7-396 16</inkml:trace>
  <inkml:trace contextRef="#ctx0" brushRef="#br0" timeOffset="34866.0755">21994 7071 728 0,'-3'9'777'0,"-1"4"-130"16,3 7-574-16,1-1-26 15,4 3-34-15,-2-2-4 16,5-5-55-16,2-1 146 15,-5-13-90-15</inkml:trace>
  <inkml:trace contextRef="#ctx0" brushRef="#br0" timeOffset="35045.6596">22106 6724 1530 0,'-6'3'695'16,"4"4"-574"-16,1-1-89 16,3 3-5-16,-1-6-40 15,3 4-27-15,2-1 22 16</inkml:trace>
  <inkml:trace contextRef="#ctx0" brushRef="#br0" timeOffset="35269.823">22409 6717 1458 0,'-5'0'685'16,"5"8"-590"-16,-1 2-23 16,-3 14-48-16,1 7-18 15,-5 15-3-15,-1 7-2 16,1 6-1-16,1-1 0 0,1-7-20 15,9-2-19-15,7-10-76 16,-1-8-211-16,8-4 161 16</inkml:trace>
  <inkml:trace contextRef="#ctx0" brushRef="#br0" timeOffset="35490.4232">22184 6910 1660 0,'14'9'661'0,"8"2"-581"16,6-2-9-16,5-4-31 16,3-1-23-16,3-3-10 0,0-1-3 15,-3-3-26-15,-2 1-25 16,-2 3 177-16,-8 2-113 15</inkml:trace>
  <inkml:trace contextRef="#ctx0" brushRef="#br0" timeOffset="35644.0698">22630 7035 1542 0,'-4'16'686'0,"3"6"-575"15,-1-3-49-15,2 1-45 16,0 1-11-16,0-3-5 15,-1 1-15-15,2 2-46 16,1-2-351-16,0-9 256 16</inkml:trace>
  <inkml:trace contextRef="#ctx0" brushRef="#br0" timeOffset="35808.6992">22661 6783 1387 0,'-3'-4'667'0,"2"7"-614"0,1 0-21 15,0 4-46-15,2 3-41 16,5 0 34-16</inkml:trace>
  <inkml:trace contextRef="#ctx0" brushRef="#br0" timeOffset="36178.1521">23042 7002 1654 0,'-4'8'636'0,"-1"2"-586"16,-4-2-14-16,-3 3-29 15,1 2-6-15,4 9-2 16,1 1-7-16,5 4-2 15,1 2-2-15,3-7 5 16,6 4 1-16,5-2 5 16,3-6 0-16,1-8-2 15,3-10 1-15,5-10 3 16,0-1 1-16,6-4 8 16,-4-6-1-16,-9-5 5 15,5-1 0-15,-19-4 1 16,-1 1 0-16,-5 2-6 0,-10 0-2 15,-3 7-4-15,-5 5-3 16,-9 11-1-16,-2 8-5 16,-2 10-8-16,0-2-6 15,3 6-23-15,5 0-22 16,5-8 32-16</inkml:trace>
  <inkml:trace contextRef="#ctx0" brushRef="#br0" timeOffset="36786.9726">23426 6968 1617 0,'1'-2'695'0,"3"0"-561"0,0 0-98 16,-1 0-10-16,4 8-20 16,-1 3 1-16,-4 9-5 15,-2 5 2-15,-3 3 0 16,-3 0-1-16,4-1-2 15,2-4 0-15,0-8 2 16,0-3-3-16,2-3 1 16,-1-5-1-16,4-3 1 15,3-2 2-15,1-11-2 16,5-1 3-16,3-13-3 16,1 0 1-16,3 0-2 15,-5 1 0-15,3 17 0 16,-5 3 0-16,1 16 0 15,0 7 0-15,-8 12-3 16,-2 9 1-16,-8 7-6 0,-7 6-23 16,-4 3 596-16,-4-1-444 15</inkml:trace>
  <inkml:trace contextRef="#ctx0" brushRef="#br0" timeOffset="37397.8464">21527 8066 1135 0,'1'-7'803'16,"-15"-2"-444"-16,-7-4-264 16,3-1-41-16,2 3-10 15,-9 2-39-15,3 2-5 16,-5 7-3-16,-4 3 1 16,8 14-2-16,3 4 1 0,6 11 3 15,6 1 0-15,6 2 4 16,3 1-1-16,12-5-2 15,1-1 0-15,6-10 2 16,0-4-3-16,0-10 1 16,1-6 1-16,1-4 1 15,-5-6 5-15,-8-10 4 16,-6-1-1-16,-5 3-3 16,0 1 0-16,-10 4-4 15,4 6-3-15,-15-1-5 16,-2 8-6-16,4 7-16 15,-6 0-10-15,10 10-14 16,5-6-11-16,7 2 360 16,6-1-233-16</inkml:trace>
  <inkml:trace contextRef="#ctx0" brushRef="#br0" timeOffset="37714.1935">21746 8037 463 0,'41'-25'632'15,"-6"-2"160"-15,-4-2-585 16,-9 1-93-16,-13-5-37 16,-13 2-46-16,-4-1-8 0,-5 7-5 15,6 8 5-15,-2 5 7 16,-4 6-2-16,3 6-2 16,-4 1-5-16,4 12-7 15,3 3-2-15,1 11-6 16,1 8-2-16,5 10 1 15,6 12-2-15,7 9-2 16,1 3-1-16,5 6 1 16,-1-3-1-16,-5-1 0 15,-4-5 0-15,-6-13-1 16,-3-4-3-16,1-14-19 16,-2-4-11-16,-5-12-20 15,-6-5-15-15,-13-16 41 16</inkml:trace>
  <inkml:trace contextRef="#ctx0" brushRef="#br0" timeOffset="37903.2679">21411 8081 974 0,'13'0'904'15,"11"1"-345"-15,9 0-429 0,11 1-41 16,6-2-17-1,6-2-44-15,0-2-7 0,4-2-18 16,8 2-44-16,0-3-240 16,1-2 202-16</inkml:trace>
  <inkml:trace contextRef="#ctx0" brushRef="#br0" timeOffset="38904.0403">22842 7588 1639 0,'-1'4'638'0,"4"1"-580"16,4 1-22-16,13 5-6 15,2-1-6-15,10 0 4 16,5 4 2-16,-1 0-12 16,-4-3-5-16,-5 3-7 15,-3 2-5-15,-7-6 0 16,-5 6-1-16,-6-3 3 15,-8-5-1-15,-10 4-2 16,-4 1 3-16,-11 1-12 16,1 2-5-16,-5-5-6 15,-3-2 1-15,3 0 10 16,-4-4 4-16,10 2 5 16,8 0 0-16,2-3 1 15,15 7 0-15,2 1-1 16,1 5 0-16,9 4 0 15,0 2 0-15,9-1-1 0,4 2 0 16,8 3 0-16,-3-5 1 16,-3-4 0-16,-3 0 0 15,-6-3 3-15,-4-2 3 16,-7 0 6-16,-5-1 4 16,-9 0 5-16,-6 0-3 15,-16-4-7-15,-6-4-1 0,-12 1-8 16,-9-5-1-16,-5 2-1 15,-4-1-9-15,2-1-26 16,7 0-15-16,10 3-175 16,11 4 147-16</inkml:trace>
  <inkml:trace contextRef="#ctx0" brushRef="#br0" timeOffset="39208.7322">23375 7591 1931 0,'-27'17'576'16,"-2"8"-544"-16,-3 8-4 15,-2 13-16-15,-1 6-10 16,4 15 0-16,2 3-2 16,9 6 0-16,0-4 0 0,10-12 0 15,6-4 0 1,9-16-14-16,5-4-12 0,7-11-25 16,4-5-16-16,1-15 39 15</inkml:trace>
  <inkml:trace contextRef="#ctx0" brushRef="#br0" timeOffset="39507.484">23465 7764 1617 0,'-1'5'671'0,"0"-2"-567"0,-3-3-36 16,0 11-30-16,-3 3-15 16,-5 14-17-16,0 13-3 15,-3 5-1-15,-1 6-2 16,0-6-2-16,0-7-12 15,8-12-31-15,-1-8-25 0,10-7 36 16</inkml:trace>
  <inkml:trace contextRef="#ctx0" brushRef="#br0" timeOffset="39728.902">23414 7659 1601 0,'22'24'735'16,"3"5"-562"-16,2 0-86 15,3 4-11-15,-5 0-56 16,-2-1-11-16,-3 3-3 16,-2-2-5-16,-6-2-16 15,-3-6-19-15,-1-5-45 0,-4-5-24 16,-3-7 59-16</inkml:trace>
  <inkml:trace contextRef="#ctx0" brushRef="#br0" timeOffset="39940.0555">23748 7611 983 0,'2'21'869'0,"1"16"-381"15,-3 7-401-15,-6 12-37 16,2 8-19-16,-7-1-27 16,-2-2-2-16,0-4 2 15,-4-9-14-15,-2-9-34 16,-2-10-24-16,0-8 32 16</inkml:trace>
  <inkml:trace contextRef="#ctx0" brushRef="#br0" timeOffset="40275.9505">23773 7577 1458 0,'0'2'707'16,"-2"-1"-548"-16,6 3-87 0,0 3-34 15,5 7-18-15,3 13-7 16,-1 3 3-16,7 15 10 16,-3 6 4-16,2 2-9 15,1 2-5-15,0-3-12 16,-6-4-1-16,0-7-3 15,0-5 0-15,-4-7-31 16,-2-7-16-16,-6-7 121 16,-3-6-70-16</inkml:trace>
  <inkml:trace contextRef="#ctx0" brushRef="#br0" timeOffset="40536.0703">23963 7865 1914 0,'8'1'604'0,"2"-1"-541"16,6-1-30-16,4 1 0 15,2-4-30-15,-2 0 0 16,-2 2-1-16,-2-1-2 0,-5 3-7 15,0 2-14-15,-3-1-34 16,0 2-14-16,1-2-38 16,-5-2-33-16,0-3 82 15</inkml:trace>
  <inkml:trace contextRef="#ctx0" brushRef="#br0" timeOffset="40726.9718">24034 7684 1882 0,'2'23'601'0,"8"10"-515"16,-1 4-26-16,1 7-37 16,-3 1-16-16,-7 0 8 15,-1 4-30-15,-3-9-69 0,-4-7-139 16,4-8 116-16</inkml:trace>
  <inkml:trace contextRef="#ctx0" brushRef="#br0" timeOffset="40968.1242">24421 7710 1903 0,'2'18'624'16,"0"7"-508"-16,1 8-71 16,-1 4-12-16,-6 4-31 15,0 2 0-15,-5 1 1 16,0 0-13-16,-3-12-42 16,1-6-25-16,0-4-49 15,-1-6-6-15,1-4 75 16</inkml:trace>
  <inkml:trace contextRef="#ctx0" brushRef="#br0" timeOffset="41190.639">24317 7692 1657 0,'8'0'664'15,"7"5"-561"-15,4 1-18 16,3 11-24-16,4 4-13 15,3 6-16-15,2 1-6 16,0 5-13-16,-1-2-6 0,-3-3-6 16,0 2-8-16,-6-14-41 15,-6 0-19-15,-5-6-54 16,-3-7-50-16,-7-3 96 16</inkml:trace>
  <inkml:trace contextRef="#ctx0" brushRef="#br0" timeOffset="41385.3401">24608 7640 901 0,'-1'-3'800'15,"0"6"-456"-15,3 12-170 16,-2 1-36-16,9 17-64 16,-4 2-14-16,0 8-21 15,-3 0-16-15,-14-5-15 0,2-1-7 16,1-7-23-16,0-2-13 15,4-8-32-15,0-2-23 16,1-9 57-16</inkml:trace>
  <inkml:trace contextRef="#ctx0" brushRef="#br0" timeOffset="41682.126">24675 7404 1978 0,'11'10'624'0,"15"7"-502"16,-4 3-27-16,13 8-35 16,-1 4-36-16,-2 10-22 15,0 10-2-15,-11 13 0 16,-9 3 1-16,-16 5 0 15,-9 4 1-15,-22 1 3 16,-1 3-1-16,-12 1 1 16,-9-8-2-16,-1-14 4 15,-4-13-7-15,6-23-64 16,5-8-44-16,9-22 57 0</inkml:trace>
  <inkml:trace contextRef="#ctx0" brushRef="#br0" timeOffset="45422.1115">15969 8532 901 0,'9'-8'629'16,"1"4"-439"-16,-1 0-131 15,-1 2-59-15,-8 2 3 16</inkml:trace>
  <inkml:trace contextRef="#ctx0" brushRef="#br0" timeOffset="48757.215">18708 8468 634 0,'8'-4'520'0,"-4"0"-222"16,6 2-261-16,-1 0-21 16,0-2-10-16,7 4 0 15,1 0 47-15,2 0 13 16,-1 0 21-16,-1-3 6 15,2 1-49-15,1-4-17 16,-2 1-14-16,1 0-1 0,1 2 1 16,0 2 3-16,2 2 1 15,-2 0-3-15,-5 1-8 16,2 2-1-16,-4 0-3 16,-2 1 2-16,1-1-4 15,-7-1 1-15,-3-2 1 16,-2 0 0-16,-6-3-2 15,4 0 6-15,-5-1 1 16,-2-3 2-16,-3 3-4 16,-9-2-1-16,-3 2-2 15,-2-1 1-15,-5 2-1 16,1 2 2-16,-2-4 0 16,0 4-3-16,-1 0-1 15,0-1 2-15,5 4-2 16,6 0 2-16,4-3 0 15,0 2 0-15,5-3-1 16,5 3 1-16,8 0-2 0,0-2 4 16,6 3 1-16,-3-5 4 15,11 1 2-15,0-2-2 16,15-2 0-16,9 4-1 16,0 0-3-16,9 2 1 15,-7 0-3-15,-4-4-1 0,3 3 2 16,-1 0-4-16,-4 0 0 15,-1 0 0-15,-4-1 0 16,-1 1 0-16,-12-2 0 16,1 3 0-16,-8-4 0 15,-10-3 0-15,1 3 5 16,-3-3-1-16,-17 2-1 16,-3 1 1-16,-12 0-4 15,-10 2 4-15,-6 5-2 16,0 1-1-16,-2 5-1 15,-5-2 0-15,5-2-1 16,-1 1 1-16,13-3 0 16,9 2 0-16,18-3 0 15,3-1 1-15,8 0-1 16,3-5-1-16,14 2 1 16,9 1 0-16,17-5 3 0,21 1-1 15,4-7 2-15,5 1-3 16,5-2 3-16,-7 0-2 15,5 4-2-15,-6 3 0 16,-11 9 2-16</inkml:trace>
  <inkml:trace contextRef="#ctx0" brushRef="#br0" timeOffset="58278.4488">15941 8646 24 0,'0'6'11'0,"-5"-2"-9"16,4 1 1-16</inkml:trace>
  <inkml:trace contextRef="#ctx0" brushRef="#br0" timeOffset="60635.2876">20748 8679 448 0,'21'-3'428'16,"1"6"-88"-16,-5 10-328 15,-5-2-18-15,-3 4-256 16,-3-5 203-16</inkml:trace>
  <inkml:trace contextRef="#ctx0" brushRef="#br0" timeOffset="62250.3741">22616 8581 873 0,'-3'-9'626'0,"1"2"-412"16,1 5-89-16,1-1-54 15,0 0-4-15,1-4 7 16,1 0 6-16,3 0 2 16,4 4-6-16,5 1-24 15,9-1-14-15,8 2-18 16,11 1-8-16,9 0-7 16,4 3-1-16,3-1-1 15,-1 0 0-15,5 1 3 16,-3-2 0-16,4 3 2 15,2-3-6-15,3-1 1 16,10 1 0-16,5-3-2 16,0-1 1-16,8-2 0 0,-5-2-2 15,0 2 6-15,2-2 3 16,-11 3 7-16,-1-2 4 16,-6-1-3-16,-5 1-4 15,10 3 0-15,-6-2-5 16,-2 2-3-16,-2 0 0 15,-13-1-4-15,3 3 4 16,-3 3 2-16,-6 1-1 0,-5-2 3 16,-5 2-1-16,-3 3-3 15,2-1-1-15,-7 2-3 16,-3-1 2-16,-5 1-2 16,-4-5 0-16,-3 1-1 15,-3 2 2-15,-6-4-2 16,0 1-11-16,-11 2-49 15,-10-1-9-15,-20-15 32 16</inkml:trace>
  <inkml:trace contextRef="#ctx0" brushRef="#br0" timeOffset="86248.8887">15725 8653 1244 0,'-4'-15'714'0,"0"2"-596"16,1 6-64-16,1-2-21 0,1 7-15 15,0-6-16-15,1 4 0 16,1 0-6-16,2-1-1 15,0-1 1-15,3 2 2 16,3-1 2-16,0-1 0 16,5-1 4-16,0-3-2 15,5 0 0-15,2 3-1 16,-5-1 3-16,0 1 0 16,-1 3 3-16,-5-5 2 0,13 8 2 15,-6-3 2-15,2-1-4 16,2 1-4-16,-5-3 1 15,11 3-3-15,-1 0-3 16,4 3 4-16,-5 1-2 16,-1 1 3-16,-4 3 2 15,-1-2 4-15,1 3 0 16,-2-2-2-16,2 2-7 16,3 1 0-16,6 5 0 15,1 2-2-15,4 0 0 16,2 1 2-16,-10-4 1 15,6 2-3-15,-7 0 0 16,0-1 0-16,1 0 0 16,-6-2 3-16,6 4-1 0,0-1 0 15,1 1 1-15,1 2-2 16,-2 0-1-16,1-1 0 16,0 3 0-16,3-1 0 15,1-3 9-15,4 4-1 16,5-7 1-16,8 0 1 15,4-3-7-15,0-2 1 16,3 0-3-16,-5 0 0 16,1 0 3-16,6 3 2 0,1 4 2 15,1-1-1-15,-4 5-1 16,-2-2-2-16,-3-3-3 16,-1 0 1-16,2-4 0 15,3-1-1-15,1-1-1 16,3-2 0-16,5-2 0 15,1 1 0-15,1-2 2 16,0-3-2-16,8 3 0 16,3-2 1-16,-1 0 2 15,-1 2-1-15,-8-4 3 16,-7 1-2-16,5 2-2 16,0-1 2-16,8 2-3 15,4-1 1-15,0-4 0 16,-1-4 3-16,-8-6 5 15,-1 2 4-15,3-4 1 0,-2 2-6 16,-5-3-2-16,-2-2-2 16,-7 3-1-16,-1 0-2 15,-2 0 3-15,-6 3 2 16,-9-4 11-16,-3 1 4 16,1 0-2-16,-7-6 1 15,-6-4-10-15,7-1-4 0,-9-11-4 16,-2 3-1-16,5-1 1 15,-10-5 2-15,-6 0 0 16,2 1 3-16,-15-3-5 16,-6-1 1-16,0 0-1 15,-5-3 0-15,5 3 0 16,-1 0 0-16,1 0-2 16,2 2 2-16,4 1-1 15,0 0-1-15,-3 0-1 16,5 1 1-16,-8 2-2 15,2 2 0-15,-3 0 0 16,-5-4-1-16,0 1 1 16,0 1-2-16,4 5 0 15,0 3 1-15,-1-4 2 16,-2-1-2-16,-3-3 3 16,-1-1-1-16,-4 2-8 0,-2 1 1 15,-7-2 3-15,-9-4 1 16,-4-1 6-16,0 1-1 15,6 10 1-15,6 4 0 16,2 9-2-16,2 7 1 16,-6 0-1-16,-3 9-1 15,-13 3-2-15,3 1 1 16,-4 4 0-16,-2-4 2 0,10 3 2 16,-6-2 0-16,9 2-2 15,4 4 0-15,0-8 0 16,5 2-1-16,-4-1 0 15,-4-6 1-15,-8 6-2 16,-10-1 2-16,-3 4 0 16,0 5 0-16,8 4 3 15,3 2-2-15,1-5 0 16,7-2-1-16,3-2 0 16,3 0 0-16,8 0-1 15,-7-3 0-15,-4 0 1 16,-4 0-1-16,-8 0 1 15,0 4 1-15,1-2-1 16,-2-2 0-16,-2-2 0 16,3 2 1-16,1-2 0 0,3-3 1 15,4 3-2-15,-5 0 1 16,-10 0-2-16,-4 0 1 16,-2 4-2-16,-4 0 1 15,12 7 1-15,0 5 3 16,7 3-2-16,6 2 2 15,-1-4-3-15,8 5-3 16,-2 0 2-16,-2 1 1 0,-4 2 0 16,-4-1 0-16,-3 2 1 15,2-1 0-15,2 1-1 16,0-2 2-16,3 0-2 16,5-4 0-16,3 1 0 15,3 0-2-15,11 2 2 16,-2 1-1-16,5 7 1 15,-1 1-1-15,-5 5-1 16,5 1 1-16,1 6 1 16,4 3-1-16,4-5 2 15,-2-5-1-15,4-2 0 16,2 0 1-16,0-4-1 16,4 6 0-16,2-3 2 15,-1-2-2-15,5 3 0 16,-1-4 0-16,8-2 0 0,3 3 0 15,9-4 0-15,1-2 0 16,3-2 0-16,1-3 0 16,0-4 0-16,2 2 0 15,4 5-2-15,0-5 1 16,5 0-1-16,7 2 2 16,4-9 0-16,6 4 1 0,5-1 1 15,-8-1-2-15,-1 3-10 16,-7-1-16-16,-8 8-32 15,-3 8 35-15</inkml:trace>
  <inkml:trace contextRef="#ctx0" brushRef="#br0" timeOffset="92011.6958">19712 8618 1051 0,'3'-5'728'16,"2"0"-571"-16,4 3-115 15,1-1-6-15,1 0-23 16,0 2-4-16,1 1-4 15,1 3-1-15,1 4 0 0,-1 1-1 16,0 2-1-16,0-1 2 16,7 8-1-16,3 1 6 15,13 1 8-15,12 7 3 16,3-2 9-16,7 1-4 16,2 3-5-16,-6-5-3 15,6 5-10-15,-3-6-4 16,2 1 12-16,4-3 0 15,12-5 5-15,0-2 5 0,3-7-7 16,5 3-4-16,-5-8-8 16,4 2-2-16,5 4-3 15,-4-4 3-15,-2 5 6 16,-2-3 5-16,-9-4 4 16,-2-2-1-16,12-1-8 15,-1-1 1-15,2 2-8 16,5 1 0-16,-3-3 0 15,1 1-3-15,-1 0 0 16,-2 0 1-16,-9 2 0 16,-2 0 0-16,3 0 6 15,3 0 1-15,4-1 1 16,-1 0 4-16,0 0-4 16,-9-8 0-16,5 1 1 15,-5-2 1-15,-6-1 4 16,-2 2 1-16,-16-2 1 0,2 0-1 15,-5 1-7-15,-5-4-2 16,-3 1-4-16,-3-3 0 16,-4 2-3-16,-3 6 1 15,-6-2-1-15,-2 0 0 16,-10-2 0-16,-4 2 0 16,-3 0 0-16,1 5 0 15,1 1 0-15,7 0 0 0,0 2 0 16,-6-1 0-16,-3 0 0 15,-1 0-1-15,-3 0-2 16,8 3 3-16,1 0 3 16,-4 0-1-16,-6-1 6 15,-2-4-3-15,1 4-1 16,0 1-3-16,1 2 0 16,-9 2 1-16,-4 1-1 15,-6 0 0-15,-2 0 1 16,0 3-1-16,-2 1-1 15,-1 1 0-15,1-2 1 16,0 2-1-16,2-3 2 16,-1-1-1-16,8 1-1 15,2-5 0-15,-5-2-12 16,10 2-7-16,9-2-21 0,2 1-10 16,7-1-16-16,-2-5-1 15,-4-6 1-15,7-1-1 16,12 1 33-16,2 1 10 15,5 1 26-15,-1 3 14 16,2-1 28-16,0 2 19 0,3 2 0 16,2 2-3-16,-1 3-14 15,-2 2-13-15,-10 4-13 16,6 3-9-16,-7 3-7 16,-2 5 0-16,2 3-1 15,-12-3-1-15,5 7-2 16,-6-5 0-16,-3 3-6 31,-2 1-12-31,-12-3-7 0,-5 10 12 0</inkml:trace>
  <inkml:trace contextRef="#ctx0" brushRef="#br0" timeOffset="285613.9189">18295 7580 1101 0,'13'-2'62'0,"11"-8"69"0,-16 4-13 16,-4 2 3-16,-5-2-18 16,-3 3-32-16,4 2-12 15,2 2-25-15,6 5-15 0,3 3-13 16,1 2 10-16,-3 3 14 16,3 4 10-16,1 1 9 15,1 5 0-15,0 6-11 16,-7-4-11-16,1 13-3 15,-6-5-6-15,-2 5-7 16,1 7-2-16,-4-2-4 16,-3 3-1-16,-5 7 0 15,-3 1-4-15,-2 11 1 16,0 5 3-16,-2 1-2 16,-13-5 1-16,3 0-1 15,-6-2 2-15,-10-5-4 16,6 1 9-16,-9-9 5 15,1-2 3-15,4-4 3 16,-2-7-4-16,1-5-1 16,-2-7 1-16,0-7 6 15,2-5 0-15,10-9-2 0,5-6 1 16,0-14 2-16,10 0 6 16,0-14-6-16,-4-6-2 15,10-7-11-15,-4-10-4 16,4-10-4-16,8-3-1 0,1-11-1 15,10 1 1-15,7 1-1 16,2 3 0-16,5 1 0 16,-1 1 0-16,-1 3 0 15,7-1 1-15,7 11 1 16,-1-1-2-16,5 5 0 16,0 2-2-16,-3 2 2 15,2 4 2-15,2 4-1 16,-3 2-1-16,2 8 0 15,6 6 0-15,2 11-3 16,0 4 2-16,-8 2-1 16,-1 1 2-16,-6 6 0 15,6 8 0-15,-4 4 0 16,-3 8 0-16,-4 7 0 16,-10-1 0-16,-2 11 0 15,-5-1 0-15,-4 6-7 16,-1 2-19-16,-12 9-405 0,-7-4 306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4:33:41.9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1702 3940 2080 0,'3'66'76'0,"-7"132"-33"0,4-200-19 15,-4 4-19-15,1 4 1 0,4 15-6 16,-3 8 2-16,-2 18 3 16,-3 11 1-16,-2 11-3 15,-6 0 3-15,3-2-4 16,-9-7 1-16,2-5-3 16,6 0 4-16,-8-4-4 15,3-3-15-15,3-13-3 16,-4-12 9-16</inkml:trace>
  <inkml:trace contextRef="#ctx0" brushRef="#br0" timeOffset="240.4354">1488 4410 1511 0,'0'-22'661'0,"7"6"-594"0,0 3-10 15,8 9-22-15,2 2-18 16,10 16-12-16,5 11 2 16,6 20 7-16,-2 9 0 15,2 8 2-15,1-1-5 16,-8-11-7-16,1-3 1 16,-6-8-2-16,-1-4 1 0,-1-6-30 15,-2-3-21-15,-6-11 31 16</inkml:trace>
  <inkml:trace contextRef="#ctx0" brushRef="#br0" timeOffset="749.9878">2036 4188 1601 0,'-5'-3'637'15,"1"3"-587"-15,-3 1-31 0,0 9-6 16,1 10-6-16,-8 15-4 16,2 10 0-16,-5 19-2 15,-4 4 3-15,4 9 0 16,-5-6-3-16,2-7 2 16,3-4-2-16,7-12-13 15,4-3-16-15,2-14-65 16,2-8-283-16,1-16 198 15</inkml:trace>
  <inkml:trace contextRef="#ctx0" brushRef="#br0" timeOffset="983.0185">1933 4338 1135 0,'8'-23'752'0,"2"3"-603"16,1 9-84-16,-3 3-12 15,-1 12-31-15,4 8-6 0,4 18 6 16,-1 7 9-16,7 25 3 16,-1 9 2-16,1 3-15 15,-2 3-2-15,0-9-8 16,3-5-1-16,-4-6-6 16,3-2-11-16,-9-8-33 15,0-3 27-15</inkml:trace>
  <inkml:trace contextRef="#ctx0" brushRef="#br0" timeOffset="1598.6306">1176 5047 1368 0,'-7'-1'688'0,"-3"-5"-601"16,10 5-43-16,8-2-12 16,3 1-13-16,13 1-14 0,-1-4-3 15,8 1 18-15,1-4 3 16,11-1 15-16,4-2 5 16,16 7-2-16,8 0 3 15,7 2-7-15,2 0-2 16,-3-1-8-16,-5 1-4 15,4 3-10-15,-3 5-5 16,1 1-7-16,5 2-1 16,-2 0 1-16,2-2 2 0,-7-2-2 15,-4 0-6-15,-7 0-22 16,-8-5-14-16,-8 1-36 16,-10-2-20-16,-9-3 62 15</inkml:trace>
  <inkml:trace contextRef="#ctx0" brushRef="#br0" timeOffset="2076.0299">1274 5326 1216 0,'-3'-12'696'0,"2"4"-645"16,-3 2 2-16,4 5-11 15,0 2-6-15,-1 8-3 16,1 6-2-16,0 13-10 15,-1 8-2-15,-1 12-9 16,-1 3 3-16,3 4-2 16,-1-2 0-16,4-4-4 15,1-3-5-15,3-9-11 16,1-7-29-16,-1-14 25 16</inkml:trace>
  <inkml:trace contextRef="#ctx0" brushRef="#br0" timeOffset="2657.6604">1208 5320 1664 0,'-15'-13'641'16,"12"-3"-575"-16,23 5-39 0,9-9-1 16,7 1-13-16,12 6-8 15,-9 1-1-15,5 12-1 16,2 4 1-16,-5 13-1 15,5 6 0-15,-1 5 2 16,-9 0-2-16,-9-3-1 16,-9-2 0-16,-5-1-2 15,-7 1 0-15,-7 1 1 16,-9-3 0-16,-16 3 3 16,-6 0-4-16,-9-4 3 15,0-2-1-15,4-9 1 16,5-3 1-16,10-8-3 15,5 0 0-15,9 2 0 16,5-5 2-16,2 8-3 16,1-5 0-16,9 2 0 0,7 4-1 15,17 6-2-15,13 6 3 16,-3 3-1-16,3 2 1 16,-9 0 0-16,-1 4 0 15,-4-1 2-15,-4 3-2 16,-3 0 3-16,-12-7-3 15,-4-1 8-15,-5-2 7 16,-8-1 12-16,-7 2 9 0,-6 3-5 16,-11-4-1-16,-8 2-15 15,-2 0-3-15,-15-6 2 16,3 1 3-16,-1-7-1 16,2-7-1-16,13 0-11 15,3-6-4-15,11 3-5 16,5-1-8-16,9 3-29 15,2-5-14-15,14-2-29 16,6-4-16-16,7-16 69 16</inkml:trace>
  <inkml:trace contextRef="#ctx0" brushRef="#br0" timeOffset="2985.6888">1971 5454 1446 0,'-7'-1'677'16,"5"1"-575"-16,2 0-44 15,0-1-14-15,8 2-10 0,2-2 2 16,0 1 4-16,7-4 13 15,1 2 5-15,7-1-5 16,4-4-12-16,17-2-16 16,3-3-6-16,2-3-11 15,3 3-1-15,-12-2-3 16,1 4-1-16,-5 1-5 16,-4-3-30-16,-2 4-52 15,-4-2-25-15,-4 1 56 16</inkml:trace>
  <inkml:trace contextRef="#ctx0" brushRef="#br0" timeOffset="3210.2694">2684 5159 1185 0,'2'-5'755'0,"-2"4"-586"0,-3-3-30 16,1 2-47-16,0 2-18 15,0 1-19-15,2 7-10 16,2 9-14-16,-1 5-6 15,-4 14 1-15,1 9-3 16,-1 17-5-16,0 9-7 16,3 6-1-16,1 1-4 15,0 5-1-15,2-4 3 0,6 6-66 16,-2 3 582-16,2-9-415 16</inkml:trace>
  <inkml:trace contextRef="#ctx0" brushRef="#br0" timeOffset="26417.4194">2804 4099 1751 0,'-4'-5'628'15,"3"4"-527"-15,1-1-29 0,0-2-13 16,-3-8-24-16,0-7-26 16,0 0-7-16,0 0-3 15,0 5 1-15,0 4-19 16,-4-2-3-16,0 8 1 15,-3-1-1-15,2 3 20 16,0 3 2-16,1 1 0 16,1 4 0-16,-4 0 1 15,3 5-1-15,-2 0 3 16,1 3-2-16,6 6-1 16,0 3-1-16,5 11-1 15,2 6 1-15,5 8 1 16,1 6-1-16,-1 10 1 15,-1 2 0-15,1 9 0 16,0-1 0-16,0-8-1 0,0-4 1 16,-3-13 0-16,-2-2 1 15,-3-5-1-15,-2 1 0 16,-7-6 2-16,1 0 1 16,-7-10-2-16,1-5 1 15,-1-5-1-15,-1-15-1 16,-4-3 0-16,3-6-17 0,-8-12-27 15,-6 2-9-15,4-7-30 16,-6 1-25-16,10-2 68 16</inkml:trace>
  <inkml:trace contextRef="#ctx0" brushRef="#br0" timeOffset="26781.2845">2435 4610 1290 0,'-10'0'750'0,"6"0"-598"15,2-1-29-15,2-2-47 16,7 0-39-16,5-4-11 16,11-2-13-16,13 7-3 15,2-6 4-15,4 5-1 16,-1-5-5-16,-6-3-4 16,6 0 0-16,0 2-3 0,8 1-1 15,6 0 1-15,3 6-29 16,0-3-274-16</inkml:trace>
  <inkml:trace contextRef="#ctx0" brushRef="#br0" timeOffset="68523.7532">1825 3767 1800 0,'-11'-17'578'0,"6"-5"-568"16,6-7-3-16,1-8-2 15,8-15-4-15,2-4 0 16,2-9 1-16,1-1-2 16,-1 1 1-16,-1 0-1 15,-2 3-1-15,0 3-1 16,-3 6 2-16,-2 1 2 0,-2 11 0 16,-2 6 1-16,-2 4-1 15,0 7 2-15,-1 6-3 16,0 5 2-16,-1 6-7 15,0 3-7-15,2 5-22 16,-1 1-8-16,1 5-21 16,0 4-8-16,0 5-23 15,0 3-61-15,-3-1-273 16,1-4-66-16,1-6 126 16,0-2 140-16,1-4 223 15,-1-1 34-15,-4-1 194 16,2-3 72-16,-4 1 114 15,0 0-12-15,-1 1-206 16,-3 1-61-16,-1 1-55 0,0 2-21 16,-3 3-24-16,3-1-10 15,-1 5-13-15,-3 1-3 16,-7 5-5-16,4 5 0 16,-8 7 0-16,-4 4 2 15,7 2 1-15,-9-4-3 16,11-9 2-16,8-6-4 15,11-14-52-15,12-6-24 16,9-21 44-16</inkml:trace>
  <inkml:trace contextRef="#ctx0" brushRef="#br0" timeOffset="68659.2059">1840 2914 914 0,'16'-9'802'0,"2"9"-404"15,2 2-197-15,4 11-92 16,0 7-32-16,2 9-40 15,-4 1-17-15,-4 3-37 16,-1-4-34-16,4 0 34 16</inkml:trace>
  <inkml:trace contextRef="#ctx0" brushRef="#br0" timeOffset="69698.1375">1639 2193 712 0,'-19'-4'594'16,"-1"0"-336"-16,8-1-9 15,5 0-117-15,-1 1-50 0,8-1-11 16,-3 4-6-16,-2 1-5 16,-3 1-7-16,-10 5-19 15,0 4-13-15,-10 6-14 16,0 5-1-16,4 6-3 16,0-1-1-16,8 4 1 15,3-3 0-15,6-3-1 16,6-5-1-16,9-4 1 15,5-4 0-15,10-5 1 16,5 0 1-16,10-2 0 16,6 0-2-16,3 0 2 15,-3 2-3-15,-16-2 1 16,0 3 0-16,-17 0-2 16,0 4 3-16,-3 1-2 15,-15-1 0-15,3 3 1 0,-7-2 3 16,0-1 0-16,-2 1-2 15,-10-3-1-15,3 1-1 16,-8-4 1-16,7 3-2 16,5-1-7-16,-1-4-10 15,8-2-34-15,2-3-45 16,8-7 56-16</inkml:trace>
  <inkml:trace contextRef="#ctx0" brushRef="#br0" timeOffset="69843.17">1707 2394 1247 0,'11'5'756'0,"-4"2"-592"16,2 1-34-16,-3 4-80 15,0 2-28-15,3 2-20 16,-3-1-15-16,-3-2-89 16,-6-1 69-16</inkml:trace>
  <inkml:trace contextRef="#ctx0" brushRef="#br0" timeOffset="70028.2058">1796 2037 1695 0,'0'2'622'0,"2"3"-581"16,9 2-33-16,1 0 2 15,3 3-34-15,1 0-13 16,-1 0 19-16</inkml:trace>
  <inkml:trace contextRef="#ctx0" brushRef="#br0" timeOffset="70709.6185">1897 2348 1101 0,'0'-2'755'0,"2"-5"-539"15,5 1-165-15,4-3 5 16,2 1-3-16,1 0-24 16,3 2-3-16,1 3-16 15,-3-2-2-15,-1 10-3 16,-2 1-3-16,-7 7-2 15,-2 5 0-15,-5 2 0 16,-6 2 1-16,-5 4-1 16,-6 2 0-16,-5-4-1 15,1 3 1-15,-1-4 0 16,2-3 0-16,5-2 3 16,0-7-2-16,9-2 1 15,0-2 1-15,5-5-3 0,4 0 0 16,6-2 0-16,8-2 0 15,12-3 4-15,8-2-2 16,10-3 5-16,1-4-2 16,1-2 2-16,5 0-6 15,-2-1-1-15,-2 3-11 16,-5 2 31-16,-7 0-18 0</inkml:trace>
  <inkml:trace contextRef="#ctx0" brushRef="#br0" timeOffset="71085.2834">2303 2417 1654 0,'-4'3'616'0,"5"-3"-601"16,3 0-3-16,6 0-8 15,-2 0-4-15,7-3-7 16,-2-3-6-16,2-5-7 16,2-2 0-16,0-7 6 15,-2-8 6-15,-3 1 8 0,-3-5 0 16,-8 5 4-16,-4 2 3 16,-13 8 8-16,-4 8-1 15,-8 10-1-15,-1 12-4 16,-3 11-2-16,0 8-1 15,5 13-1-15,1-1 3 16,16 8 0-16,9 3 3 16,17-11 5-16,11-5 0 0,11-15-4 15,2-9-4-15,8-14-21 16,4-1-22-16,3-11 25 16</inkml:trace>
  <inkml:trace contextRef="#ctx0" brushRef="#br0" timeOffset="71456.9385">3020 2315 1701 0,'-10'-2'623'0,"10"3"-582"16,-2-3-8-16,-13-9-21 15,3 0-20-15,-13-1-38 0,-1 4-22 16,-1 13-26-16,1 10 10 16,5 6 30-16,1 6 23 15,7 4 31-15,3 0 7 16,9 4 11-16,3-2 4 16,10-6 2-16,4-5-2 15,1-12-8-15,2-6-5 16,-3-9 0-16,0-4 4 0,1-4 9 15,-1-5-2-15,-3 4 0 16,-6-4-6-16,-3 1-6 16,-3 2-3-16,-1 0-10 15,3 4-14-15,-3 1-48 16,0 1-234-16,4 3 167 16</inkml:trace>
  <inkml:trace contextRef="#ctx0" brushRef="#br0" timeOffset="71756.2533">3175 2240 1213 0,'10'-22'738'0,"-2"-5"-620"16,-1-7-33-16,-6-2-54 16,0 4-18-16,-3 6-13 0,-1 8 0 15,-4 11 0-15,0 5 0 16,0 9 16-16,0 4 9 15,0 8 17-15,4 5-6 16,2 8-15-16,1 4-8 16,8 8-9-16,2 6-1 15,4 1-1-15,4 0 2 16,-1 0-3-16,1 0-1 0,0-2-1 16,-4-1-3-16,-5-3-9 15,-2-5-3-15,-7-8-18 16,-1-11-20-16,-9-13 38 15</inkml:trace>
  <inkml:trace contextRef="#ctx0" brushRef="#br0" timeOffset="71952.7318">2903 2108 1415 0,'18'0'648'0,"13"-3"-631"0,9-2-12 15,11 0-604-15,7-2 413 16</inkml:trace>
  <inkml:trace contextRef="#ctx0" brushRef="#br0" timeOffset="72884.7604">3736 2140 930 0,'-9'1'622'0,"2"-5"-514"16,2-4-24-16,0-2-3 16,0-2-24-16,-3 4 15 15,2 0 10-15,0 7 12 16,0-1-10-16,3 6-31 15,2 7-12-15,1 7-27 16,1 7-3-16,0 14-9 16,-1 5 2-16,0 15-3 15,0 3-1-15,-3 8 2 16,-1-2-1-16,-2 1 0 16,2-6 1-16,-3-11-1 15,3-2 0-15,0-19-10 16,-1-9-15-16,5-16-30 15,-1-7 29-15</inkml:trace>
  <inkml:trace contextRef="#ctx0" brushRef="#br0" timeOffset="73450.3809">3643 2308 1033 0,'-5'0'834'16,"1"0"-413"-16,3-4-392 0,3-3-13 15,5-2-3-15,5-2-10 16,5 2-1-16,5 5-2 16,3 3 0-16,5 7 0 15,0 4-2-15,2 7 1 16,-6 2 0-16,-7 5-6 16,2 2 1-16,-10-3-1 15,1 1 1-15,-8-3 3 16,-5 0 1-16,-10-3 2 15,-1 1 0-15,-7 1 2 16,-3-2 4-16,-1-5-3 16,-3-1 4-16,-1-5-5 15,1-2 2-15,3 2-1 16,1-1 0-16,4-1-2 16,1 0 1-16,9-1 1 15,1 0 0-15,6 0-1 0,3 1-2 16,7 2 0-16,3-1 0 15,7 5 1-15,2 2 1 16,4 1 3-16,3 2 1 16,0 0 1-16,4 6-1 15,-4 4-1-15,5 0 2 16,3 2 2-16,-1-7 1 16,8-3-3-16,-5-5-2 0,-4-2-17 15,-4 1 611-15</inkml:trace>
  <inkml:trace contextRef="#ctx0" brushRef="#br1" timeOffset="83549.283">639 4190 1688 0,'0'0'606'16,"14"10"-595"-16,7 3-6 15,3 7-2-15,3 7-1 16,-2 11-2-16,-1 9 1 0,2 20-1 16,-3 13 2-16,0 21 1 15,-7 11 0-15,-3 24 0 16,-3 6 0-16,-5 10 1 16,3 6 0-16,2-11-2 15,3-2 0-15,8-11-2 16,2-9 0-16,5-16 0 15,0-11 0-15,0-27 0 16,-1-9 1-16,-3-22-23 16,-3-10-16-16,-2-21 22 15</inkml:trace>
  <inkml:trace contextRef="#ctx0" brushRef="#br1" timeOffset="84502.8007">942 4038 1667 0,'-7'-12'629'0,"7"3"-592"15,5 3-10-15,8 2-11 16,6-3-10-16,12 2-5 16,6 5 0-16,14 5-1 15,13 3 3-15,12 1-1 16,0 1 0-16,13-8 2 16,4-1-3-16,8-1-1 15,10-2 2-15,-2 3-2 16,4-2 3-16,9 1-2 15,3 4-1-15,13-4 2 16,-2 6-2-16,-8-1 1 16,-6-5-1-16,-17 0 0 15,-4-5 1-15,-4 2-1 16,-2 3 0-16,-8 2 3 0,-8 3-1 16,-11 1 9-16,-7 1 5 15,-17-6 1-15,-3 3 8 16,-24-3-7-16,-5-1 0 15,-8 4-5-15,-4-4-6 16,3 3-4-16,-2 0-1 16,-1 1 1-16,1 2-2 15,-3 6-1-15,-1 4-2 0,8 12-6 16,-5 5 0-16,0 13-1 16,0 7 3-16,-1 14 5 15,7 10 1-15,14 21 1 16,1 8-1-16,8 24 0 15,-2 10 0-15,-4 10 0 16,4 7 0-16,-8-11 0 16,-6-8 0-16,-4-15 2 15,-8-10-2-15,-7-16 2 16,-1-3 0-16,-9-13-2 16,-3-9 2-16,-7-18 0 15,-1-10 1-15,-6-15-1 16,5-4 3-16,-12-8-2 15,-5-4 1-15,-10-4 0 0,-8-2-2 16,-10 4 3 0,-6 1-2-16,-6 5 0 0,-3-4 2 15,3-1-1-15,3-1 1 16,1-2 1-16,-3-1 1 16,4 2-1-16,-8-5 3 15,-4 4 1-15,-4-1 1 16,-3 3 2-16,7-1 1 0,4-7 3 15,9 4 1-15,1-7-1 16,2 1-2-16,5-1-7 16,0-3 0-16,1-4-6 15,4 0-2-15,9 1 0 16,6 1-2-16,19 3-3 16,5-1-4-16,10-1-15 15,5 0-21-15,9-1-36 16,4-2-25-16,13-16 63 15</inkml:trace>
  <inkml:trace contextRef="#ctx0" brushRef="#br1" timeOffset="86868.2018">1320 7061 1001 0,'-23'-11'843'15,"6"2"-422"-15,-5 3-387 16,2 1-9-16,-6 5-18 16,-6 4-4-16,3 7-2 15,-7 3 2-15,7 8-3 16,1 3 2-16,2 4-2 15,1 1 2-15,1-4-2 16,4-2 2-16,7-6 1 16,6-4-1-16,7-4-2 15,3-1 0-15,10 1-2 0,4 2-1 16,6-1 2 0,5 6 1-16,1-2 1 0,-2 2 1 15,-3-1-2-15,1 2 0 16,-9 3 0-16,-5-2 0 15,-7 5 1-15,-2-1-1 16,-3-1 1-16,1 0 0 16,-10-8 1-16,0 2-2 15,-7-4 2-15,-6-2 1 0,5 4-1 16,-13-3 2-16,0 0-4 16,2 5 0-16,4-2-26 15,4 0 7-15,9-8 7 16</inkml:trace>
  <inkml:trace contextRef="#ctx0" brushRef="#br1" timeOffset="87060.7223">1225 7409 1909 0,'6'5'564'0,"10"5"-542"0,-5 5-19 16,3 9 0-16,-2 10-9 16,-3 2-43-16,3 1-15 15,6-9 30-15</inkml:trace>
  <inkml:trace contextRef="#ctx0" brushRef="#br1" timeOffset="87249.1112">1361 7062 1851 0,'6'8'564'16,"6"6"-537"-16,5 5-18 15,-1 4-14-15,-1 6 426 16,-4 1-327-16</inkml:trace>
  <inkml:trace contextRef="#ctx0" brushRef="#br1" timeOffset="87811.2823">1459 7340 1573 0,'-2'0'661'16,"3"0"-565"-16,12-3-79 16,5-5-9-16,14-3-2 15,13 8-1-15,2-4 0 16,-1 3-3-16,-10 2 0 16,-10-2-2-16,-7 3 0 15,-3 3 0-15,-6 4-4 16,-4 4 2-16,-8 6-5 15,-8 4-2-15,-8 10 0 16,-8 1-1-16,-1 3 6 16,2 0 1-16,-7-6 5 0,5-4 0 15,5-9 5-15,4 0 2 16,12-6 6-16,4-2 5 16,8 2-5-16,1-6 1 15,9-1 2-15,11 2-2 16,-1-5 1-16,3-4-3 15,7-2-10-15,-4-5-1 16,4-4-2-16,2-1 0 0,-4 0-35 16,-2-3-21-16,-2 0 33 15</inkml:trace>
  <inkml:trace contextRef="#ctx0" brushRef="#br1" timeOffset="88163.3436">1911 7461 1368 0,'-3'7'737'16,"4"-5"-500"-16,7-1-206 15,2 1-13-15,3-4-4 16,1-1-8-16,2-3-4 16,-1-4-2-16,-2 1-11 15,0-7-2-15,1-6-7 16,-5-2-2-16,-2-3 9 15,-1 3 4-15,-9 1 9 0,1 3 2 16,-9 4 7-16,-1 0 6 16,-4 14-1-16,-4 6 4 15,-1 14-6-15,1 6-5 16,5 8 0-16,1 2-2 16,10 2-4-16,3 1 0 15,8-9-1-15,7-4-1 0,8-4 0 16,4-7-3-16,10-1 3 15,-5-5 1 1,4-7-22-16,2-1-5 0,4-13 15 16</inkml:trace>
  <inkml:trace contextRef="#ctx0" brushRef="#br1" timeOffset="88639.9486">2963 7151 1794 0,'0'-6'595'15,"0"-4"-552"-15,-2-3-12 16,-10-6-8-16,1 4-13 16,-8 5-16-16,-3 3-7 15,-10 18-22-15,2 6 2 0,1 18 6 16,3 1 6-16,8 4 18 16,6 6 3-16,9-5 0 15,3-1 3-15,10-5 5 16,1-4-2-16,6-7 1 15,2 3-2-15,1-10-3 16,1-5-3-16,0-6 0 16,1-9-1-16,-2-11 2 15,0-3 0-15,1-10 0 16,-5-1 0-16,3-8-1 16,-7-3-1-16,-4-1-15 15,-5 0-12-15,-1 9-30 16,8 8-20-16,2 6-119 15,6 4-356-15,-2 2 342 16</inkml:trace>
  <inkml:trace contextRef="#ctx0" brushRef="#br1" timeOffset="88967.3877">3296 6868 1185 0,'5'-29'747'16,"-4"-4"-594"-16,-2-2-42 15,-5 10-46-15,-4 1-14 0,-3 12-19 16,-1 7-6-16,-2 4-9 16,2 9-4-16,-1 5-9 15,0 6-1-15,4 11-1 16,0 2 0-16,2 14 1 16,0 5-2-16,5 13 0 15,3 8 1-15,4 18-1 16,8 9 0-16,4 15-1 15,2 7 2-15,1 7-4 16,-4 0 1-16,-2-12-3 16,-1-11-6-16,-6-34-2 15,0-16-1-15,-4-29-7 16,-4-18-13-16,-9-30-15 16,-6-15-375-16,-4-29 249 15</inkml:trace>
  <inkml:trace contextRef="#ctx0" brushRef="#br1" timeOffset="89146.1417">2909 7322 1754 0,'-11'0'630'16,"12"-1"-550"-16,12 0-26 16,16-9-27-16,18 4-14 0,22-13-2 15,5-3-4-15,5 7-7 16,-5 0-9-16,-7 15-49 15,-5 10 483-15,-18 7-348 16</inkml:trace>
  <inkml:trace contextRef="#ctx0" brushRef="#br1" timeOffset="89827.0752">969 8413 1849 0,'-24'10'573'0,"5"2"-546"15,2 5-5-15,0 5-8 16,0 8-13-16,7 13-10 0,2 7-8 15,8 5-3-15,3 0-1 16,7-3 9-16,1-9 6 16,6-16 2-16,4-7 0 15,2-18 0-15,4-6 2 16,-3-18 7-16,-1-8 5 16,-1-9 8-16,-4-8 2 15,-1-7-6-15,-5-1-4 16,-8-1-5-16,-6 3-1 0,-14 12 0 15,2 8-3-15,-8 11-5 16,3 10-6-16,2 11-4 16,-1 4-4-16,5 7-16 15,4 1-7-15,6-1 89 16,3-2-48-16</inkml:trace>
  <inkml:trace contextRef="#ctx0" brushRef="#br1" timeOffset="90176.8328">1127 8381 1191 0,'19'7'776'0,"0"8"-576"16,1 5-49-16,-1 9-91 15,-5 4-28-15,2 7-23 16,-2 0-4-16,-3-2-4 16,-5-2 1-16,-4-11-5 0,2-2 1 15,-3-13-5-15,-1-3 1 16,1-10-3-16,-3-9-2 15,2-12-2-15,4-7-1 16,2-13 9-16,-3-2 0 16,4 4 5-16,1 3 3 15,1 7 0-15,7 5 0 16,-2 6 1-16,3 4-2 0,0 13 2 16,0 5 1-16,2 11 1 15,-3 9 0-15,2 18 2 16,-2 9-2-16,-1 12-4 15,-3 4 0-15,-2-7-1 16,1-5-6-16,-1-17-32 16,3-8-29-16,-2-18 34 15</inkml:trace>
  <inkml:trace contextRef="#ctx0" brushRef="#br1" timeOffset="90528.6338">1662 8537 1549 0,'5'7'649'0,"6"-2"-571"0,8-1-39 15,7-5-16-15,2-3-6 16,-1-3-14-16,-1-2 0 16,-4-2-3-16,-5-1 0 15,-8-3 0-15,0 5 0 16,-11-1 3-16,-1 0-2 15,-8 0 5-15,-4 0-2 0,-6-2-1 16,-2 1 1-16,-9 3-4 16,0 7-2-16,3 16 0 15,-1 10-3-15,4 18 2 16,14 11 0-16,3 8 5 16,12 3 0-16,27-5 15 15,2-8-1-15,21-15 2 16,3-9 0-16,7-16-15 15,1-11 1-15,-1-16-37 16,1-6 24-16</inkml:trace>
  <inkml:trace contextRef="#ctx0" brushRef="#br1" timeOffset="91175.1977">2361 8060 1608 0,'-5'-7'680'0,"1"4"-571"15,2 2-33-15,2 3-42 16,2 5-18-16,5 21-18 16,1 15-6-16,1 32 2 15,3 18-2-15,-4 16 4 16,-1 0 4-16,-4-14 3 15,1-12 2-15,1-26 3 16,-1-11-2-16,1-23-2 16,-4-9-4-16,-1-14-3 15,0-8-1-15,0-10-1 16,4-8 3-16,4-7 3 0,4 0-1 16,5 0 3-16,3 7-2 15,7 8-1-15,-1 2 0 16,-3 6 1-16,2 1-1 15,2 4 0-15,-1 0 1 16,6 3-1-16,0 0 3 16,-7 0-3-16,2-1 0 15,-5 4-3-15,-2 2 2 16,-7 5 0-16,-4 5 0 16,-9 1 1-16,-5 5 3 0,-11 2 0 15,-5 3 1-15,-6 2-3 16,1 0-3-16,-2-4-17 15,4-3-8-15,1-2-25 16,3-2-13-16,7-4-31 16,5-2-245-16,9-13 234 15</inkml:trace>
  <inkml:trace contextRef="#ctx0" brushRef="#br1" timeOffset="91558.6836">2858 8464 1334 0,'7'-2'729'0,"1"1"-558"16,-2 1-122-16,0 3-14 15,3 12-27-15,-1 8-5 16,6 13-1-16,-3 4 1 16,-5 1-2-16,1-7 2 15,-3-5 1-15,4-7 0 16,3-9-2-16,-2-4-1 15,8-10-1-15,2-5-1 0,1-17-3 16,8-3 0-16,-10-12-2 16,4-1-1-16,-2 4 2 15,-7 1 4-15,-4 10 1 16,-4 5 0-16,-4 11 0 16,-1 5 0-16,6 7 0 15,1 6 5-15,3 12 16 16,3 6 5-16,-1 10-3 15,3 4-3-15,0-5-14 16,-1-3-3-16,5-13-26 16,-1-8-19-16,3-13-41 15,2-8 34-15</inkml:trace>
  <inkml:trace contextRef="#ctx0" brushRef="#br1" timeOffset="92487.0943">3667 8360 1825 0,'-17'-8'577'16,"-6"4"-545"-16,2 0-20 15,-9 9-5-15,-7 7-9 16,-2 13-16-16,1 9 0 0,0 8 3 15,5 5 2-15,10 0 13 16,3 3 0-16,19-3 1 16,9-3 3-16,25-3 2 15,10-9 1-15,14-8-1 16,2-5-1-16,-6-14-1 16,-7-2-4-16,-4-11-42 15,-6-7 26-15,-9-4 1 16</inkml:trace>
  <inkml:trace contextRef="#ctx0" brushRef="#br1" timeOffset="92722.4716">3891 7919 1623 0,'-1'4'649'0,"-2"5"-559"16,6 17-81-16,0 12-7 16,7 35-6-16,-8 12 1 15,-2 23 1-15,4 12-1 16,-3-6-11-16,7-2-15 0,0-26-373 16,-2-13 265-16</inkml:trace>
  <inkml:trace contextRef="#ctx0" brushRef="#br1" timeOffset="93025.5421">4154 8370 1676 0,'0'-1'632'0,"-2"1"-579"15,-2 1-34-15,-9 6-14 16,-5 7-2-16,-8 7-11 15,-5 4-1-15,1 5 2 16,0-1 0-16,9-2 8 16,5-4 3-16,4-8 5 0,8 1 2 15,8-6-4-15,3-1 1 16,10-2 2-16,4-3-1 16,8 2 2-16,4-4-2 15,6 2-5-15,-2-3-4 16,-3 1 0-16,0-2 1 15,-2 2-32-15,2-3-21 16,-7-9 34-16</inkml:trace>
  <inkml:trace contextRef="#ctx0" brushRef="#br1" timeOffset="93750.1537">4180 8614 1527 0,'-3'5'663'0,"3"-4"-586"16,0-3-27-16,2 2-23 16,-1-3-7-16,6 5 5 15,5 4 1-15,11 0-1 16,4-3-5-16,8-3-13 15,3-3-3-15,-3-11-4 16,-1-3 0-16,-5-11 0 16,-3-5-3-16,-3-5 2 15,-7-2-3-15,-4 4-3 16,-6 2 2-16,-8 9 1 0,-3 5 4 16,-9 9 2-16,-8 7 2 15,-7 10-4-15,-5 12-7 16,-6 13 1-16,8 6-3 15,4 11 1-15,9 1 5 16,10-1 3-16,6-3 0 16,11-6 0-16,7-5 2 15,9-3-1-15,2-5 1 16,6-3 0-16,-4-7-2 0,2-7 0 16,4-1 1-16,-5-12-20 15,3-7-16-15,0-14 117 16,-5-12-76-16</inkml:trace>
  <inkml:trace contextRef="#ctx0" brushRef="#br1" timeOffset="93964.9882">4795 8072 1259 0,'-3'-11'793'0,"3"9"-506"15,-5-3-180-15,6 6-58 16,-2 2-18-16,-3 8-23 15,4 13-4-15,-1 21-7 16,1 15 0-16,8 20 3 0,2 0-1 16,6-2 2-16,-4-12-3 15,1-19-27-15,-3-7-17 16,1-17-33-16,1-5-512 16,5-20 342-16</inkml:trace>
  <inkml:trace contextRef="#ctx0" brushRef="#br1" timeOffset="94129.4305">4608 8428 1901 0,'9'-3'572'0,"14"-12"-532"16,10-4-21-16,13-8-6 15,6 1-4-15,3 3-16 16,3 5-24-16,-2 17 20 15</inkml:trace>
  <inkml:trace contextRef="#ctx0" brushRef="#br1" timeOffset="94904.82">1296 9753 1440 0,'-21'0'758'15,"-3"-1"-478"-15,5-1-249 16,-9 2-27-16,-6 4-6 16,6 8-19-16,-2 7-5 0,11 13-2 15,1 3 7-15,3 10 13 16,3-1 6-16,12 2 2 16,11 0 0-16,10-9-1 15,3-9-1-15,6-13 0 16,4-9-2-16,8-10 4 15,3-8 5-15,-3-13 14 16,-4-3 6-16,-11-8 2 16,-2-4-1-16,-7-6-16 15,-4 2-4-15,-12 2-3 16,-4 9 0-16,-11 12-3 16,-4 5 0-16,-4 9-6 15,3 3 0-15,-1 7-1 16,3 5-2-16,5 1-12 15,3 0-10-15,8-3-42 0,8-1 89 16,13-4-25-16</inkml:trace>
  <inkml:trace contextRef="#ctx0" brushRef="#br1" timeOffset="95216.8737">1636 9691 1126 0,'25'-24'814'0,"2"0"-533"16,-9-4-181-16,-5-5-38 0,-10 4-35 15,-6 4-8-15,-9 1-5 16,-2 8-3-16,-3 8-2 16,-10-5-3-16,4 11-2 15,2 5 0-15,-3 4-4 16,5 8 3-16,8 13-3 16,2 9 0-16,9 15 0 15,3 9-3-15,7 19 3 16,5 7 0-16,1 8 0 15,3-1 0-15,-2-4 0 16,-1-10 0-16,-11-14 0 16,1-9 0-16,-8-17 1 15,2-2 2-15,0-13-7 16,-7-4-14-16,-6-14-32 16,-7-8-17-16,-10-20 38 0</inkml:trace>
  <inkml:trace contextRef="#ctx0" brushRef="#br1" timeOffset="95386.0985">1333 10026 1819 0,'-2'1'594'16,"12"-6"-536"-16,9-3-26 0,21-4-24 16,13-3-5-16,19-3 0 15,1 0-3-15,3 0-13 16,-5 4-6-16,-19 0 11 15</inkml:trace>
  <inkml:trace contextRef="#ctx0" brushRef="#br1" timeOffset="97746.6658">2264 9632 1545 0,'-18'-9'694'0,"3"1"-567"15,6 4-30-15,5 1-44 16,2 3-19-16,3 2-26 16,1 6-8-16,3 14-4 15,3 6-1-15,6 25 5 16,-1 2 0-16,1 8-6 16,1 2-5-16,0-11-10 15,0-5-13-15,-1-19-20 0,1-7-18 16,-2-18 42-16</inkml:trace>
  <inkml:trace contextRef="#ctx0" brushRef="#br1" timeOffset="98195.0008">2155 9663 1865 0,'-9'0'571'0,"18"-7"-540"15,6-6-15-15,25-5-9 16,3-6-2-16,11 1-1 16,1 2-2-16,5 11 1 15,-2 6 1-15,-10 9-4 16,1 9 0-16,-17 5 0 16,-2 5-1-16,-8 1-1 15,-15-3 0-15,-6-2-5 16,-6-2-3-16,-11 4-11 15,-3 2-4-15,-17-1-6 16,-6 1 6-16,-4-4 10 16,1-3 10-16,12-3 23 15,6-6 6-15,7-5 8 16,4-2-1-16,6-2-13 0,4 0-6 16,3-1-6-16,1 1-3 15,5 1-3-15,2 1 0 16,9 5-1-16,4 3 1 15,15 8 1-15,2 2 5 16,8 10 3-16,9 7 4 16,-4-2-5-16,3 2 0 0,5-8-3 15,-8-9-4-15,-1 2 1 16</inkml:trace>
  <inkml:trace contextRef="#ctx0" brushRef="#br1" timeOffset="100015.8304">5202 7880 912 0,'2'-4'848'0,"10"2"-270"16,0 2-558-16,-1 1-7 15,-1 10 0-15,-9 3-9 16,-6 14-3-16,-7 4 3 15,-10 8-2-15,-3 6 0 16,-1 5 1-16,1 7-1 16,-5 7 0-16,1 3-1 0,-1 8 0 15,-6-3 2-15,6 7-1 16,-6-2 0-16,11-3 0 16,1-2-2-16,8 2 0 15,4-1 1-15,2 0-1 16,5-2 7-16,8-14 21 15,11-4-19-15</inkml:trace>
  <inkml:trace contextRef="#ctx0" brushRef="#br1" timeOffset="102297.3583">5451 8214 1203 0,'-5'-2'753'0,"2"1"-582"16,1 0-91-16,1 5-48 15,-3 2-17-15,-1 6-13 16,4 7 1-16,0 7-1 16,-2 9-4-16,2 15 2 15,-2 4 2-15,4 8-2 16,2-3 6-16,1-4-6 15,6-1 0-15,1-8 1 16,1-6-8-16,-1-7-35 16,-4-6 84-16,-5-9-44 15</inkml:trace>
  <inkml:trace contextRef="#ctx0" brushRef="#br1" timeOffset="102639.8047">5301 8333 1377 0,'0'-15'724'16,"13"-4"-522"-16,1 1-156 0,9-2-24 16,-1-1-6-16,5 5-12 15,9 8-3-15,-4 11 2 16,-4 2-5-16,-4 15 2 15,-6 1-2-15,-1 6 2 16,-2 3 1-16,-3-2 3 16,0-4 0-16,-5-5-3 15,-3 0-1-15,-4-5 0 16,-4-1-3-16,-7-2 3 16,-3-1 2-16,-4 0 0 15,-1-2 0-15,0-1-10 16,2-1-15-16,-1-6-29 15,3 1-295-15,13-6 244 16</inkml:trace>
  <inkml:trace contextRef="#ctx0" brushRef="#br1" timeOffset="103072.7149">5797 8241 912 0,'6'-4'842'0,"-7"0"-275"0,1 4-559 16,-7 0-3-16,-8 2-6 15,-1 5-8-15,-7 4-7 16,3 3-4-16,-1 5 13 16,4 4 7-16,3 3 2 15,4 1 3-15,5-1 1 16,5 1-1-16,5-7 1 15,3-3-1-15,4-8-2 16,0-3-1-16,4-6 0 16,1-6 2-16,-1-8 0 15,-4-5 2-15,7-7 1 16,-4-2-2-16,2 3-1 16,-6 0-3-16,-11 7 2 15,0-1-1-15,0 11 1 0,2 3-1 16,6 9-2-16,-6 5 0 15,-1 9 3-15,4 4 0 16,-3 5-1-16,2 4 2 16,-2-2-3-16,3-3 2 15,1-4-29-15,-1-6-17 16,-1-10 19-16</inkml:trace>
  <inkml:trace contextRef="#ctx0" brushRef="#br1" timeOffset="103401.63">5931 8315 1465 0,'-4'-6'691'0,"6"4"-564"15,1 0-63-15,-2 1-44 16,3 3-7-16,-2 3-9 16,1 8-4-16,-1 10-1 15,-2 2 1-15,-4 2 1 16,2-1 3-16,1-7 0 15,0-6-1-15,1-8-1 16,-1 0 3-16,-1-5-3 16,2 1 1-16,3-5 5 15,5-2 2-15,3-10 5 0,1-5 0 16,6-7-6-16,-3-3-2 16,5 2-7-16,1 1 2 15,2 6-1-15,3 1 1 16,5 5-1-16,0 3-1 15,-2 4-24-15,-1 5-18 16,-8 8 26-16</inkml:trace>
  <inkml:trace contextRef="#ctx0" brushRef="#br1" timeOffset="103724.4917">6313 8010 1738 0,'0'2'601'0,"0"6"-570"16,-1 2-23-16,4 15-4 15,-2 9-2-15,3 16-2 16,0 10 1-16,-3 7 2 0,4 0-2 16,-2-6 2-16,2-2 0 15,8-13-7-15,-2-9-11 16,0-14-19-16,2-8-20 16,-3-9-9-16,-4-9 36 15</inkml:trace>
  <inkml:trace contextRef="#ctx0" brushRef="#br1" timeOffset="103932.97">6157 8399 1452 0,'-23'2'682'0,"10"-2"-584"16,6-2-36-16,10-1-29 15,7-4-13-15,14-1 2 16,8-2 1-16,2-1-2 15,4 5 0-15,-3 2-9 16,-6 1-5-16,0 3-6 16,-3 0-15-16,-10-2 385 15,5 2-282-15</inkml:trace>
  <inkml:trace contextRef="#ctx0" brushRef="#br1" timeOffset="104088.5905">6487 8285 1580 0,'0'1'663'16,"0"-1"-570"-16,0 4-47 16,1 8-32-16,-1 4-4 15,0 14-6-15,-1 3-12 16,-1 2-30-16,-1 1-34 0,2-13 30 16</inkml:trace>
  <inkml:trace contextRef="#ctx0" brushRef="#br1" timeOffset="104281.3861">6536 8050 1648 0,'12'-2'667'0,"2"1"-580"16,1 1-31-16,-7 4-33 15,0 5-14-15,-4 5-36 16,-2 5-21-16,-2 7 29 16</inkml:trace>
  <inkml:trace contextRef="#ctx0" brushRef="#br1" timeOffset="104804.0174">6908 8015 1549 0,'-8'-11'658'15,"3"7"-580"-15,0 3-30 16,-2 3-29-16,1 13-5 16,2 15-9-16,-6 6 0 15,7 19-2-15,1 5-2 16,2-3 3-16,6 0-3 0,1-12 1 15,-1-5-1-15,2-11-2 16,0-5-15-16,0-12-28 16,-2-3 29-16,-5-7-9 15</inkml:trace>
  <inkml:trace contextRef="#ctx0" brushRef="#br1" timeOffset="104998.7871">6660 8331 1126 0,'-8'-1'799'0,"2"0"-537"16,2 1-127-16,10-2-78 15,0-4-21-15,16-2-26 16,6-3-2-16,15-3-4 16,7-2 1-16,-4 1-1 0,-2 1-4 15,-12 3-10-15,-2 3-20 16,-3 6 20-16</inkml:trace>
  <inkml:trace contextRef="#ctx0" brushRef="#br1" timeOffset="105192.3141">7134 8300 2063 0,'0'4'578'0,"6"3"-546"15,-9 5-30-15,-2 0-23 16,6 7-23-16,-3 8-34 16,-6-5-21-16,2 3-14 15,-2-5-244-15,-6-18 254 16</inkml:trace>
  <inkml:trace contextRef="#ctx0" brushRef="#br1" timeOffset="105381.0113">7166 8016 1841 0,'9'0'601'15,"-9"-2"-504"-15,0-1-48 16,2 2-32-16,-10-2-11 16,4 4-28-16,5 5-20 15,-3 3-36-15,9 8-21 16,0 4-79-16,-4-1 104 15</inkml:trace>
  <inkml:trace contextRef="#ctx0" brushRef="#br1" timeOffset="105727.8499">7321 8177 919 0,'16'5'801'0,"0"3"-389"16,1 2-268-16,-2 1-87 15,-3 7-32-15,-2-1-19 16,-3 4-5-16,0-1-1 15,0-3 1-15,-1-3-2 16,3-6 1-16,1-6-8 16,1-4 3-16,-1-12 4 15,1-1 1-15,-1-10 7 16,2-3 2-16,-2-3-3 16,-5-1 0-16,-2 6-3 15,-3 1-3-15,-6 12-2 0,-1 5 0 16,-5 8 2-16,-3 3 0 15,-1 6 6-15,4 4-1 16,2 7-1-16,3-1-1 16,2 10-1-16,1-4 0 15,3 3-1-15,1-2-1 16,4-9-1-16,2-3-11 16,6-9-29-16,2-5-18 15,6-16 23-15</inkml:trace>
  <inkml:trace contextRef="#ctx0" brushRef="#br1" timeOffset="105965.5567">7689 8083 1517 0,'19'-12'706'0,"-4"7"-563"15,-4 4-51-15,-3 5-49 16,-5 6-19-16,-6 8-23 16,-7 8-2-16,-7 7-4 15,-3-2 1-15,15-3 0 16,-4-9 4-16,11-11 0 15,7-4 0-15,3-9 0 16,10-5 0-16,5-11 2 16,0-6 2-16,1 6 0 15,-3-4 0-15,4 17-3 16,3 9-1-16,3 21 0 0,0 23 2 16,-5 24-2-16</inkml:trace>
  <inkml:trace contextRef="#ctx0" brushRef="#br1" timeOffset="122660.73">4334 4630 1203 0,'0'0'742'0,"0"0"-618"0,0 0-44 15,-4 0-17-15,-7 0-41 16,2 0-11-16,-5 0-6 15,0 5-1-15,-3 2-2 16,-4 4 1-16,-2 5-1 16,-1 1 0-16,-1 2 0 15,0 0 0-15,0-1-1 16,-3-1-1-16,3 0 2 16,-3-3 0-16,2 0-2 15,4-4 0-15,3-1 4 16,5 2-3-16,8-1 5 15,2 1 1-15,2-3-1 16,-3-3-3-16,10 2-3 16,-5-5 0-16,9 3 4 15,16 0-2-15,-5-3-2 16,15 6 3-16,-3-2 2 0,-7-1-2 16,1 4 5-16,-2-4 1 15,0-1-2-15,1-1 0 16,1 0-5-16,-2 2 0 15,-1 1-4-15,-2 0-5 16,-7-4-23-16,-2 8 17 16</inkml:trace>
  <inkml:trace contextRef="#ctx0" brushRef="#br1" timeOffset="123097.915">3965 5124 823 0,'-8'3'726'0,"5"-1"-239"16,-1-2-400-16,-2 2-41 0,6-2-12 16,-3 0-25-16,3 1-3 15,5-1-5-15,-1 0 1 16,1 1 5-16,-2-1 12 16,8 0 17-16,3 1 2 15,1-1-1-15,6 0-2 16,-3 0-6-16,0-1-5 0,7 2-5 15,-1-1-2 1,2 2-8-16,1 2-2 0,-2-4-4 16,3 4-1-16,2 3-2 15,0-1 0-15,2 6 0 16,4-1 0-16,-7 0-20 16,-7 4-20-16,-15 1 26 15</inkml:trace>
  <inkml:trace contextRef="#ctx0" brushRef="#br1" timeOffset="124152.0954">4758 4366 1082 0,'-5'-14'774'15,"3"2"-640"-15,1 1-26 16,1 4-21-16,-1 2-51 16,2 5-12-16,0 2-13 15,5 4-6-15,2 11-5 16,-1 7 0-16,2 15 2 15,-4 10 0-15,3 13 5 16,6 3-3-16,-3-4 1 16,4-3 2-16,-2-9-5 15,-1-1 0-15,2-2 0 16,-2-2-2-16,-2-3 0 16,-8-3 0-16,-6-8 0 15,-1-3 0-15,-3-13-2 0,2-3-7 16,5-9-6-16,-5-5-17 15,-5-17-66-15,3-9-140 16,-3-20 138-16</inkml:trace>
  <inkml:trace contextRef="#ctx0" brushRef="#br1" timeOffset="124719.0091">4795 4507 1126 0,'-4'-20'777'0,"-1"6"-586"15,5 0-60-15,0 3-68 16,0 5-27-16,8-2-21 15,0-2-5-15,15-3-1 16,4-4-3-16,13 4 1 16,5 3-4-16,-2 9 7 15,3 2 1-15,-8 10-2 16,-5 3 5-16,-5 5-10 16,-2 4 1-16,-7 5-4 15,-6-3 0-15,-11 1 1 16,-4 0-1-16,-12-1 0 15,-5 6-1-15,-11-3 1 16,-4-2 2-16,-4-6 0 16,-2-3-1-16,6-6 2 0,3-4-4 15,12-2 4-15,4-3-3 16,6-2 4-16,9 1 1 16,8-1-4-16,4 1-1 15,13 0 1-15,3 3-2 16,5 1 0-16,5 4 1 15,-1-1-1-15,-2-1 1 16,-1 7-1-16,-3-1 0 16,-1 2 0-16,-3 3 0 0,-4-3 0 15,-3 1-1-15,-3-1 1 16,-7-1 0-16,-12 0 0 16,-11 1 1-16,-13 3-1 15,-5 2 2-15,-4-4 0 16,4 3 2-16,-1-2 2 15,2-1 0-15,2 2-1 16,-3-4-3-16,2 0-2 16,0-3 2-16,2-1-2 15,9 1 0-15,0-7-13 16,10-1-13-16,8-3-38 16,1-5-37-16,23-4 55 15</inkml:trace>
  <inkml:trace contextRef="#ctx0" brushRef="#br1" timeOffset="125162.3847">5329 4649 1446 0,'-8'-2'704'0,"7"1"-571"16,2 1-52-16,-2 0-36 15,4 0-20-15,2 0-10 16,1 0-5-16,6-1-5 16,5-2 8-16,-3 2 9 15,7-1 0-15,6-1-4 16,-4-1-5-16,3 2-7 0,-3-1 1 16,-2 1-7-16,0-2 2 15,-4-1-2-15,-1 2 2 16,1-2-4-16,-2 2 1 15,2 3-38-15,-4-2-17 16,-5 2-337-16,-2 6 255 16</inkml:trace>
  <inkml:trace contextRef="#ctx0" brushRef="#br1" timeOffset="125699.2911">5689 4420 1315 0,'0'-1'710'0,"1"2"-597"16,-1-2-37-16,-1-2-38 15,4 0-13-15,12 4-14 16,-3 0-2-16,7 4 4 15,-1 0-2-15,-1 2 1 16,9 3-2-16,-6 0-5 0,3-2-2 16,-2 3-2-16,0 2 2 15,0 1-3-15,-1 1 3 16,-2 1 3-16,-10-1 0 16,-4 7-1-16,-5-1-2 15,-14 8-1-15,-3 5 0 16,-11-1 0-16,-4 1-2 15,-8-2 0-15,8-2 0 0,0-5 3 16,0 0-1-16,12-4 1 16,-6-3 3-16,11-1 5 15,5-2 2-15,5-3-2 16,4-3-1-16,2-1-3 16,7 0-4-16,5-2 9 15,3 2 5-15,4-5 8 16,5 2-1-16,9 1-2 15,1-3-5-15,12 1-6 16,-5-5-3-16,8-4-7 16,0-1 1-16,4-3-4 15,6-2 6-15,0-6-48 16,7 4 34-16</inkml:trace>
  <inkml:trace contextRef="#ctx0" brushRef="#br1" timeOffset="179172.0115">1201 6468 949 0,'-3'-4'699'15,"2"-2"-475"-15,4-4-169 16,12-1 1-16,8-1-39 16,4 0-8-16,3-2-2 15,-2 0-5-15,0 1 1 16,1-2-1-16,3 0 2 16,3 4 1-16,6-2-3 15,9 2 2-15,2-1-2 16,4-5 3-16,2 5-1 15,-4-2-1-15,4 3 3 16,5-1-6-16,3 0 2 0,7 1 1 16,13-4-1-16,2 2 2 15,7-6-1-15,3 3-1 16,0-5-2-16,-1 1 0 16,-3 1 2-16,-3-2 9 15,-3 5 7-15,1-3 0 16,12 0-2-16,0-2-6 15,2 1-5-15,7 2-1 16,-11-2-3-16,-1 0-1 0,-8-2 2 16,-5 4-2-16,-2 2 2 15,8 5 0-15,7 4-2 16,1-5 0-16,9 2 0 16,-6-2 0-16,-2-1 0 15,1 0 2-15,-12 0 1 16,-2-1-3-16,2 2 0 15,4 2 0-15,3 2 0 16,1 2 2-16,-2 2 0 16,-3 2 0-16,-5 2-4 15,-5-1 6-15,-7-6 12 16,-6-2 2-16,5-5 0 16,2-1-3-16,11-2-15 15,-2 2 0-15,-6-1 2 16,-6 5-2-16,-16 5 1 15,-2 0 1-15,-2 6-2 0,-7 1 2 16,-6 2-2-16,-2 1-11 16,-10 4 9-16</inkml:trace>
  <inkml:trace contextRef="#ctx0" brushRef="#br1" timeOffset="180416.7133">5397 5721 1126 0,'-7'-8'712'0,"2"6"-652"16,4-1-13-16,0 2-9 16,3 1-20-16,-2 0-9 15,2 5-5-15,-3-1-2 16,2 4-2-16,2 0-2 16,4 0-2-16,5 2-1 15,-5-3-2-15,4-2 3 16,0 1 10-16,0-2 15 15,3 0 8-15,2 1 2 16,0 1-5-16,2-2-10 0,2 2-9 16,2-3-3-16,3 2 0 15,0 3 1-15,1-2-1 16,-2 2-1-16,-1-3 1 16,-2-1-2-16,4 6 1 15,2 0-1-15,-2 1 2 16,12 2-4-16,-7-4 0 15,7 1 0-15,4 2 0 0,-8-1 2 16,3 1 0-16,-1 5-1 16,3-1-1-16,4 1 0 15,-1 3 0-15,0-3 0 16,1 0 0-16,-6 1 0 16,3 1 4-16,0 5-4 15,-3 2-2-15,5 2 2 16,-1-1-2-16,0-3 4 15,5 2 2-15,4 1-4 16,0 3-4-16,5 2 13 16,2-1 4-16,3 3 1 15,2-3 1-15,4 4-15 16,2 1 0-16,1-3 0 16,4 3 2-16,-2-2 0 15,-5 0-1-15,-5 2 1 0,-2-2-2 16,1 1 0-16,4 4 2 15,4-1-2-15,6 3 2 16,1-2-2-16,-3-4 0 16,-1 2 0-16,-4 4 0 15,3 3 0-15,3 2 2 16,-3-1 0-16,-6-2-2 16,-4 0 0-16,-4 0-2 15,1 1 2-15,5 0 0 0,0-2 0 16,-2 0 2-16,4 0-2 15,-1-3 0-15,-5 2 0 16,-1 1 0-16,-3-1 1 16,-4 0-1-16,-4-1 0 15,2-3 0-15,-12-4 0 16,0 0 4-16,-2-7 0 16,-10-3-3-16,-1-2 1 15,-4-3-2-15,-7-4 2 16,-2 0 0-16,-6-9 0 15,-1 1-2-15,-2-6-11 16,-4 0-20-16,-3-6-411 16,-3-5 271-16</inkml:trace>
  <inkml:trace contextRef="#ctx0" brushRef="#br1" timeOffset="180823.6008">9101 7631 1754 0,'-9'-10'593'16,"9"7"-573"-16,-1-1-8 0,2 3-2 15,1-1-7-15,4 2-11 16,7 6-5-16,1 4 0 16,-1 3 3-16,0 6 10 15,-1-2 0-15,2 2 1 16,3 2 1-16,-1-3-2 15,1 0 0-15,1 2 1 16,-3-4 0-16,-1 1 3 16,-1 0-3-16,-4-4 1 15,-1-1-2-15,-6-7 1 16,0-1 8 0,-3-4 19-16,-4 0 7 0,-4-1 6 15,-4-5-7-15,-5-1-20 16,-1-2-5-16,0 1-6 0,-2-1-2 15,-4 5-1-15,2 2-1 16,-3 2-2-16,-2 2 2 16,-2 3-15-16,-4 5-11 15,-1 8-37-15,-8 7-450 16,1 4 312-16</inkml:trace>
  <inkml:trace contextRef="#ctx0" brushRef="#br1" timeOffset="192632.1209">12827 6939 1381 0,'-8'0'660'0,"4"0"-627"16,1 0-6-16,-3-3-10 16,2 0-3-16,3 1 6 15,-2 2 9-15,3 0 4 16,3 1-4-16,0 5-11 16,3 0-7-16,3 9-4 15,0 2 2-15,-1 2-3 16,0 4-3-16,-1 2 3 15,1 2-4-15,2 2 1 16,-2-2 1-16,-4 1-3 16,2-2 1-16,-4-5-2 15,0-3 0-15,1-7 0 16,-2-4 2-16,-1-4 8 16,0-3 3-16,0 0 11 0,0-4 0 15,0-3-8-15,0-1-1 16,0-8-5-16,3-6-2 15,1-5 2-15,0-5-2 16,1-4-4-16,-1-2 0 16,0 7-2-16,-1 4 2 15,1 8-2-15,1 5 0 16,7 1-1-16,5-1 1 0,11 1-2 16,4-3 0-16,2 1-3 15,-3 1 2-15,-2 0-21 16,0 3-18-16,3 10 26 15</inkml:trace>
  <inkml:trace contextRef="#ctx0" brushRef="#br1" timeOffset="193552.3499">13315 6963 1474 0,'-1'0'698'0,"-1"-2"-540"16,-1-2-109-16,-3 4-19 16,-3-3-12-16,-4 3-16 15,-2 2-7-15,-3 3-13 16,-2 2-6-16,4 6-7 16,0 1 2-16,0 7 14 15,4 2 2-15,5 1 13 16,3 2 3-16,9-4 1 15,2-2 0-15,5-4 1 16,10-3 1-16,0-5-2 16,2-1-2-16,2-7-2 15,-10-1 2-15,1-6 5 16,-3-5 2-16,-2-3 6 16,0-4-5-16,0-5-5 0,0-2-2 15,-2-3-2-15,-1 1 0 16,-4 6 2-16,-4 5-2 15,-8 9-1-15,-6 6-8 16,-17 14-23-16,-7 7-21 16,-14 12-167-16,6 0 150 15</inkml:trace>
  <inkml:trace contextRef="#ctx0" brushRef="#br1" timeOffset="200078.5256">13526 6819 1517 0,'0'0'653'0,"0"0"-604"15,1 0-18-15,1 0-20 16,-4-2-2-16,-1 1-12 15,1 4 3-15,-3 4-2 16,1 5-2-16,-3 9 4 16,-1 6 4-16,1 6-4 15,4 7 0-15,3 1 2 16,2-1-1-16,6-2 5 16,2-9-3-16,6-8-3 15,6-2 0-15,-2-15 0 16,6 2 0-16,1-6 6 15,-7-3-2-15,6-1-3 16,-9-3-1-16,3-5 4 0,-2-3-4 16,0-6 2-16,0-4-2 15,2-6 0-15,-1-1 0 16,-5 0 0-16,-1 2 0 16,-6 8 0-16,-3 5 0 15,-4 8 0-15,-1 4 2 16,-3 5-4-16,0 5 2 15,-3 3 3-15,1 5-1 0,1 4 4 16,-1 7-1-16,2 8-5 16,0 2 0-16,1 5 0 15,2-1-14-15,2-8-54 16,2-7 48-16</inkml:trace>
  <inkml:trace contextRef="#ctx0" brushRef="#br1" timeOffset="200620.1584">14003 7039 700 0,'2'-1'724'16,"0"-2"-63"-16,-4-3-599 15,-2-4-6-15,0-2-25 0,-3 0-17 16,0 0-12-16,0 3-2 15,-5 6-9-15,-1 5 2 16,-2 9-6-16,-3 7 6 16,-3 9 7-16,0 4 0 15,3 4 7-15,2 3-1 16,9-1-3-16,2 0 1 0,10-7 0 16,3-4-4-16,9-13 3 15,3-3 1-15,3-17-1 16,1-5-1-16,3-8 4 15,-3-7-6-15,-8-1 7 16,0 1 2-16,-5 4 4 16,-6 5 7-16,-1 8 0 15,-2 3-3-15,-5 5 1 16,3 2-3-16,4 3-8 16,-4 4 0-16,1 9-7 15,-4 1-2-15,-5 12 2 16,5 6-2-16,4 6 2 15,-1 4 4-15,0 0-4 16,1-3 4-16,-10-2-1 16,6-4-3-16,0-6 4 15,-3-4 0-15,4-7 3 0,-4-3 2 16,-1-6 2-16,-3-1-4 16,-1-2-4-16,0-4-1 15,-1-5-23-15,-2-8-18 16,5-22 26-16</inkml:trace>
  <inkml:trace contextRef="#ctx0" brushRef="#br1" timeOffset="201007.7501">14140 6677 1785 0,'0'-5'585'0,"1"5"-567"15,2 2-6-15,6 12-7 16,4 11-4-16,4 19-7 16,-6 12-2-16,-4 13 0 15,-3 3 7-15,-3-4 3 16,0-1 4-16,-1-16 0 16,0-2-1-16,0-10 0 15,-1-14 2-15,1-9-6 16,2-9 2-16,3-16 1 15,4-2-4-15,5-19 5 0,7-5 0 16,2-16-3-16,5-1 2 16,1 5-2-16,0 8-1 15,3 19 3-15,-3 10 1 16,-2 15 4-16,1 10-3 16,-8 12 2-16,-4 5-4 15,1 3-3-15,-2 0-1 16,4-10-32-16,3-6-18 0,-3-12 29 15</inkml:trace>
  <inkml:trace contextRef="#ctx0" brushRef="#br1" timeOffset="202377.3592">12804 7912 1197 0,'5'-2'695'0,"4"-5"-646"16,2 1-7-16,0-1-9 16,0-1-9-16,-1 5-14 15,-2 1 5-15,-4 0 0 16,1-1-3-16,0-2-3 15,1-3-3-15,0-3-3 16,2-3 3-16,0 1 8 16,-2-4 3-16,-1 6 6 15,-3-1 5-15,-6-1-5 16,-3 3-1-16,-5 0-7 0,-2 1-3 16,-5 4-8-16,-2-1-1 15,0 4-1-15,3 8 2 16,1 7 7-16,2 2-2 15,6 7 4-15,4 0-4 16,4 5-4-16,5 1-1 16,4 0-4-16,2-3 1 15,12-6 0-15,2-3 1 0,7-7 0 16,0-4 5-16,4-11-6 16,1-3 3-16,-2-6-5 15,-1-1-12-15,-3 3 64 16,-8-2-42-16</inkml:trace>
  <inkml:trace contextRef="#ctx0" brushRef="#br1" timeOffset="203022.1681">13222 7697 1604 0,'-15'-3'652'0,"4"3"-586"15,-5 0-23-15,0 6-24 16,-5 4-14-16,0 5-5 16,5 1 0-16,-1 1 3 15,4 0 2-15,3-3 0 16,1-2-2-16,9-3-2 16,3 1 0-16,7-2-1 15,-1 1 2-15,6 0-1 0,5-1 2 16,-1-1-1-16,6 2-1 15,1 0 1-15,-2 2 0 16,0 2 0-16,-2-1-2 16,-7 4 0-16,-4-3 1 15,-2-3-2-15,-5 0 2 16,0-5-1-16,-4 2 0 0,-4 0 0 16,-4-1 0-16,-5 1-1 15,-4 3-6-15,-9 1-24 16,4-1-14-16,-3 0-22 15,12-4-11-15,7-2 56 16</inkml:trace>
  <inkml:trace contextRef="#ctx0" brushRef="#br1" timeOffset="203307.1621">13398 7555 1412 0,'-2'-6'686'16,"2"5"-603"-16,0 1-14 16,-1 8-25-16,1 4-22 15,0 12-20-15,0 10-4 16,3 12-1-16,1 7 2 15,2 4 2-15,-2-2 1 16,-3-4 3-16,1-6-5 0,1-11-39 16,-1-5-14-16,3-17 28 15</inkml:trace>
  <inkml:trace contextRef="#ctx0" brushRef="#br1" timeOffset="203559.1789">13168 7920 1384 0,'-6'2'726'0,"6"-3"-496"16,5-1-199-16,8-7-10 16,11 3 2-16,11-3-11 15,2-5 1-15,1 2-7 16,-2 0-1-16,-6 3-3 15,3 4 0-15,-1-2-1 0,2 2-1 16,-4-4-5-16,1 1-13 16,-4 1-31-16,-1 1-14 15,-9 5 30-15</inkml:trace>
  <inkml:trace contextRef="#ctx0" brushRef="#br1" timeOffset="203740.7241">13619 7872 1262 0,'0'0'719'16,"2"2"-577"-16,3 3-78 16,2-1-15-16,2 5-11 15,3 2-13-15,-8 5-19 16,1 5-1-16,-3 2-14 16,0 1-13-16,4-5-49 15,0-4-197-15,2-7 186 16</inkml:trace>
  <inkml:trace contextRef="#ctx0" brushRef="#br1" timeOffset="203932.4788">13664 7688 1909 0,'-1'0'573'0,"2"1"-535"16,4 4-37-16,5 0 3 16,6 3-37-16,-4-1-25 15,2 6 37-15</inkml:trace>
  <inkml:trace contextRef="#ctx0" brushRef="#br1" timeOffset="205096.9289">13856 7792 1499 0,'0'-1'706'0,"-2"6"-518"15,2 0-175-15,0 8-10 16,2 7-3-16,-2 10-4 16,0 6-3-16,0 5-8 0,0-5-3 15,1-8-3-15,1-8-6 16,1-10-2-16,-1-6 2 16,3-8 5-16,0-5 10 15,2-11 8-15,1-2 4 16,0-6 0-16,1 0 4 15,0-2 3-15,-1 0 2 0,-1 5 4 16,0 4-2-16,-1 10-4 16,-1 5-4-16,2 8 5 15,-3 5-5-15,2 4 3 16,0 6-3-16,-1 4-3 16,0 4 0-16,-3 0 2 15,1-2 0-15,-1-6 0 16,-2-7 2-16,5-5-4 15,-2-4-2-15,4-5 0 16,3-5-7-16,-3-9 5 16,7-3 1-16,-3-5-3 15,2-1 6-15,4 3 0 16,-12 4 0-16,4 5 0 16,-1 7 0-16,-4 8-4 15,8 4 3-15,5 9-3 16,-3 0 0-16,7 3 4 0,1-2-1 15,-2-3 1-15,2-3 0 16,-3-5-6-16,1-3 6 16,-3-3-5-16,2-6 1 15,-2-8 2-15,1-1 2 16,0-7 0-16,-1 2 0 16,-7 0 0-16,-2 2-2 15,-7 2 4-15,-5 2-2 0,-7 10 8 16,-3 4-1-16,-5 8 0 15,1 5 2-15,3 7-5 16,2 2-1-16,5-2 5 16,4 4-3-16,4-4-1 15,1-4 1-15,6 0 0 16,2-3 0-16,2-6 0 16,5 0-1-16,0-9-3 15,4-3-1-15,2-7-1 16,-4-2 2-16,-2-1 2 15,-3 0-2-15,0 4 5 16,-1 7-3-16,-5 3 3 16,-1 4 3-16,-6 4-1 15,0 3 4-15,2 13-3 16,5 7-3-16,-3 11-1 0,0 2-1 16,-1-2-4-16,-2-5 4 15,10-9-10-15,-4-5-10 16,2-13-15-16,1-5-12 15,-4-10-13-15,-3-6-2 16,-1-12-6-16,3-4 17 16,1-10 14-16,1-4 8 15,1-2 25-15,-2-6 3 0,-3 0 1 16,2 3 3-16,-4 9 10 16,-1 10 12-16,-1 15 33 15,0 7 14-15,1 8 4 16,-2 2-27-16,0 16-28 15,2 8-12-15,0 26-12 16,5 11 3-16,1 10 0 16,1 0 0-16,4-8-2 15,-4-9 3-15,1-14-7 16,-1-8-16-16,-1-16-20 16,5-5-21-16,-1-12 32 15</inkml:trace>
  <inkml:trace contextRef="#ctx0" brushRef="#br1" timeOffset="205290.3186">14448 7825 1648 0,'8'-2'653'15,"10"-4"-558"-15,4-1-71 16,4-8-11-16,2 1-3 15,2-5-3-15,-2-1-8 0,3 3-39 16,-3-1 194-16,-2 8-127 16</inkml:trace>
  <inkml:trace contextRef="#ctx0" brushRef="#br1" timeOffset="205454.8896">14829 7793 1907 0,'-2'16'564'0,"1"0"-554"15,0 2-6-15,-1 4-46 16,0 1-19-16,0-2 35 16</inkml:trace>
  <inkml:trace contextRef="#ctx0" brushRef="#br1" timeOffset="205658.7125">14827 7519 1865 0,'7'5'567'0,"1"1"-541"16,0-2-20-16,-2 4-16 15,-1-2-22-15,-2 6-91 16,2 4 69-16</inkml:trace>
  <inkml:trace contextRef="#ctx0" brushRef="#br1" timeOffset="206288.3985">14965 7809 1496 0,'-3'12'674'16,"7"1"-550"-16,-7 5-115 15,2 0-2-15,-2 5-7 0,-1 5-3 16,4-5 1-16,4-2 0 16,-1-8-5-16,3-5 5 15,5-7 5-15,-2-2 5 16,7-13 11-16,-4-5-4 15,4-9-2-15,0-4-4 16,-4 0 0-16,2 2 6 16,-11 6 14-16,-1 6 3 0,-11 7 8 15,-5 6-6-15,-3 5-13 16,-1 4-4-16,8 10-10 16,-5-1-3-16,7 6-2 15,-4-3 2-15,-1 0-3 16,5-4-2-16,4-1-29 15,4 0-14-15,4-3-30 16,8-3-9-16,0-5-5 16,0-3 8-16,9-3 38 15,-3 0 24-15,5-2 43 16,2 1 19-16,-1 3 41 16,2-3-3-16,-4 2-14 15,-2-2-5-15,-5 0-25 16,0 1-7-16,-2 4-17 15,-5 1-6-15,0 4-4 0,-5 4-4 16,0 0 0-16,-2 3 0 16,-2-1-2-16,-2-2 2 15,1-4 3-15,1-1 1 16,3-4-3-16,4-5 0 16,8-12 1-16,5-9-1 15,10-8 0-15,1-4 0 0,1 12 2 16,-3 5-3-16,-2 22 3 15,3 18 0-15,-8 22 0 16,5 20-12-16,-10 17 5 16</inkml:trace>
  <inkml:trace contextRef="#ctx0" brushRef="#br1" timeOffset="242850.813">20916 10024 1679 0,'-9'-10'651'0,"6"1"-563"0,8-1-60 16,2 0-10-16,10-4-18 16,0-1 1-16,7-1-1 15,1 1 2-15,12 5-1 16,4-2 0-16,8 8 1 15,1-5 0-15,-3 3 2 16,-4 3-1-16,-2 3-2 16,-4 7 1-16,-5 8-2 15,-9 4 0-15,-12 5 0 16,1 9 0-16,-16 2 3 16,1 5-2-16,-7-1 1 15,-8-3-1-15,-5-6-1 16,-4 0 5-16,-9-3-1 15,0-1 1-15,-6 3-1 16,-3-1-1-16,-2-3-1 0,1-3 6 16,14-4 11-16,12-3 3 15,12-7-6-15,11 0-5 16,10-2-11-16,2-2 1 16,19 1 10-16,1-5 0 15,6-6 2-15,7 3-1 16,-1 0-4-16,1-1 1 15,-2 3-5-15,-4-3 1 0,-7 0-3 16,4 4-1-16,-2 1 2 16,0-1-1-16,-5 0 0 15,-8-2 0-15,-10 2-2 16,-6 0-12-16,-8 0-37 16,-7 0-24-16,-15 0 41 15</inkml:trace>
  <inkml:trace contextRef="#ctx0" brushRef="#br1" timeOffset="243434.0924">21891 9717 1797 0,'0'-1'581'0,"-5"1"-552"16,8 7-16-16,-14 10-10 16,-4 6 2-16,-7 19 0 15,-8 11-2-15,7 14 1 16,-1 5 9-16,7 1 10 0,3-4 1 16,11-5 5-16,4-3-11 15,9-10-8-15,6-5 2 16,9-8-2-16,3-2 0 15,6-7-2-15,3-1-4 16,-8-8-2-16,-6-4-3 16,-1-3-36-16,-9-3-27 0,3-2 39 15</inkml:trace>
  <inkml:trace contextRef="#ctx0" brushRef="#br1" timeOffset="243879.457">22186 10018 406 0,'-2'-10'262'15,"0"-2"-134"-15,2-3 2 16,0-1 122-16,1-2 44 16,2 2 5-16,-1-1-89 15,0 3-76-15,-1 7-20 16,-1 7-35-16,0 0-31 0,-3 12-23 15,0 7-5-15,-5 13-7 16,-3 12 9-16,0 9 1 16,-1 3 0-16,1 2-10 15,0-5-6-15,1-7-5 16,3-6-2-16,3-12-2 16,2-9 0-16,1-11-22 15,1-7-11-15,-3-14-35 16,0-4 87-16,1-13-22 15</inkml:trace>
  <inkml:trace contextRef="#ctx0" brushRef="#br1" timeOffset="244087.9726">22208 9796 1657 0,'8'0'639'15,"4"9"-569"-15,1 4-41 16,-2 11-15-16,1 7 1 15,-3 10-7-15,1 7 0 16,2 4-5-16,3 1 1 16,-3-2 2-16,-7-6-6 15,-1-6 2-15,0-3-12 0,3-7-46 16,1-4-121-16,1-9 104 16</inkml:trace>
  <inkml:trace contextRef="#ctx0" brushRef="#br1" timeOffset="244327.3288">22590 9825 1549 0,'0'-6'665'0,"-1"6"-580"15,1 8-38-15,-7 15-28 16,-3 10-2-16,-7 17-2 15,-5 5 1-15,-2 5-1 16,1-2-2-16,-1-5-5 16,4-6-2-16,0-10-2 0,7-8-13 15,7-11-52-15,0-9-123 16,7-11 108-16</inkml:trace>
  <inkml:trace contextRef="#ctx0" brushRef="#br1" timeOffset="244579.4368">22522 9833 1524 0,'11'-25'674'0,"-1"13"-571"15,1 7-46-15,0 8-27 16,3 8-9-16,-1 19-1 16,1 7 9-16,-3 17 12 15,-1 7 3-15,-1 2-8 16,0-4-4-16,0-7-9 15,2-4-3-15,2-9-7 16,2 1-4-16,-3-10-6 16,1-3 0-16,-9-9-27 15,0-7-19-15,-4-7-55 16,-2-8-512-16,-7-14 351 16</inkml:trace>
  <inkml:trace contextRef="#ctx0" brushRef="#br1" timeOffset="244878.5341">22756 10094 1331 0,'5'0'798'15,"1"0"-551"-15,8-1-111 0,9 0-127 16,-3-2-7-16,6 2 1 16,2-2-2-16,2-2 11 15,2-1 7-15,5-1 4 16,-4 0-2-16,-1 1-7 16,0 0-10-16,-6 0-3 15,-2-1-11-15,-7-1-38 16,-4-1-25-16,-9-7 41 15</inkml:trace>
  <inkml:trace contextRef="#ctx0" brushRef="#br1" timeOffset="245097.5518">23075 9841 1051 0,'-4'-4'836'15,"1"1"-478"-15,1 2-259 16,0 5-63-16,-3 6-11 15,1 19-17-15,-3 10-2 16,1 20 13-16,-1 6 7 16,2-1 8-16,-2-3-2 15,5-7-15-15,-1-4-6 0,3-11-22 16,4-10-23-16,-2-9-33 16,1-8 36-16</inkml:trace>
  <inkml:trace contextRef="#ctx0" brushRef="#br1" timeOffset="245430.1704">23369 9824 1667 0,'1'0'654'0,"6"3"-535"15,-2 7-112-15,-5-1-1 16,4 13-4-16,-9 2-1 16,-5 17 2-16,0 5 2 15,-3 8 5-15,-1 1-1 16,3-5 2-16,-9-3-4 15,10-7-4-15,2-4 1 0,-1-11-14 16,11-5-19-16,-5-13-31 16,-2-7-28-16,5-11 48 15</inkml:trace>
  <inkml:trace contextRef="#ctx0" brushRef="#br1" timeOffset="245698.2364">23327 9849 1365 0,'7'-14'744'16,"2"5"-535"-16,3 6-142 16,-1 2-16-16,9 8-24 15,-2 5-7-15,11 16 10 16,2 6 2-16,-2 5 11 16,-1 4-2-16,1 1-4 15,-1 0 2-15,3-1-6 16,1-5-4-16,-5-7-10 0,-1-4-7 15,-7-8-10-15,3-2-1 16,-7-6-16-16,-8-3-15 16,1-8-40-16,-13-4-20 15,3-14-34-15,7-4-5 16,-4-16 82-16</inkml:trace>
  <inkml:trace contextRef="#ctx0" brushRef="#br1" timeOffset="245904.5583">23818 9830 1477 0,'-5'-1'730'16,"0"1"-544"-16,0 10-120 16,-1 6-18-16,2 21-32 15,1 13-5-15,-6 9-6 16,-4 1-3-16,2-4 2 16,4-6 1-16,-4-12-3 15,8 0 2-15,2-10-8 16,-2-6-9-16,3-8-40 15,2-7-20-15,-1-7-310 16,5-7 251-16</inkml:trace>
  <inkml:trace contextRef="#ctx0" brushRef="#br1" timeOffset="246234.9114">23864 9494 1766 0,'10'-6'638'15,"5"-1"-501"-15,6 8-99 16,5 5-12-16,6 8-15 16,1 11-9-16,3 17-5 15,0 11 6-15,-11 18 6 16,-4 4 11-16,-6 14 17 15,-8 0 1-15,-2-4-1 16,0-5-7-16,-12-19-12 16,2-7-2-16,-10-9-6 15,-5-5 0-15,-3 3-5 16,-5-5-3-16,-7-3-1 16,2 0-10-16,-1-7-57 15,1-2-31-15,3-5 54 16</inkml:trace>
  <inkml:trace contextRef="#ctx0" brushRef="#br1" timeOffset="249170.288">20438 11256 1315 0,'-7'-18'759'16,"5"4"-480"-16,3 2-243 16,2 0-2-16,8 4 3 15,2-1 3-15,3 0-1 16,5 0-8-16,11 4-9 16,4-1-11-16,11 3-7 15,1-1-4-15,-3-4 1 16,-2 0-1-16,-1-1-2 15,-3 2-16-15,-1 0-32 16,-2-1-20-16,-14 2-324 16,-2 0 263-16</inkml:trace>
  <inkml:trace contextRef="#ctx0" brushRef="#br1" timeOffset="249377.8557">20785 10936 1825 0,'2'0'602'16,"3"2"-515"-16,2 8-53 15,3 7-33-15,0 8 0 0,0 16-2 16,-3 3 0-16,-2 12 1 16,0-1 2-16,2 3-20 15,3-4-22-15,5-9 68 16,10 3-39-16</inkml:trace>
  <inkml:trace contextRef="#ctx0" brushRef="#br1" timeOffset="250158.0394">22419 10990 1878 0,'0'7'575'15,"-5"4"-510"-15,-7 16-65 16,3 10-1-16,-5 15 2 16,-6 4 1-16,-1 8-1 15,0 0-1-15,2-4 2 16,0-1 4-16,1-14-10 15,2-5-17-15,2-16-41 16,4-9-20-16,10-16 46 16</inkml:trace>
  <inkml:trace contextRef="#ctx0" brushRef="#br1" timeOffset="250394.2132">22397 11042 1673 0,'17'-10'661'15,"7"7"-558"-15,3 3-41 16,3 11-34-16,-3 5-10 16,-1 13-1-16,-4 6 4 15,-2 8 10-15,-2 6-3 0,-3-2-10 16,-1-1-6-16,-2-4-8 16,0-6-2-16,0-9-10 31,1-6-20-31,-1-11-43 0,0-3-23 0,4-15-298 15,5-8 254-15</inkml:trace>
  <inkml:trace contextRef="#ctx0" brushRef="#br1" timeOffset="250586.5524">22919 11075 1107 0,'18'-31'802'16,"-4"7"-530"-16,-7 11-145 15,-4 5-39-15,-3 11-35 16,-6 8-21-16,-7 19-28 15,-11 13-7-15,-4 18 4 16,-11 0 2-16,-2 4 2 0,10-7 0 16,0-12 0-16,9-7-5 15,4-16-30-15,0-8-18 16,6-14-96-16,7-8 81 16</inkml:trace>
  <inkml:trace contextRef="#ctx0" brushRef="#br1" timeOffset="251098.452">23176 11283 1766 0,'-5'-4'598'16,"5"4"-560"-16,0-1-16 16,2-4 1-16,2 2 1 0,12 2 18 15,2-1 8-15,7 2 10 16,1 0-3-16,-2 0-25 15,4-1-12-15,4 1-13 16,2 1-5-16,1-3 0 16,-2 1-2-16,-5-4 0 15,-4-1-2-15,-8 0-35 16,-5-4-19-16,-7 2-47 16,-5 1 385-16,-8 2-224 15</inkml:trace>
  <inkml:trace contextRef="#ctx0" brushRef="#br1" timeOffset="251943.9788">23348 11111 1981 0,'0'-7'580'0,"1"0"-539"0,0 4-29 16,3 6-14-16,0 6-2 15,4 15-2-15,-2 9 2 16,-6 17 4-16,7 8 1 15,-6 0 5-15,7-2-4 16,2-11 2-16,-3-8-3 16,7-8-24-16,-4-5-22 15,-3-9 593-15,1-3-440 16</inkml:trace>
  <inkml:trace contextRef="#ctx0" brushRef="#br1" timeOffset="252320.8431">23829 10989 1800 0,'0'-1'584'16,"6"4"-548"-16,1 1-28 16,-5 3-5-16,3 6-2 15,-5 13-2-15,-6 9 3 16,-3 20 19-16,-11 4 2 15,2 9 3-15,2-1-3 16,-1-14-19-16,7-1-8 0,-2-24-32 16,5-9-14-16,1-16-34 15,1-11-27-15,-2-16 73 16</inkml:trace>
  <inkml:trace contextRef="#ctx0" brushRef="#br1" timeOffset="252564.4164">23728 11237 960 0,'8'-35'800'0,"3"1"-430"15,3 4-210-15,6 6-66 16,-4 2-9-16,5 11-10 16,-5 0-8-16,2 7-12 15,7 6-4-15,-5 7-17 16,3 6-9-16,-3 8-15 16,1 8-5-16,-1 6-2 15,0 4 1-15,1 2-1 16,-3-8 4-16,1-6-3 0,2-1 0 15,-3-12-5-15,2-1-14 16,-6-8-44-16,-2-8-22 16,0-10-31-16,-3-11-9 15,3-7 83-15</inkml:trace>
  <inkml:trace contextRef="#ctx0" brushRef="#br1" timeOffset="252753.0094">24317 10892 1570 0,'5'0'682'0,"-7"7"-576"16,-8 32-50 15,5-19-46-31,3-10-3 16,1-4-2-16,0-1 1 0,-26 93 2 0,-2 5-3 0,1 9 2 16,12-66-5-16,10-5-21 15,0-4-11-15,0-14-33 16,9-3-22-16,1-13 50 15</inkml:trace>
  <inkml:trace contextRef="#ctx0" brushRef="#br1" timeOffset="253111.5788">24394 10627 1126 0,'7'3'894'0,"7"2"-382"16,8 4-450-16,10 11-50 15,5 5-4-15,8 16-6 16,7 14-3-16,-2 16-2 15,-6 5 2-15,-12 5 6 16,-18-5 6-16,-11-2 0 16,-5-2-2-16,-10-6-4 15,4-1-2-15,-6-12 0 16,-2-5-2-16,-14-11-3 16,-5-6-17-16,-17-8-49 15,-2-1-19-15,0-2 45 16</inkml:trace>
  <inkml:trace contextRef="#ctx0" brushRef="#br1" timeOffset="257321.8146">22927 10995 1514 0,'6'-4'636'0,"6"1"-607"16,-5-3-18-16,3 6-5 15,0 4-4-15,-8-3 3 16,4 2 6-16,-3 4 14 15,-1 3 3-15,0 3-5 16,-4 6-5-16,-1 6-8 16,-3 5-1-16,0 7 2 15,3 7 0-15,-2 2 0 16,2 0 4-16,3 5 2 0,-2-4 0 16,1 3-1-16,3-4-1 15,-2-1-5-15,2 0-1 16,2-6 0-16,2-1-1 15,4-10-6-15,-1-3 0 16,-2-7-1-16,-1-7-1 16,-4-5-7-16,0-1-7 0,-6-7-23 15,-5 0-19-15,-7-2 35 16</inkml:trace>
  <inkml:trace contextRef="#ctx0" brushRef="#br1" timeOffset="258169.248">22174 10787 1309 0,'-9'-10'676'16,"2"5"-620"-16,-2-4-34 0,2 9-18 15,-1 2-1-15,-2 0 8 16,1 4 4-16,-2 5 7 15,-3 6-1-15,-2 13-1 16,-4 7-3-16,-3 9-6 16,-3 5 1-16,5 4-4 15,3 3-1-15,2-3 11 16,6-1 8-16,6 2 13 16,4-2 3-16,8-3-7 15,2-2-7-15,7-3-8 16,6-4-9-16,-1-7-7 15,6 0-1-15,-4-11-3 16,-4-5-18-16,3-7 119 16,-5-6-80-16</inkml:trace>
  <inkml:trace contextRef="#ctx0" brushRef="#br1" timeOffset="263699.6963">18426 9995 1160 0,'0'-4'741'15,"0"2"-568"-15,2 1-157 16,-2-6-8-16,6 4-10 15,1-2-5-15,3-2-6 16,7-3 0-16,8-1 15 16,12 2 9-16,11 3 14 15,9 2 1-15,17 0-8 16,0-2-4-16,7 2-1 16,-2 0 2-16,-3 2-1 15,3 1-5-15,-5 2-3 16,-4 1-3-16,-13-1 1 15,-4-1 0-15,-1-1-3 16,-5-2 1-16,1 0-2 0,-4 2-2 16,-2 2-1-16,-1 0 1 15,-11-2-13-15,-2 0-6 16,-14-6 10-16</inkml:trace>
  <inkml:trace contextRef="#ctx0" brushRef="#br1" timeOffset="263979.8912">19470 9759 1511 0,'0'1'654'0,"7"2"-594"16,4 4-40-16,7 2-20 15,3-1 0-15,9 5 2 16,2-2-2-16,4 4 3 15,4 1 1-15,-4 1 1 16,-1 0 1-16,-10-2-3 16,-5-1 1-16,-9 1-4 15,-6-2 2-15,-10 0 1 16,-13-1 1-16,-25 5-2 16,-12 4 3-16,-20 4 43 15,-5 5-36-15</inkml:trace>
  <inkml:trace contextRef="#ctx0" brushRef="#br1" timeOffset="264670.3332">15960 9912 1471 0,'17'-13'668'16,"-5"-1"-584"-16,-1 8-62 15,0 1-8-15,0 5-12 16,2 3-4-16,2 11-5 16,2 8 2-16,-6 14 3 15,0 10 4-15,-2 7 7 16,-4 1-4-16,2-3 1 15,1-3-1-15,0-5-7 0,3-1-12 16,-2-8-43 0,-1-5-121-16,-5-11 118 0</inkml:trace>
  <inkml:trace contextRef="#ctx0" brushRef="#br1" timeOffset="264992.986">16039 9842 1396 0,'15'-9'671'16,"0"2"-600"-16,4 3-55 16,3 2-7-16,3 5-2 15,4-1-1-15,2 6 8 16,1 1 1-16,3 9-1 15,1 2-3-15,-3 3-5 16,-6-2-4-16,-8-3-1 16,-4 2 1-16,-7-5-7 15,0-1 3-15,-8 1-4 16,-16-2 5-16,-19 0 4 16,-6 4 1-16,-5-3-10 15,5-3-12-15,13-2-200 0,4-7 157 16</inkml:trace>
  <inkml:trace contextRef="#ctx0" brushRef="#br1" timeOffset="265387.4805">16434 9913 1160 0,'13'-20'801'16,"2"3"-501"-16,-7 6-240 15,-4 2-24-15,-1 7-28 16,-5-1-7-16,2 6-14 15,1 4 4-15,-3 11 1 16,-1 5 5-16,-3 10 9 16,0 0-1-16,6-5-2 15,-1-3 1-15,3-13-2 16,4-3 1-16,-2-5-3 16,3-4 0-16,3-4 2 15,1-3 4-15,2-4-4 16,4 0 1-16,-6-4-6 15,0-4-2-15,-5-2 4 16,0 0-1-16,-1 8 2 0,-2 3 2 16,-1 9-2-16,1 3 0 15,0 7-4-15,2 3-4 16,-2 4-1-16,-1 8-1 16,-2 0 5-16,3 2 3 15,-2-6-10-15,1 0-17 16,0-6 15-16,0-6-330 15,4-1 256-15</inkml:trace>
  <inkml:trace contextRef="#ctx0" brushRef="#br1" timeOffset="265743.8178">16702 9892 1194 0,'3'-8'749'0,"-3"3"-585"15,0 4-101-15,0 1-57 16,2 5-6-16,3 7-7 16,-1 2-4-16,2 4 5 15,-3 1 3-15,-3 2 8 16,0-1 4-16,-3-4-2 16,2 4 1-16,-2-10-3 15,3-1-1-15,0-7 1 16,2-2 11-16,-2-1 30 0,-2-3 7 15,1-4-8-15,0 0-10 16,2-6-20-16,4 2-4 16,4-5-6-16,2-1 0 15,5-1-1-15,-6-5-4 16,1 5 0-16,-1 3 0 16,-1 10-7-16,14 6-7 15,0 3-23-15,7-2-17 0,8 1 27 16</inkml:trace>
  <inkml:trace contextRef="#ctx0" brushRef="#br1" timeOffset="266101.5654">17061 9656 1353 0,'2'-6'681'0,"0"3"-599"15,2 7-68-15,-1 1-10 16,2 11-11-16,-1 2-1 15,-3 17 7-15,0 5 4 16,-1 10 10-16,-2 6-4 16,0-5 0-16,0-2-2 15,1-6-3-15,-1-3 0 0,1-6-1 16,0-3-3-16,-3-9 0 16,-3-3-16-16,0-10 11 15</inkml:trace>
  <inkml:trace contextRef="#ctx0" brushRef="#br1" timeOffset="266336.0062">16842 9916 1318 0,'-7'-3'767'0,"15"3"-505"16,-7-3-214-16,10-1-50 15,14 4 2-15,11-1 3 0,5 0-2 16,3 0 4-16,-4-3 0 16,-1-2-1-16,0 4-1 15,-5 0-8-15,2 3-17 16,-7 2 66-16,-5 2-41 16</inkml:trace>
  <inkml:trace contextRef="#ctx0" brushRef="#br1" timeOffset="266505.1952">17293 9925 1185 0,'-1'0'755'0,"4"6"-581"15,-5 1-105-15,-3 12-58 16,-5 3-7-16,-1 6 1 16,6 4-5-16,-5-7 2 15,9 2 0-15,0-7-33 16,2-4 42-16,12-11-17 15</inkml:trace>
  <inkml:trace contextRef="#ctx0" brushRef="#br1" timeOffset="266713.642">17341 9727 778 0,'-1'-2'721'15,"9"3"-173"-15,-2 2-490 16,9 4-47-16,4 2-2 16,-2 6-5-16,3-1-1 15,-6 3-1-15,2-1 5 16,-4-4-21-16,-2 3 12 16</inkml:trace>
  <inkml:trace contextRef="#ctx0" brushRef="#br1" timeOffset="267192.5777">17633 9683 1415 0,'4'-6'734'15,"-4"5"-512"-15,1 3-187 0,2 14-35 16,-2 4-4-16,-1 11 2 16,-1 6-2-16,-2 3 4 15,2 7 1-15,-3-1 0 16,1 1 2-16,3-1-2 15,-4-10-1-15,1-5-2 16,2-7-14-16,1-8-19 16,3-4-22-16,-1-9-163 15,-2-3-335-15,-1-6 316 16</inkml:trace>
  <inkml:trace contextRef="#ctx0" brushRef="#br1" timeOffset="267385.0598">17490 9931 1667 0,'4'-8'632'15,"5"5"-580"-15,5 3-29 16,3-3-17-16,2 7-2 16,3-4-1-16,0 1-1 15,1 4 0-15,-1-2-1 16,0 5-22-16,-4-2-16 0,0 5 21 15</inkml:trace>
  <inkml:trace contextRef="#ctx0" brushRef="#br1" timeOffset="267546.4395">17812 9995 901 0,'-4'11'744'15,"0"4"-309"-15,-5 4-417 16,1 3-9-16,2 4-4 15,-6-3-1-15,5-3-11 16,6-2-12-16,-1-13-379 16,5-5 248-16</inkml:trace>
  <inkml:trace contextRef="#ctx0" brushRef="#br1" timeOffset="267723.4838">17957 9690 1849 0,'0'-2'561'16,"-1"8"-539"-16,-5 2-20 15,-10 8-3-15,-1 5-4 16,-10 2-14-16,3 3-12 0,-4 1 303 16,5 0-213-16</inkml:trace>
  <inkml:trace contextRef="#ctx0" brushRef="#br1" timeOffset="268114.6064">18013 9916 1831 0,'3'-4'593'15,"-1"0"-499"-15,-2 1-114 16,-4 3-11-16,-1 8-13 15,0 3 4-15,-1 2 22 16,4 3 10-16,1-3 11 16,1 2 2-16,1 3-4 0,2-4 3 15,1 0-3-15,0-4-1 16,0-8 0-16,4 4 2 16,1-5 7-16,2-1 6 15,0-7 15-15,0-3-4 16,1-3-6-16,-3-3-4 15,1 1-11-15,-2-6 0 16,-2 2-4-16,-1-2 0 0,-5 5-1 16,2 6-2-16,-2 4 1 15,-2 4-2-15,-2 2-5 16,-1 1-10-16,-5 5-22 16,4 3-13-16,1 0 12 15,2-2-394-15,3-7 292 16</inkml:trace>
  <inkml:trace contextRef="#ctx0" brushRef="#br1" timeOffset="268333.9233">18225 9880 1312 0,'14'-1'726'0,"-3"4"-583"16,-6 3-59-16,5 7-53 16,-9 3-12-16,-2 8-18 15,-1 0 5-15,0-2 1 16,1 0-2-16,4-11 0 0,1-3 0 15,-4-6 0-15,0-3 2 16,4 0-1-16,-2-4 1 16,4 5-5-16,3 8 0 15,-7 14-29-15,2 14-11 16,-11 23 277-16,-6 0-194 16</inkml:trace>
  <inkml:trace contextRef="#ctx0" brushRef="#br1" timeOffset="270455.4363">18579 11093 351 0,'-11'-5'231'15,"3"-1"54"-15,3-2 14 16,2 0 46-16,2 2-34 15,3 0-193-15,5 1-37 16,9-2-50-16,8 4-11 16,18-3 18-16,5 0 2 15,23 2 8-15,5 0 1 0,11-1-2 16,8 3-14 0,-8 2-8-16,-2-1-11 0,-12 2-6 15,-10 1-2-15,-6 3 1 16,-7-2-1-16,-9 2-3 15,0-1-3-15,-9-2 1 16,4 4-1-16,-3-2 0 16,-12-2 0-16,0 0-1 15,-9-2-12-15,-3 0-32 16,-2-2-17-16,-8-4 29 16</inkml:trace>
  <inkml:trace contextRef="#ctx0" brushRef="#br1" timeOffset="270754.7947">19457 10857 1741 0,'0'3'606'16,"4"-1"-558"-16,4 10-43 16,11 3-7-16,2-1 0 15,6 4-3-15,6-3 3 16,-2-4 1-16,9 1 1 15,5 0 3-15,-4-3 1 0,-3 2 2 16,-7-2-1-16,-11-2-1 16,-2 1 1-16,-5-1-4 15,-5 0 5-15,-4 0-4 16,-4 1 2-16,-9 5 1 16,-5 5-2-16,-19 4 1 15,-11 3-2-15,-16 2-37 16,-2-1-153-16,-7-6 123 15</inkml:trace>
  <inkml:trace contextRef="#ctx0" brushRef="#br1" timeOffset="273325.5588">15965 10945 1530 0,'10'-19'662'0,"0"5"-587"16,0 1-39-16,1 8-29 15,-4 2-7-15,4 7-5 16,1 5-4-16,-1 5 1 16,2 7-3-16,-4 15 11 15,-2 10 6-15,-6 12 8 16,-3 5 4-16,2 5-6 15,0-3-5-15,0-3-3 16,3-3 0-16,0-11-2 0,2-5 0 16,1-12-15-1,1-5-17-15,-2-15-59 0,0-9-111 16,-5-13 133-16</inkml:trace>
  <inkml:trace contextRef="#ctx0" brushRef="#br1" timeOffset="273698.686">16002 10946 1539 0,'-11'-11'689'16,"4"3"-526"-16,6 3-158 16,3-1-10-16,18 1-2 15,7-4-1-15,11 3 8 16,2 0 4-16,1-1 4 15,-1 5 1-15,0 1-2 16,8 6 2-16,-8 6-6 16,-3 2 3-16,-8 6-6 15,-10 3 0-15,-6 2 0 16,-2-3 2-16,-6-5 1 16,-7-4 3-16,-5-1-1 15,-5-1-1-15,-8-5 4 0,1-1 1 16,-14-4-3-16,2 0 1 15,-5 1-2 1,0 0-5-16,11-1-1 0,1-1-4 16,9-4-13-16,3-1-15 15,3 3-26-15,3-1-15 16,6 0 37-16</inkml:trace>
  <inkml:trace contextRef="#ctx0" brushRef="#br1" timeOffset="274338.2806">16348 10906 1169 0,'20'-15'762'0,"-3"7"-581"16,-5 3-85-16,6 10-50 15,-8 6-17-15,-3 5-16 16,4 5-2-16,-7 5 2 16,5 3-4-16,-6-1 0 15,1 1-3-15,-3-11-1 16,-3-5-2-16,3-6 1 15,0-3-2 1,-5-3-2-16,3-1 4 0,-6-4 0 16,-4-5 4-16,4-2 3 0,-1-4 5 15,8 2-4-15,1-2-1 16,8-4-6-16,8 0-1 16,-2-2-1-16,6 4-2 15,1 1-1-15,-2 4 0 16,3 6 0-16,-2-2-1 15,2 1-8-15,2 1-7 16,0-4 1-16,2 4-1 16,-1 4 11-16,-2 0 5 0,-1 3-1 15,-7-1 2-15,-5-1-1 16,0 2 1-16,-7 0-1 16,2 0-2-16,-8 5-8 15,-5 1-3-15,-9 5 2 16,0 6 5-16,-1 3 6 15,1 2 2-15,8 4 1 16,2-2-2-16,4-4 3 16,2-3-2-16,5-7-1 15,0-1-1-15,7-6 5 16,2-2 8-16,1-5 4 16,3-4 10-16,4-4-4 15,-1-2 3-15,-6-1-7 16,-7-5-1-16,-8-3-9 0,-1 0 0 15,-3-2-6 1,2 0-1-16,1 7-3 0,0 0-3 16,-1 9-14-16,3 4-9 15,-6-1-19-15,5 5-12 16,-4-4-29-16,-3-1-218 16,11 1 220-16</inkml:trace>
  <inkml:trace contextRef="#ctx0" brushRef="#br1" timeOffset="274856.1027">16944 10673 1269 0,'16'-19'721'0,"-6"9"-582"15,-6 1-45-15,2 7-49 16,-4 3-10-16,-2 6-37 16,3 7-9-16,-5 7 6 15,-1 4 3-15,-2 12 9 16,-2 1 6-16,-2 3-6 15,-1 1-1-15,5-6-1 16,-2-6-1-16,8-2 0 16,1-5 0-16,-1-10-2 15,8 0 2-15,-8-11 4 16,6 2 1-16,-2-4 10 0,1-1 2 16,5-8-2-16,0-4-1 15,2-6-10-15,-1-2-3 16,1 3-5-16,1-2 0 15,0 7 0-15,0 6 0 16,-1 4 0-16,-2 4 1 16,4 6-1-16,0 2 0 15,3 3 0-15,-2 3 0 16,5 3 2-16,-2-3-1 0,-4 0-1 16,0 0 0-16,-6-4-4 15,-3-1-1-15,-1-1 5 16,-5-3 0-16,-9-2 12 15,-4-1 4-15,-13 1 5 16,0 1-2-16,-3 1-3 16,0 0-9-16,7 2-5 15,0-3-5-15,4 3-14 16,2-1-10-16,4-4-32 16,5 0-14-16,9-3-199 15,1-4 179-15</inkml:trace>
  <inkml:trace contextRef="#ctx0" brushRef="#br1" timeOffset="275043.6429">17295 10975 1054 0,'29'-12'759'15,"-14"1"-565"-15,0 8-72 16,1 6-43-16,-4 3-10 16,-3 10-41-16,-4-2-15 15,-5 5-9-15,-5 1-2 16,0-2 5-16,2 1-3 15,2-5-5-15,3-3-9 16,4-6-33-16,-1-7-24 0,1-14 41 16</inkml:trace>
  <inkml:trace contextRef="#ctx0" brushRef="#br1" timeOffset="275216.6405">17431 10726 1542 0,'0'-5'677'16,"-3"3"-549"-16,2 3-114 16,1 1-18-16,0 5-26 15,4 3-10-15,-1 1-24 16,1 3-3-16,2-1-385 16,-1-2 281-16</inkml:trace>
  <inkml:trace contextRef="#ctx0" brushRef="#br1" timeOffset="275965.6464">17595 10829 1123 0,'11'11'742'15,"-3"6"-602"-15,-2 7-58 16,-5 6-28-16,-2 3-7 16,-3 4-5-16,-4-5-4 0,1-6-7 15,0-5-12-15,2-5-12 16,3-5-3-16,1-8 0 15,1 1-3-15,0-9 13 16,0-1 5-16,3-7-2 16,4-5 4-16,5-4-15 15,1-7-2-15,4 0-5 16,0 4-8-16,-2 4-1 16,5 12-1-16,-6 7 5 15,4 2 6-15,-5 8-3 16,-2 0 3-16,10 8 0 15,0 1 0-15,10-1 0 16,5 3 0-16,-2-8 0 16,1 0-1-16,0-7 1 15,-7-4 0-15,-2-3 5 0,-5-5 7 16,-4 0 7-16,-5-5 4 16,-8-4-2-1,-3-1-8-15,-13-4-7 0,-4 2-6 16,-4 13-2-16,-4 1 0 15,4 7-3-15,3 7 5 16,4 3 0-16,6 1 3 16,5 5 1-16,3 2-4 0,2-5 0 15,5-1 0-15,3-5-6 16,2-6 0-16,2-4 2 16,4-7 2-16,0-3 3 15,0-5 4-15,0-4-1 16,1 0-3-16,1-3 0 15,0 3 1-15,-2 9-2 16,-5 3 2-16,-3 7-2 16,-6-1-1-16,-5 10-3 15,-4 2 0-15,-2 13 3 16,6 14 1-16,-4 5 3 16,13 12-1-16,-4 5-1 15,-6-7 2-15,5 2-2 16,-5-2 1-16,2-7-2 15,9 1 3-15,-8-6 6 16,-2-8 3-16,-1-7 4 0,-8-4 0 16,-11-6 1-16,-6 0-4 15,-14-4 0-15,-2 0-7 16,-1-5-16-16,6-2-26 16,9-8 22-16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8:40.8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8637 15283 2219 0,'-19'-12'593'0,"3"1"-559"16,0 0-38-16,11 5-21 16,-2 3-6-16,7 6 3 15,0 5 4-15,-4 17 13 16,4 15 4-16,-5 25 4 0,4 14 2 16,2 13 1-16,5 3 0 15,-2-5 0-15,6-5 0 16,-1-12-4-16,-8-11-7 15,7-15-38-15,-5-7-25 16,3-15 158-16,2-6-89 16</inkml:trace>
  <inkml:trace contextRef="#ctx0" brushRef="#br0" timeOffset="557.1577">8604 15301 2065 0,'23'-9'638'16,"6"-7"-436"-16,4-8-184 15,3-2-17-15,-1 0-2 16,1 3-4-16,2 12 1 16,0 3 0-16,-4 8 3 15,1 8 1-15,-13 3-4 16,0 1 0-16,-5 8 2 15,-12-4 0-15,-3 2-3 16,-4 2-9-16,-27-1-20 0,0 5-15 16,-15 6-5-16,-9-1 6 15,8-2 26-15,-2-7 17 16,9-8 23-16,8-1 5 16,12-3-4-16,5-4-3 15,12 3-13-15,1-5-3 16,15 4-1-16,8 1 0 15,10 2 2-15,8 4 2 0,4 1 2 16,5 4-1-16,5 7-3 16,-5 0 1-16,-9 2-3 15,-6 2 6-15,-19-3 8 16,-1 0 6-16,-5 0 13 16,-10 0-1-16,-3-2 3 15,-15-3-4-15,-17 4-3 16,-5 0-4-16,-17 2-3 15,-1 7-3-15,-5-5-3 16,-2-5-1-16,0-3-4 16,7-8-4-16,13-4-4 15,13-1-8-15,21-6-34 16,6-2-24-16,14-10-93 16,3-8 374-16,25-21-188 0</inkml:trace>
  <inkml:trace contextRef="#ctx0" brushRef="#br0" timeOffset="973.4073">9249 15456 2176 0,'0'1'639'16,"3"6"-462"-16,1-7-164 15,3 1-13-15,4 0-1 16,1-3-1-16,3 3 2 15,0 1 0-15,3 0 1 16,-1-2 1-16,2 0-2 16,3 3 6-16,2-1-34 15,-3 0-24-15,0 1-64 16,-1-3-46-16,-13 0-20 16,1 2-2-16,-3 4-502 15,-13 1-158-15,0 5 433 16,-4 1 261-16,-5-2 409 15,10 1 399-15,0-6 89 16,2-1-377-16,3 0-221 16,-1-2-38-16,8 0-17 15,-1 2-3-15,4 0-8 0,-4-1-8 16,5-1-24-16,10-1-18 16,7-5-23-16,10 3-5 15,5 0-11-15,0 1-14 16,-5 2-84-16,-9-2 468 15,-8 2-295-15</inkml:trace>
  <inkml:trace contextRef="#ctx0" brushRef="#br0" timeOffset="5737.6516">10568 15597 1852 0,'0'9'656'16,"6"-7"-372"-16,-1 2-262 15,5-2-63-15,-2 0-12 16,-4 3-15-16,1 4 12 16,-5 10 30-16,-1 7 14 15,-5 20 12-15,0 5 3 0,-6 7 1 16,1-2 0-16,2-9-41 15,3-6-24-15,6-20 33 16</inkml:trace>
  <inkml:trace contextRef="#ctx0" brushRef="#br0" timeOffset="6060.4419">10826 15537 1629 0,'6'-3'742'15,"-6"3"-449"-15,0-1-263 16,3 1-58-16,1 6-62 16,11 9-6-16,-1 16 0 15,-5 5 28-15,0 9 53 16,5 1 10-16,6-10 6 0,0-5 1 16,14-11 16-16,-3-9 9 15,1-15 34-15,2-9 10 16,-8-13 11-16,0-6-4 15,-11-12-16-15,-6-6 2 16,-15-4-6-16,-5 2-4 16,-9 11-15-16,-8 6-13 15,-3 16-15-15,-3 5-10 0,5 12-29 16,2 3-22-16,-3 14-58 16,6 13 67-16</inkml:trace>
  <inkml:trace contextRef="#ctx0" brushRef="#br0" timeOffset="8122.5155">14938 14562 1960 0,'1'-1'618'0,"5"1"-476"16,-1 4-110-16,3 17-46 16,-7 8-3-16,-5 25 3 15,-2 9 3-15,-2 12 13 16,4 2 1-16,3-9 1 15,1-5-1-15,-3-15 1 16,-1-9-7-16,1-16-39 16,-1-6-14-16,2-19-52 15,4-12-13-15,7-16-47 16,-1-13-17-16,3-14 67 0,-11-5 54 16,-5-6 133-16,4 20 42 31,1 24 32-31,0 0-14 0,-2-67-46 0,11 8-12 15,8 14-4-15,-8 36-4 16,4 15-12-16,-1 6-7 16,1 12-18-16,2 8-6 15,4 15-7-15,5 11 0 0,-6 13-6 16,3 13-2-16,-6 8-2 16,-5-4 0-16,3-1-2 15,4-5 2-15,-5-21-3 16,4-1-9-16,-4-17-39 15,-5-17-15-15,0-6-36 16,0-17-3-16,0-23 66 16</inkml:trace>
  <inkml:trace contextRef="#ctx0" brushRef="#br0" timeOffset="8316.7305">15370 14351 1440 0,'6'-4'768'16,"-1"3"-536"-16,3 12-160 0,-8 8-19 15,-1 27-33-15,-8 10 2 16,-14 15 3-16,5 7-5 16,-7-10-8-16,4 1-4 15,6-11-10-15,2-8-30 16,5-15-40-16,-1-13-22 16,5-20-11-16,3-9-459 15,6-28 331-15</inkml:trace>
  <inkml:trace contextRef="#ctx0" brushRef="#br0" timeOffset="8506.547">15433 14292 2001 0,'18'-9'631'0,"4"9"-500"16,-1 8-53-16,4 19-59 16,1 16-15-16,-2 26-2 15,3 11 2-15,-8 6 1 16,-3-1 0-16,4-2-2 15,-5-10 1-15,0-4-42 16,2-1-37-16,-6-14 224 16,1 3-141-16</inkml:trace>
  <inkml:trace contextRef="#ctx0" brushRef="#br0" timeOffset="8958.2194">14995 15735 2010 0,'8'1'618'0,"17"12"-483"16,-4 4-106-16,3 18-38 16,-2 9 0-16,-8 19 3 0,-4 7 6 15,-7 7 3-15,-1 0 4 16,-6-13-25-16,0-7-31 16,1-19-48-16,-3-16-27 15,-3-16-26-15,3-10 100 16,-2-30 18-16</inkml:trace>
  <inkml:trace contextRef="#ctx0" brushRef="#br0" timeOffset="9169.1731">15119 15573 1983 0,'6'-10'644'0,"4"7"-490"16,7 3-50-16,9 10-74 15,6 7-16-15,10 17-5 16,6 8 1-16,3 18-2 15,3 5-1-15,-9 2-3 16,-4 2-4-16,-7-12 1 16,-8-8 0-16,-1-13-19 15,-7-9-24-15,-5-16-66 16,0-7-40-16,-2-25 84 16</inkml:trace>
  <inkml:trace contextRef="#ctx0" brushRef="#br0" timeOffset="9348.0632">15716 15478 2265 0,'7'16'629'15,"-5"13"-528"-15,1 15-56 16,-7 20-42-16,-5 7-3 16,-1 15 1-16,-1-2 1 0,2-4-12 15,1-6-20 1,2-10-59-16,2-7-56 0,4-17 81 15</inkml:trace>
  <inkml:trace contextRef="#ctx0" brushRef="#br0" timeOffset="10073.4599">16443 14385 1914 0,'-2'-15'557'0,"13"2"-570"15,0 0-41-15,1 5-11 16,-2 1-2-16,-5 3 53 15,-4 1 30-15,8 2 27 16,0 1 2-16,1 0-6 0,6 0-8 16,-3-3-5-16,5 2-1 15,4 1 18-15,-2-4 10 16,4-1 12-16,2 0-3 16,2 1-20-16,4 4-13 15,-2 3-21-15,0 2-5 16,-5 2-3-16,2 1-2 0,3 3-1 15,-3 3 0-15,0 7 0 16,-3 4 3-16,-11 2 4 16,2-5 3-16,5-2 1 15,7-5-2-15,16-12-5 16,9-1 2-16,13-13-12 16,7-5-8-16,-9-9-45 15,1-3 43-15</inkml:trace>
  <inkml:trace contextRef="#ctx0" brushRef="#br0" timeOffset="10569.3234">16529 14781 1558 0,'1'-1'789'15,"-3"-4"-473"-15,2-5-255 16,5 2-41-16,6-6-37 16,4 1-2-16,6 0 0 15,1-3 8-15,4 0 11 16,5 5 2-16,-2 5 0 15,3 1-2-15,-4 7 0 16,1 4-1-16,4 6 1 16,-1 5 0-16,5-1 7 15,3 2 4-15,4 1 3 16,4 3 2-16,-1-5-1 0,-2-2-12 16,8-6-66-16,0-9 52 15,13-13-15-15</inkml:trace>
  <inkml:trace contextRef="#ctx0" brushRef="#br0" timeOffset="11221.5504">18042 14393 1399 0,'0'-5'904'15,"4"-5"-349"-15,9-4-525 16,6-5-38-16,12-5-11 16,3-5 0-16,2 0 20 15,-3 2 16-15,-2 5 11 16,-5 4-2-16,-3 8-10 15,-4 1-8-15,-5 7-10 16,1 5-2-16,0 11-2 16,1 4 2-16,-1 18 1 15,-3 7 0-15,-5 11 3 16,2 10 0-16,-6-2 1 16,-1-1 3-16,-2-6-25 0,0-5-20 15,-3-8-56-15,-4-7-31 16,-1-9 227-16,-6-5-100 15</inkml:trace>
  <inkml:trace contextRef="#ctx0" brushRef="#br0" timeOffset="11384.3927">18182 14849 1920 0,'3'0'677'0,"9"-3"-427"0,10 3-175 15,13-1-38-15,16-1-27 16,7 2-3-16,11-5-5 15,0-1 3-15,-1 4-19 16,-7-1-23-16,7 0-83 16,4 2 72-16</inkml:trace>
  <inkml:trace contextRef="#ctx0" brushRef="#br0" timeOffset="19384.9505">16991 15860 2132 0,'2'-4'586'0,"10"0"-536"16,3-7-45-16,6-7-28 16,9-2-2-16,-1-1-2 15,2 4 12-15,7 6 14 16,1 2 2-16,4 5 3 15,-6-2-2-15,1 4 10 16,-12-2-30-16,-8 1-60 16,-6 1 445-16,-13 1-316 0</inkml:trace>
  <inkml:trace contextRef="#ctx0" brushRef="#br0" timeOffset="19592.2967">16914 15991 2090 0,'7'11'607'0,"19"-7"-515"16,6-2-52-16,15-3-37 15,4-6-2-15,3-7-2 16,1 1 0-16,1 4 1 16,-2 4-6-16,-10 0-22 15,-4 1-25-15,-6 1-39 16,-1-1-13-16,5 5 59 15</inkml:trace>
  <inkml:trace contextRef="#ctx0" brushRef="#br0" timeOffset="20041.6433">17977 15910 1918 0,'19'-26'571'0,"13"-13"-538"16,0-9-33-16,7 7-4 16,-4 1-1-16,-5 10 5 15,3 12 3-15,-12 6 3 16,2 4-1-16,-10 8 0 16,2 7-2-16,-10 7-6 15,1 7 1-15,-2 13-2 16,-3 5 0-16,2 11 5 15,-6 2 3-15,7 3 7 16,-6-3 1-16,8-3 1 16,5-8 0-16,0-8-5 15,4-6-9-15,-5-16-43 16,-1 0 601-16,3-20-447 0</inkml:trace>
  <inkml:trace contextRef="#ctx0" brushRef="#br0" timeOffset="20310.6619">18082 16223 2101 0,'0'6'587'0,"11"-8"-551"15,11-4-57-15,15-8-16 16,3-2-2-16,7-5 53 15,4 6 29-15,-2 2 25 16,1 1 8-16,-5 4-34 16,-7-4-17-16,-2 3-20 15,-4 0-11-15,-5 1-38 16,-5 2-26-16,-11 1-55 16,1 9-16-16,-8 3 86 15</inkml:trace>
  <inkml:trace contextRef="#ctx0" brushRef="#br0" timeOffset="26100.2886">8438 16690 2267 0,'18'-10'567'0,"37"-7"-582"15,21-4-26-15,28-8-5 16,19 1 14-16,5-4 14 16,-2 3 17-16,10 8 26 15,4 6 9-15,26 4 18 16,19 2-1-16,19-2-18 16,1 0-10-16,-8-2-17 0,7 0-3 15,-8 7-1-15,-12 3-6 16,-21 8-32-16,-25 10-42 15,-17 12 46-15</inkml:trace>
  <inkml:trace contextRef="#ctx0" brushRef="#br0" timeOffset="92405.7585">19248 14745 2174 0,'-1'6'586'0,"9"7"-541"15,3 0-26-15,-3 0-76 16,-4 2-22-16,-7 4-42 16,-7 8 0-16,-4 13 15 15,-1 6 67-15</inkml:trace>
  <inkml:trace contextRef="#ctx0" brushRef="#br0" timeOffset="93166.7882">19873 14289 1791 0,'-12'0'624'0,"-4"-4"-525"0,-3-6-41 15,4 3-59-15,-5-5-18 16,-1-1-20-16,0 7-1 16,-1 4 8-16,-10 6 7 15,-6 16 14-15,4 6-1 16,8 16 12-16,11 3 0 15,18 3 3-15,8-2 2 16,6-12-1-16,17-2 6 16,12-13 18-16,0-8 6 0,4-13 19 15,-9-7 0-15,-4-13-3 16,-4-9-6-16,-1-4-17 16,-10-4-5-16,-12 1-4 15,0 3 3-15,-21 3 0 16,-3 8-2-16,-6 8-10 15,-9 2-4-15,1 14-1 16,0 4 1-16,2 5 2 16,2-2-7-16,5-3-29 15,6 2-33-15,5-1-48 16,6-2-34-16,11 2 86 16</inkml:trace>
  <inkml:trace contextRef="#ctx0" brushRef="#br0" timeOffset="93556.4771">20084 14291 1611 0,'29'-1'699'16,"-8"-4"-550"-16,-3-2-42 15,-4-6-53-15,-6 2-16 16,-15-4-27-16,4 3-4 16,-2 6-11-16,-5 2-12 15,2 4-7-15,-3 4-2 0,6 14 6 16,-4 0 8-16,9 9-2 15,2 2 0-15,6-2 4 16,7 1 1-16,11-3 7 16,1-2-1-16,7-6 9 15,2-5 12-15,-3-7 30 16,-2-10 11-16,-3-4 16 16,-2-6-2-16,-8-7-14 15,-1 2-12-15,-8-6-16 16,-6-4-4-16,-6-3-8 15,-5 1-4-15,-6 3-9 16,-1 6-2-16,-5 7-12 16,1 5-1-16,-1 8-9 15,-1 4-8-15,4 5-23 16,3 1-28-16,4 2-50 0,3-2-16 16,9 4 87-16</inkml:trace>
  <inkml:trace contextRef="#ctx0" brushRef="#br0" timeOffset="94163.0799">20961 14233 2185 0,'-14'-17'590'16,"-5"-5"-557"-16,-6 1-63 15,-9 4-49-15,1 8-14 0,-4 19 8 16,4 10 19-16,7 18 36 16,2 8 15-16,12 4 15 15,3-3 5-15,16-8 0 16,8-8 3-16,9-15 14 16,7-6 5-16,10-14 18 15,5-6 9-15,5-16 6 16,-2-5-3-16,-5-7-7 15,-5-4-9-15,-18 0-18 16,2 6-8-16,-16 6-17 16,-7 3-15-16,-10 9-52 15,-21 3-22-15,-22 20-289 16,-15 19 233-16</inkml:trace>
  <inkml:trace contextRef="#ctx0" brushRef="#br0" timeOffset="94580.5972">18975 15908 2288 0,'2'31'610'0,"3"1"-540"16,0-1-43-16,0 3-53 0,-3-2-24 16,-8-1-66-16,-4-3-24 15,-3-2 25-15,-3 0 62 16</inkml:trace>
  <inkml:trace contextRef="#ctx0" brushRef="#br0" timeOffset="94997.089">19653 15682 1882 0,'4'-8'601'0,"-5"-9"-513"16,0-2-39-16,-4 0-67 15,-5 5-8-15,-8 5-6 16,-5 2 2-16,3 9 17 16,2 6 6-16,3 11 3 15,7 6 4-15,2 7 0 16,7-1 0-16,9-1 0 15,5-2 2-15,7-10 2 0,6-4 4 16,11-11 6 0,1-3 3-16,0-8 17 15,-4-6 4-15,-13-5 7 0,-6-5 1 16,-4-4-9-16,-6-3-6 16,-8-4-11-16,-3 4-8 15,-9 3-11-15,-1 2-5 16,-3 15-43-16,-5-3-15 15,-4 10-32-15,8 8-15 0,-10 3 9 16,10 8 60-16</inkml:trace>
  <inkml:trace contextRef="#ctx0" brushRef="#br0" timeOffset="95419.7809">20108 15631 1892 0,'19'-1'629'0,"-4"-8"-479"16,-2 0-43-16,-6-5-51 16,-5 1-9-16,-10 1-9 15,-7 1-3-15,3 8-6 16,-7 0-6-16,7 8-8 16,-5 6-5-16,-4 4-8 0,7 11 0 15,-9-2-8-15,13 7-4 16,5-1-8-16,5-2-7 15,22 3 0-15,3-5-2 16,11-8 11-16,2-2 6 16,3-13 12-16,-1-8 11 15,-4-6 14-15,-4-6 7 16,-8-3 1-16,0-1 2 16,-9-2-9-16,-4 0-1 0,-10-4-2 15,-3 2-7-15,-10 1-6 16,-6 3-5-16,-4 7-18 15,-3 5-5-15,-3 5-19 16,-2 1-5-16,6 3-16 16,1 0-12-16,6 1-30 15,7-1-25-15,4 0-26 16,11 0 298-16,22 4-130 16</inkml:trace>
  <inkml:trace contextRef="#ctx0" brushRef="#br0" timeOffset="95763.0088">20789 15532 1865 0,'21'-1'656'0,"0"-6"-433"16,-8-12-162-16,-4-2-27 16,-11-6-24-16,-9 2-3 15,-10 4-11-15,-4 8 3 16,-3 10 3-16,-3 1 2 15,5 14-3-15,-4 2-7 16,13 13-6-16,2 11-6 0,16 2-1 16,13 5 9-16,13-9 13 15,12-4 15-15,11-11 13 16,4-12 7-16,8-12 5 16,-1-3 3-16,-13-14 5 15,-4-2-4-15,-15-6-16 16,-9-1-9-16,-10 1-17 15,-7 2-6-15,-13 5-28 16,-13-3-20-16,-18 16-62 16,-16 3-44-16,-20 34 89 15</inkml:trace>
  <inkml:trace contextRef="#ctx0" brushRef="#br0" timeOffset="119181.1279">10632 15378 358 0,'8'-2'335'16,"4"2"157"-16,5 2-340 16,-6-3-52-16,1 2-51 0,-5 2-18 15,1 7-15-15,0 2-13 16,-7 8-152-16,-2 6-351 16,-17 15 352-16</inkml:trace>
  <inkml:trace contextRef="#ctx0" brushRef="#br0" timeOffset="137856.9653">12440 16943 1266 0,'-3'-14'904'0,"-10"-17"-346"0,-2-4-519 16,1-8-75-16,1 2-7 15,-6 11-6-15,-6 2 7 16,1 20 25-16,-2 7 6 16,-5 14 3-16,7 16-1 15,-4 21-3-15,5 15-1 16,5 19-9-16,3 11 0 0,12 9 3 15,3-2 5-15,14-4 6 16,3-8 6-16,6-20 2 16,0-7-3-16,-4-12 4 15,-3-7 2-15,-6-10 9 16,-3-3 2-16,-5-12 1 16,-4-4-2-16,-16-11-4 15,6-3-2-15,-14-15-17 16,1-6-15-16,-5-17-47 15,-10-12 42-15,4-8 9 16</inkml:trace>
  <inkml:trace contextRef="#ctx0" brushRef="#br0" timeOffset="138033.1792">11921 17275 1909 0,'0'-4'632'15,"4"-5"-478"-15,11 4-89 16,11-4-53-16,6-4-9 15,13 3-3-15,2-2 2 16,8 13-2-16,-5-1-2 16,0 7-46-16,1 4-29 15,-2 1-189-15,2 5 163 16</inkml:trace>
  <inkml:trace contextRef="#ctx0" brushRef="#br0" timeOffset="138245.1052">12697 17212 1994 0,'11'9'640'0,"5"-6"-441"16,2-5-195-16,5-1-41 15,2-5 0-15,0 4 9 16,7 6 11-16,-8 0 19 15,1 5 8-15,-9-4-53 16,-2 0-41-16,-7 4 55 16</inkml:trace>
  <inkml:trace contextRef="#ctx0" brushRef="#br0" timeOffset="138426.1787">12793 17407 1716 0,'-2'19'809'15,"2"-10"-303"-15,6-1-434 16,11-8-109-16,4 0-16 0,5-3-15 16,2 0 8-16,-3 2 4 15,4 1-2-15,-4 2-48 16,0-2-29-16,4 0 85 16</inkml:trace>
  <inkml:trace contextRef="#ctx0" brushRef="#br0" timeOffset="138658.7866">13334 17019 2152 0,'-3'6'623'0,"2"3"-503"16,-6-1-136-16,4 16-46 0,3 9-1 15,-1 14 25-15,2 12 28 16,-1 9 38-16,-1 2 2 16,0-5-2-16,1-3-40 15,0-17 149-15,1-14-111 16</inkml:trace>
  <inkml:trace contextRef="#ctx0" brushRef="#br0" timeOffset="138828.1233">13727 17526 1860 0,'5'18'774'16,"-1"-9"-193"-16,5-5-685 16,-5-3-74-16,0 1-76 15,-4-5-2-15,-5 8 157 16</inkml:trace>
  <inkml:trace contextRef="#ctx0" brushRef="#br0" timeOffset="139408.9112">13928 17042 1958 0,'7'-1'675'15,"4"0"-375"-15,10-6-287 16,1-1-20-16,9 0-7 16,4 6 1-16,5 6 9 15,8 5 4-15,4 10 4 16,-6-4-1-16,-6 4-2 15,-4 3-1-15,-14-1-2 16,-3 0-2-16,-13-3 0 0,-6-3 1 16,-13-2-6-1,-10 4-4-15,-14 13-9 16,-14-5-4-16,-6 3 7 0,8-1 7 16,12-7 20-16,14 1 8 15,15-6 10-15,5-1 7 16,11-2-3-16,7 2 4 15,20 5 8-15,2-4-1 0,16 4-4 16,-2-4-9-16,-1-3-18 16,3 2-9-16,-11-5-31 15,-5 0-55-15,-32 5 54 16</inkml:trace>
  <inkml:trace contextRef="#ctx0" brushRef="#br0" timeOffset="141165.448">2119 13574 1907 0,'-4'1'553'0,"14"14"-562"15,-16-1-6-15,7 17-1 16,-4 0 2-16,-5 2 13 15,15 10 1-15,-7 3 1 16,-2 3 2-16,1 2-3 0,7 5 1 16,-8-8-1-16,7 3-1 15,-6-6-33-15,-11-6-21 16,14-10 25-16</inkml:trace>
  <inkml:trace contextRef="#ctx0" brushRef="#br0" timeOffset="141744.9183">2013 13467 1726 0,'7'-16'659'0,"8"-1"-487"15,5-3-131-15,17-2-36 16,5 1-1-16,10-1-3 15,5 4 2-15,0 7-2 16,2 0-1-16,-1 11 2 16,-4 0-2-16,-5 8 0 15,-2 8 0-15,-23-1 0 16,-7 5-2-16,-15 5 0 16,-12 1 0-16,-16 6 1 15,-11 4 0-15,-19-2 0 0,-2 3 1 16,2-1 2-16,-4-11 3 15,5-4 2-15,2-4 1 16,18-7-2-16,5 1-5 16,19 0 1-16,5-5-4 15,6-2 0-15,16 1-2 16,16 3 3-16,10 3 1 16,10 3 1-16,-1 1 3 0,8 1-3 15,5 5-1-15,2 2 0 16,-3 2 0-16,-14 1 1 15,-9-3-7-15,-19-2 17 16,-7 1 12-16,-14-2 27 16,-9 0 22-16,-9 7 1 15,-15-1-11-15,-19 2-23 16,-10 1-10-16,-13-4-15 16,2 1-3-16,-2-7-4 15,7-2-5-15,9-8 0 16,9-1-2-16,17-3-9 15,7-3-13-15,13 1-56 16,6-2-53-16,18 0 74 16</inkml:trace>
  <inkml:trace contextRef="#ctx0" brushRef="#br0" timeOffset="144662.9889">2808 13463 1918 0,'-17'-8'596'0,"8"2"-526"0,3-1-33 16,4 4-12-16,2-2-17 15,2 3-8-15,3 0 0 16,14 2-2-16,7 2 0 15,17 5 0-15,7 3 1 16,15 5 1-16,2 0 0 0,3 1 0 16,0 1 0-16,-8-3 0 15,2-2 0-15,-2-2 6 16,-4-4 1-16,-4 4 2 16,-7 1 2-16,-14-1-3 15,-3 3-1-15,-13-6 2 16,-5-2 2-16,-5 0 13 15,-7-3 11-15,-9 3 13 16,-2 3-5-16,-10 2-12 16,-4 0-13-16,-10 2-15 15,-3 2 1-15,-10-3 5 16,-5 1 2-16,8 5 5 16,-3-1 0-16,7 3 0 15,4 0-4-15,3-3-7 16,8 2 0-16,4-5-4 15,0-4 1-15,6-3-2 16,3-2 0-16,5-3 0 0,2 1 0 16,13 2-3-16,0-2 4 15,7 5-25-15,0-5-43 16,-1 0 50-16</inkml:trace>
  <inkml:trace contextRef="#ctx0" brushRef="#br0" timeOffset="146656.4276">4589 13387 898 0,'8'-5'588'0,"0"-1"-485"16,4-3-75-16,-4 5-9 15,-1-2 52-15,-3 2 80 16,-1-1-31-16,-3-4 25 16,0 3-20-16,-6-9-47 15,-1 1-22-15,-4-1-18 16,-4-4-7-16,-3 6-11 16,-3-2-6-16,-4 3-4 15,0 5-1-15,4 2 0 16,1 3-2-16,7 11-4 15,1 4 0-15,4 20-3 0,3 11 1 16,7 22-1-16,3 17 0 16,5 15 0-16,-2 2 0 15,-1 8-1-15,6-5 1 16,-1 0 0-16,-1-4 0 16,-4-10 1-16,-2-6-1 15,-4-20 0-15,-1-7 0 0,0-15 5 16,-8-9 4-16,-6-17 8 15,0-5-1-15,-11-12-3 16,3-6-7-16,-12-14-23 16,1-6-14-16,-7-22-42 15,-1-11-15-15,8-6 55 16</inkml:trace>
  <inkml:trace contextRef="#ctx0" brushRef="#br0" timeOffset="146865.9897">3975 13863 1611 0,'-9'-7'722'16,"-1"-2"-534"-16,14-1-129 16,15 0-18-16,14-6-30 15,17 4-7-15,8-3 6 16,5 0 2-16,13 9 5 0,-2-3-1 16,2 6-6-16,0 3-1 15,-16 1-5-15,2 3-1 16,-11 1-4-16,-4-1-28 15,-5-1-60-15,-7 3 533 16,-16 4-368-16</inkml:trace>
  <inkml:trace contextRef="#ctx0" brushRef="#br0" timeOffset="147696.4121">5078 13410 1620 0,'6'-15'695'0,"1"4"-546"0,0 2-105 16,1 3-16-16,-1 7-25 15,-1 5-3-15,1 17-1 16,-5 6-3-16,-4 21 5 15,-6 11 2-15,-8 7-1 16,1 6 2-16,2-2-1 16,-1-12-1-16,5-7-1 15,2-10 1-15,0-18-4 16,3-6-9-16,1-15-33 16,1-9-22-16,4-12-242 15,-2-10 197-15</inkml:trace>
  <inkml:trace contextRef="#ctx0" brushRef="#br0" timeOffset="147924.3296">5028 13546 1452 0,'1'-22'764'15,"4"5"-540"-15,0 4-120 16,2 6-27-16,9 8-43 0,0 5-18 16,5 9-10-16,0 5-2 15,5 16 2-15,-1 9-3 16,1 6 0-16,5 6 1 15,-2-8 0-15,2-3-1 16,1-5-1-16,-9-12-1 16,5-8-15-16,-10-8-10 0,-4-13-22 15,-1-8-12-15,-3-20-24 16,2-6-13-16,-2-17 62 16</inkml:trace>
  <inkml:trace contextRef="#ctx0" brushRef="#br0" timeOffset="148135.0832">5546 13368 1322 0,'1'-3'792'16,"0"3"-526"-16,-3 3-190 15,-1 11-27-15,-5 18-40 16,-2 12-6-16,-4 20 1 16,-6 1 1-16,-1 4 0 15,0-3 0-15,4-7-2 16,2-3-2-16,2-15 3 15,0-5-8-15,8-16-15 16,-5-10-15-16,7-12-37 0,5-7-10 16,-2-21 49-16</inkml:trace>
  <inkml:trace contextRef="#ctx0" brushRef="#br0" timeOffset="148356.2928">5561 13435 1648 0,'10'-4'686'0,"1"4"-561"15,1 2-46-15,0 9-47 16,-1 7-14-16,1 18-9 16,-1 15 1-16,-3 19-1 15,4 10-2-15,1 8-2 16,-1-6-1-16,5-7-2 16,-6-9 2-16,6-13-3 15,4-5 1-15,-11-19 5 16,3-10-17-16,-4-12-41 15,-6-8-22-15,-5-17 36 16</inkml:trace>
  <inkml:trace contextRef="#ctx0" brushRef="#br0" timeOffset="148849.8658">3650 13192 2038 0,'0'-17'576'0,"17"3"-549"16,11 5-24-16,22-3-4 15,6 1-1-15,28 1 0 16,17 1 1-16,18 8 1 16,12-2 1-16,0 3-1 15,-9-4 2-15,-4 0 0 16,-6-5-1-16,10-2 10 15,4-2 5-15,5-8 12 16,0 6 4-16,-18-3 0 16,-9 2-5-16,-23 7-11 0,-7-1-3 15,-15 1-6-15,-7 1-3 16,-14 1-2-16,-7 3 0 16,-14 2-1-16,-5 2 0 15,-7 0-1-15,-5 0-5 16,-27 1-63-16,-11 6-35 15,-35 7 59-15</inkml:trace>
  <inkml:trace contextRef="#ctx0" brushRef="#br0" timeOffset="149373.1572">3875 13128 1929 0,'-9'-23'575'0,"2"2"-534"15,5 7-29-15,-1 9-8 16,-1 2-4-16,11 22-1 15,-5 13-2-15,-7 31 0 0,2 20 3 16,-5 22 2-16,1 9 0 16,9 8 0-16,-1-2 1 15,3-7-1-15,3-1-2 16,-4-16 1-16,1-8-1 16,3-17 0-16,-1-11 3 15,0-20-2-15,-3-8-1 0,-5-17 10 16,0-5 4-16,-2-8 25 15,1-4 12-15,-5-11-1 16,-9-10-1-16,-5-10-19 16,-5-7-10-16,-3-1-8 15,2 6 1-15,-3 6 9 16,1 10 6-16,-2 15 3 16,6 14-6-16,-7 27-11 15,-4 12-9-15,7 29-5 16,-8-1-1-16,9 6 6 15,10-5-15-15,6-11-74 16,7-3 58-16</inkml:trace>
  <inkml:trace contextRef="#ctx0" brushRef="#br0" timeOffset="162186.7767">22698 12088 1623 0,'9'-21'669'0,"-1"8"-572"16,6 4-53-16,5 9-27 15,0 5-11-15,-2 7-6 16,4 8-2-16,-11 10 1 16,-1 8 1-16,0 13 0 15,-3-2 2-15,-1 0-3 16,3-6-13-16,-1-12-33 16,-5-7-30-16,4-10 38 15</inkml:trace>
  <inkml:trace contextRef="#ctx0" brushRef="#br0" timeOffset="162556.5788">23144 12034 1923 0,'6'-15'578'16,"-3"6"-531"-16,0 7-38 15,-8 10-32-15,-3 10-3 16,-5 16 0-16,-1 8 4 0,5 9 22 15,2-3 0-15,8-8 0 16,6-8 0-16,7-12 0 16,0-6 2-16,6-10-1 15,0-9 0-15,-1-8 12 16,3-3 1-16,-4-7 2 16,-7-3-2-16,4-3-8 15,-11-7-3-15,4 2-1 16,-1 2-2-16,-14 1 0 15,7 5 6-15,-10 10 1 16,-3-2 2-16,2 13 2 16,0 1-4-16,-1 8-5 15,-1 6-6-15,5 8-28 0,-3 3-16 16,4-1-50 0,9 4-371-16,6-12 294 0</inkml:trace>
  <inkml:trace contextRef="#ctx0" brushRef="#br0" timeOffset="162899.0289">23558 11998 1726 0,'23'-16'625'15,"-13"3"-563"-15,-3 4-37 0,-13 7-21 16,-8 1-1-16,-5 11-2 16,-7 6-1-16,-1 10 5 15,-4 2-2-15,0 10-2 16,0 1 3-16,10 7-3 15,5-1 1-15,13-4-1 16,3-8-1-16,7-9-1 16,7-8 1-16,7-14 1 15,8 1 12-15,1-15 19 16,-2-8 3-16,0-5 3 16,-4-8-5-16,-6-5-20 15,1 4-1-15,-12-6-4 16,1 8-1-16,-6 5-3 15,-4-1-2-15,-3 12-5 16,-9-2 1-16,2 14-14 16,-1 4-13-16,0 6-32 0,2 5-28 15,1 0 56-15</inkml:trace>
  <inkml:trace contextRef="#ctx0" brushRef="#br0" timeOffset="163237.9166">23873 12025 1898 0,'17'-10'623'0,"-8"-2"-462"16,-2 1-116-16,-8 8-45 15,-8 1-12-15,-19 2-29 16,5 7-3-16,-10 8 13 16,1 1 10-16,11 10 21 15,-11-5 3-15,11 7-3 16,4-1 0-16,10 3 0 15,12 0 0-15,17-6 3 16,1-6 5-16,5-11 15 16,5-9 5-16,-1-15 12 15,7-5-1-15,0-9-11 16,-1-1-7-16,-8-6-12 16,-5-2-1-16,-7 2-6 15,-6 5 1-15,-12 10-12 0,-5 5-28 16,-20 10-51-16,-7 8-15 15,-11 14-16-15,-1 13 66 16</inkml:trace>
  <inkml:trace contextRef="#ctx0" brushRef="#br0" timeOffset="163615.6685">22561 12541 1810 0,'9'-2'630'0,"13"-6"-481"15,9-3-109-15,28 0-36 16,6-2-4-16,20-1 0 15,4-1 1-15,2 0 2 16,10 5 1-16,3 0 14 16,8 3 4-16,-1 0 11 15,0 1-3-15,2 5-12 0,-8 1-6 16,-11 0-10-16,-11-1 0 16,-19-3-1-16,-4 1 1 15,-17 1-1-15,-4 2 0 16,-22 1-13-16,-9-1-26 15,-17 5-58-15,-14 0-46 16,-24 6 83-16</inkml:trace>
  <inkml:trace contextRef="#ctx0" brushRef="#br0" timeOffset="164033.5106">23293 12740 1854 0,'-6'0'586'16,"1"-5"-494"-16,10-2-81 16,3-9 0-16,5-5 6 15,11-3 0-15,1-5-4 16,-2-1-3-16,1 2-3 16,-10-2-4-16,-8 9 1 15,-1 7 0-15,-15 5 0 16,-5 6-3-16,-10 10 2 15,-5 3-3-15,2 8 0 16,-1 7 1-16,16 6-1 0,3 0 0 16,8 0-4-16,4-6 0 15,7-7 1-15,7-4 1 16,8-17 2-16,6-3 2 16,3-9 0-16,-1-4 1 15,-5 10-2-15,-9 3 3 16,-10 2-3-16,-5 11 2 0,-4 12-1 15,-1 7 2 1,4 20 4-16,2-1-1 0,4 0 0 16,2-1-4-16,-2-9-15 15,3 2-36-15,-2-6 33 16</inkml:trace>
  <inkml:trace contextRef="#ctx0" brushRef="#br0" timeOffset="178080.4016">23197 13586 666 0,'0'3'668'0,"0"2"-61"16,-2-4-485-16,2 5-49 15,2 5-22-15,-3 3-15 16,2 8 0-16,-6 7-5 16,-4 2-3-16,-1 1-16 15,-1 0-3-15,-1-2-6 16,3 4-5-16,-1-7-23 16,1 1-22-16,3-7-60 15,0-6-338-15,5-1 265 16</inkml:trace>
  <inkml:trace contextRef="#ctx0" brushRef="#br0" timeOffset="187454.9518">23120 13628 944 0,'-1'1'735'16,"-1"-3"-414"-16,2 1-240 0,1 3-35 15,-1-4-8-15,0 1 2 16,0-3 2-16,-1 0-4 16,0 4-7-16,1 2-14 15,1 1-8-15,0 2-3 16,1 2-2-16,-3-2-1 15,1 3 0-15,-1-1 1 16,-1 0-1-16,2 7 2 16,-4-3 0-16,-1 1 4 15,0 5 0-15,-5-2-2 16,2 2-2-16,2 5-3 16,-1-1 0-16,3 1-1 15,-2-2-1-15,1 2 1 16,-1-3 1-16,-1 1-1 15,1 0 0-15,-1-5-1 16,2-1 0-16,2-4 0 16,1 1 0-16,2-3 0 15,0-3 0-15,-2-5 0 0,1-2 0 16,-1 0-1-16,2 1 1 16,0 6-13-16,0-5-10 15,1 1 55-15,-2-6-31 16</inkml:trace>
  <inkml:trace contextRef="#ctx0" brushRef="#br0" timeOffset="188876.2018">23493 13593 1003 0,'-2'0'769'16,"2"0"-494"-16,2 4-135 15,-4-5-46-15,2 0-17 16,0 1-11-16,-2-4-7 16,2 8-16-16,-1-2-12 15,-1 6-18-15,0 10-7 16,-7 4-1-16,0 10 2 0,-2 7-2 16,-8 0 3-16,-1 1-1 15,4 2 0-15,-5-10 1 16,8-2-4-16,8-6-1 15,-9-13-9-15,6-7-38 16,6-2-27-16,-1-11 38 16</inkml:trace>
  <inkml:trace contextRef="#ctx0" brushRef="#br0" timeOffset="190024.5091">23884 13567 864 0,'2'2'778'0,"-4"-3"-335"0,4 4-358 16,1 0-17-16,0-1-23 15,4 4-7-15,-8-5-4 16,1 2-1-16,0 2-3 15,-1 0 1-15,0 4 0 16,-1 4-2-16,-5 5-4 16,1 2-3-16,-2 6-6 15,1 0-3-15,0 0-2 16,2 4-5-16,2-5-1 16,-5-2-2-16,5-2-1 15,-4-2 0-15,-4-6-2 16,9 2 0-16,-8-7-2 15,3-1 1-15,7-1-3 16,-2-1-7-16,2-4-20 16,0 1-9-16,-2-2-31 0,-2-2-9 15,11-3 50-15</inkml:trace>
  <inkml:trace contextRef="#ctx0" brushRef="#br0" timeOffset="206386.2061">22777 14501 260 0,'-1'-16'166'16,"-6"-6"177"-16,0-4-61 0,0 5 23 15,3 2-16-15,4 3-51 16,-3 5-91-16,7 7-39 16,-3 2-10-16,3 5-22 15,3 1-21-15,3 4-13 16,1 3-11-16,2 7-11 16,-2 3-4-16,0 7-6 15,0 4-1-15,-7 4-3 16,-5 1 0-16,4 2-5 15,0-1 3-15,-1 0-2 16,6-5 2-16,-11-6-1 16,1 1-2-16,1-9 2 15,5 2-3-15,1-8 2 16,-3-6-2-16,4-5 11 16,-6-2 4-16,4-9 7 0,-4-4 4 15,6-6-7-15,6-5-5 16,0-3-4-16,11 3-4 15,-3 1-2-15,-1 5-1 16,0 9-1-16,-6 2-2 16,-1 7 1-16,-1 4 0 15,0 6-1-15,1 4 1 16,-1 6-1-16,-1 2 0 0,-1 1 0 16,-1-2 1-16,-1-1 2 15,0-2 1-15,-2-4 0 16,3 3-2-16,-5-10-2 15,1 0-2-15,-4-9-28 16,0-4-20-16,0-4-19 16,0-3 33-16</inkml:trace>
  <inkml:trace contextRef="#ctx0" brushRef="#br0" timeOffset="207400.5522">23324 14402 1421 0,'-5'-8'717'0,"1"1"-561"16,4-1-83-16,0-2-11 15,6 2-4-15,7 4-4 0,-9-4-3 16,7 6-10-16,4 4-17 15,-9 0-8-15,6 6-9 16,3 2-3-16,-8 1 0 16,3 0-1-16,7 7-1 15,-11-3 2-15,3 0-2 16,1 2 2-16,-9-7-3 16,5 1-4-16,-6 2 0 15,-5-1-1-15,-6 7 5 16,-5 0 1-16,-16-6 5 15,2 3-1-15,0-6-3 16,7 3 4-16,11-2-3 16,3-3 1-16,4-5-3 15,0-3-2-15,5 0-1 16,0-2 0-16,2-1 2 0,9 3 1 16,12 0-1-16,4-3-1 15,8 3 0-15,-6-7-2 16,0 7-1-16,-1 0-2 15,-2 5-2-15,0 2 3 16,-5 0 1-16,-2 3 3 16,-5 2 0-16,-4 0 0 0,-9-3 0 15,-1 2 1 1,-8-3 9-16,-1 2 8 0,-7 1 10 16,-5-1 6-16,-6-2 0 15,-5-2-3-15,-9 0-12 16,-1-6-5-16,0 1-14 15,-1-6-10-15,7-1-16 16,7-1-9-16,9 1-17 16,8-2-28-16,12-2 565 15,13-2-386-15</inkml:trace>
  <inkml:trace contextRef="#ctx0" brushRef="#br0" timeOffset="209418.3106">22977 13409 607 0,'3'-11'612'0,"-2"3"-171"16,0 3-127-16,-1 0-161 16,-4 5-32-16,2 4-47 0,-4 1-30 15,-1 6-27-15,-1 0-8 16,-2 6-5-16,-1 2 0 15,-2 11 0-15,-3 0-2 16,-6 9-1-16,6 5 1 16,3 1-2-16,3 1 0 15,11 0 0-15,2-4 0 16,3-2-3-16,11 3 1 0,2-4-4 16,-7-4-3-16,4-3-15 15,0-8-8-15,8-3-9 16,9 2-4-16,7-4 8 15,2-5 6-15,7 4 4 16,0-11-2-16,4-3 15 16,7-1 1-16,12-6 7 15,1-4 5-15,4-1 1 16,-1-5 0-16,-10-6-9 16,7 4-13-16,-3-6-15 15,-4 1-4-15,-6-2 12 16,-5-5 10-16,-8-6 25 15,0 3 12-15,-1-4 18 16,0 2 4-16,1 4 8 16,-3-3-3-16,-11 2 2 15,-5-3 4-15,-11 2 3 0,-3-2-4 16,-14-1-10-16,-5 2 0 16,-22-6-1-16,-10 0-2 15,-12 5-6-15,0-3-4 16,-1 3-8-16,3 1-4 15,-2 2-5-15,-3 3-1 16,-6 5-1-16,-3 0 1 0,-10 4-1 16,-4 6-2-16,-7 8-4 15,-5 5-2-15,-10 4 1 16,8 6 4-16,3 2 4 16,5 2 1-16,25 8-3 15,0 0-1-15,11 4-1 16,4 2-2-16,3-3 0 15,4 2 0-15,9 1-1 16,-3-1-1-16,14 6 0 16,-1-7-1-16,2-2 4 15,15 4-17-15,-2-4-54 16,3-1-24-16,20 5 46 16</inkml:trace>
  <inkml:trace contextRef="#ctx0" brushRef="#br0" timeOffset="212352.1463">23106 15594 1872 0,'-3'2'608'0,"2"1"-505"16,-1 3-39-16,-1 8-38 15,-7 3-12-15,-2 16-9 16,0 8-1-16,-9 6-3 0,4 14 1 16,-3 2-3-16,-3-9 3 15,8 2-31-15,-2-15-18 16,3-12-42-16,7 1-30 15,5-14 79-15</inkml:trace>
  <inkml:trace contextRef="#ctx0" brushRef="#br0" timeOffset="212621.0471">23282 15626 1791 0,'5'1'632'0,"-3"2"-511"16,-1 3-37-16,-7 0-45 16,5 9-12-16,-4 7-14 15,-3 5 0-15,2 13-6 16,-6-1-3-16,-1 9-3 16,0 1-1-16,-2-4 0 15,7 1 0-15,-2-12-2 16,3-1-5-16,4-7-11 15,-1-8-22-15,4-10-49 16,-1-10-16-16,6-17 54 16</inkml:trace>
  <inkml:trace contextRef="#ctx0" brushRef="#br0" timeOffset="212918.5596">23610 15637 1688 0,'2'0'647'0,"1"0"-560"15,0 0-32-15,-2 0-21 16,0 4-1-16,-1 14-2 15,-3 1 1-15,-4 12-12 16,-2 3-5-16,-5 3-8 16,5 6-2-16,0-3-2 15,0-3-7-15,3-2-51 16,-3-9-22-16,2-6 39 16</inkml:trace>
  <inkml:trace contextRef="#ctx0" brushRef="#br0" timeOffset="213367.0648">22745 16217 1604 0,'2'-4'646'0,"8"-1"-570"16,8 3-45-16,5-5-12 15,6 0 0-15,0 2 4 16,9 1 5-16,6 2 6 16,0 4-1-16,12-2-7 15,-2 2-4-15,6 0-14 0,3-1-7 16,2 5-4-16,5-3 11 16,-1-1 9-16,-7-3 3 15,-2 1 6 1,-7-2-15-16,-12-4-8 0,-2 5 3 15,-20-1-45-15,-11-6-36 16,-17-1 45-16</inkml:trace>
  <inkml:trace contextRef="#ctx0" brushRef="#br0" timeOffset="213917.0712">23317 16479 1216 0,'10'-2'811'15,"-8"-8"-456"-15,5-7-322 16,1-2-10-16,4-2-6 15,-2-2 0-15,-4-3 1 0,-5 2 1 16,1 1-2-16,-2 2-4 16,0 5-7-16,-13 1 1 15,-6 3-7-15,1 5 0 16,-11 4 0-16,18 12 0 16,-7 9 0-16,-1 1 2 15,8 10-2-15,-4-4 3 16,9 2-3-16,1-2 1 0,9-1-1 15,-2-5 0-15,9-1 0 16,1-6 2-16,2-3-1 16,0-4-1-16,-2-5 1 15,8 1 0-15,-9-3-1 16,10 2 2-16,-6 3-2 16,-5 4 0-16,-1 6 1 15,-8 5 2-15,-4 8-1 16,-11 3 5-16,2 6 9 15,-10 3 4-15,4 5 3 16,4 1-4-16,0 0-9 16,4-1-5-16,-4-12-5 15,6-3-4-15,3-10-31 16,0-6-27-16,12-12 33 16</inkml:trace>
  <inkml:trace contextRef="#ctx0" brushRef="#br0" timeOffset="216404.8436">23933 16145 1493 0,'5'-3'666'16,"-1"-9"-593"-16,6 1-28 15,1-9-15-15,2 1-6 16,3 0-3-16,-1 3 2 15,3 5-1-15,-5-1 3 16,0 7-4-16,-3 2 0 0,-2 1-11 16,-1 2-3-16,-3 2-5 15,0 5 1-15,1 9-3 16,0 5 3-16,-1 4-2 16,-2-1 4-16,1-1-1 15,-1-3 1-15,5-3 0 16,-1 0 2-16,-2-4-1 15,4-1-1-15,-4-5-2 16,6 1-2-16,1-2 0 16,-8-6-4-16,2-4-19 15,-10-7-22-15,6-3 27 16</inkml:trace>
  <inkml:trace contextRef="#ctx0" brushRef="#br0" timeOffset="216846.7499">23842 16463 1608 0,'4'-5'630'0,"10"-4"-592"15,-2-6-29-15,1-4 0 16,3-3 0-16,-2-2 1 16,0 5 2-16,1 3-1 15,1 1 0-15,-1 4-2 16,2 1-4-16,-4 4-2 15,-3 2-3-15,-3 8 1 16,-3 3-1-16,-4 10 0 16,0 6 2-16,-1 8-2 15,0 0 3-15,1-5-2 16,2-3-1-16,2-9 7 16,3-3-1-16,6-4 1 0,-1-8 2 15,8-10-7-15,1-7 1 16,2-17-15-16,10-4 7 15</inkml:trace>
  <inkml:trace contextRef="#ctx0" brushRef="#br0" timeOffset="233549.6761">22844 17330 1346 0,'-2'4'688'0,"3"-2"-604"0,-4-1-24 15,7 3-10-15,-7 0 5 16,2 5-11-16,2 5-14 15,-9 3-14-15,15 12-6 16,-9 5-8-16,1 7 1 16,-5 5-3-16,-10-3 0 15,2 5-6-15,6-1-12 0,0-6-33 16,-1-6-208-16,10-12 181 16</inkml:trace>
  <inkml:trace contextRef="#ctx0" brushRef="#br0" timeOffset="234101.17">22999 17437 1825 0,'4'0'582'15,"5"-8"-535"-15,3-4-36 16,5-5-3-16,3 2-1 0,4 3 2 15,2 6-3-15,5 3 0 16,-6 0 0 0,3 3-6-16,-3 1 1 0,2 4-1 15,-3 2-1-15,-9 1-1 16,-4 1 2-16,-8 4 0 16,-3 5 2-16,-9 7-2 15,7 7-6-15,-17 1-5 16,-1 1-1-16,-3 0-1 15,-11 0 1-15,4-4-1 16,-4-1 2-16,8-9 4 16,5-6 4-16,14-1 3 15,5-6 1-15,4-8-3 16,9 0-2-16,5-10 5 16,6 4 6-16,9 6 3 0,-3-8 1 15,5 5-8 1,-1-4 0-16,-5-3-33 15,5 9 12-15,-5 1 6 0</inkml:trace>
  <inkml:trace contextRef="#ctx0" brushRef="#br0" timeOffset="234768.6585">22562 18049 1393 0,'-2'2'692'0,"5"-1"-594"16,4-1-22-16,6 3-32 15,-1-3-7-15,5-2 1 16,3 1-3-16,-1-3-8 16,13 3-3-16,12-4-10 15,2-1-1-15,10-3-9 16,1 0-3-16,-1-1 2 16,2 1-1-16,1 2 1 15,1-1 0-15,0 4-3 16,3 0 0-16,-5 0 0 0,0 3 0 15,-12-5 0-15,-2 0 1 16,-13 2 4-16,-9-1-13 16,-10-1 16-16,-8-3-8 15</inkml:trace>
  <inkml:trace contextRef="#ctx0" brushRef="#br0" timeOffset="237836.1039">23215 18201 830 0,'-7'-8'719'16,"-1"1"-252"-16,3-3-414 16,-1 2-10-16,2 1 17 15,-3 2 7-15,0 4 10 16,-4-2-15-16,1 3-11 15,-1 0-9-15,3 0-18 16,1 1-8-16,3 1-10 16,0-1-2-16,-2 1-4 15,0 0-3-15,1 3-4 16,-3 2 0-16,1 4 3 16,-1 5 2-16,-1 8 2 0,2 2 1 15,4 6-1-15,1-6 0 16,4-3 0-16,1-4-1 15,3-10-5-15,4-2-1 16,4-11 0-16,3-6 1 16,3-5 5-16,-1-5 1 15,2-1 1-15,2 3-1 16,-8 1 2-16,1 6-2 16,-4 5 0-16,-2 2 2 0,-2 6-1 15,0 3 0-15,-7 9 6 16,-5 5 0-16,1 9 6 15,-4 3 0-15,-6 4 1 16,7 1 3-16,-3 3-4 16,-1-4-1-16,7-5-8 15,-5-2 1-15,-1-8-5 16,6-3 0-16,-3-8-3 16,6-1-1-16,0-8-19 15,-2-3-14-15,8-10 289 16,-2-15-198-16</inkml:trace>
  <inkml:trace contextRef="#ctx0" brushRef="#br0" timeOffset="252696.758">21388 16976 707 0,'-9'-8'552'0,"2"1"-353"15,2 4 44-15,-3-3-23 16,7 4-54-16,4 0-19 15,0 2-32-15,-1 0-21 16,-2 0-16-16,0 4-10 16,0 9-24-16,1 5-12 15,2 11-18-15,3 6-6 16,-1 7-5-16,-1 2-2 16,1 8 1-16,0-6 0 15,-3-5-1-15,7 0 1 0,-3-14-2 16,2-4 0-16,-8-14-2 15,1-3-2-15,2-9-5 16,-5-8 1-16,10-8 3 16,-1-6 2-16,6-8 3 15,6-3 3-15,6-3-2 16,9 2 0-16,1 5 0 16,5 5 0-16,-4 10-1 15,-6 1 1-15,-3 6 0 16,-3 4-1-16,-1 6 0 15,0 5 1-15,-4 8 1 16,-3 0-1-16,-3 1 2 16,-8 0-2-16,-3 5 2 15,2 2-2-15,-8-5 3 0,0 0-3 16,-1-9-41 0,4-2-21-16,8-2-54 0,2-3-16 15,-1-13 79-15</inkml:trace>
  <inkml:trace contextRef="#ctx0" brushRef="#br0" timeOffset="253183.0135">22169 16697 1294 0,'1'-1'775'16,"0"4"-543"-16,-2-3-120 15,2 4-16-15,-7-4-29 0,0 0-19 16,-4 10-25-16,-5 4-13 16,0 10-9-16,-2 6 0 15,1 1 1-15,2-3 0 16,3 1 0-16,3-7-1 16,6-2 0-16,2-3 1 15,3-4-2-15,2-1-2 16,6 3 2-16,2-2 0 0,4-1 0 15,2-2 0-15,2-2-1 16,0-5 0-16,1-1 0 16,2 4 0-16,-6-9 1 15,-1 4-11-15,-9-3-30 16,-1-4-17-16,-7-8-33 16,-7-4 56-16</inkml:trace>
  <inkml:trace contextRef="#ctx0" brushRef="#br0" timeOffset="253397.6944">22238 16769 1474 0,'2'10'707'0,"0"4"-548"16,2 4-59-16,-4 3-39 15,-1 2-9-15,-5 8-13 0,-4 1-8 16,-1 6-13-16,-2 5-7 15,-4 4-9-15,1 2-1 16,-2 2-22-16,-1-5-14 16,3 1-41-16,-2-8-20 15,4-6 57-15</inkml:trace>
  <inkml:trace contextRef="#ctx0" brushRef="#br0" timeOffset="263037.5795">24593 15795 1238 0,'-6'0'745'16,"0"-2"-552"-16,6 2-97 15,-3 0-11-15,6 2-5 16,-3 0 3-16,-2 4-7 16,1 4-7-16,-5 7-16 15,2 6-10-15,-7 9-19 16,4 10-8-16,-4 7-12 15,-4 2-1-15,3 5-1 16,-1 1-1-16,2 2 1 16,1-2-6-16,5 0-45 15,-3-6-31-15,-2-14-53 16,0-3 68-16</inkml:trace>
  <inkml:trace contextRef="#ctx0" brushRef="#br0" timeOffset="263742.6037">24678 15798 942 0,'-3'2'877'0,"1"-1"-338"16,-2-1-473-16,6 1-28 16,1-1 1-16,4-2-8 15,4 1 4-15,1 0 5 16,-3 1-1-16,3 2-8 16,1 2-5-16,2 3-12 15,1 2-3-15,-7 3-8 16,3 3-1-16,-2 3-1 15,-2 2-1-15,-5-1-1 16,-1 1-2-16,-4 2 2 16,-5-1 0-16,-4 1-2 0,-9-2 0 15,0 3-8-15,0 1 0 16,-3-2 1-16,2-1 2 16,4-5 8-16,-4-5-1 15,11-5 1-15,4-2-2 16,8-4-1-16,9 0 2 15,4-2 0-15,6-1 0 16,0-3 1-16,1 1 0 0,6 0 1 16,-4 0 0-16,0 5 0 15,2 2-1-15,-2 6 0 16,-3 3 0-16,-4 1-1 16,-3-1 1-16,-2 4 0 15,0 3 0-15,-7-4 1 16,3 6 0-16,-8-8 1 15,-1 3 0-15,-6 0 4 16,-4-4 4-16,-6 2 5 16,-4 4 4-16,-5-1 8 15,-3 1 6-15,-1 6 13 16,-1-7 7-16,2-2-10 16,5-1-8-16,5-11-18 15,0-1-7-15,5-3-11 16,3-2-5-16,8-5-17 15,5-4-23-15,8-13-70 0,4-8 23 16,20-17 48-16</inkml:trace>
  <inkml:trace contextRef="#ctx0" brushRef="#br0" timeOffset="265882.4382">23166 17646 996 0,'-4'2'764'16,"-4"-9"-479"-16,6-2-211 16,2 3-34-16,-1-2 4 15,1 4 12-15,1 2 7 0,-2 1-1 16,0 0-6-16,1 1-10 15,0-2-9-15,2 2-21 16,3 0-10-16,3-2-3 16,5 1-1-16,6-1 0 15,6 2-1-15,0-3 0 16,-3 1 1-16,-1 2-1 16,-6 1-1-16,7 5 0 15,-2 1 0-15,-2 4 0 16,-4 2 0-16,-5 2 0 15,0 2 1-15,-8 0-1 16,-1 2 4-16,-18-3 4 16,0 1 1-16,-3 0 17 15,-1-2 7-15,7-1 13 16,-6-2 3-16,-3-6-3 0,-3-2-3 16,0 0-15-16,-2-4-5 15,4 1-13-15,1-1-3 16,3 1-7-16,4 1 0 15,7 0-6-15,4 2-15 16,1-7-59-16,4-1-34 16,9-4 61-16</inkml:trace>
  <inkml:trace contextRef="#ctx0" brushRef="#br0" timeOffset="266835.6597">23942 17955 1639 0,'-12'6'666'0,"8"-3"-569"16,-1-3-28-16,6-1-39 15,3-2-10-15,5-9-14 16,6 4 6-16,9-11 1 16,4-3-2-16,7-1-4 15,-2-5-5-15,2 6-2 16,-3 2-1-16,-2 13 1 15,0 7-1-15,-19 6-2 16,-1 10 3-16,-2 8 0 16,-1 1 0-16,11 5 3 15,2-3-1-15,-5-8-2 0,-4-4 2 16,6-6-2-16,-1-3 0 16,2-7 0-16,6-4-9 15,-1-13-42-15,2-8-14 16,-2-9 30-16</inkml:trace>
  <inkml:trace contextRef="#ctx0" brushRef="#br0" timeOffset="267490.7759">23941 18123 1558 0,'-4'13'665'0,"2"-10"-561"15,3 2-67-15,6-5-35 16,3-4 2-16,8 0-3 15,1-6 3-15,6-4 0 16,0-2 0-16,3 4-2 16,1 3 1-16,-1 2-2 15,4 2-1-15,-5 2 0 16,-4 7 0-16,-2 10 0 16,-6 8 0-16,5 4 0 0,-2-5 2 15,-1-3-1-15,-2-8 0 16,2-5-2-16,1-4-7 15,1-11-25-15,12-4-22 16,-3-19 22-16</inkml:trace>
  <inkml:trace contextRef="#ctx0" brushRef="#br0" timeOffset="268013.4811">24713 17741 1710 0,'1'6'624'16,"15"-5"-562"-16,2 2-33 15,7-2-27-15,9 2 2 16,-9 1-2-16,0-2-1 0,-3 11 1 15,-1 4 0-15,-6 0 0 16,-3 4-2-16,-12-3 1 16,-5 3 0-16,-5 7 2 15,-7-2-2-15,-5 1-2 16,-3-3-4-16,2 1-2 16,0-3 1-16,10 5 3 15,3-5 3-15,3-10 1 16,10-1 1-16,6-4-2 15,8-5 6-15,13-9-1 16,6-4 3-16,13-23 4 16,5-6-20-16,7-10 4 15</inkml:trace>
  <inkml:trace contextRef="#ctx0" brushRef="#br0" timeOffset="279895.1915">21629 12612 1493 0,'-5'-1'679'0,"4"-5"-555"15,1 0-105-15,3-4-18 16,2-1 0-16,1-4-1 31,-2 8 0-31,0 0 7 0,11-18 2 0,7-6 2 16,3-2 1-16,-3 12-6 16,-1-1-1-16,0 3-2 15,-4 1-2-15,-1 1-1 16,1 3 2-16,-6 2-2 15,0 1 0-15,-4 8 0 16,-9-5 1-16,2 6-1 16,0 2 1-16,4 3-1 15,1 8-2-15,-4 5 2 0,5 7-2 16,-6 1 4-16,12 8-1 16,-2 5-1-16,-4 0 2 15,4 4 0-15,-8-4-2 16,1-1 2-16,-4-2 0 15,2-3-2-15,6 3 1 16,-4-8-14-16,2-5-14 16,-13-10 8-16,2-2-320 0,-8-6 257 15</inkml:trace>
  <inkml:trace contextRef="#ctx0" brushRef="#br0" timeOffset="280070.3941">21710 12822 1095 0,'-9'0'805'15,"1"-1"-515"-15,8 1-188 16,3 0-33-16,4-2-26 16,8-1-9-16,11-2-14 15,5-5-6-15,9 3-5 16,2-2-4-16,5 2 0 16,0 3-7-16,0 7-36 15,-2 2 27-15</inkml:trace>
  <inkml:trace contextRef="#ctx0" brushRef="#br1" timeOffset="286538.8019">21697 12462 1440 0,'-6'-1'705'0,"2"-1"-528"16,4 3-159-16,0-2-9 16,0-3-3-16,0 2 1 15,-2-6 5-15,2 3 3 16,-1-1 11-16,1-3-4 15,0 0-6-15,2-2-5 0,4-2-7 16,2-4-5-16,5 1 1 16,1-7 0-16,-1 2 0 15,0 3 4-15,-3-2 6 16,3 6 3-16,-2 5 7 16,1 0 0-16,-3 5-6 15,0 3-4-15,-7 0-7 16,4 7-3-16,1 6-1 15,-2 4-1-15,4 17 2 16,-6 3 0-16,-3 7 2 16,10 9-1-16,-1-1 0 15,7 3 0-15,-2-2 1 16,-1 0-2-16,-1-7 1 16,-12-4-1-16,11-2 1 15,-11-12 2-15,5 0-3 0,8-5 0 16,-13-11 0-16,5 1 0 15,-7-8 0-15,3 1 1 16,2-3-9-16,3 0-8 16,-2 0-19-16,-6-3-13 15,-1-3-24-15,-3-3-193 16,-4-1 178-16</inkml:trace>
  <inkml:trace contextRef="#ctx0" brushRef="#br1" timeOffset="286800.0968">21766 12881 1511 0,'-8'0'712'16,"3"1"-557"-16,-1-6-99 16,4 0-10-16,2-3-19 15,-1-4-3-15,4 1-2 16,5 1 3-16,4 2-1 16,4 1-5-16,7 1-6 15,2 2-6-15,5-3-4 16,0 2-1-16,2-1-1 15,2 3 0-15,-4 0 0 16,3 3 2-16,-10 1-3 16,-2-1 0-16,-6 1-7 15,-5-2-13-15,-4-2-26 0,-6-2-16 16,-6-5-33-16,-4-4 60 16</inkml:trace>
  <inkml:trace contextRef="#ctx0" brushRef="#br1" timeOffset="287294.49">21579 12507 1555 0,'1'-3'690'0,"7"-5"-555"16,-1-4-82-16,11 0-44 16,-5-8-2-16,4-1 8 15,-1-1 4-15,-1-5 2 16,3 3-2-16,2 1-10 15,0-1-3-15,4 5-5 0,3 6-1 16,-4-1 1-16,-1 3-2 16,-4 6 1-16,-3-3-3 15,-5 11-1-15,-1 4 4 16,0 13-1-16,-8 7 1 16,6 13 0-16,2 4 1 15,-5 5-1-15,3 2 2 16,-1-2 0-16,-1 1-2 0,2-3 3 15,1 0-2-15,-5-10-1 16,-2-6 3-16,1-10-1 16,1-5-6-16,3-7-21 15,-5-5-23-15,-1-7-139 16,-3 0 114-16</inkml:trace>
  <inkml:trace contextRef="#ctx0" brushRef="#br1" timeOffset="287546.3375">21641 12840 1876 0,'4'0'586'0,"3"-4"-490"16,13 0-102-1,6-2-1-15,6-6 10 0,5 3 16 16,6-2 11-16,-1 1 1 15,4 5 1-15,-4 1-16 16,-2 0-11-16,1-1-3 16,-7-4 2-16,1 6-13 15,-9 0-33-15,-8-2-22 16,-9 4 589-16,-7 7-421 16</inkml:trace>
  <inkml:trace contextRef="#ctx0" brushRef="#br1" timeOffset="289420.9141">21891 13134 1412 0,'-1'-3'742'0,"5"-1"-535"0,-2-3-146 16,14 6-52-16,-14-8-7 15,3 5-2-15,6 4 1 16,4 2 1-16,9 9-1 16,5 4 2-16,2 4-2 15,6 4 1-15,-5 3 1 16,3 0-3-16,-1-3 1 0,1 0-1 16,0-2 4-16,-4-1 3 15,-1 2 0-15,-10-1 5 16,-3-1-4-16,0 2-2 15,-3-3-2-15,6 0-4 16,0-5 1-16,6-3-1 16,-1-1 2-16,-5-7-2 15,2-1-6-15,-14-4-33 16,-6-6-22-16,-3-3 34 16</inkml:trace>
  <inkml:trace contextRef="#ctx0" brushRef="#br1" timeOffset="289744.6168">22375 13181 2094 0,'4'6'576'16,"8"4"-563"-16,-2-2-30 15,13 8-8-15,0-1-2 16,2 6 12-16,-1 2 8 15,-1 9 5-15,-5 0 2 16,-5 3 0-16,-1 0-1 0,-5-3 1 16,-1-2-1-16,-6-11-2 15,1-3 1-15,-6-6-5 16,-5-1 9-16,-7 0 16 16,-11-4 6-16,-12-2 6 15,3 0-6-15,-7-4-15 16,9 1-4-16,7-1-4 15,-6-4-24-15,7 1 535 16,-6-2-398-16</inkml:trace>
  <inkml:trace contextRef="#ctx0" brushRef="#br1" timeOffset="296188.7463">21752 14759 1707 0,'-3'-8'620'0,"1"2"-572"16,4 4-31-16,0-3-11 16,-1 2 6-16,2 1 21 15,-2-5 9-15,5 5 9 16,0-3-4-16,5-1-16 15,9 6-7-15,2-3-10 16,5 3-3-16,6 1-4 0,-10-2-3 16,2 3 1-16,0 3-1 15,-8 3 3-15,4 5 0 16,-1 4 0-16,-2-1 0 16,-4 4-3-16,3 1-2 15,-9-3-1-15,-1 5-1 16,-7-3-1-16,-4-2 1 15,-7 5 0-15,-4 0 5 0,-9-2-3 16,-1 4-1-16,0-4 1 16,-6-4-2-16,9 1 0 15,-6-6 1-15,-3-2 0 16,3 0 1-16,4-5-1 16,9 2 1-16,5-7 2 15,9 5-2-15,-2-6-1 16,1-1-1-16,3 3-1 15,-1-1-1-15,7 2-2 16,1-2 3-16,3-3 0 16,9 1-1-16,-1 0 1 15,9 2 0-15,1 0 0 16,-3-2 2-16,3 2 10 16,-4 0 2-16,6 3 7 15,-7-2-3-15,0 5-7 0,-3-4 0 16,-7-1-6-16,1 4 0 15,-6-5-2-15,0 1-1 16,-4 1 1-16,1 1 0 16,-3-2 1-16,-1 2-3 15,0-2-1-15,-2-1-2 16,2 1-22-16,-2-1-14 16,-4 6 510-16,-6 8-375 0</inkml:trace>
  <inkml:trace contextRef="#ctx0" brushRef="#br1" timeOffset="299597.8142">22152 15373 1356 0,'1'5'707'15,"1"-3"-531"-15,3-2-163 16,2 6-7-16,4-3-5 16,1 6 3-16,1-4 3 15,0 3 6-15,1 1 0 16,0 0 1-16,3 9-4 16,-4 1-5-16,5 4-1 15,2 5 1-15,-4-2 1 16,14 3 2-16,2-1 1 15,0 0-1-15,6 1-4 0,-5-4-2 16,-4 2-2-16,-1-3 2 16,-9-4-1-16,-4-2 0 15,-6-1 0-15,-1-1 1 16,-4 1-2-16,-2 1 0 16,1-6-2-16,-3-5 1 15,0 3-5-15,1-3-7 0,-1-4-19 16,2 3-22-16,-3-8 34 15</inkml:trace>
  <inkml:trace contextRef="#ctx0" brushRef="#br1" timeOffset="300029.2251">22528 15657 1813 0,'4'-6'562'0,"1"-4"-580"15,0 0-26-15,3 5-6 16,-3-1 17-16,4 12 55 0,0 2 11 16,3 7 0-16,-2 5-5 15,3 2-22-15,2 3-1 16,-4-2-4-16,4 4 2 15,-3-4 1-15,0-1-2 16,-1-4 1-16,-3-5-3 16,-3-3 8-16,-3-5 6 15,-2-1 13-15,-1-3 12 0,-5-2 7 16,3 1 4-16,-3 0 2 16,-2 0-3-16,-1 2-13 15,-3-1-9-15,-4 1-13 16,2 5-5-16,-6-7-6 15,2 1-2-15,2-1 0 16,-3-2-4-16,6 5-28 16,-3 0-21-16,-1-3-51 15,-2-1-514-15,10 1 378 16</inkml:trace>
  <inkml:trace contextRef="#ctx0" brushRef="#br1" timeOffset="304533.357">20168 16937 1511 0,'-7'-5'692'0,"3"3"-565"15,4-1-83-15,-1-2-31 16,2 1-8-16,6 1 9 16,6 3 5-16,4 0 9 15,4 1 4-15,7 0-8 16,-5-2-4-16,8-2-10 0,2 2-4 16,1 0-3-16,0 1-1 15,-5 0-2-15,-4 4 2 16,3 3-4-16,-6 0-1 15,-2 6-3-15,-5 0 4 16,-13 0 1-16,2 4 1 16,-15 1 0-16,-6 1 0 15,2 5 0-15,-9-4 0 16,5-4 1-16,-3 0-1 0,-4-4 5 16,5 0-2-16,4-1 2 15,3-2-4-15,7-6 3 16,-1-4-3-16,8 2-1 15,0 1-2-15,1 0-2 16,3 3-1-16,4 1 2 16,2 2 2-16,4 3-1 15,2 4 2-15,0-4-2 16,2 0 2-16,-3 0-1 16,-1-3 1-16,-2 3 1 15,-1 0-1-15,-2-1 1 16,-4 2 0-16,-6-4 2 15,-1 1 2-15,-3 0 4 16,0-1 9-16,-2 5 12 16,-3-2 6-16,-9-3 10 0,4 3 0 15,-8-3-1-15,-2 0-1 16,-1 2-5-16,-1 0-4 16,0 0-10-16,2-1-6 15,0 0-6-15,-2-7-2 16,5 0-4-16,0-2-1 15,10 0-4-15,-2 0 0 16,4-1-2-16,5 1-7 0,-6-5-33 16,6 2-21-16,6-4-68 15,10 1-289-15,14-7 272 16</inkml:trace>
  <inkml:trace contextRef="#ctx0" brushRef="#br1" timeOffset="318236.3161">21923 7085 1639 0,'-26'-2'657'16,"11"2"-592"-16,4-1-2 16,8-1-27-16,8 2-13 15,-2-7-5-15,8 1 3 16,3-2 1-16,-1-1-3 16,2 6-7-16,8 3-4 15,4 4-6-15,2 5 2 0,5 1-1 16,-3 0 1-16,-2-1 2 15,0 4-3-15,-7-4-1 16,-5 2-1-16,-6 5-1 16,-8 0 3-16,-7 4 0 15,-6-4-1-15,-9 3 2 16,-4-3-4-16,1-1 3 16,0 2-2-16,1-10-1 15,-1-2 3-15,3-1-3 16,1-4 1-16,3 3 5 15,5 0 2-15,6 4 0 16,-5-4-1-16,13 5-6 16,4 2-1-16,7 0-1 15,11 5 1-15,2-2 0 16,3-1 0-16,7 3 1 16,1-2-1-16,2 0 0 0,-2 1-1 15,-8-3 0-15,-2 0 1 16,-14-2 0-16,-7 3-1 15,-3 2 2-15,-6-2-1 16,-16 2 1-16,-3 0 0 16,-17-3 1-16,-12-1 0 15,1-2 0-15,-6-2-1 0,0-6-1 16,1-1-1-16,-8-7-1 16,7 1 2-16,-2-1-3 15,3 0-9-15,16 2-29 16,3-1-17-16,16 2-39 15,7-2-342-15,13-2 307 16</inkml:trace>
  <inkml:trace contextRef="#ctx0" brushRef="#br1" timeOffset="319279.9876">22772 6819 969 0,'6'-2'887'0,"-5"1"-425"15,7 4-358-15,-9-5-27 16,-9 2-41-16,8 11-15 16,-15 5-12-16,4 9-4 15,-2 14 5-15,-4 3 7 0,3 14 14 16,0 2 5-16,7 10 1 16,-1-4 2-16,9 4-6 15,2-2-6-15,6-5-4 16,5 2-11-16,5-11-7 15,8-2-1-15,9-7-4 16,0-7 3-16,1-6-35 16,-2-3-24-16,1-11-57 15,1 0-25-15,2-8 88 16</inkml:trace>
  <inkml:trace contextRef="#ctx0" brushRef="#br1" timeOffset="320438.9631">23113 7040 1393 0,'5'1'750'16,"-3"-1"-546"-16,3 2-114 16,-1-2-13-16,-2 0-29 15,3 5-8-15,0 4-15 16,0 7-7-16,-4 6-6 0,-3 1-7 15,-5 7-3-15,-3 7 1 16,-1 7-3-16,-4-1 2 16,3 7 0-16,1-4 0 15,5-6-27-15,3-4-18 16,4-14-45-16,5-8-20 16,1-10-403-16,4 0 286 15</inkml:trace>
  <inkml:trace contextRef="#ctx0" brushRef="#br1" timeOffset="320723.9281">23164 7064 1825 0,'2'5'612'0,"4"-2"-517"16,-2 2-21-16,7-2-42 15,1 3-14-15,-3 2-16 16,0 2 0-16,0 3-1 16,3 5-1-16,4 6 0 15,0 4-1-15,0 2 1 16,0 3 1-16,-4-4-1 0,7 1 1 16,-3-3 3-16,1-10-10 15,0 0-35-15,-3-8-31 16,-7-7-60-16,-1-2 77 15</inkml:trace>
  <inkml:trace contextRef="#ctx0" brushRef="#br1" timeOffset="320977.6834">23499 7016 1390 0,'2'-5'780'0,"-2"7"-504"15,1-1-146-15,-1 0-60 16,2 2-24-16,-6 8-40 16,0 10-3-16,-11 19-1 15,-3 14-1-15,-8 12 0 16,-3 3-1-16,8-4-12 16,-1-7-7-16,2-13-12 15,2-9-16-15,2-10-23 16,7-5-16-16,7-13-309 15,-2-8 264-15</inkml:trace>
  <inkml:trace contextRef="#ctx0" brushRef="#br1" timeOffset="321199.1346">23425 7008 1054 0,'6'-11'831'15,"-4"9"-535"-15,3 4-111 16,4 11-73-16,1 7-14 15,-1 12-17-15,0 6-12 16,-1 8-31-16,0 2-12 0,6 3-20 16,-3-2-4-16,1-6-1 15,0-4 0-15,-2-6 4 16,0-2-10-16,-1-4-41 16,-3-4-34-16,-5-8-135 15,-1-1 134-15</inkml:trace>
  <inkml:trace contextRef="#ctx0" brushRef="#br1" timeOffset="322024.7182">22644 7128 1502 0,'-9'1'717'15,"7"2"-563"-15,1-1-36 16,1-2-55-16,5 0-24 15,6 3-12-15,7 4-4 16,5-1-2-16,3 2 3 16,-1-1-20-16,-1 2-2 15,0 5 0-15,-8-1-2 0,4 8 2 16,-4-3-1-16,-9-3 0 16,5 2 0-16,-11-5 1 15,8 4-2-15,-8-2 0 16,-2-5 1-16,1 5 0 15,-8-4 1-15,0 3-1 16,-4 1 0-16,-10-1-1 16,2 3 1-16,4-2 0 15,0 0-1-15,10-7 1 16,-7-6-1-16,7-1 0 16,6 1 0-16,3 2 0 15,10 2-8-15,15 2 24 16,-7-5 5-16,7-1 5 15,2-1 8-15,-1-3-23 16,1 2-5-16,-2 1-2 0,-6 0-15 16,-11-2-76-16,-7-1-17 15,-4 3 54-15</inkml:trace>
  <inkml:trace contextRef="#ctx0" brushRef="#br1" timeOffset="323024.5347">23722 6595 1241 0,'-2'-7'739'16,"-7"2"-570"-16,5 1-37 16,0 2-51-16,4 2-16 0,3 3-15 15,10 3-2-15,10 6 7 16,-7 1-1-16,14 13-13 16,0 2-6-16,-2 13-13 15,5 3-5-15,-6 5-3 16,-1 4-3-16,-11-3-7 15,-1 8-3-15,-8 0-1 16,-6 1 13-16,-8 0 5 16,-5-2 2-16,-8 3 2 15,-5-3-12-15,-11-5-6 16,-3-2-3-16,-14-10 13 16,1 2 4-16,-2-2 2 15,-3-8 2-15,12-4-11 16,6-6-4-16,7-11-6 0,8 2-1 15,5-8-11-15,1-5-16 16,7-2-42-16,5-2-37 16,7-2-51-16,5 0-243 15,10 1 251-15</inkml:trace>
  <inkml:trace contextRef="#ctx0" brushRef="#br1" timeOffset="325092.526">22370 8606 1356 0,'4'-6'734'16,"4"-1"-536"-16,7-2-128 15,0-5-19-15,-2-1-7 16,4-1-12-16,1 2-6 16,0 3-5-16,9 4-13 15,-5 2 0-15,1 5-6 0,-2 0 1 16,-2 5 4-16,-1 4 2 15,0 10 2-15,2 3 2 16,1 11 2-16,-1 0 7 16,4 1 4-16,1-2 1 15,9-5-5-15,1-3-11 16,-1-10-6-16,-1-5-3 16,0-12-1-16,-1-9 6 0,-3-12-22 15,0-3-27-15,-15-4-5 16,-5 7 16-16</inkml:trace>
  <inkml:trace contextRef="#ctx0" brushRef="#br1" timeOffset="325514.887">22386 8933 1623 0,'2'2'662'0,"1"-3"-573"16,16-3-54-16,4-7-12 15,8-12-14-15,6-2 0 16,2-6-3-16,5 4-2 15,-3 3-1-15,-5 0-2 16,3 8-1-16,-6 3 1 0,-4 8-1 16,0 7 0-16,-7 13 0 15,-1 1 0-15,-8 7 2 16,0 8 2-16,-1 2-4 16,-3 3 7-16,11 1 11 15,-5-5 7-15,3-9 8 16,0-3-4-16,3-8-14 15,2-5-6-15,7-13-8 16,5-8 10-16,7-20-34 16,2-7-25-16,6-5 31 15</inkml:trace>
  <inkml:trace contextRef="#ctx0" brushRef="#br1" timeOffset="326215.6894">23545 8216 1573 0,'5'0'695'0,"-1"0"-568"0,0 3-30 16,-1 3-36-16,-3 4-22 15,-7 13-25-15,-8 6-5 16,-12 23-4-16,-5 10-1 15,-8 14-1-15,-7 4-3 16,8-6 1-16,8-4 0 16,11-11 2-16,17-4-2 15,13-12 9-15,-3-7 2 16,24-11-2-16,-1-12 2 0,6-14-6 16,12-7-1-16,-6-16-2 15,2-3-1-15,-6-8-1 16,-1-2 0-16,-3-2 0 15,-4-4 0-15,-8 4 0 16,-16 1-1-16,-7 8 1 16,-8 7-1-16,-19 5 1 15,1 8-1-15,-16 10 0 16,-6 7 0-16,1 18-3 16,-4 1-8-16,8 7-27 15,3 1-12-15,11-6-40 16,13 0 390-16,18-9-235 15</inkml:trace>
  <inkml:trace contextRef="#ctx0" brushRef="#br1" timeOffset="326540.3653">24048 8397 1819 0,'-3'6'621'0,"3"4"-509"16,-6-5-44-16,-3 7-42 15,-4 2-15-15,-9 9-9 16,1 10-1-16,-4 10 0 15,1 9-1-15,0 2 0 16,6-2-2-16,5-5 1 16,0-11-4-16,5-13-25 15,3-7-14-15,-1-13 447 16,4-8-328-16</inkml:trace>
  <inkml:trace contextRef="#ctx0" brushRef="#br1" timeOffset="326767.9409">24007 8258 1898 0,'14'32'627'16,"6"6"-518"-16,1-1-23 15,3-4-64-15,0 0-18 0,-2-1-3 16,4 0 2-16,-9 1-18 15,-2 0-14-15,0-1-30 16,-5-2-12-16,2-3-4 16,0-4-6-16,-7-8 57 15</inkml:trace>
  <inkml:trace contextRef="#ctx0" brushRef="#br1" timeOffset="327002.5699">24455 8251 1863 0,'-6'38'615'0,"-7"6"-510"0,1 7-33 16,-5 3-56-16,-3-3-12 15,0-1 1-15,-5-5-7 16,2-5-34-16,2 0-12 15,-1-10-37-15,7-2-6 16,5-11 56-16,2-7 9 16</inkml:trace>
  <inkml:trace contextRef="#ctx0" brushRef="#br1" timeOffset="327241.4237">24404 8200 1676 0,'10'8'686'0,"8"8"-539"16,4 8-17-16,2 7-26 15,1 8-23-15,-1 5-28 16,-1 6-15-16,-2 2-23 16,-6 0-7-16,-3-4-7 15,-5-4 0-15,-5-5-1 16,-3-2-12-16,-5-3-29 15,-2-1-45-15,-9-3 14 16,3-1 32-16</inkml:trace>
  <inkml:trace contextRef="#ctx0" brushRef="#br1" timeOffset="334369.866">23604 10003 1256 0,'-3'-11'754'0,"3"7"-556"0,0 2-50 16,-2 0-48-16,2 2-15 16,-2-1-24-16,0-1-16 15,0 7-28-15,-4-1-8 16,-1 17-6-16,-2 10-3 15,-6 14-4-15,1 11 2 16,-1 8 1-16,1 0 1 0,-1-3 3 16,3 1 1-16,1-10 0 15,2-2-2-15,7-9-2 16,2-8-1-16,5-11 0 16,6-4 0-16,7-8 1 15,-4-7 0-15,7-3 0 16,-3-8 0-16,-2-7 0 15,7 1-2-15,-7-10 2 16,-4-4 0-16,-3-4 0 16,-5-2 1-16,-4 3 0 15,0 3 1-15,-6 7-1 16,0 8 0-16,-7 2 0 16,0 5 1-16,-6 9-4 15,-2-2 0-15,-2 11-6 16,-3-2-2-16,1 3-4 15,-2-1-9-15,9 7-25 0,5-1-22 16,12-4 39-16</inkml:trace>
  <inkml:trace contextRef="#ctx0" brushRef="#br1" timeOffset="335022.6566">24166 10040 969 0,'-12'-8'791'16,"5"2"-501"-1,4 2-166-15,1 1-21 16,-13-10-37-16,4-2-14 0,4 5-13 16,6 14-9-16,4 10-14 15,-3 7-5-15,0 12-3 16,-1 6 0-16,-10 1-3 16,4 6-3-16,-1-1 0 15,-3-3 0-15,3 2 0 16,-3-8-2-16,-2-1 0 15,4-3-8-15,-5-8-26 16,4-3-7-16,4-14-31 16,-3-9-10-16,7-13-572 0,1-7 406 15</inkml:trace>
  <inkml:trace contextRef="#ctx0" brushRef="#br1" timeOffset="335274.5606">24077 10054 1033 0,'9'-9'792'0,"5"8"-559"16,-4-1-77-16,7 9-55 16,4 6-37-16,-4 3-16 15,8 6-7-15,-5 4-14 16,-1 1-8-16,8 5-6 16,-6 0-2-16,-2-1-9 15,1-2 1-15,-13-4-2 16,0-3 0-16,2 1-1 15,-8-7 0-15,5-4-1 16,1-2-11-16,-3-12-29 16,5-4-17-16,-1-11-27 15,-2-8 49-15</inkml:trace>
  <inkml:trace contextRef="#ctx0" brushRef="#br1" timeOffset="335526.7223">24477 9971 650 0,'3'0'777'0,"-2"-1"-68"16,3 4-535-16,1 4-69 15,0 10-12-15,-1 0-13 16,-3 8-13-16,-1 6-11 16,-2 4-24-16,-1 6-7 15,-10 4-13-15,1 2-2 0,-4 7-6 16,-4-5-1-16,3-7-2 15,2-5-1-15,6-8 0 16,4-2 3-16,5-6-33 16,0-6-29-16,4-21-46 15,9-5 58-15</inkml:trace>
  <inkml:trace contextRef="#ctx0" brushRef="#br1" timeOffset="347126.2049">22322 5727 1704 0,'-8'-6'675'15,"7"1"-527"-15,-5 3-67 16,3 1-19-16,6 10-39 16,-3 6-11-16,0 16-11 15,4 13 2-15,-1 14-1 0,1 5-1 16,5 2 1-16,-1-5-2 16,3-5 2-16,-3-11-6 15,1-10-15-15,9-4-10 16,-6-13-25-16,10-3-4 15,1-12-23-15,-10-6-7 16,-3-19-183-16,-7-9 169 0</inkml:trace>
  <inkml:trace contextRef="#ctx0" brushRef="#br1" timeOffset="347816.8276">22389 5747 1325 0,'-7'-20'758'0,"3"9"-558"16,4 4-54-16,0 6-49 15,-1-1-20-15,13 0-24 16,6 2-15-16,14 0-15 16,3 1-7-16,1-1-10 15,5 0-2 1,-1 0-1-16,-3 2-3 0,3 10 0 16,-4-1-3-16,-7 5-1 15,-5 0-3-15,-12 3 5 16,-16-2 1-16,-14 4 4 15,-6-2 3-15,-11 0-1 0,4-1-1 16,-5-2-1-16,-2-7-3 16,2-10-16-16,0-1-20 15,15-9-38-15,5 1-19 16,19 3-24-16,10 0-23 16,14 2-252-16,8 3-181 15,7 0 99-15,2-2 105 0,7 2 610 16,-2-3 103-16,-1-3 154 15,-1 0-51-15,-15-8-245 16,-3-1-48-16,-7-1-53 16,-8 0-16-16,-7 1-34 15,-5 1-13-15,-11-1-20 16,-4 3-5-16,-3 5-10 16,-4 6-4-16,3 14-1 15,4 5 0-15,-1 14 2 16,0 5 2-16,2 0-1 15,5 0 1-15,14-6-2 16,5-9 0-16,14-4-1 16,-3-11 0-16,0-7 0 15,0-7-1-15,-1-12 2 16,2-3 1-16,-5-6 2 16,0-4 0-16,-7 7 0 15,0 2 0-15,-2 8-1 0,-2 6-1 16,-2 6-2-16,1 5-1 15,-4 6-2-15,5 5 2 16,4 9 2-16,-1-3 1 16,4 7 1-16,-4-7-1 15,0-2 6-15,0-2-6 16,-4-7-33-16,1-2-15 16,-4-5-48-16,1-5-19 0,-5-6 79 15</inkml:trace>
  <inkml:trace contextRef="#ctx0" brushRef="#br1" timeOffset="348155.9893">23183 5713 1318 0,'-2'-13'767'15,"2"3"-540"-15,-2 3-106 16,2 2-9-16,-1 2-39 16,1 2-17-16,5 7-34 15,5 5-10-15,-2 4-9 16,2 4 0-16,-5-1-1 15,3-2-2-15,-5-3 0 16,1-2 1-16,3-2-1 16,-2-3 3-16,3 0-1 0,-3-5-1 15,-5-3 1-15,-4-7-1 16,1-6 1-16,0-4 2 16,3-7 9-16,4-1 3 15,0 0 3-15,2-1-2 16,3 9-8-16,-5 2-6 15,9 7-3-15,-1 4-1 16,2 2 2-16,-1 0-14 0,1 2-46 16,-2-2-30-16,8 1 416 15,5-1-280-15</inkml:trace>
  <inkml:trace contextRef="#ctx0" brushRef="#br1" timeOffset="348469.849">23615 5358 1101 0,'2'0'824'0,"2"0"-493"0,1 3-202 15,2 6-61-15,-1 2-13 16,2 11-29-16,0 6-8 16,-5 8-7-16,0 8-5 15,5 7-4-15,1-1-2 16,4-3 0-16,6-2 0 16,-5-11-1-16,-5-5-9 15,1-7-37-15,-7-8-26 0,-10-9-226 16,2-4 185-16</inkml:trace>
  <inkml:trace contextRef="#ctx0" brushRef="#br1" timeOffset="348677.8962">23451 5604 1598 0,'-9'2'717'15,"1"-2"-572"-15,12 2-66 16,4 0-11-16,15 2-29 15,7-1-3-15,4-4-6 16,7 1-13-16,1-2-13 16,6 2-4-16,1 1-42 15,-3 0-20-15,-10-1-46 16,-6-1-28-16,-2-5-378 16,-3 0 266-16</inkml:trace>
  <inkml:trace contextRef="#ctx0" brushRef="#br1" timeOffset="348802.379">23964 5578 1040 0,'-2'5'812'16,"1"4"-570"-16,-3-3-77 16,0 7-89-16,3 6-33 15,-2-2-32-15,0-2-4 0,3 2-41 16,-4-10-25-16,3-3 33 16</inkml:trace>
  <inkml:trace contextRef="#ctx0" brushRef="#br1" timeOffset="348996.165">23950 5264 1769 0,'1'7'635'0,"2"3"-538"16,4 4-15-16,-1 0-54 15,1 1-2-15,-2-5-53 16,0-3-33-16,6 5 42 0</inkml:trace>
  <inkml:trace contextRef="#ctx0" brushRef="#br1" timeOffset="349215.12">24206 5434 1449 0,'-4'-1'700'0,"-1"4"-584"16,5 11-46-16,-4 12-50 15,5 12-8-15,-5 12-8 16,-7 3-1-16,11 4-1 16,3-2-2-16,3-7-5 15,10-5-19-15,-9-12-38 16,-5-9 33-16</inkml:trace>
  <inkml:trace contextRef="#ctx0" brushRef="#br1" timeOffset="349414.2651">24066 5509 1813 0,'11'9'636'0,"6"1"-532"0,8 4-12 16,2-4-44-16,2-1-32 16,-8-7 0-16,4 1-33 15,4-3-70-15,1 2-2 16,12-1 34-16</inkml:trace>
  <inkml:trace contextRef="#ctx0" brushRef="#br1" timeOffset="349562.866">24489 5628 1088 0,'0'10'803'0,"-2"1"-576"16,-5-2-46-16,1 2-88 16,0 1-21-16,-2-1-32 15,4 2-13-15,0-2-29 16,2-1-23-16,2 0-56 16,0-2-86-16,-1-5 94 15</inkml:trace>
  <inkml:trace contextRef="#ctx0" brushRef="#br1" timeOffset="349756.4858">24434 5401 773 0,'-6'-20'695'16,"-1"2"-316"-16,0 8-194 15,3 4-121-15,0 5-35 16,4 7-22-16,4 5 2 15,6 8-1-15,0-5-3 16,5 2-23-16,3-3-124 16,3-1 102-16</inkml:trace>
  <inkml:trace contextRef="#ctx0" brushRef="#br1" timeOffset="350124.4509">24713 5617 1371 0,'-2'13'716'0,"1"1"-602"16,-12-4-45-16,7-2-58 16,-1-1-25-16,9 0-14 15,5 4 3-15,4 4 7 16,-5-2 10-16,-1-2 8 16,14 2 8-16,-5-5 4 15,9-3 8-15,5-6 10 16,-7-7-5-16,5-5 0 0,-4-5-9 15,-4-1-6-15,-4-1-4 16,-6-3 2-16,-1 4 2 16,-6 2-1-16,-8-2-1 15,-13 8-1-15,-2 6-1 16,-14 9-2-16,4 11 2 16,-3 7-15-16,-3 2-7 15,15 5-26-15,-11-7-35 16,16 2-48-16,8-4-1 0,4-11-3 15,22 2-57-15,5-11-268 16,0-4 305-16</inkml:trace>
  <inkml:trace contextRef="#ctx0" brushRef="#br1" timeOffset="350411.1151">24952 5531 1163 0,'20'-21'788'0,"-7"7"-561"16,-1 5-58-16,-4 2-71 15,-3 1-14-15,7 10-29 16,-6 3-11-16,5 7-18 16,0 6-11-16,-1 2-10 15,0 5-3-15,-7-1-1 16,9-1 0-16,-7-7 0 16,3-2-1-16,5-9 0 0,-7-6 0 15,13-9 1-15,8-7-1 16,6-3 4-16,1 1 0 15,-4 2 0-15,-5 8-2 16,-8 9 0-16,-3 10 0 16,-4 23 9-16,-5 13-21 15,-10 20-66-15,-5 10-167 16,-2 8 151-16</inkml:trace>
  <inkml:trace contextRef="#ctx0" brushRef="#br1" timeOffset="351505.3799">21408 9744 1971 0,'-12'11'594'15,"1"14"-535"-15,-2 7-33 0,3 15-19 16,-4 3-5-16,3 4 0 16,6-1 0-16,5-7 6 15,8-4-16-15,4-14-35 16,1-8-21-16,3-12-46 15,7-8 4-15,-4-14 87 16,2-8-10-16</inkml:trace>
  <inkml:trace contextRef="#ctx0" brushRef="#br1" timeOffset="352123.3023">21461 9829 978 0,'-10'-38'797'0,"-3"5"-498"15,-3 2-85-15,15 16-74 16,-4 3-16-16,11 9-27 15,-2 0-14-15,14-1-36 0,0-3-13 16,16 1-17 0,12 5-2-16,-3 1-9 0,4 3-4 15,-13 3-3-15,-8-3-1 16,-7 6-2-16,-7-1 2 16,-8-1 2-16,-4 7 2 15,-10-6 5-15,-1 5 0 16,-6 0 1-16,-3-3-8 0,0-3-24 15,-1-2-14 1,7-5-46-16,1-5-11 0,13 4-21 16,9 2-11-16,12-1-38 15,7 2-14-15,12-6 51 16,5 1 10-16,6-5 87 16,4 4 71-16,-7-6 60 15,-7-4 11-15,-11-2 44 16,-8-3-4-16,-3 2-43 15,-6-1-7-15,-11 0-29 16,-5 0-14-16,-10 12-29 31,6 3-10-31,2 1-13 0,-28-6-4 0,3 17-3 16,0 8 0-16,17 9 2 16,8 2 0-16,5-3 0 15,5-2-1-15,7-3 1 0,6-6-1 16,-1-6 0-16,0-9 0 15,5-8-1-15,-1-7 1 16,1-3 0-16,0-1-1 16,-11-1-2-16,-2 3 0 15,-3 8 0-15,-2 7-2 16,0 6-2-16,-2 5-3 16,3 10 4-16,-1 1-1 15,0 5-16-15,3 0-11 0,2-5-33 16,-1-5-17-16,1-6-10 15,0-6-19-15,1-8-312 16,1-4 230-16</inkml:trace>
  <inkml:trace contextRef="#ctx0" brushRef="#br1" timeOffset="352396.3199">22188 9695 652 0,'4'-17'682'0,"-4"1"-147"16,-2 2-290-16,0 7-109 15,0 2-28-15,2 5-43 16,0 1-8-16,4 10-17 15,2 5-13-15,0 4-7 16,-2 1-4-16,-3-5-14 16,-1-1 1-16,0-2-2 15,0-4 0-15,1-3 2 16,0-2-3-16,-1-6 12 0,5 4 10 16,-2-8 24-16,0-5 10 15,5-6 5-15,3-2-9 16,5-3-26-16,1 1-8 15,5 3-16-15,-2 1-2 16,-1 2-3-16,2 6-22 16,-7 0-66-16,4 6-34 0,3 2 71 15</inkml:trace>
  <inkml:trace contextRef="#ctx0" brushRef="#br1" timeOffset="352621.1648">22580 9355 1772 0,'-6'9'659'0,"-1"9"-519"16,1 8-49-16,-1 15-61 16,-1 2-18-16,2 13-10 15,-2-4-1-15,3-4 1 16,3 1-6-16,2-16-22 15,0-5-14-15,2-10-33 0,1-4-21 16,-2-11 64-16</inkml:trace>
  <inkml:trace contextRef="#ctx0" brushRef="#br1" timeOffset="352809.7353">22365 9532 1654 0,'5'4'706'0,"-9"-4"-526"0,15 7-106 16,-3-3-26-16,9-1-36 16,14 6-3-16,7-3-1 15,4-3 8-15,-2 3-58 16,-4-5-36-16,-9-6-301 16,2 5 212-16</inkml:trace>
  <inkml:trace contextRef="#ctx0" brushRef="#br1" timeOffset="352943.0285">22777 9651 869 0,'7'11'823'0,"3"1"-350"15,-6 0-291-15,6 1-113 16,1 2-23-16,-11-8-44 16,-2 3-26-16,-9-4-80 0,3 0 64 15</inkml:trace>
  <inkml:trace contextRef="#ctx0" brushRef="#br1" timeOffset="353107.8877">22840 9329 1449 0,'0'-4'749'0,"0"7"-567"15,-1-1-90-15,-3 4-74 16,10 7-48-16,-5-2-503 15,4 0 326-15</inkml:trace>
  <inkml:trace contextRef="#ctx0" brushRef="#br1" timeOffset="353494.6002">23078 9453 1570 0,'-4'-7'653'0,"-1"-2"-554"16,6 3-96-16,4 0-10 0,1 2-3 16,1-2-2-16,0 6 4 15,-1 1 14-15,0 7 25 16,0 7 5-16,-1 10 12 16,0 11-4-16,-5 7-24 15,0 6-8-15,-2-4-12 16,1 0-13-16,1-10-32 15,0-9-17-15,1-4-484 16,0-7 291-16</inkml:trace>
  <inkml:trace contextRef="#ctx0" brushRef="#br1" timeOffset="353693.8761">22952 9558 1110 0,'0'13'871'0,"8"-5"-415"0,5 1-354 16,8-1-56-16,1-5-8 15,9-1-28-15,2-4-6 16,0-5-7-16,-1 3-24 16,-3-1-54-16,2 4 544 15,0 1-378-15</inkml:trace>
  <inkml:trace contextRef="#ctx0" brushRef="#br1" timeOffset="353839.2073">23335 9605 1530 0,'0'16'693'0,"-2"3"-567"16,-2-3-51-16,2 2-35 16,-3-3-13-16,4 1-29 15,1-1-34-15,3-3-55 16,-1-4 54-16</inkml:trace>
  <inkml:trace contextRef="#ctx0" brushRef="#br1" timeOffset="353993.1272">23361 9356 823 0,'-5'-14'828'0,"-3"5"-240"15,5 9-467-15,-3 6-39 16,-4 0-41-16,7 8-24 15,3 3-62-15,0-1 227 16,20 3-148-16</inkml:trace>
  <inkml:trace contextRef="#ctx0" brushRef="#br1" timeOffset="354320.4533">23522 9566 682 0,'9'5'680'0,"-3"-1"-119"16,-3 0-432-16,-1 5-83 15,-2-5-14-15,-5 6-19 16,1 2-7-16,0 3-3 16,4 4-3-16,1-4 2 15,2-2-2-15,9 0 4 16,1-5 8-16,10-1 21 16,-1-4 14-16,5-6 15 15,4-3-9-15,-4-4-3 16,-1-1-9-16,-10-4-8 15,-5-1-8-15,-13 1-10 16,-5 1 1-16,-11 2-3 0,-5 5-1 16,-5 7-6-16,-2 4-6 15,-2 6-18-15,1 3-9 16,8 3-21-16,4-2-11 16,11-1-16-16,3-4 292 15,9-9-171-15</inkml:trace>
  <inkml:trace contextRef="#ctx0" brushRef="#br1" timeOffset="354612.8514">23878 9546 912 0,'18'2'942'16,"-4"1"-363"-16,-2 12-467 16,-2-2-27-16,-4 7-53 15,-2 0-17-15,-3-2-12 16,0 1-2-16,-2-7-1 15,0-3 0-15,0-6 0 16,1-3 0-16,0-6 5 16,1-6 3-16,3-9 16 15,3-3 14-15,4-5 8 16,1 1 2-16,4 4-14 16,-2 2-11-16,2 16-16 15,-1 6-5-15,2 23 0 0,-1 8-1 16,-3 17-1-16,-2 8-13 15,-3 3-2-15,-8-4 3 16</inkml:trace>
  <inkml:trace contextRef="#ctx0" brushRef="#br1" timeOffset="358661.5625">22963 8918 1514 0,'4'-8'680'0,"-3"-1"-567"16,10 7-64-16,-1-1-38 15,5 1-7-15,8 2-4 16,3 0 0-16,9 3 0 15,4-1 2-15,12 1 0 16,3 2-2-16,20 0 3 16,6-1-3-16,8-1 1 15,13-1 2-15,5-2-2 16,0 1-1-16,2 0 6 16,-8-1 3-16,-4 3 4 15,9 3 3-15,-10-1-9 16,-4 6 2-16,-6 2-6 15,-7 0 0-15,-6 1-2 0,-7-1-2 16,-11 1 2 0,-9-3-1-16,-10-3 3 0,-5 1-9 15,-15-7-31-15,-12 2 29 16</inkml:trace>
  <inkml:trace contextRef="#ctx0" brushRef="#br1" timeOffset="359387.7971">23015 10738 1856 0,'22'-32'595'0,"11"3"-526"16,7 3-24-16,21 2-31 15,20 6-10-15,24 2-3 16,14 4 3-16,21 6-3 16,-2 3 7-16,1 6 2 15,1 1 2-15,-5 0-2 16,-4-3-3-16,7 2-5 15,-5-6-1-15,-18 3-1 16,-9 2 11-16,-32 1-64 16,-19 5-412-16,-39 0 314 0</inkml:trace>
  <inkml:trace contextRef="#ctx0" brushRef="#br1" timeOffset="380941.969">11068 13180 1822 0,'2'-3'618'0,"-1"3"-508"16,-1 0-77-16,-2 8-58 15,-4 4-4-15,-4 15 1 16,-2 8 9-16,-3 13 17 16,-3 10 3-16,-8 5 1 15,7 10 0-15,0 7-2 16,6-2 2-16,9 1 1 15,4-7-3-15,7-15 0 16,-1-8 0-16,19-16 1 16,-1-8 0-16,8-16 16 15,6-5 4-15,-4-15 1 16,-1-13 1-16,-2-11-14 16,0-4-3-16,-7-3-3 15,-6-4 1-15,-7 4-2 0,-11-2 5 16,-11 9 14-16,-4 6 8 15,-8 12 13-15,-1 4-1 16,-1 9-15-16,-2 4-9 16,5 4-14-16,2 7 0 15,5 1-2-15,5 5-4 16,2-1-15-16,4 0-24 0,6-1-41 16,0-8-24-16,8 4 63 15</inkml:trace>
  <inkml:trace contextRef="#ctx0" brushRef="#br1" timeOffset="381599.195">11714 13192 1918 0,'0'-11'602'0,"-6"-3"-524"16,6 8-23-16,-11-1-27 15,-3 4-6-15,1 18-3 0,-10 7-10 16,-1 24-7-16,0 8 0 16,4 16 0-16,5 8-1 15,10 0 1-15,7-3 2 16,14-12-1-16,2-10 0 16,7-7 2-16,1-1-4 15,-5-15-8-15,1-2-18 0,-3-7-49 16,-7-10-29-16,-3-9 61 15</inkml:trace>
  <inkml:trace contextRef="#ctx0" brushRef="#br1" timeOffset="382061.3875">11962 13363 1810 0,'6'0'684'0,"-5"-6"-420"16,6 5-194-16,-5 2-104 16,0 8-23-16,-4 11-3 15,-2 7 1-15,-4 13 38 16,0 5 21-16,3 4 8 16,-2-5-1-16,4-5 1 0,0-10 2 15,3-11-39-15,2-3-23 16,-2-15-43-16,3-5-33 15,3-15-472-15,-1-10 332 16,3-11-497-16,1-2 399 16,-2-5 564-16,3 4 255 15,1-2 301-15,0 3-374 0,0 13-204 16,-3 4-46-16,0 15-23 16,-2 7-16-16,1 5-31 15,1 6-18-15,5 13-13 16,0 8-3-16,3 8-1 15,-2 4 2-15,0 3-17 16,0-2 1-16,2 2-8 16,-7-5 0-16,0-7-7 15,3-1-10-15,-17-16-21 16,13 1-31-16,-10-14-34 16,-6-3-20-16,6-13 72 15</inkml:trace>
  <inkml:trace contextRef="#ctx0" brushRef="#br1" timeOffset="382485.2884">12334 13169 1951 0,'11'2'650'16,"-3"5"-488"-16,0 9-73 16,-8 14-74-16,-10 4-12 15,-9 18-2-15,-2 7 2 16,-3 3-1-16,5 0 0 15,0-7-1-15,1-5-5 0,12-10-31 16,-2-8-19-16,8-19-39 16,-3-8-10-16,0-20-6 15,-1-9-12-15,2-15-210 16,9-8-187-16,3-4 24 16,-6-4 237-16,18 6 516 15,-12-1 215-15,2 5 0 16,7 9-191-16,-11 7-110 15,11 11-25-15,-7 9-30 16,7 7-13-16,-2 9-41 16,1 2-21-16,2 16-25 15,-6 6-8-15,-1 14-7 16,-1 8-1-16,-2 4 2 16,-1-4-2-16,1-4-17 15,0-4-10-15,2-12-62 0,0 1-28 16,1-14-25-16,-1-5-20 15,2-8 111 1</inkml:trace>
  <inkml:trace contextRef="#ctx0" brushRef="#br1" timeOffset="382818.2606">12618 13506 1887 0,'9'-3'603'16,"0"-5"-474"-16,11 0-104 15,3-1-2-15,0 2 10 16,7 2 14-16,-2 3 19 15,-3 0 1-15,6 3-22 16,-2-1-20-16,-2 2-17 16,-1 0-6-16,-9-2-12 15,-1 2-19-15,-10-5-50 16,-1 1-36-16,-5-2-36 0,-5-5-10 16,-5-1-398-16,-1 1 286 15</inkml:trace>
  <inkml:trace contextRef="#ctx0" brushRef="#br1" timeOffset="383002.8311">12785 13279 1455 0,'0'-8'730'15,"0"4"-542"-15,0 1-61 0,2 12-43 16,2 3-11-16,3 17-35 16,-6 9-11-16,1 11-11 15,-5 5-9-15,3 3-4 16,0-6-12-16,3-8-40 15,-1-8-22-15,1-14-53 16,3-4-186-16,9-15 205 16</inkml:trace>
  <inkml:trace contextRef="#ctx0" brushRef="#br1" timeOffset="383223.998">13124 13250 2049 0,'3'3'604'0,"5"12"-523"0,-14 0-59 16,-7 14-31-16,5 12 1 15,-12 6 2-15,8 6 2 16,1 0 7-16,-5-8 0 16,7-6 0-16,1-5-18 15,1-13-56-15,4-2-31 16,0-15 122-16,-3-8-505 0,5-13 389 15</inkml:trace>
  <inkml:trace contextRef="#ctx0" brushRef="#br1" timeOffset="383448.4236">13061 13349 1517 0,'11'-24'717'0,"2"13"-549"16,0 3-44-16,-3 8-32 15,2 3-12-15,3 9-18 16,-3 2-6-16,9 16-16 15,2 5-4-15,-1 5-14 16,5 2-5-16,-1-7-3 16,-2-4-5-16,-3-7-6 15,-1-3-2-15,-6-11-19 16,-1-2-15-16,-5-11-58 16,-2-8-25-16,-3-13-26 15,1-6-7-15,2-8 105 0</inkml:trace>
  <inkml:trace contextRef="#ctx0" brushRef="#br1" timeOffset="383627.967">13463 13174 1586 0,'9'-9'717'15,"2"11"-556"-15,-1 7-40 16,-4 11-53-16,-1 11-22 16,-10 10-31-16,-3 6-7 15,-7 5-5-15,-2-4 1 0,2-5-3 16,3-3-7-16,1-14-39 15,3-6-19-15,5-12-33 16,0-5-19-16,7-12 80 16</inkml:trace>
  <inkml:trace contextRef="#ctx0" brushRef="#br1" timeOffset="383895.6564">13595 13087 1894 0,'4'-6'619'0,"7"3"-511"16,3 3-46-16,7 9-51 16,-1 3-10-16,10 15 5 0,2 8 10 15,2 11 18-15,8 14 10 16,-13 6 2-16,-5-3-8 16,-10 5-14-16,-9-6-11 15,-8-6 2-15,0 6 5 16,-8-11 7-16,-6-2 0 15,-2-8-8-15,-4-6-7 16,-3-4-24-16,4-1-12 16,-4 1-92-16,-2-4 358 0,-7-4-205 15</inkml:trace>
  <inkml:trace contextRef="#ctx0" brushRef="#br1" timeOffset="388674.2452">15333 17240 1688 0,'-16'-2'647'0,"3"-6"-563"16,3 0-27-16,7 5-8 16,-2-6 2-16,3 2 16 15,2 9-4-15,0 1-21 0,1 11-13 16,3 21-29-16,-2 0-3 15,6 18 3-15,-2 1 2 16,4 1-3-16,2 2-9 16,-2-5-30-16,-1-3-19 15,-7-9-33-15,-3-5-8 16,-4-16-57-16,-1-2 85 16</inkml:trace>
  <inkml:trace contextRef="#ctx0" brushRef="#br1" timeOffset="389005.563">15217 17123 2047 0,'11'1'625'0,"8"-2"-470"15,7-2-133-15,19-5-51 16,1-1-8-16,4 4-15 15,-3 3 12-15,-11 17 23 16,-1 7 5-16,-12 10 9 16,-3 3 3-16,-7 3 10 15,-6-3 4-15,-4-3 19 16,-5-7-1-16,-10-7 0 0,0-4-3 16,-9-3-11-16,-1-3-2 15,-1-5-5-15,-1 1-4 16,-3-8-15-16,8 3-13 15,5-3-45-15,1-2-21 16,18 4-39-16,0-2 344 16,16 4-177-16</inkml:trace>
  <inkml:trace contextRef="#ctx0" brushRef="#br1" timeOffset="389613.3596">15704 17035 1965 0,'1'-1'618'16,"4"3"-477"-16,-2-2-114 16,3 2-22-16,2 13-12 15,-2 3-1-15,2 23 1 16,-2 7 7-16,-2 19 4 16,-3 1 4-16,-2-4 0 15,-2-8-5-15,-1-17-3 16,0-10 0-16,0-15-2 15,2-4-2-15,0-16-5 16,1-3-2-16,1-18 3 16,0-11 0-16,5-9 11 15,4-11 1-15,2 1-3 16,2 0 1-16,0 8-1 16,4 13 0-16,-4 16 2 15,2 7-6-15,-1 8-33 0,-2 2-16 16,6 6-31-16,0 3-14 15,2 7 610-15,3 3-415 16</inkml:trace>
  <inkml:trace contextRef="#ctx0" brushRef="#br1" timeOffset="389857.003">16155 17144 1573 0,'5'-8'748'0,"-2"-5"-534"0,-3-2-131 16,1 2-27-16,-8 0-46 15,-5 2-10-15,0 6-24 16,-4 1-6-16,2 7 6 16,4 3 3-16,3 2 20 15,0-2 6-15,7 1-5 16,1-5-5-16,5 0 1 16,2 0 0-16,3-5 9 15,2-1 2-15,-3-6-3 16,2 5-6-16,-5-4-41 15,-4 2 85-15,-9 0-42 16</inkml:trace>
  <inkml:trace contextRef="#ctx0" brushRef="#br1" timeOffset="390468.8595">16166 17180 1887 0,'-5'-9'585'0,"-3"-8"-526"15,-2-4-38-15,-1 7-21 16,-2-2 0-16,2 12 11 15,-1-1 7-15,-4 4 2 0,4 1-1 16,-6 7-16-16,-5 2-10 16,3 8-8-16,6 6-5 15,1 6 8-15,12 4 3 16,12 5 7-16,1-2 1 16,14-4-3-16,3-4 3 15,1-13 1-15,1-5 4 0,-4-10 10 16,3-3 5-16,-7-14 8 15,-3-6 2-15,-7-6 0 16,-4-3-2-16,-6 0-1 16,-4-2-6-16,-7 3-6 15,-4 4-7-15,-6 7-8 16,1 8-6-16,1 12-12 16,-3 2 3-16,2 8-8 15,1 5-10-15,2-1-34 16,5 1-42-16,6-2 66 15</inkml:trace>
  <inkml:trace contextRef="#ctx0" brushRef="#br1" timeOffset="391009.2241">16351 16721 1620 0,'-7'-8'677'15,"1"5"-564"-15,-2-1-72 0,9 13-46 16,2 6 5-16,7 23 5 16,1 13 9-1,-5 15 21-15,1 7-3 16,-7-1 5-16,0-1-9 0,0-6-11 15,2-6-10-15,-3-7-4 16,-5-10-2-16,8-11-1 16,-2-12 0-16,1-13-2 15,5-4-1-15,-4-14 6 16,-2-7 3-16,11-14 4 16,-3-10 0-16,8-7-6 15,2 3-2-15,-1 7-2 16,2 10-1-16,1 14-3 15,2 9 1-15,-2 7 0 16,3 9 0-16,-4 6 0 16,-1 3 2-16,-3 6 1 0,-5-3 7 15,-1 7 3-15,1-3 3 16,-5-6 15-16,-1 2 0 16,-6-14 11-16,-3 0 0 15,-1 1-10-15,-3-5-8 16,2 5-20-16,0-2-10 15,-2-3-32-15,3 0-19 16,-1-8-48-16,0 3-12 0,2-8 74 16</inkml:trace>
  <inkml:trace contextRef="#ctx0" brushRef="#br1" timeOffset="391186.0553">16700 17142 1545 0,'14'4'740'0,"-3"1"-545"15,-2 0-79-15,-1 4-60 16,-3 4-25-16,-1 10-23 16,2 7-5-16,-7 2 1 15,0 0-1-15,-6-10-9 16,3-3-22-16,3-10-37 16,-4-9-30-16,3-19 53 15</inkml:trace>
  <inkml:trace contextRef="#ctx0" brushRef="#br1" timeOffset="391364.9792">16763 16810 2358 0,'8'16'588'0,"-2"-5"-608"15,10 2-65-15,-4-5-65 16,2 2-14-16,2 7 10 15,0 3 227-15,0 7-57 16</inkml:trace>
  <inkml:trace contextRef="#ctx0" brushRef="#br1" timeOffset="392208.1466">16964 17071 1865 0,'-2'5'551'0,"4"0"-574"16,3-1-27-16,0 1 1 0,4 3 32 16,-5-3 79-16,6 5 14 15,-2 1 4-15,-1-2-21 16,1 4-34-16,-3-3-15 15,-1 1-10-15,1 2 0 16,-3 1 0-16,1 2 5 16,1-1 2-16,-2-1-1 0,0-7-2 15,-2-5-1-15,1-4-10 16,3 2-4-16,2-8-13 16,3 0-1-16,4-13 0 15,2-7 3-15,3 2 5 16,2 3 5-16,0 11 4 15,-2 4 4-15,-2 7 4 16,-4 1 0-16,0 6 0 16,1 8 0-16,5 7 0 15,2 8 4-15,4 7 7 16,-1-4 0-16,-4-3 13 16,2-2-3-16,-2-14 3 15,-2-2 0-15,10-10-3 16,-2-7-2-16,-2-14-4 15,2-8-2-15,-3-11-4 16,-1-7-1-16,-4-1-4 16,-2-3 4-16,-12 5-4 0,1 12 1 15,-6 10 5 1,-2 7-4-16,0 16 7 0,-5-2 6 16,3 15-1-16,-1 6-3 15,3 7-8-15,4 2-7 16,2-6-4-16,2-4 4 15,9-8-3-15,0-1 0 16,6-14-3-16,2-4-2 0,-3-8 4 16,-1-6-1-16,-6 5 3 15,-3 1-1-15,-6 6 3 16,-1 6 8-16,0 6 16 16,-1 7 6-16,0 12 1 15,-2 5-8-15,4 21-13 16,2 9-8-16,2 13 1 15,0 0-1-15,1-1 1 16,-2-6 1-16,0-12-1 16,-3-7-1-16,-1-15 2 15,2-2 1-15,-6-12 0 16,3 0 1-16,-10-4-21 16,-9-3-13-16,-16-3-44 0,-11-6-23 15,-11-1 573-15,-2 1-386 16</inkml:trace>
  <inkml:trace contextRef="#ctx0" brushRef="#br1" timeOffset="392527.2488">16448 17949 1996 0,'5'0'650'0,"-3"1"-479"15,-3 11-126-15,0 14-71 16,-8 7-2-16,8 28 17 15,-6 7 11-15,3 11 9 16,-4-1-1-16,-3-16-12 16,-4-13-46-16,5-20-60 15,-2-7-44-15,5-21 85 0</inkml:trace>
  <inkml:trace contextRef="#ctx0" brushRef="#br1" timeOffset="392736.3756">16412 18068 1564 0,'8'-18'761'0,"-4"6"-534"16,4 8-67-16,2 6-16 0,2 10-56 16,1 4-27-16,1 19-33 15,6 2-10-15,3 14-13 16,4 5-3-16,-7 5-4 16,1-1 0-16,-8-8-10 15,-1-9-11-15,-1-18-29 16,2-7-52-16,2-22-65 15,-2-14-24-15,-1-22 111 16</inkml:trace>
  <inkml:trace contextRef="#ctx0" brushRef="#br1" timeOffset="392930.6324">16766 17963 1049 0,'8'-18'876'0,"-5"15"-444"15,1 1-215-15,0 10-64 16,-2 6-23-16,-6 17-65 0,-5 11-29 15,-4 14-19-15,-2 9-8 16,0 2-6-16,-1-3-3 16,0-5-16-16,5-8-6 15,1-12-33-15,2-9-45 16,5-21-40-16,0-14 25 16,4-28 62-16</inkml:trace>
  <inkml:trace contextRef="#ctx0" brushRef="#br1" timeOffset="393123.2737">16840 17892 1943 0,'14'13'680'15,"3"2"-434"-15,9 13-156 16,-3 4-35-16,5 15-33 16,-2 8-13-16,-6 6-6 15,3 2-1-15,-6 0-6 16,-3-7-14-16,-3-9-33 15,-1-4-35-15,-5-19-63 16,2-6-17-16,3-14 102 16</inkml:trace>
  <inkml:trace contextRef="#ctx0" brushRef="#br1" timeOffset="393349.2533">17128 18229 2000 0,'2'5'683'16,"2"-1"-425"-16,4-3-201 16,14-2-73-16,4 2-6 15,15-2 18-15,-1 2 20 16,3 1 15-16,0-2-2 0,-10-3-10 16,2-5-13-16,-5-2-40 15,-4-2-26-15,-4 3-70 16,-1-3-46-16,-11-1 109 15</inkml:trace>
  <inkml:trace contextRef="#ctx0" brushRef="#br1" timeOffset="393569.3476">17480 17853 2331 0,'-2'19'614'0,"4"4"-544"15,3 5-44-15,-1 5-26 16,1 5 1-16,0 10 0 0,-4 3 0 16,2 5 1-16,0 1-4 15,0-8-24-15,2-1-19 16,0-12-68-16,-1-7-39 16,4-17-382-16,-3-10 323 15</inkml:trace>
  <inkml:trace contextRef="#ctx0" brushRef="#br1" timeOffset="393809.3917">17695 17984 2349 0,'1'7'620'0,"3"-1"-543"16,-4 1-66-16,3 6-23 15,0 4 0-15,-3 17 17 16,1 7 10-16,-2 10 5 16,-7 8-3-16,4-6-14 15,-7-2-11-15,3-14-32 16,3-15-28-16,4-13-81 16,-3-9-38-16,3-17 111 15</inkml:trace>
  <inkml:trace contextRef="#ctx0" brushRef="#br1" timeOffset="394032.2329">17719 18019 1735 0,'6'-3'711'0,"-2"3"-491"15,-6 0-75-15,8 2-42 16,4 9-53-16,-2 2-11 16,11 17-14-16,-5 4-3 0,4 0-7 15,5 6-4-15,1 2-8 16,2-1 0-16,2 1-2 15,-7-6-1-15,-1-11-16 16,-1-6-15-16,-7-11-36 16,-2-7-39-16,-3-13-51 15,-4-13-6-15,-3-16 97 16</inkml:trace>
  <inkml:trace contextRef="#ctx0" brushRef="#br1" timeOffset="394236.3204">18030 17885 1810 0,'0'-4'688'0,"0"8"-448"16,0-1-47-16,2 6-87 15,3 7-24-15,3 10-24 0,-3 6 0 16,-1 13 3-16,0 3-9 16,-5 12-18-16,-4 5-7 15,-4 7-30-15,1 3-19 16,-2-2-40-16,2-3-15 15,1-23-337-15,-5-16 270 16</inkml:trace>
  <inkml:trace contextRef="#ctx0" brushRef="#br1" timeOffset="404691.1299">5666 17743 1938 0,'0'-9'598'0,"4"-11"-501"15,1-11-72 1,3-13-22-16,-1-7-3 0,-6-1 4 15,7 5-2-15,-5 4 3 16,-7-1-1-16,0 5-2 16,-11 1 4-16,-4 9-2 15,3 7-1-15,-9 5-10 16,1 11 2-16,3 14-1 16,2 10 0-16,4 16 9 15,4 7-2-15,2 6 0 16,4 1 0-16,6 1 0 15,5-8-1-15,5-9-1 16,4-6-6-16,5-17 2 16,3-5 0-16,3-12 4 15,4-5 3-15,-6 1 0 16,-4 0 0-16,-5 7 0 16,-8 2-1-16,-2 6-1 0,-1 7 0 15,3 16 1-15,-7 6 9 16,-2 19 10-16,-3 5 2 15,-8 5 2-15,10 4-8 16,-2-4-9-16,1-4 0 16,-2-9-4-16,1-5-2 15,5-10-2-15,-1-6-2 0,4-8-44 16,3-8-18-16,-1-11-44 16,5-1-18-16,8-19 82 15</inkml:trace>
  <inkml:trace contextRef="#ctx0" brushRef="#br1" timeOffset="406361.3047">5124 17476 1936 0,'-11'-5'595'16,"5"1"-483"-16,5-2-116 15,8 1-23-15,1-4 4 0,2-2 4 16,8 4 14-16,3 0 16 16,10 1 7-16,12 2 0 15,3-2-3-15,5 2-8 16,2 2-3-16,0-1-3 16,-4-2 1-16,0 4-2 15,-7-9 1-15,-3 3 1 16,1 2-1-16,-5-1 0 15,-5 4 0-15,-5 1 1 16,-7 0-1-16,-9 1 2 16,-5 0 5-16,-4 1 7 15,-1 0 3-15,-1-1 0 16,4 1-4-16,-3 2-7 16,-3 1-1-16,-5 4-2 15,2 3-3-15,-6 4 1 0,6 8 0 16,5 8-1-16,-7 2 0 15,9 16 0-15,0 8 0 16,-1 18-1-16,2 12 0 16,2 12 0-16,-2 5-1 15,-5-5 1-15,4-2 1 16,-3-22 2-16,1-13-3 0,8-19 1 16,-4-15 0-16,2-12-3 15,1-7-2-15,-3-8-12 16,-7-6-1-16,1-9-39 15,-12-9-35-15,0-12 59 16</inkml:trace>
  <inkml:trace contextRef="#ctx0" brushRef="#br1" timeOffset="406973.4318">5234 17543 1623 0,'-17'-25'629'16,"5"-4"-569"-16,6 2-57 16,-1 4-3-16,5 8 11 15,2 7 34-15,-2 2 17 16,7 3 5-16,7-2-9 15,15-1-27-15,8-1-13 16,11-2-5-16,3-2-3 0,3-5-7 16,-2 1 0-16,0 1-2 15,-3 3-1-15,-7 8 0 16,-5 3 0-16,-7-1 1 16,-5 5 0-16,-8-2 3 15,7 5-1-15,-6 2 1 16,-3-2 0-16,-2 0 1 15,-12-6 3-15,5 3 4 16,1 2 4-16,-8-4 0 16,6 4 1-16,-9 3-3 15,1 1-4-15,-2 12-3 16,2 0-4-16,-4 13-2 16,-2 6 1-16,9 18-1 15,-12 7 0-15,10 9 0 16,-3 5 0-16,2 2 1 15,4-1-1-15,-5 1 0 0,10-3 0 16,-3-10 1-16,4-3-1 16,1-16 11-16,0-5 4 15,-1-16 8-15,-2-2 1 16,1-13-9-16,-4-5-5 16,-4-4-9-16,2-5-2 15,-7-4-5-15,-1-2-12 0,1-2-58 16,-4-4-46-16,5 1 70 15</inkml:trace>
  <inkml:trace contextRef="#ctx0" brushRef="#br1" timeOffset="407452.2051">6422 17304 1956 0,'-17'-6'609'0,"1"2"-480"0,2 9-149 15,1 10-6-15,-6 23 2 16,-3 12 2-16,0 28 27 15,-9 9 8-15,8 17 1 16,1-2 2-16,4-6-3 16,16 1-5-16,2-16-6 15,8-7-1-15,13-16-6 16,-4-12-19-16,6-19-24 16,3-10-17-16,-3-19-33 15,3-11 4-15,4-15 51 16</inkml:trace>
  <inkml:trace contextRef="#ctx0" brushRef="#br1" timeOffset="407675.0127">6649 17673 1847 0,'-5'-3'642'0,"-2"1"-445"15,1 0-169-15,1 10-26 16,-1 16-11-16,-2 9 0 15,-7 22 9-15,-4 6 6 16,0 9-2-16,1 2 1 0,6-2-5 16,4-13-13-16,2-20-44 15,3-15-23-15,3-19-24 16,2-7-355-16,5-30 322 16</inkml:trace>
  <inkml:trace contextRef="#ctx0" brushRef="#br1" timeOffset="407873.3748">6650 17673 1807 0,'6'0'643'16,"-5"1"-496"-16,8 8-94 15,-3 2-29-15,10 15-15 16,-3 8 6-16,4 9 3 16,9 4 0-16,-7 5-4 15,10 2-6-15,-12-6-7 0,-5 1-1 16,-3-12-27-16,-7-14-23 15,-1-7-52-15,1-15-18 16,-2-22 67-16</inkml:trace>
  <inkml:trace contextRef="#ctx0" brushRef="#br1" timeOffset="408063.438">6926 17590 1945 0,'-1'3'633'0,"-2"-2"-477"0,-5 21-122 15,-4 8-27-15,-9 20-9 16,-2 11 4-16,-9 5 2 16,1 1 1-16,4-8-11 15,2-8-21-15,11-17-43 16,6-11-24-16,-1-21-46 16,8-10-17-16,5-23 88 15</inkml:trace>
  <inkml:trace contextRef="#ctx0" brushRef="#br1" timeOffset="408266.9992">6850 17668 1151 0,'23'-41'798'0,"-3"18"-519"16,-2 6-115-16,-5 14-60 15,0 4-11-15,2 17-13 0,3 11-6 16,2 18-18-16,2 7-11 16,-2 8-25-16,-3-2-10 15,7 1-7-15,-5-3 0 16,1-9-2-16,-6-4 2 15,-13-11-14-15,3-8-16 16,-5-10-48-16,6-7-29 16,-5-10-141-16,-3-11 158 0</inkml:trace>
  <inkml:trace contextRef="#ctx0" brushRef="#br1" timeOffset="408639.7046">7256 17806 2078 0,'-1'-1'609'15,"-2"-5"-504"-15,6-1-101 16,2-2-19-16,4 3 0 16,4 0 15-16,2 2 7 15,11 4 1-15,1-1 1 16,4 1-5-16,-3-1-2 15,-6 1-18-15,-6 1-12 0,-6 1-41 16,-2 1-26-16,-8-8-172 16,0-1 156-16</inkml:trace>
  <inkml:trace contextRef="#ctx0" brushRef="#br1" timeOffset="408819.8034">7363 17566 1660 0,'-4'27'772'0,"6"6"-382"16,3 11-311-16,0 15-99 15,0 6-2-15,-3 5 0 16,-2-8 10-16,0-5-8 16,2-3-33-16,5-14-55 0,2-10 60 15</inkml:trace>
  <inkml:trace contextRef="#ctx0" brushRef="#br1" timeOffset="409035.2712">7808 17621 1974 0,'3'11'695'0,"-3"-6"-382"15,0 9-302-15,-10 5-99 16,-4 13-19-16,-9 18 18 15,-3 8 34-15,-2 10 60 16,-5-6 3-16,10-3 14 16,5-7-35-16,6-10-67 15,10-3-29-15,-1-22 45 16</inkml:trace>
  <inkml:trace contextRef="#ctx0" brushRef="#br1" timeOffset="409285.6859">7832 17524 1940 0,'8'5'617'0,"-2"-1"-490"15,7 7-96-15,2 8-21 16,0 7 9-16,4 13 6 16,1 14 9-16,1 2-2 15,0 9-14-15,3 0-7 16,-3-11-7-16,0-4-2 15,-1-12-10-15,-6-10-20 16,6-8-50-16,-9-6-25 0,-3-14-37 16,0-9 1-16,-8-16-43 15,3-11-350-15,-1-18 318 16</inkml:trace>
  <inkml:trace contextRef="#ctx0" brushRef="#br1" timeOffset="409459.4798">8158 17510 1399 0,'2'4'815'0,"4"14"-515"16,-4 5-169-16,-5 20-99 16,2 13-23-16,-14 14-5 15,-1 5 0-15,5 0-1 16,-3-3 1-16,3-4 3 16,3-4-6-16,0-16-46 15,-2-9-25-15,6-19 342 16,2-14-230-16</inkml:trace>
  <inkml:trace contextRef="#ctx0" brushRef="#br1" timeOffset="409807.1007">8186 17153 1645 0,'6'-12'679'0,"2"-1"-541"15,11 2-78-15,11 10-22 16,1 6 9-16,16 21 24 16,4 18 2-16,3 27-4 15,2 8-15-15,-5 22-32 16,-8 0-10-16,-8 6-1 15,-11 4 8-15,-19-16 14 16,-2-3 2-16,-15-9-7 16,-8-10-12-16,-1-5-15 15,0-6-6-15,-9-14-23 16,6-7-24-16,-7-9-86 0,-3-4-319 16,4-21 287-16</inkml:trace>
  <inkml:trace contextRef="#ctx0" brushRef="#br1" timeOffset="433775.3034">21549 12589 1393 0,'20'-27'703'16,"9"-10"-522"-16,7 1-175 15,0 0-17-15,1 3 6 0,-1 2-6 16,4 5 7-16,-2 1 13 16,1-1-2-16,3 2 2 15,-5-1 1-15,3 10-7 16,-5 2-1-16,-12 3-2 15,-2 5 0-15,-12 3-4 16,-3 2-3-16,0 9-2 16,-5 3 0-16,-1 7 4 15,0 10 3-15,-2 1 2 16,-1 7 5-16,2 4 1 16,-3 5-3-16,3 12 3 15,-2 2-1-15,-1 5 2 16,-1-7 2-16,3-5-1 15,0-2-5-15,1-11-1 16,1-6-2-16,-2-13 2 0,3-7-2 16,0-5-18-16,2-5-18 15,0-4 19-15</inkml:trace>
  <inkml:trace contextRef="#ctx0" brushRef="#br1" timeOffset="434023.9988">21663 12837 1524 0,'-5'-21'619'0,"10"3"-619"16,4 4-5-16,8 1 12 15,4 0 2-15,10 6 13 16,3-1 3-16,12 4-1 15,4-3-4-15,7 6-9 16,1 2-6-16,-8 3-3 16,-3 0-9-16,-17-2 107 15,-6-2-78-15</inkml:trace>
  <inkml:trace contextRef="#ctx0" brushRef="#br1" timeOffset="434536.554">21416 12477 1322 0,'11'-15'768'16,"16"-1"-456"-16,20 0-310 16,7-5-1-16,7 0-4 15,-6-8-1-15,1 1 2 16,6 0 2-16,-3-4 1 16,-1 7 0-16,-6 3 2 15,-13 2-2-15,-6 9 2 16,-8-1-2-16,-14 3-1 15,1 5 1-15,-9 0-1 16,1 5 0-16,-1 5-2 16,-3-4 1-16,-1 9-1 15,-2 1 2-15,-5 9 3 16,-1 6-1-16,-4 6 0 0,-3 3-1 16,2 5 0-16,3 3 1 15,6-2 0-15,2-1-2 16,2-6 1-16,4-1 1 15,-2-9-2-15,3 3 2 16,3-5 0-16,-4-4-2 16,0-1 0-16,5 0 0 0,-7-3-30 15,-3-3-22-15,0 4 30 16</inkml:trace>
  <inkml:trace contextRef="#ctx0" brushRef="#br1" timeOffset="434746.1839">21712 12800 1552 0,'-6'-5'651'15,"1"2"-577"-15,10-3-66 16,8 6 1-16,12-10 10 16,10 2 6-16,13-2 3 15,1 1 1-15,1 4-15 16,-5 1-10-16,-3 3-3 0,-4 1-8 15,-4 3-34-15,2 1 94 16,-7 6-54-16</inkml:trace>
  <inkml:trace contextRef="#ctx0" brushRef="#br1" timeOffset="451444.254">10876 14322 1297 0,'4'-5'739'16,"-2"-5"-561"-16,14 0-120 16,4 2-45-16,0-3-10 0,5 3-3 15,-5-1 0-15,5 2 4 16,7 5-4-16,6 1 2 16,6 2 1-16,5 0-1 15,9 0-2-15,17-3 0 16,3-3 0-16,16 0 0 15,0-1 0-15,11 0 0 16,0-2 6-16,1-6 1 16,3-2-2-16,-5-4 0 15,14 2-1-15,14 9 4 16,1-4 5-16,6 3 5 16,-6 1 1-16,-8-6-1 15,-4 3 2-15,10 0 4 16,-1-4 6-16,6-4-2 15,1 3 0-15,-25-2-3 0,-5 4-2 16,-20 7-1-16,-11-1 1 16,-14 5-6-16,-9 1-4 15,-2 4-9-15,-3 4-2 16,-6 2-2-16,-3 2 2 16,-21 0-32-16,-2 9-28 0,-16 11 39 15</inkml:trace>
  <inkml:trace contextRef="#ctx0" brushRef="#br1" timeOffset="452364.4006">15893 18720 1903 0,'27'-14'555'15,"7"-2"-523"-15,24-11-69 16,2 2-1-16,1-6 23 16,5-3 4-16,4 3 13 15,6 5 2-15,6 20 2 16,1 8 2-16,2 10 3 16,-5-4 0-16,20 6 1 15,3 5 4-15,11 3 2 16,15 4-4-16,-9-8-1 15,1 0 0-15,-6-5 9 0,-8-5 9 16,-7-1 13-16,7-3 8 16,-36 2 9-1,-36-2 0-15,0-1-13 16,99 11-7-16,-12-5-19 0,-13-2-8 16,-57-11-8-16,-8 4-1 15,-13 1-3-15,-10-1-2 0,-8 5-12 16,-3-4-20-16,-8 2-58 15,-3 9-32-15,-22 10 71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5:13:18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1915 5123 411 0,'-17'-3'246'15,"4"-1"-216"-15,4 1-37 16,0 0-5-16,-1-1 1 0,-4-2 4 16,-3-3 16-16,-2 0 0 15,-6 0-2-15,4 7-57 16,4-1 34-16</inkml:trace>
  <inkml:trace contextRef="#ctx0" brushRef="#br0" timeOffset="626.3199">1694 5006 1110 0,'-12'-13'777'0,"10"1"-579"16,-3 0-75-16,-2 1-70 16,-1-3-17-16,0 7-18 15,-5-1-7-15,6 0 1 16,-3 1 1-16,-7-10 5 16,6 2 2-16,-5-6 2 15,6 0 1-15,5-6 1 16,5-1-2-16,0-8 1 15,-2-1-5-15,4-5-4 16,0-1-4-16,11-6-6 16,7 0-1-16,0 4-3 15,0-2 0-15,-2 9 0 16,8 5 0-16,6 3 0 16,3 2 0-16,9 5-2 15,-2-2 2-15,9 5-2 0,2 3 1 16,6 7 1-16,9 4-3 15,9 6 3-15,2 5-1 16,3 9 1-16,-2 7 0 16,-11 8-3-16,-8 3 2 15,-4 13 0-15,-11 5-1 16,-5 11 1-16,-2 4 2 16,-12-8-1-16,-2 0 2 15,-7-11-2-15,-4-3 0 0,-5 1 0 16,-5 3 0-16,-5 2 1 15,-4-1-1-15,-11-4 1 16,-7-6 2-16,-9-9-1 16,-9-2 1-16,1-3 1 15,-14-5 0-15,-13-4 5 16,2-4 4-16,-10-4 14 16,10 0 6-16,5-6-4 15,-2-3-3-15,4-9-13 16,5-2-8-16,7-2 1 15,3-2 2-15,3 2-3 16,-8 0 2-16,0 4-5 16,0-1-2-16,6 7 0 15,-3-2-1-15,18 3-30 0,0 4-32 16,14 7 39-16</inkml:trace>
  <inkml:trace contextRef="#ctx0" brushRef="#br0" timeOffset="122676.4">8486 2649 1679 0,'-7'-12'626'16,"-2"4"-576"-16,6 5-44 16,1 0-2-16,4 7-5 15,-2-1-3-15,0 16 4 16,0 3-3-16,-1 13 3 16,-1 10 0-16,1 3 0 15,2 5 4-15,0-3-13 16,1-6-22-16,1-12 22 0</inkml:trace>
  <inkml:trace contextRef="#ctx0" brushRef="#br0" timeOffset="122893.89">8412 2433 1810 0,'0'0'590'0,"-2"-2"-516"16,3 2-80-16,8 4 7 15,6 2 1-15,3 1-9 16,-1 6-12-16,1 4-41 16,0 4 39-16</inkml:trace>
  <inkml:trace contextRef="#ctx0" brushRef="#br0" timeOffset="123672.8">8604 2721 1657 0,'-1'4'615'0,"1"-3"-593"0,9 4-6 16,-3-3-5-16,7 7-2 15,1 3-4-15,-2 3 0 16,2 13 1-16,-6-1-5 16,-1 4 0-16,-3-3-9 15,-1-6-8-15,2-4-3 16,-1-10-9-16,4-5 14 0,-3-11 25 16,4-6 9-16,2-15 11 15,3-2 0-15,7-14-11 16,1-6-4-16,8 9-11 15,-3-1-2-15,2 21-3 16,-3 9 0-16,-2 13-4 16,-1 13 1-16,-1 16 1 15,5 9 0-15,-3 12 2 16,0 2 2-16,-1-7 0 16,-1-4-4-16,1-14-5 15,3-6 1-15,2-11-7 16,0-10 4-16,-4-14 5 15,-3-6 1-15,-3-9 5 16,-4-3 3-16,-3 2 1 0,-2-1 3 16,-7-1-1-16,-2 3-2 15,-4 5-2-15,-3 2 3 16,-1 10-3-16,0 3 1 16,0 2-1-16,2 6-2 15,2 2 1-15,3 7-2 16,3 12 2-16,0 7-2 15,6 13 0-15,3-1-2 16,4-7 0-16,5-9-2 0,11-13-1 16,1-7 2-16,8-20-5 15,0-7 2-15,-5-22 0 16,5-7 0-16,-4-9 6 16,-1-4 0-16,-7-2 1 15,-11 2 0-15,-17-1 2 16,-6 7 3-16,-11 19 2 15,-2 3 1-15,-4 20 3 16,2 8-3-16,0 10-3 16,-1 8-4-16,7 17 0 15,2 8 2-15,2 18-1 16,2 10 1-16,8 11-4 16,2 5 1-16,10 0-1 15,1-6 2-15,11-15-38 16,4-7-28-16,3-21 39 0</inkml:trace>
  <inkml:trace contextRef="#ctx0" brushRef="#br0" timeOffset="124192.32">9834 2777 1936 0,'-1'0'564'0,"11"3"-556"15,13 1-4-15,8-3-2 16,0-3 0-16,2-6 3 16,-6-4-5-16,-1-2-14 15,2-2-12-15,-6-5-21 0,-4-2 8 16,-9-7 9-16,-5 1 12 16,-7 5 18-16,-6 0 5 15,-6 10 21-15,-6 4 0 16,1 9 6-16,-1 5-1 15,5 9-15-15,2 4 0 16,-1 8-7-16,3 6-5 16,5 9-2-16,7 8 0 15,7 2-4-15,7-2 0 0,10-7-1 16,3-9 2-16,12-10-6 16,3-4-12-16,-1-16-29 15,-1-3-12-15,-7-12-38 16,-4-5-37-16,-9-2-293 15,-5 0 236-15</inkml:trace>
  <inkml:trace contextRef="#ctx0" brushRef="#br0" timeOffset="124360.19">10232 2670 1499 0,'-4'-11'746'16,"0"2"-564"-16,3 6-82 15,1 3-17-15,4 1-54 16,0 5-13-16,11 11-13 15,3 9-3-15,6 19 0 0,4 4-1 16,-2 4 4 0,-7-4-16-16,9-8-47 0,-1-8-24 15,2-20 41-15</inkml:trace>
  <inkml:trace contextRef="#ctx0" brushRef="#br0" timeOffset="124502.48">10524 2564 1825 0,'-42'42'633'16,"-15"13"-512"-16,-17 39-58 15,-12 17-33-15,-10 29 487 16,-21 8-401-16</inkml:trace>
  <inkml:trace contextRef="#ctx0" brushRef="#br0" timeOffset="129937.82">1739 5214 657 0,'-12'-8'581'16,"2"0"-246"-16,-1 0-204 15,4 2-63-15,2 2-58 16,0-1-7-16,5 0 12 16,2-1 13-16,3-1 7 15,7 1 5-15,3-2 8 16,-2 1-5-16,9 0-8 15,0 1-6-15,7-1-11 16,3 3 2-16,1 4 5 16,4 0 3-16,4 3 4 15,4-1 1-15,4 0-8 16,4-4-3-16,12-2-11 16,1 4-2-16,-2 0-3 15,-5 0-5-15,-8 4 1 0,-5 0 0 16,-4 0 2-16,-8 5-13 15,-10 4 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14:47:06.33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9115 16138 2098 0,'5'18'7'0,"-1"26"-2"0,-3-44-5 16,0 0-20-16,0 0-1 0,3 1-1 16,0 4 9-16,-1-3 24 15,-3-2 5-15,9 5 8 16,1-2 0-16,10 0-6 16,9 0-7-16,2-6-4 15,6-1-2-15,10-1-1 16,1-1 3-16,5 0 2 15,9 5 4-15,3 0 7 16,1 1 4-16,8 0-4 16,-1 3-4-16,9 2-7 15,-2-3 2-15,3 2 0 16,-7-3 0-16,-5-2-1 16,-3-2 1-16,-5-2 1 0,9 5 2 15,-3-1-2-15,2 2-2 16,-4 2-2-16,-10-3-6 15,-5 7 2-15,1 1-3 16,-4 0 1-16,-9-3 0 16,2-4-2-16,-3 2 3 15,-3-3-3-15,3 0 0 16,-13-4-5-16,-4-1-17 16,-6 4-544-16,-8-4 330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4:39:15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16576 9233 980 0,'2'-21'674'0,"6"-8"-509"15,0-4-97-15,2-2-48 16,-3-1 0-16,-2 2 20 16,0 5 9-16,-3 0 15 15,-1-2 3-15,2 0-16 16,0-3-10-16,5-2-13 16,3-3-10-16,3-2-7 15,4-2-2-15,3-5 1 16,2-4 0-16,3-4-1 15,-5-3 8-15,5 3 3 0,2 2 2 16,9 3 0-16,9 0-3 16,2 4-7-16,0 1-5 15,-6-1-4-15,-3 1 0 16,-1 8-2-16,-8-1 1 16,1 16-1-16,-4 3-1 15,-13 0-1-15,3 6-1 16,-12 1-2-16,2 2-2 0,-1 1-4 15,0 2-8-15,-5-3-24 16,-1 1-20-16,0 0 36 16</inkml:trace>
  <inkml:trace contextRef="#ctx0" brushRef="#br0" timeOffset="403.77">16802 7964 1169 0,'-9'-10'722'15,"4"-2"-642"-15,14 0-41 16,11-1-15-16,20-3-17 0,6 2 4 16,8 1 7-16,0-1 2 15,-2 1 6-15,2 1-4 16,6-2-6-16,-2 2 0 15,4-1-10-15,-3 2 3 16,-12-1-6-16,-1-1 12 16,-14-2 18-16,-2 1 3 15,-8 3 14-15,-5 0-8 0,-4 7-9 16,-4-6-2 0,-3 7-9-16,-2 0-4 0,-6-2-6 15,4 6-1-15,-2-1-4 16,2 8-4-16,-1 5-3 15,-1-4 0-15,-5 7 0 16,0 4 0-16,-5 9-1 16,0 12 0-16,-10 16-15 15,-4 12-30-15,-11 22 32 16</inkml:trace>
  <inkml:trace contextRef="#ctx0" brushRef="#br0" timeOffset="5662.53">21284 10514 1085 0,'-4'-6'718'0,"0"2"-589"0,0 4-103 16,0 4-12-16,-8 4-5 15,-1-1 4-15,-7 2 11 16,1 2 5-16,-6 3 11 16,-3 5 0-16,-4 5-6 15,-10-2-1-15,6 7-6 16,-8-3-3-16,-3-1 3 16,2 1-3-16,-5-3-5 15,3-2-3-15,6 0-1 16,4 0-3-16,-1-9-5 15,2 0-1-15,-1-5-3 16,2-1-2-16,6-1-2 16,7-1-3-16,3-1-8 15,2 1-7-15,10-1-30 0,-3-2-23 16,5-3 42-16</inkml:trace>
  <inkml:trace contextRef="#ctx0" brushRef="#br0" timeOffset="6019.82">20776 10589 960 0,'0'-2'794'16,"0"-2"-369"-16,5 4-421 15,-4-2-2-15,-1 3-4 16,-5 3 0-16,-7 7 2 15,-2 6 4-15,-7 3-2 16,-1 5-2-16,-6-3 0 16,0-2 1-16,3 2 1 15,-2-4 0-15,0-1-2 16,4 0 2-16,2-1 0 16,6-1 0-16,6-7 8 15,-1-5 0-15,6-3-3 16,3 0 0-16,4 2-5 15,8 4 0-15,4 1 0 16,0-2-1-16,18 2-1 0,11 2 0 16,17 4 0-1,9 5-1-15,4 10 1 0</inkml:trace>
  <inkml:trace contextRef="#ctx0" brushRef="#br0" timeOffset="53596.85">19822 6141 1322 0,'-3'0'728'0,"0"3"-575"16,0 2-60-16,-3 3-68 0,-1 5-12 15,1 10-13-15,-1 2 0 16,5 11 0-16,-1 0 0 16,1 7 0-16,1 5 0 15,1-4 0-15,0 1 2 16,3-8-2-16,1-2 0 16,3-11-1-16,1-3-1 15,-1-11-13-15,1-7-15 0,0-7-50 16,-3-6-290-16,1-6 205 15</inkml:trace>
  <inkml:trace contextRef="#ctx0" brushRef="#br0" timeOffset="53821.23">19509 6373 1654 0,'-10'-3'654'0,"5"-4"-584"15,3 2-25-15,12-2-31 16,4-2-11-16,14 2-1 16,5-3-1-16,7 2 2 15,0 1 0-15,3 2-1 16,-4 6-4-16,-7 6-20 16,-2 0-9-16,-4 4-38 0,-1-4 62 15,0-1-8-15</inkml:trace>
  <inkml:trace contextRef="#ctx0" brushRef="#br0" timeOffset="54265.8">20020 6330 1530 0,'-7'-16'680'15,"7"0"-575"-15,3 10-73 16,-4 0-9-16,2 6-18 16,-1 0-2-16,-3 2-8 15,1 6-2-15,4 10-1 16,1 5 2-16,3 4 5 16,4 1 1-16,1-6 0 15,-1-6 1-15,1-4-1 16,0-4 1-16,-2-7 2 15,-1-1-2-15,6-3-1 16,-3-8-2-16,-1-1 0 16,-1-6 1-16,-8 1 2 0,8 3 1 15,-3 6 0-15,0 1-1 16,-2 5-1-16,-4-1 2 16,0 5-1-16,1 4 2 15,4 8-2-15,0 1 0 16,1-1 0-16,0 0 1 15,4-2-2-15,-6-7 0 16,4 0-8-16,-1-2-13 0,2-10-36 16,2 1 120-16,-1-12-63 15</inkml:trace>
  <inkml:trace contextRef="#ctx0" brushRef="#br0" timeOffset="54510.55">20296 6306 1154 0,'-1'-8'798'15,"1"4"-536"-15,-2 2-163 16,2-3-42-16,3 5-31 16,-1 2-9-16,1 8-14 15,3 5 0-15,0 6-2 16,2 4 1-16,0 7-2 16,2 6 0-16,-2 5 0 15,-1 0 0-15,2 5 0 16,-1 0 1-16,-2 2 0 0,4 3-7 15,-2-7-29-15,0-5-14 16,1-11-51-16,-3-10-2 16,1-20 66-16</inkml:trace>
  <inkml:trace contextRef="#ctx0" brushRef="#br0" timeOffset="54819.14">20358 6314 1511 0,'-13'-21'707'0,"3"6"-561"16,4 0-47-16,1 2-51 16,4-2-19-16,2 2-21 15,6 3-4-15,2-1-4 16,4 1 2-16,5 7-2 16,-2 1-1-16,3 9-2 15,-6 2-3-15,-1 16 1 16,-4 3 0-16,-8 7 0 15,-3 7 1-15,-7-3-1 16,-1 1 3-16,-7-11 4 16,2-5 1-16,-2-8 4 15,2-5-1-15,4-5-1 0,1-2-5 16,4-4-24-16,-4-4-17 16,5-3-44-16,4-3 11 15,6-4 34-15</inkml:trace>
  <inkml:trace contextRef="#ctx0" brushRef="#br0" timeOffset="55057.95">20590 6039 1854 0,'1'-5'584'15,"2"1"-521"-15,2 5-51 16,4 5-7-16,3 9-7 15,-8 8-1-15,-1 19-2 16,-4 6 0-16,-3 12 0 16,6 7-2-16,-2-17-8 15,6 0-10-15,2-19-24 16,0-11-6-16,7-12-45 16,-3-6-240-16,3-6 218 15</inkml:trace>
  <inkml:trace contextRef="#ctx0" brushRef="#br0" timeOffset="55387.42">20738 6338 892 0,'0'1'887'0,"0"-1"-305"16,3 1-524-16,4-2-34 16,1-12-22-16,6-4-6 15,2 3-4-15,0-5 0 16,1 4-2-16,-1 1 4 0,-5-1 2 15,-1 4 4-15,-6 1 10 16,-2 2 4-16,-5 1 16 16,1 2 3-16,-4 1 2 15,-4-3-4-15,0 6-17 16,-2 2-7-16,0 6-10 16,1 4-1-16,4 8 2 15,1-5-2-15,6 10-5 16,1 0-3-16,4 1-10 15,4 1 0-15,2-5-11 16,4-9-12-16,0-5-20 16,5-3-23-16,6-7 50 15</inkml:trace>
  <inkml:trace contextRef="#ctx0" brushRef="#br0" timeOffset="55679.2199">21112 6165 1673 0,'-11'0'657'16,"-9"-2"-556"-16,4 4-50 16,-3 2-42-16,3 0-10 15,6 3-13-15,-2 1-4 16,8 0-7-16,-1-1 7 16,5 0 5-16,-1 2 7 0,3 2 1 15,7 3-2-15,-4 2 5 16,6-1-2-16,8 0 4 15,-6-1 1-15,12 2 4 16,-1 0 2-16,-8 0 7 16,-1-5 5-16,-8 2 0 15,-2-2-3-15,-7 1-10 16,-5 1 0-16,-13-1 41 16,0 3-34-16</inkml:trace>
  <inkml:trace contextRef="#ctx0" brushRef="#br0" timeOffset="61501.58">19806 9591 1154 0,'-1'-4'720'0,"1"3"-627"0,0-3-30 16,0 4-24-16,0-1-5 16,0 3-8-16,0 0-6 15,-1 12-8-15,0 4-6 16,-4 18-1-16,-1 12-1 16,-2 11-1-16,2 1 1 15,4-3 1-15,6-9-1 16,8-14-4-16,4-6 2 15,4-16 0 1,1-3 5-16,0-12-20 0,-2-5-7 0,-7-12 11 16</inkml:trace>
  <inkml:trace contextRef="#ctx0" brushRef="#br0" timeOffset="61750.54">19568 9793 1726 0,'-4'-3'617'16,"7"1"-564"-16,1-4-36 16,13 0-5-16,16-1 0 0,1-4-4 15,15 0 0-15,-5 0 1 16,-7-4-8-16,4 6 1 15,-7-1-27-15,0 3-19 16,1 0 0-16,-7 1 17 16</inkml:trace>
  <inkml:trace contextRef="#ctx0" brushRef="#br0" timeOffset="62260.16">19920 9709 1465 0,'0'-2'660'16,"-1"1"-591"-16,3 2-71 15,1-1-2-15,0 1-1 16,3 0 3-16,-3 0 2 15,4 6 2-15,-3 5 0 16,1 3 0-16,-2 12 3 16,-3 2-1-16,1 7 1 15,0 2-1-15,-1-2-1 0,5-4-1 16,5-7-2-16,-3-8 0 16,8-4 6-16,-2-5 3 15,-4-8 13-15,1-3-2 16,-5-15 0-16,4-6-2 15,3-9-11-15,5-3-1 0,1 1-3 16,-8-3 0-16,-5 10-2 16,0 6 1-1,-8 8-2-15,5 8 3 0,-3 5 2 16,1 4 0-16,3 7-1 16,4 6-1-16,4 9-1 15,-6 0 1-15,3 3 0 16,-4-3 0-16,3-5-1 15,0-2-2-15,0-8 1 16,1 0-9-16,1-6-24 16,2-4-28-16,2-11 29 15</inkml:trace>
  <inkml:trace contextRef="#ctx0" brushRef="#br0" timeOffset="62514.89">20315 9734 1704 0,'0'2'622'16,"0"2"-570"-16,0 6-38 15,-2 10-13-15,1 8-1 16,-2 20 2-16,-2 8-1 16,0 13 0-16,-2 2 2 15,4-5-3-15,0-1 2 0,4-10-8 16,4 0-10-16,1-16-17 15,2-9-6-15,-1-14-22 16,1-10-5-16,-3-8-14 16,0-10-301-16,-5-16 231 15</inkml:trace>
  <inkml:trace contextRef="#ctx0" brushRef="#br0" timeOffset="62822.97">20315 9823 1356 0,'-7'-16'765'0,"0"5"-522"16,5 0-138-16,2 0-65 16,1 1-18-16,6 3-21 15,1 1 1-15,11 2-2 16,4-3 0-16,6 3 0 0,2 1-2 16,-1 3-3-16,1 4-4 15,0 2 0-15,-4-1 0 16,-4 2 4-16,-1 3 1 15,-13 1 0-15,-4 1-2 16,-11 1-1-16,-2 2 0 16,-12 0 2-16,-4 2 2 15,1 7 3-15,-10-1-3 0,9 5-10 16,0-4-8-16,7-5-21 16,4-4-9-16,3-11-122 15,5-2 116-15</inkml:trace>
  <inkml:trace contextRef="#ctx0" brushRef="#br0" timeOffset="63067.51">20749 9460 1461 0,'3'0'711'0,"0"4"-548"16,-2 2-107-16,-2 12-56 15,0 10-4-15,-7 24 0 0,-4 5-1 16,-4 17 7-16,-2 2 2 16,5 1 4-16,4-3-2 15,9-14 1-15,0-11-1 16,3-17-3-16,4-6-13 16,-1-14-37-16,4-6-20 15,3-10 27-15</inkml:trace>
  <inkml:trace contextRef="#ctx0" brushRef="#br0" timeOffset="63439.23">20723 9923 1290 0,'-1'3'793'0,"0"-5"-488"16,3 3-222-16,6-1-71 15,3 0-4-15,6-2-7 16,0-4-1-16,4-1 0 15,0-5-1-15,1-2 0 16,1-1 0-16,-3 1 1 16,-2-2-2-16,-2 0 1 15,-6-3-2-15,-11-2 2 16,4 6-1-16,-6 2 2 16,-7 2-2-16,-5 8 6 0,-6 3 4 15,-6 3-3-15,4 5 8 16,8 9-5-16,-2-3-1 15,6 4 0-15,5 1-2 16,6 3-1-16,2-2-3 16,7 3-2-16,0-2 1 15,-1-6-12-15,1-4-11 16,0-3-22-16,2-1-17 16,1-3-25-16,5 0-44 0,7-7 84 15</inkml:trace>
  <inkml:trace contextRef="#ctx0" brushRef="#br0" timeOffset="63738.4">21140 9736 928 0,'10'-15'832'15,"-7"1"-400"-15,-4 4-311 16,-4-2-50-16,-6 5-31 16,-5 3-18-16,-4 7-25 15,3 9-4-15,-14 1 0 16,9 10 3-16,1-3 6 15,-7-2-1-15,17 3 0 16,-3-3-1-16,18 3-2 16,3-4 0-16,12 5-1 0,-3-6 1 15,-1 1 2 1,3-1 0-16,2-2 2 0,-1 2 1 16,-8-4 8-16,7 5 6 15,-17-4 7-15,-1 1 0 16,-9 1-3-16,-9 3-7 15,-14 2-20-15,0 4-24 16,-20 4 17-16</inkml:trace>
  <inkml:trace contextRef="#ctx0" brushRef="#br0" timeOffset="178668.15">18910 6019 1421 0,'7'-16'686'0,"-2"-5"-606"16,4 2-37-16,3 5-14 15,-1 5-7-15,0 4-4 16,-4 2 0-16,-1 3-1 16,3 12-11-16,0 2 2 0,0 15-3 15,0 7 0-15,-4 12-3 16,2 11-1-16,-4 8 0 16,0 4 2-16,-4 4-2 15,-2-1 0-15,-4-2-1 16,-2-5 0-16,2-13 0 15,-4-4 0-15,1-14 2 16,2-3-2-16,-1-9 2 16,0-7 0-16,1-15-4 15,0-2-3-15,-2-17-23 16,2-4-5-16,4-10 16 16</inkml:trace>
  <inkml:trace contextRef="#ctx0" brushRef="#br0" timeOffset="179051.06">18949 6044 1350 0,'-12'-8'724'0,"3"1"-588"15,3 3-50-15,3-1-30 16,2-1-32-16,3 1-5 0,6-3-13 15,5-1-2-15,11 1-3 16,8 1-1-16,10 4 0 16,-1 6 0-16,2 13-1 15,-6 4 1-15,-5 16 2 16,-8-1-2-16,-11 2 3 16,1 0-2-16,-15-10 3 15,5 1 8-15,-5-6 11 16,-8-4 7-16,-1-1 4 15,-4-4-3-15,-9-6-11 16,-1 1-9-16,2-2-6 16,-9-7-3-16,8-1-2 15,0-1-3-15,0-5-29 16,11 6-21-16,3-7 292 16,6 0-198-16</inkml:trace>
  <inkml:trace contextRef="#ctx0" brushRef="#br0" timeOffset="179930.49">19227 6597 1228 0,'-1'-3'741'15,"5"-1"-594"-15,-5 0-62 16,1 4-54-16,0-1-13 16,-5-1-14-16,7 3-2 15,-1 6 3-15,1 2-3 0,3 12 2 16,-7-1 1-16,2 4-5 15,0 5 4-15,1-1-3 16,8 2 3-16,-7-2-2 16,-2-4-2-16,5 0 2 15,1-3-2-15,-1-5-13 16,2-5-27-16,-2-10-361 16,-3-4 227-16</inkml:trace>
  <inkml:trace contextRef="#ctx0" brushRef="#br0" timeOffset="180453.05">19253 6582 1266 0,'-1'-12'734'16,"-5"0"-595"-16,-3 1-77 0,9 7-22 15,-3 0-31-15,3 1-3 16,3 4-3-16,-6-1-1 15,9 3 0-15,-2 0 2 16,4 1-4-16,7 3 7 16,1 1 2-16,-1-2 2 15,3 1 0-15,-1 2-6 0,-5 3-3 16,1 2-1-16,-7 3 2 16,-3-1 2-16,-1 0 0 15,-2-2-1-15,-3-1 0 16,0-2 0-16,-6-2-2 15,-2-2-2-15,-2 0 2 16,0-1 0-16,1-1 5 16,2-3 2-16,1-5 5 15,0-2 1-15,5-3-6 16,0 5-1-16,1-3-5 16,1 3-3-16,2 1 1 15,0-2-1-15,3 4 0 16,7 0-1-16,1 3 1 15,2 1 0-15,3 2 0 16,-3 0 0-16,1 3 0 16,1 0 0-16,0 3 4 0,2 7-1 15,0 7 12-15,-1 0-1 16,0 3-4-16,0-1-1 16,-3-5-6-16,-1 2-5 15,2-5 594-15,-4 2-462 16</inkml:trace>
  <inkml:trace contextRef="#ctx0" brushRef="#br0" timeOffset="184921.75">18754 9336 1735 0,'-6'-1'620'0,"9"2"-560"16,-4-2-29-16,3 4-19 0,2-1-11 15,-6 2-1-15,11 14-3 16,-3 8 2-16,-5 8-1 16,-2 17-5-16,-5 2 3 15,0 9-1-15,0 2 2 16,0 0 3-16,4 0-1 15,4 1 2-15,1-4 2 0,8-5-2 16,-4-6 1-16,-1-14-2 16,3-7 0-16,-2-8-4 15,0-6-10-15,-5-12-33 16,-3-4-13-16,-1-11 22 16</inkml:trace>
  <inkml:trace contextRef="#ctx0" brushRef="#br0" timeOffset="185310.94">18702 9475 1421 0,'-9'-13'675'16,"-3"-2"-606"-16,2 0-31 15,4 2 2-15,6 5-6 16,6 4 1-16,6 0-14 15,5 0-5-15,7 1-7 0,1-2-3 16,6 5-5-16,2 4-1 16,-1 5 0-16,-5 5 1 15,-6 4 0-15,-1 0 1 16,-2 3-1-16,-4 0 0 16,2 2 7-16,-4 0 2 0,-3-7 1 15,-4-3 7 1,-5-1 4-16,-4-4 7 0,-5 5 14 15,-4 3-3-15,-9-3-7 16,-4 0-4-16,-6-3-11 16,1-2-4-16,3-6-4 15,6 5-4-15,1-8-9 16,0-5-19-16,6-3-49 16,7-5 510-16,21 0-360 15</inkml:trace>
  <inkml:trace contextRef="#ctx0" brushRef="#br0" timeOffset="188084.59">19143 9915 1309 0,'1'-1'712'15,"-2"-2"-584"-15,1 0-90 16,-5-1-13-16,1 0-16 16,-7-1 0-16,0 3-1 15,0 3-1-15,-14-1-2 16,3 8-3-16,-7 2 0 16,-2-1 0-16,4 7-2 0,2 1 3 15,6 2 1 1,5-1 0-16,7-4-4 0,6 0 1 15,4-6-1-15,4 0 2 16,10 3 0-16,1-3-2 16,5-3 2-16,2-2-2 15,3-2 0-15,4 1 0 16,0 6 0-16,1-1 0 16,-12-1 0-16,-2 2 0 0,3 3 3 15,-10 0-1-15,-2-3 4 16,-5-2 3-16,-7-4 12 15,1 2 2-15,0 3 10 16,-9 1 1-16,-9 0-7 16,2 4-6-16,-14-4-9 15,5 2 0-15,1 0-3 16,-2-6-1-16,8 0-7 16,1-1 0-16,4-2-11 15,3-2-14-15,4 0 608 16,5-1-462-16</inkml:trace>
  <inkml:trace contextRef="#ctx0" brushRef="#br0" timeOffset="-196112.7">7173 14221 1269 0,'-2'-5'721'16,"2"-2"-601"-16,-2-2-60 16,0 3-40-16,-4-1-7 15,4 6-8-15,2 1 5 16,-8 3-1-16,0 4-2 15,-5 2-2-15,-4 3-3 16,9 9 0-16,-7-2 0 16,-6-2 0-16,7 4 1 0,-7-4-1 15,-2-2 0-15,5 0 2 16,-3-6-1-16,7 2 3 16,1-2-1-16,3-2-3 15,3 2 3-15,-1-7 4 16,4 0 0-16,3-1 1 15,1-1-5-15,8 1-4 16,1 0 1-16,8 1-2 16,6 1 0-16,5-5 1 15,8 2-1-15,4-5 1 16,-6 0-1-16,7 4 0 16,-5-2 0-16,-3 3 1 15,4 4 3-15,-12-2 8 16,-6-1 5-16,-7 2 8 15,-2-3 3-15,-8 1 5 0,2 2 3 16,-4-3 14-16,-1 2 8 16,-2-2 2-1,-1-1-3-15,-5-4-21 0,-3-1-9 16,0-2-17-16,-5-2-4 16,-5-1-3-16,2 0-1 15,-5-3-1-15,10 0 1 0,-4-3-1 16,3-1-1-16,12 1-3 15,-14-4-7-15,14 8-30 16,-4 2-29-16,-20 11 46 16</inkml:trace>
  <inkml:trace contextRef="#ctx0" brushRef="#br0" timeOffset="-132867.09">6398 13307 1200 0,'1'2'-463'0,"0"0"159"16,-4-6 326-16,1 4 139 0,-1-1 183 15,-1-2 80-15,4 3-11 16,0 0-181-16,2 2-134 16,0 0-22-16,6 3-34 15,1 0-10-15,4 0-10 16,6 1-6-16,4 0-9 15,0-2 2-15,4 3-4 16,-2-2-2-16,2 1 5 16,1 5 5-16,5 2 9 15,0-2 3-15,7 4 1 0,0-6-1 16,2 0-7-16,1 0-4 16,-6-1-4-16,-2 1-5 15,-10-3-2-15,-3 2 0 16,-6-1-2-16,-4-2-1 15,-3 1-3-15,-4-2-10 16,-5-1-34-16,-4 1-23 0,-7-7 42 16</inkml:trace>
  <inkml:trace contextRef="#ctx0" brushRef="#br0" timeOffset="-132510.27">6933 13292 1021 0,'0'-1'823'0,"-1"0"-538"16,1 1-158-16,1 1-95 15,1 1-13-15,4 5-11 16,0-1-3-16,4 6 0 15,2-1 1-15,6 5-3 0,-2-3-2 16,6 5 0-16,0 2 1 16,0-4-2-16,1 4 1 15,-2-7 0-15,-1-1 10 16,-11-6 13-16,-2-2 11 16,-11-2 17-16,9 3 7 15,-15-3-4-15,-10 0-10 0,-3 2-17 16,-19-3-15-16,4 2-42 15,1 6-30-15,-4 5 38 16</inkml:trace>
  <inkml:trace contextRef="#ctx0" brushRef="#br0" timeOffset="-125704.22">4908 15593 1601 0,'-11'5'633'0,"5"-4"-599"16,8 3-6-16,11-4-23 15,0-1-1-15,1-5 1 16,10 3 0-16,-5-5-3 16,1 4 3-16,5-1-1 15,-2 0 0-15,10 1 6 16,0-1 1-16,9-2-1 15,8 0 0-15,3-3-7 16,1 1-3-16,2 2 4 16,-1 5-4-16,-3 1 0 0,3 8 2 15,-1-1-2-15,1 2 2 16,5 2-1-16,6-6-1 16,8 4 0-16,0-3 0 15,-1-1 1-15,-2-2-1 0,2 1 9 16,-2-2 0-1,1 5 3-15,-2 0-2 0,-10-1-6 16,1 3 0-16,-1-6-3 16,2 0-1-16,1-3 1 15,11-1 1-15,7-2-2 16,-6-1 2-16,9 0-2 16,-12-1 2-16,-3 4-2 15,6 2 0-15,-8 5 0 16,0 0 0-16,-7 0 0 15,-5-3 2-15,4-1-1 16,-4 2-1-16,8-1 0 16,5 3 2-16,0 3 11 15,3 0 1-15,-4 2 0 16,-3-2-1-16,-3-4-11 16,2 0-2-16,-13-3 2 15,-2-1-1-15,-9 3 0 0,-7-2 1 16,-2 0-2-16,-3 1 0 15,-1-2 0-15,-1 3 1 16,2 1-1-16,-4-3 0 16,1 2 0-16,-2-2 0 15,-6-1 0-15,-2-2-3 16,-7-1 1-16,-4 1-1 16,-4-2-2-16,2 3 4 0,-1 3-1 15,-9-6 1-15,3 4 2 16,-8 0 1-16,-8-5-2 15,5 5 1-15,-8-2-2 16,1 1 1-16,0 1 1 16,-4-2 0-16,-7-6 3 15,1 1-1-15,-11-5-1 16,2 4 0-16,-10-1-1 16,-10-5 2-16,-4 1-3 15,-8-2 1-15,-7-3 0 16,5 3-1-16,6-1 1 15,-3 1 1-15,2 5-1 16,-4 2 0-16,-13-1 1 16,3 5-2-16,-10 2-2 15,-1 3 2-15,-6-4-1 16,1 1 2-16,8-4 3 0,1-5 0 16,14 9 6-16,-3-6 4 15,3-1 6-15,2 7-3 16,-8 2-3-16,-5 1-8 15,-4 6-17-15,-7-5-9 16,8 2-7-16,12-2 0 0,11 5 14 16,10 0 7-16,13-6 4 15,-5 0 2-15,6 2 8 16,-1-3 3-16,1 1 5 16,6 6 0-16,-3-7 1 15,0 3-5-15,5 2-4 16,-2-3-1-16,6 6-2 15,5-2-4-15,1-1 3 16,3-1 0-16,10-1-3 16,4-1 2-16,5 2-24 15,6 1-12-15,9 0-42 16,5-2 91-16,9-2-25 16</inkml:trace>
  <inkml:trace contextRef="#ctx0" brushRef="#br0" timeOffset="-123277.73">4244 12900 1340 0,'-14'3'670'0,"5"0"-611"15,3 2-58-15,2-1-2 16,1-1-5-16,-1 2 1 16,4-1-1-16,0 1 4 0,0 3 2 15,1 3 2-15,3 8-2 16,1 2 0-16,6 4-14 16,5 3-21-16,6 1-242 15,0-7-221-15,7-1-34 16,5-7 165-16,0-11 298 15</inkml:trace>
  <inkml:trace contextRef="#ctx0" brushRef="#br0" timeOffset="-122968.88">4621 12954 646 0,'0'-14'635'0,"-7"4"-144"15,-3 5-289-15,-4 0-131 16,-2 8-22-16,-5 3-31 15,-3 1-9-15,7 8-7 0,-4 0-2 16,5 3 0-16,3 6 0 16,1 0 0-1,8 1 0-15,5 2 0 0,4-3 0 16,8-9-2-16,3-5-1 16,0-8 3-16,5-3 0 15,-5-7 11-15,-1-6 3 16,-3-2 6-16,-2-5-2 15,-3 2-3-15,-2 3-8 16,-5-1-2-16,0 3-5 0,-5-3-18 16,4 5-23-16,1 0-367 15,-2-2 243-15</inkml:trace>
  <inkml:trace contextRef="#ctx0" brushRef="#br0" timeOffset="-122551.93">4860 12834 1629 0,'1'6'645'0,"-7"-5"-580"16,-11 2-51-16,3 5-27 15,-1 2-7-15,1 2-12 0,5-3 0 16,-1-1 19-16,3-1 9 15,-1-2 4-15,6 1 4 16,0-2-2-16,2-1-2 16,3 1 0-16,7 1-4 15,6 3 4-15,4 0-2 16,9 5 1-16,-4 0 1 16,-2 0 0-16,-2 0 0 15,-5-1 1-15,-2 3-1 0,-1-1 6 16,-8-3 7-16,-8-1 14 15,-3-2 5-15,-12 1 0 16,3 2 3-16,-8-3-5 16,5 3-6-16,-5-5-9 15,3-1-9-15,-2-2-6 16,-2-2-6-16,6-3-31 16,0-2-14-16,10 1-313 15,-1-3 246-15</inkml:trace>
  <inkml:trace contextRef="#ctx0" brushRef="#br0" timeOffset="-122172.86">5066 12669 1620 0,'-4'8'641'0,"4"12"-576"16,0 3-55-16,5 14-7 16,2 9-4-16,0 3-6 15,0 3-3-15,2-7-8 16,0-5-4-16,1-9-11 16,4-6-12-16,1-8-138 15,1-6-379-15,0-11 335 16</inkml:trace>
  <inkml:trace contextRef="#ctx0" brushRef="#br0" timeOffset="-121933.96">5010 12783 1735 0,'-15'5'604'0,"3"0"-576"15,6-3-26-15,12 3-2 16,3-1-4-16,15 0 4 16,3 4-3-16,3-3 3 15,2-1 0-15,2-1 5 16,0-1-11-16,4 1 47 16,-2 1-460-16,3 6 316 15</inkml:trace>
  <inkml:trace contextRef="#ctx0" brushRef="#br0" timeOffset="-121569.81">5449 12934 1421 0,'2'0'728'16,"0"-2"-521"-16,-2-11-183 16,1 0-24-16,-1-1-32 0,-3 3-13 15,2 10-39-15,-2 1 4 16,4 12 26-16,-1 3 12 15,3 6 33-15,1 2 7 16,7 1 2-16,6-2 0 16,-3-4 17-16,4-4 10 15,-2-9 26-15,-1-3 16 0,-1-7 16 32,-1-1-12-32,-4-7-14 0,0-1-5 0,-6-5-19 15,-3-2-9-15,-5-1-15 16,-2 0-4-16,-1 5-6 15,0 1-1-15,-1 7-4 16,2 3-5-16,-3 3 0 16,4 4-2-16,0 4-15 15,0-3-11-15,2 4-36 16,1-2 17-16,5 1 28 16</inkml:trace>
  <inkml:trace contextRef="#ctx0" brushRef="#br0" timeOffset="-121259.77">5903 12646 1586 0,'11'-15'711'0,"-5"1"-572"0,-5-3-59 16,-7 0-64-16,-4 3-18 16,-12 2-21-16,1 7-2 15,-3 4 1-15,3 6 7 16,-2 8 16-16,6 6 1 15,3 13 0-15,2 7 0 0,12 15-3 16,-6 0-3-16,7 8-12 16,4 1-6-16,-5-5 1 15,2 1 4-15,14-2 10 16,-5-5 6-16,11-5 3 16,1-5 0-16,-20-20 1 15,7-2 1-15,-6-12-2 16,-7-7 2-16,1-4-26 15,-1-9 400-15,-21-19-286 16</inkml:trace>
  <inkml:trace contextRef="#ctx0" brushRef="#br0" timeOffset="-121089.47">5624 12782 2176 0,'-8'2'624'0,"6"-6"-521"0,5 8-79 15,13-2-46-15,9 4-9 16,16-2-9-16,-7-4-3 16,19 2-2-16,1 1-22 15,2 4 11-15,13 13 25 16</inkml:trace>
  <inkml:trace contextRef="#ctx0" brushRef="#br0" timeOffset="-120099.9399">6516 12685 1896 0,'-21'2'562'0,"-2"4"-583"16,-1 0-38-16,-4 5-29 16,4 1-15-16,3 2 43 15,-1 3 34-15,7 3 34 16,6 0 13-16,7 2 1 15,4-3 0-15,5 2-11 16,3 0-6-16,3 0-3 16,2 2-2-16,2 0 0 15,2-4 0-15,0-2 4 16,2-1-2-16,-6-3 12 16,-2 1 8-16,-5-3 11 15,-1-2 5-15,-7-6-16 0,0 0-5 16,-6 1-9-16,-6-2-2 15,-7 2-4-15,-4 1-4 16,-8 0-13-16,6 5-2 16,4 1-32-16,3-3-18 15,9-4 45-15</inkml:trace>
  <inkml:trace contextRef="#ctx0" brushRef="#br0" timeOffset="-119831.17">6666 12811 1073 0,'2'-10'743'0,"-6"-1"-605"15,5 5-40-15,-13-1-27 16,2 5-13-16,-2 9-20 15,-10 1-3-15,3 6-22 16,1 2-6-16,2 5-4 16,1 3-3-16,5 9-16 15,4 1-17-15,4-4-52 16,4 2-279-16,10-10 208 0</inkml:trace>
  <inkml:trace contextRef="#ctx0" brushRef="#br0" timeOffset="-119427.31">6940 12837 1197 0,'11'-20'786'0,"-4"-5"-504"0,-6 6-225 15,-1-2-27-15,-11 10-34 16,-5 4-5-16,-4 10-3 16,-6 6 1-16,2 12 12 15,1 8 2-15,3 3-1 16,4 4 2-16,1-2-4 15,-1-4 1-15,1-7-2 16,5-4-1-16,13-8 0 16,10 0 0-16,1-10-2 15,1-3 3-15,0-8 1 16,-2-8 0-16,9-6 0 16,1 0 0-16,-6-8 0 15,3 3-2-15,-6 6-3 16,-3 2 0-16,0 16-1 0,-4 0 3 15,-3 12-8-15,3 7 2 16,-4 4 3-16,4 4 5 16,-3 0 4-16,1-2-6 15,-1-5-36-15,0-5-24 16,0-5-46-16,3 0-27 16,-1-6-310-16,2 0-148 15,0-9 385-15</inkml:trace>
  <inkml:trace contextRef="#ctx0" brushRef="#br0" timeOffset="-119101.33">7122 12778 1160 0,'7'5'818'0,"-7"0"-517"16,5 8-196-16,-8 0-82 16,12 7-10-16,-9-1-13 15,-1-1-1-15,3-4-3 16,-10-5 0-16,8-5-3 15,-1-1-8-15,6-2-17 16,3-1-13-16,2-6-33 16,0-3-18-16,-2-3-59 15,-4-1-56-15,3 2-37 16,1 0 46-16,-1 2 170 16,9 0 123-16,1 3 89 15,-6-2 19-15,1-1-56 0,-4 6-68 16,-5-3-52-16,4 8-21 15,2 5-31-15,-3 2 0 16,0 5 4-16,-5 1 3 16,-4-3 31-16,-1-1-352 15,4 6 250-15</inkml:trace>
  <inkml:trace contextRef="#ctx0" brushRef="#br0" timeOffset="-118328.46">7559 12604 1876 0,'0'2'582'16,"2"0"-537"-16,2 3-53 16,1 4-18-16,0 4-1 15,6 9 12-15,-3 7 8 0,3 13 7 16,4 3 0-16,-7 1-1 15,-1-3 1-15,3-8-10 16,-10-6-10-16,6-5-16 16,5-3-7-16,-4-8-26 15,3-3-14-15,-3-10-324 16,-1-2 232-16</inkml:trace>
  <inkml:trace contextRef="#ctx0" brushRef="#br0" timeOffset="-117907.79">7662 12647 1707 0,'-13'-18'651'0,"10"6"-555"15,-2 2-33-15,-4-1-35 16,10 5-6-16,3 4-10 0,-3-3-2 16,22 10-3-16,0 1-2 15,6 3-3-15,10 5-2 16,-7 3 0-16,-1 5-1 15,-3-1-3-15,1 5 0 16,-6 3 0-16,-5-7 2 16,-5-1-3-16,-7-9 0 15,-6-4 7-15,-5-3 2 0,-13 1 2 16,0 0 0-16,-15-6-18 16,-3 2-2-16,0-4 2 15,6 1 4-15,6 4 14 16,5-1 7-16,11 3 1 15,-8-3-1-15,10 2-7 16,6 2 0-16,6 2 7 16,11 4 8-16,11 5 14 15,0 0 1-15,8 3-6 16,4 2-6-16,4 5-14 16,1-4-3-16,8 7 3 15,-4-4-18-15,0 2-316 16,-6-3 240-16</inkml:trace>
  <inkml:trace contextRef="#ctx0" brushRef="#br0" timeOffset="-115525.71">7975 14240 157 0,'-5'-4'40'15</inkml:trace>
  <inkml:trace contextRef="#ctx0" brushRef="#br0" timeOffset="-113478.4399">7896 14262 764 0,'-12'1'775'16,"3"3"-155"-16,5-3-551 16,2-1-27-16,2-1-29 15,-2-2-8-15,1 3 10 16,1 0 0-16,0 1 7 16,1 2 3-16,-1-6-8 15,2 5-2-15,-1-4-7 16,3-1-3-16,4 3-1 15,-2-3-2-15,3-3 4 16,-1 4-3-16,-4-4 3 0,1 1-4 16,-2 2 1-16,-2-2-2 15,-1 4 0-15,1-1 1 16,-1-1 9-16,1-1 3 16,2 2 10-16,-3-1 7 15,2 3-8-15,-1-2 0 16,2 0-9-16,2 0-5 0,0-2-8 15,5 3 1-15,0-1-1 16,3 1 0-16,1 0-1 16,2-2 2-16,6 2-2 15,-1 0 0-15,5 1 0 16,-2-1 0-16,-2-2 0 16,2 2 0-16,-4-2 0 15,3 2 1-15,-4-2 17 16,0 0 3-16,2 0 0 15,-3-2-2-15,4 5-3 16,0-2-1-16,0-4 0 16,3 6 0-16,-1 0-13 15,-3 0-1-15,-2 6 0 16,0-3 1-16,0 1-2 16,-4 0 2-16,2-4 11 15,-4-1 1-15,0-4 0 0,9 2 3 16,-6-5-13-16,6-2-1 15,4 4-1-15,3-1-1 16,5 0 1-16,-1 4-2 16,-4-5 2-16,-3 4-2 15,2 3 1-15,2-1-1 16,1 2 1-16,-2-2-1 16,2-1 0-16,-2 2 0 15,-4-3-1-15,3 2 1 0,-1 0 0 16,2 2 0-16,-1 2 0 15,-5-2 1-15,0 0 0 16,-2-4-1-16,3 9 2 16,1-3-4-16,0 5 2 15,-3-4 0-15,0-3 0 16,4 6 2-16,-2 0-2 16,6 4 0-16,-3-4-2 15,-1 1 2-15,1-2 0 16,-1 0 2-16,3-1-2 15,0-1-2-15,11 1 2 16,-1-1-1-16,1 0 1 16,1 0 0-16,-10-4 0 15,3 3 0-15,2 1 0 0,-4 1 0 16,5 1 0-16,-6-4 0 16,2 0-2-16,1 0 0 15,0-2 0-15,2 1 1 16,-11-3 2-16,3 2 1 15,-8 0 0-15,0 0 1 16,2 3 1-16,-4-2-2 16,-1 2 0-16,-3-2 0 15,-1 0-2-15,-3-1 0 0,0-1 0 16,2 2-1-16,-2 0 0 16,-1-2 0-16,-1-2 0 15,-2 2 0-15,0-1 1 16,-3-1 0-16,-1 0-1 15,0-3 0-15,1 0-2 16,3-1 2-16,2-4-1 16,-3-4 2-16,2-2 0 15,-3-5 1-15,0-1 1 16,5 5 0-16,-8-12-1 16,1 0-1-16,0-6 0 15,-1-2 0-15,8 5 0 16,-7-5 1-16,5 2 0 15,-2 1 0-15,-5 0 0 0,6 4 0 16,-8 4 2-16,-1 1-1 16,1 8 1-16,-6-3 0 15,1 4-1-15,-4 1-1 16,0 0-1-16,9 9 0 16,-1 4-2-16,-1-4-1 15,1 6 0-15,-7-7 1 16,1 3 2-16,3 2 0 0,-2-1 1 15,-1 2-1-15,-3-2 0 16,1 3-1-16,-2 0-1 16,2 1 1-16,-1 1 0 15,-1-1 1-15,-3-2 0 16,-2 2 1-16,-5-4-1 16,-2-1 2-16,-8-6-2 15,-2 3 0-15,-10-1-1 16,-5-1-1-16,-5 5-1 15,-7-3-2-15,0 6 5 16,-10-2-2-16,-4 4 1 16,1 0 0-16,-1-2-4 15,8 5 2-15,0 2-2 16,-1 2 1-16,-4 3 2 16,-8-3-2-16,-8 4-4 15,2 2-3-15,-4-2 0 0,4 2 0 16,8-7 5-16,7-3 5 15,12-3 1-15,8-4 9 16,8 2 4-16,5 1 2 16,5 2 1-16,1-2-6 15,4 1-8-15,0 1-1 0,1 0-2 16,-1 3-1-16,0-1 0 16,9 2 1-16,-2-2-1 15,7-2 2-15,1 0 0 16,-2 0 0-16,5 1 0 15,-3-1 2-15,-2 0-1 16,-5-3-1-16,-3-1 2 16,3-1-2-16,0 1 0 15,3-1 0-15,7 4 0 16,1 2-1-16,3-3 1 16,1 3 0-16,2-1-1 15,-2-1 1-15,6 6-4 16,-4-1 1-16,-1 10-1 15,3 3 1-15,-5 10 1 16,2 7 1-16,4 8-2 16,-2 3-3-16,4 8-1 0,1 2-4 15,0 0 1 1,4 3 4-16,-1-7 3 0,2-3 2 16,3-3 1-16,-4-8 0 15,2-8 0-15,0-4 0 16,-4-10 0-16,-2-6 0 15,2-1 0-15,-3-2 7 16,-1-4-23-16,1 0-20 16,-2-5-45-16,-2 0-18 0,-4-3 62 15</inkml:trace>
  <inkml:trace contextRef="#ctx0" brushRef="#br0" timeOffset="-112837.48">6743 13661 584 0,'-10'-3'632'16,"-1"-1"48"-16,1-2-616 16,8 3 3-16,-8-3-11 15,3 2-7-15,7 4 6 0,-5-2-6 16,9 3-15-16,-5 1-7 16,3 6-17-16,-2 5-5 15,0 13-5-15,17 11 1 16,-9 7 1-16,5 7-2 15,1-1 0-15,1-1 1 16,12-2-1-16,0-7 0 16,-1-8 5-16,-5-6-13 15,-6-16-26-15,-1-4-302 16,0-19 240-16</inkml:trace>
  <inkml:trace contextRef="#ctx0" brushRef="#br0" timeOffset="-112057.55">6896 13611 1499 0,'-1'-7'715'16,"3"-2"-506"-16,9 0-190 15,3-1-7-15,3 6-7 16,-1-5 0-16,0-1-1 15,4 6 0-15,3-5-2 16,9 4 1-16,5 0-2 0,-1-3 1 16,4 3-1-16,-11-4-1 15,7 9 2-15,-3 0-2 16,-4-1 3-16,6 1-6 16,-6-6 15-16,-1-2 1 15,2 2 0-15,-5-3 5 16,-7 2-17-16,-3 2 0 15,-7 2-1-15,-3 2 3 0,-1 3 0 16,-4 0-1-16,0 1 2 16,-3-1 0-16,0 3-3 15,-1 3 2-15,-4 5-2 16,1 6 2-16,-2 1-3 16,0 2 1-16,1 3-1 15,0-1 0-15,5 5 0 16,2 4 0-16,3 5 0 15,4 1 0-15,2 6 0 16,0-3-1-16,0-1 1 16,2 4 0-16,0-3 0 15,0-3 0-15,-3-8 0 16,-3-9 0-16,0-7 1 16,-3-4 2-16,-4-6-2 15,0 0 1-15,-9-7 9 16,1 3-4-16,0 6 10 15,-1-4 1-15,-2-2-4 0,-4-2-1 16,-4-6-8-16,-1 6-3 16,-8 1-2-16,0 0 1 15,-2 6-1-15,-2-1 0 16,1 5 0-16,-14-4 0 16,6-3 2-16,-1-2-2 0,3 0 8 15,11 2-1-15,1 0 2 16,-3-1 0-16,-1-2-6 15,3 5 0-15,-3-1-3 16,4-2 0-16,12 6-1 16,-5-8-1-16,8 0-1 15,5 2 1-15,-2-4-11 16,5 0-18-16,15 2-46 16,-1-4 573-16,23 4-399 15</inkml:trace>
  <inkml:trace contextRef="#ctx0" brushRef="#br0" timeOffset="-108787.4399">9652 14224 1269 0,'-2'-3'718'16,"-1"-2"-598"-16,3 4-68 15,-1 0 3-15,-2 1-2 16,3 3-4-16,0-2-16 16,1 2-7-16,5 6-14 15,2 4-6-15,5 11-3 16,2 1-2-16,2 5 0 0,1-2 2 15,4 5-2-15,-1 2-1 16,2 1 2-16,2 5-2 16,-5-4 1-16,1 4-1 15,0-2 1-15,-6-4 0 16,3-1-1-16,-7-2-2 16,0 0-14-16,0-1-9 0,-4-6-24 15,1-4-10-15,-1-6 31 16</inkml:trace>
  <inkml:trace contextRef="#ctx0" brushRef="#br0" timeOffset="-107358.18">10186 14902 1664 0,'-6'-5'651'0,"1"1"-566"16,-2-5-72-16,-1-1-4 15,-4 0-8-15,-1 5-1 16,-4 3-8-16,-6 6-2 16,-3 10 5-16,-5 3 0 0,-1 17 6 15,8 4-1-15,1 4-3 16,8 5 1-16,5-7 2 15,6 2-2-15,4-6 0 16,5-4-5-16,14-5-13 16,1-7-5-16,13-10-16 15,-3-5-19-15,3-11-20 16,1-6-16-16,1-7-39 16,1-6-25-16,-2-5 17 15,-1 0 37-15,-5 0 119 16,-4 0 52-16,-6 3 59 15,-1 5 14-15,-4 1-38 16,-5 3-11-16,-5 8-14 16,-6-2-10-16,-4 8-20 0,5 5-14 15,-4 1-23 1,0 6-8-16,-4 6-4 0,-3 2 0 16,1 3 3-16,5 2 2 15,7 0 1-15,2-1-2 16,8-2 0-16,2-5 0 15,4-6-2-15,1-4 4 16,6-4 18-16,-3-4 4 16,-1-4 10-16,1-4-3 0,-3-3-5 15,-1-1 0 1,-8-3-7-16,-5-2-1 0,-9 3-8 16,-7-2-2-16,3 5-4 15,-6 3-2-15,7 10-8 16,-10-1-7-16,8 9 2 15,3 4-6-15,-10-4-6 16,15 8-6-16,-4-3-28 16,7 1-20-16,11-4 43 15</inkml:trace>
  <inkml:trace contextRef="#ctx0" brushRef="#br0" timeOffset="-107015.5">10575 14897 1362 0,'20'-15'723'0,"-5"5"-547"15,-2 5-72-15,-8 0-47 0,-2 2-20 16,-4 1-28-16,-3 6-6 16,-5 8-3-16,-4 4 0 15,-4 4 3-15,4 0 3 16,3-1-3-16,3 0-1 16,6-4-1-16,2 3 0 15,7-6-3-15,4 3-1 16,5-4-2-16,-2-3 2 15,4 1 3-15,1-6 0 0,2 3 3 16,0-1-2 0,-6-3 2-16,1 4-1 0,-12-4 0 15,1 0-1-15,-5 6 0 16,-8-3 1-16,-4 10-2 16,-6 1 1-16,-4 4-4 15,-1-1-2-15,4-3-18 16,1 0-14-16,4-11-36 15,2 1-169-15,9-8 162 16</inkml:trace>
  <inkml:trace contextRef="#ctx0" brushRef="#br0" timeOffset="-106765.3">10847 14695 1849 0,'6'-1'585'15,"-1"2"-507"-15,-2 1-50 16,-5 1-39-16,2 9-7 16,-9 4-8-16,5 9 4 15,0 14 13-15,-6 2 6 0,13 15 5 16,1 2 1-16,1-6-6 16,4-5-10-16,-3-15-22 15,-2-9-18-15,8-12-32 16,-7-6-59-16,0-12-250 15,-5-4 217-15</inkml:trace>
  <inkml:trace contextRef="#ctx0" brushRef="#br0" timeOffset="-106595.88">10751 14865 1284 0,'-12'-8'785'0,"1"4"-508"15,0 0-128-15,4-1-60 16,3 2-25-16,5-1-39 15,4-1-15-15,12 1-10 16,9-2-3-16,17 5-16 0,-6-3-15 16,6 4-36-1,6 2-22-15,-4-2 55 0</inkml:trace>
  <inkml:trace contextRef="#ctx0" brushRef="#br0" timeOffset="-106208.9899">11550 14830 1688 0,'0'-1'645'15,"-1"0"-563"-15,-3-2-38 0,-6 0-39 16,-2-1-13-16,-6 3-16 16,-5 1-2-16,-4 7 3 15,3 9 5-15,1 1 17 16,1 4-2-16,14 9 2 15,2 2-1-15,10 7 2 16,8-4-1-16,-2-9-1 16,4-6-1-16,0-10 15 15,0-2 11-15,3-9 15 16,-2-4 8-16,2-10 4 16,-5-8-6-16,0-4-2 15,-3-2 1-15,-9-6-12 16,-1 9-7-16,-9 0-13 0,-2 6-6 15,-4 8-16-15,0 4-6 16,-5 6-23-16,0-1-11 16,1 7-8-16,2 2-8 15,11 6-16-15,1 2-11 16,4-2 47-16</inkml:trace>
  <inkml:trace contextRef="#ctx0" brushRef="#br0" timeOffset="-105867.33">11701 14714 1549 0,'28'-14'723'16,"-9"-7"-554"-16,-3-1-99 15,-2-2-16-15,-16-5-29 16,9 5-8-16,-10-1-8 16,3 8-5-16,-6 6-3 15,-16-5 1-15,9 13-2 16,-8-1-3-16,0 6 3 15,12 9-1-15,-5 3-4 16,5 9-1-16,7 10-6 16,2 8-6-16,10 15 0 15,5 8 3-15,11 11 1 16,-3 7 4-16,-6-2 3 0,3-1 1 16,-11-11 6-16,-2-12 0 15,3-11 1-15,-5-7 2 16,1-17-1-16,0-4 0 15,-9-13-1-15,3-1-9 16,-15-18-41-16,-6-10 333 16,-8-22-231-16</inkml:trace>
  <inkml:trace contextRef="#ctx0" brushRef="#br0" timeOffset="-105706.61">11597 14731 2107 0,'2'-4'626'15,"5"0"-481"-15,18-4-128 16,11 2-14-16,14-5-4 16,1 2-13-16,-3 2-42 15,0 6-33-15,-5 7-350 16,-3 10 269-16</inkml:trace>
  <inkml:trace contextRef="#ctx0" brushRef="#br0" timeOffset="-104960.18">10349 15672 1682 0,'-19'-2'670'0,"-3"-5"-511"16,8 3-162-16,-4 3-22 16,-7-1-21-16,2 5 1 15,-5 7 11-15,-2 0 18 16,8 4 17-16,-1-2 7 16,10 1 3-16,4 0 0 0,4-5-6 15,6 5-5-15,7-4-7 16,3 0 5-1,9-1-2-15,5-1 4 0,5 0 1 16,4 2 0-16,0 0 2 16,-2 5-3-16,-11-6 1 15,2 2-1-15,-10 2 7 16,-6-11 0-16,3 11 6 16,-6-4 5-16,-7 3 6 15,0 2-4-15,-11 2-3 16,-8-1-5-16,-1 1-10 15,-6 3 1-15,-4-6-3 16,6 2-2-16,1-3-7 16,1-6-2-16,7-3-19 15,6-1-11-15,8-3 294 16,6 0-200-16</inkml:trace>
  <inkml:trace contextRef="#ctx0" brushRef="#br0" timeOffset="-104673.66">10578 15801 1701 0,'6'3'657'0,"-7"-4"-537"16,-1-6-63-16,0 4-57 16,-4-8-5-16,-4 1-14 15,-2 7-2-15,-10-1-10 16,-3 6 1-16,0 8 12 15,-6 0 2-15,12 12 12 16,1 0 2-16,8 2-12 16,5 4-6-16,4-4-17 15,1 1-11-15,21 2-10 16,2-10 0-16,14-6-18 16,5-7-12-16,-7-12-235 15,2-6-253-15,-1-11 381 16</inkml:trace>
  <inkml:trace contextRef="#ctx0" brushRef="#br0" timeOffset="-104109.81">10877 15737 700 0,'4'-16'665'15,"-3"7"-161"-15,-5-2-303 16,4 9-77-16,-4-3-28 16,-13-1-50-16,3 6-24 15,-8 2-22-15,-4 2-3 16,16 15-4-16,-2 1 6 0,-1 3-2 15,8 2 2-15,0-3 0 16,6 3-1-16,8-7-2 16,5-2 2-16,2-9-10 15,3-3 0-15,0-12-2 16,2-5-5-16,1-10 10 16,-2-6 2-16,3 0 2 15,-5-1-1-15,-1 1 1 16,-9 0 8-16,0 10 3 15,0 8 1-15,-4 5 4 16,0 2-9-16,-2 4-2 16,-4 0 0-16,2 9-4 15,1 11 1-15,-4 2-3 16,3 5 3-16,-1 0 3 16,1-1 3-16,3-4-1 15,-3-3-2-15,-2-8-11 0,2-4-7 16,2-5-18-16,2-2-8 15,4-7-5-15,-1-3-18 16,3-8-186-16,2-2-260 16,2-5-75-16,-2-2 239 15,0 1 268-15,0 4 127 16,-4 10 220-16,-2 2 275 16,0 10 59-16,-5 1-255 15,4 10-207-15,1 4-41 0,0 10-57 16,1 2-11-16,-2-1-23 15,0 2-11-15,0-2-25 16,-1 3-20-16,1-4 102 16,-2-11-50-16</inkml:trace>
  <inkml:trace contextRef="#ctx0" brushRef="#br0" timeOffset="-102090.15">10844 15727 1362 0,'-14'-7'659'16,"2"-1"-622"-16,4 0-39 15,-1 0-27-15,-4 1-4 0,-1 1 8 16,0 3 12-16,-1 1 29 15,4 3 6-15,-2 3 0 16,5 5-6-16,-3 0-10 16,-1 0-3-16,-1 7-6 15,1 2-1-15,5 9-1 16,-3 3 1-16,2 4 4 16,3 3 4-16,7 0 5 15,2 2 0-15,6-9-4 16,1-6 1-16,2-12-1 15,2-5 4-15,2-10 17 16,2-3 12-16,0-9 7 16,-2-6 2-16,8 2-17 15,-11-9-11-15,2-4-9 16,0 1-5-16,-11-4-3 0,4 6-2 16,-6 7 0-16,-3 2 2 15,-3 7-1-15,-5 2 1 16,7 6-2-16,1 1 0 15,0 3 0-15,7 1-5 16,-5 0 1-16,3 3-3 16,-3 3 1-16,-2 2-1 0,-6 2 4 15,1 2 3 1,9 9 0-16,1-1 5 0,4 5 6 16,1-1 5-16,-3-2 6 15,0-2-7-15,-3-2 2 16,5 2-1-16,-5-8-7 15,5 2 2-15,-1-7-4 16,-5-4-1-16,7-1-4 16,-4 1 3-16,-1-1-23 15,3 0-123-15,-6-3 94 16</inkml:trace>
  <inkml:trace contextRef="#ctx0" brushRef="#br0" timeOffset="-100352.07">11892 15538 1197 0,'-3'-5'750'0,"3"2"-574"16,-7-5-71-16,7 4-63 15,-9-6-9-15,1 1-10 16,4 6-2-16,-13-8 6 16,2 7-1-16,-9 2 1 15,-3 0-1-15,-10 11-12 16,-6 2 0-16,-2 8-12 16,-2-1 0-16,14 6-2 15,5-1 2-15,9 0 0 0,3-4-1 16,7-3-1-16,1-2 0 15,9-1-5-15,6 2 2 16,7-2-1-16,7 3 3 16,9-3 1-16,3 0 0 15,7-1 1-15,7 7-1 16,-2-5 0-16,-5 2-1 0,-4 2 1 16,-5-2 0-16,-11 4 1 15,4 2 1-15,-9 0-1 16,-8-1 0-16,-2-5 0 15,-3 1 1-15,-5 1 4 16,-7-5 4-16,-4 5 3 16,-8-3 2-16,-6-1-4 15,2 0 1-15,-9-1 1 16,2 1 6-16,-6-5 9 16,-2-4 4-16,3 1 2 15,5-5 0-15,4-3-13 16,3-4-3-16,4 0-11 15,1-4-6-15,4 4-5 16,3 1-8-16,5 0-27 16,6 5-15-16,3 0-27 0,11 6 47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5:06:19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12171 8776 1138 0,'0'-3'744'15,"5"3"-619"-15,0 5-47 0,3 7-51 16,1 5-12 0,-9 16-4-16,-6 10 0 15,-4 17-1-15,-1 7 1 0,4 0-2 16,5-6-1-16,7-12-7 15,-4-12 1-15,4-7 0 16,-1-7-11-16,-5-9-109 16,3-3-402-16,-12-17 315 15</inkml:trace>
  <inkml:trace contextRef="#ctx0" brushRef="#br0" timeOffset="501.62">12169 8995 627 0,'-2'-59'716'16,"4"9"-49"-16,5 12-503 15,-5 6-44-15,8 10-62 16,-4-2-22-16,13 5-24 16,11-1-6-16,18-1-2 15,8 4-3-15,7 5 3 0,0 5-1 16,-2 12 1-16,-7 5-2 16,-7 14-2-16,-13-1-2 15,-21 10 0-15,-10 9 0 16,-21 5 0-16,-7 3 4 15,-18-6 2-15,0-5-1 0,-9-13 1 16,1-10 0 0,1-5 1-16,-9-6 7 0,13-3 7 15,8 0 2-15,21 0-3 16,4-1-5-16,8-3-13 16,5 4 0-16,17 2 0 15,14 0 0-15,19 6 1 16,4-1 2-16,7 1-1 15,6 5 0-15,5 3-1 16,-7-2-1-16,-14 0 0 16,-5-2 1-16,-24-6-1 15,-2 0 0-15,-16 0 12 16,-9 0 10-16,-20 2 7 16,-11 2 4-16,-24-3-4 15,-6 0-10-15,-8 1-8 16,-2 0-3-16,8 4-8 0,3-1 0 15,15 2 2-15,10-4-7 16,19-3-39-16,9 2-34 16,17-4-190-16,13-2 150 15</inkml:trace>
  <inkml:trace contextRef="#ctx0" brushRef="#br0" timeOffset="726.22">12885 9059 2203 0,'2'-11'575'0,"5"2"-565"15,4-2-10-15,6 1-17 16,3 1 0-16,5-2-3 16,4 2 6-16,2 0 16 15,4 3 2-15,-3 0 0 16,-1 2-1-16,3 4 8 15,1 0-40-15,5 4-57 16,-3 1 59-16</inkml:trace>
  <inkml:trace contextRef="#ctx0" brushRef="#br0" timeOffset="1088.29">13261 8741 2090 0,'6'-6'605'16,"21"-1"-492"-16,11 0-111 16,17 5-10-16,-3 0-1 15,5 5-4-15,-2 4 1 0,-12 7 9 16,-1 3 2-16,-9 6-1 16,-7 0 0-16,-10 10 1 15,-7 1 1-15,-13 5 0 16,-5 5 0-16,-18 2-2 15,-16 2-7-15,-21-1-4 16,-4-2 1-16,4-9 3 16,13-4 3-16,24-10 24 15,6-8 8-15,12-5 8 16,8-4 4-16,12-3-12 16,9 1 1-16,23-2-6 15,10-6-4-15,21 1-7 16,-1-4-3-16,5-4-12 15,-2 5-46-15,-9 7 36 16</inkml:trace>
  <inkml:trace contextRef="#ctx0" brushRef="#br0" timeOffset="6392.7699">14253 12861 473 0,'-2'1'560'15,"1"0"-48"-15,0 0-278 16,1 0-110-16,-1-1-76 16,1 1-21-16,2 4-22 15,1 0-1-15,-4 8-2 16,-4 0-2-16,-6 5 0 15,-2 3 1-15,3 4 3 0,1-1 0 16,0-1-2-16,1 1 1 16,3 2-1-16,2-2-2 15,-2 2 2-15,4 0-2 16,-2-4 3-16,-2-5 8 16,6-7 20-16,-1-6 6 15,5-3 3-15,1-5-4 16,9-4-16-16,2 2-6 0,7 0 1 15,0 2-6-15,2 3-2 16,4-1-1-16,5 0-4 16,8 4-1-16,10-1 1 15,5 7 2-15,7-2-4 16,-4-1 0-16,1-1 2 16,0 1-1-16,-2 3 1 15,3 0 0-15,4 4-2 16,6-1 0-16,8 4 0 15,0 0 2-15,11 2-2 16,-1 5 2-16,-6-8-2 16,1 1-2-16,-13-2 6 15,-5-8 5-15,0-1 1 16,-3-5 3-16,7-9-4 0,2-3 2 16,-1-10-3-1,-5-1 0-15,-10 0-1 0,-9-1-2 16,-8 7-3-16,2-3 2 15,-9-3 8-15,1 3 3 16,-6-1 1-16,-6 3-2 16,-5-2-8-16,-3-1-3 15,-3-3-2-15,-1 1 2 0,2 2-2 16,-10 2-1-16,1 5 1 16,-1-1-1-16,0 6 8 15,-1-1 6-15,-1 3 8 16,-2 0 5-16,1 1-7 15,4 2-6-15,-4-5-8 16,6 2-2-16,-7-8-3 16,2-2 1-16,1-9 0 15,-1-6 0-15,6-6-1 16,1-1-1-16,-1 6 0 16,1 4 0-16,-4 11 0 15,-1 5 0-15,-3 6-3 16,-3 2-2-16,1 6-13 15,0 0-3-15,1 0-8 16,1 5-5-16,1 5 1 0,-1 0 3 16,-2 7 11-1,1 2 5-15,1 7 11 0,0 0 3 16,0 6 0-16,0 2 0 16,1 3 12-16,1 0 8 15,1 3 16-15,1 1 11 16,-2 2-1-16,2 1-3 15,3 1-14-15,-3 0-13 16,2-3-11-16,-2 1-4 0,-1-5 2 16,-1-3-6-16,-5-4-28 15,-1-5-20-15,0-3 29 16</inkml:trace>
  <inkml:trace contextRef="#ctx0" brushRef="#br0" timeOffset="12135.47">15633 17750 1688 0,'-6'8'643'15,"2"-6"-572"-15,4 0-28 16,4-9-17-16,3-1-14 0,8 4 3 16,4-4 1-16,3 6 2 15,4-1-3-15,1 1-10 16,0 3-5-16,-2 7 0 16,-4 5 0-16,-3 9-4 15,-2 4-5-15,-11 1-5 16,0 1 2-16,-15-5 2 15,-3-3 3-15,-3-8 3 16,-3-4-1-16,5-4 0 16,-3 2 0-16,-6 2-5 15,1 3 1-15,-3 5-9 16,1 1-2-16,5 5 5 16,3-3 1-16,11-3 7 15,7-1 6-15,16-5 0 16,4 0-3-16,15-7 0 15,3-4-9-15,4-11-27 0,4-5-36 16,12 0-60-16,3-5-113 16,3 0-150-16,-4-4 33 15,-13-3 286-15,1-6 256 16,-6-5 175-16,0-1 10 16,-1-2-215-16,-5 0-41 0,-17 9-61 15,-7 4-19-15,-19 9-14 16,-12 8-2-16,-9 13-13 15,-8 5-8-15,-3 21-36 16,5 1 1-16,7 12 11 16,4 3 1-16,11-6 17 15,6 3 7-15,12-11 9 16,10-6 13-16,14-10 33 16,0-5 0-16,7-14-14 15,1-5 9-15,-3-5-3 16,2-6 13-16,-7-6 10 15,-5-2-8-15,-9-8-15 16,-3-1-10-16,-12-8-21 16,-1 4-12-16,-13 0 515 15,0 7-400-15</inkml:trace>
  <inkml:trace contextRef="#ctx0" brushRef="#br0" timeOffset="13358.47">11504 9677 1782 0,'-20'-20'611'0,"5"3"-558"16,3 3-1-16,7 8-33 0,0 0-11 15,6 10-10-15,-1 7 0 16,-3 17-1-16,3 19 1 16,-3 22 7-16,2 12 1 15,6 9 1-15,0-4 0 16,5-9-3-16,1-7 0 15,-1-19-28-15,1-5-29 0,-3-23 164 16,-4-10-105-16</inkml:trace>
  <inkml:trace contextRef="#ctx0" brushRef="#br0" timeOffset="13866.22">11385 9680 1894 0,'-10'-19'604'0,"12"3"-492"16,6 2-89-16,13 4-17 16,7 0-6-16,-2 7 0 15,5 4-3-15,1 7 1 16,3 5 1-16,0 4 1 16,0 3-4-16,-3 8 0 15,-6 2-1-15,1 5 0 0,-11-3 2 16,-12-1 2-16,-4 0-2 15,-19-4 3-15,-3 4 2 16,-11-5 2-16,-7-4 0 16,2-4 1-16,-1-6-1 15,6-1-2-15,3-2 2 16,1-9-3-16,10 2 3 16,13-1-3-16,1-1-1 15,19 4-10-15,4-2 1 0,9 3 1 16,8 8 1-16,4 4 7 15,4 4 0-15,1 1-2 16,6-1 4-16,0 0-2 16,-6-3 1-16,-14-1 0 15,-6 3-1-15,-17-2-2 16,-6-1-2-16,-3 6 1 16,-16-6 2-16,-3 4 2 15,-12 0 2-15,-17-3-2 16,1 3-2-16,-5-4-24 15,4 2-12-15,13-4-29 16,0-7-14-16,19-10 51 16</inkml:trace>
  <inkml:trace contextRef="#ctx0" brushRef="#br0" timeOffset="14108.67">11899 9942 2188 0,'5'-1'573'0,"10"-3"-570"16,3-1-5-16,7 5-2 16,-2-8-2-16,1-2 1 15,-3 5 2-15,1 1 4 16,0 1 2-16,3 6-3 15,0 0 7-15,-3-3-48 16,-1 4-31-16,-12-3 46 16</inkml:trace>
  <inkml:trace contextRef="#ctx0" brushRef="#br0" timeOffset="14283.43">11893 10121 2258 0,'0'0'581'0,"14"0"-571"0,4-2-11 16,15-2-8-16,5-3-11 15,4 6-35-15,-3 1-23 16,-1 2-46-16,-3-2 70 16</inkml:trace>
  <inkml:trace contextRef="#ctx0" brushRef="#br0" timeOffset="14923.58">12632 9657 2230 0,'-5'2'576'0,"8"18"-572"16,-2 9-9-16,4 29-2 15,-4 14 4-15,-9 18 2 16,2 10 1-16,-4-1 1 16,6-2 2-16,5-12-2 0,0-7 1 15,2-17-1-15,-5-14-9 16,0-17-43-16,-1-12-31 16,5-18-255-16,1-7 200 15</inkml:trace>
  <inkml:trace contextRef="#ctx0" brushRef="#br0" timeOffset="15290.88">12780 9926 1951 0,'3'-3'645'0,"8"-3"-404"15,9 2-229-15,6 0-19 16,5 7-3-16,-3 4 0 15,0 0-2-15,1 10 7 16,0-1 2-16,-2 6 2 16,-1 3 0-16,-4 1 1 15,-4-3-1-15,-6-2-2 16,-2-2 1-16,-5-4-4 16,-4 1 0-16,-11-2-13 15,-4 2 1-15,-14 0 3 16,-1 1 0-16,7-1 27 15,0-4 8-15,12-2 17 0,4-3 7 16,12-1 9-16,10 4 0 16,14-2-4-16,13 3-2 15,26 0-21-15,12-5-10 16,21-1-32-16,9-6-71 16,7-19 63-16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4:34:46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11169 12294 2196 0,'-8'-4'16'0,"3"-1"-16"16,-10-1 0-16,-1 0 0 0,-4 7 0 15,-3 3 2-15,-3 8 0 16,-2 6 0-16,-3 7-2 15,2 5-2-15,6 6 2 16,3-2 0-16,13 1 2 16,6-1-2-16,7-1 1 15,4-1-1-15,9-4 0 16,2-2 0-16,5-8 0 16,4-3-1-16,-3-15-34 0,1-5 21 15,-1-18-1-15</inkml:trace>
  <inkml:trace contextRef="#ctx0" brushRef="#br0" timeOffset="314.6577">11272 12332 1542 0,'-14'-5'636'0,"1"12"-598"16,-3 5-27-16,-1 17-10 15,-1 6 1-15,3 9 2 16,3 2 1-16,7-4 1 15,7-1-4-15,4-17 1 16,4-3-3-16,7-12-3 16,1-8-1-16,4-14 4 15,2-8 2-15,-4-12 12 16,1-4 4-16,1 0 15 16,-1 3-5-16,-10 2 0 15,2 8-2-15,-15 1-9 16,-2 3-11-16,3 8-6 15,-6 2-4-15,-6 5-18 16,1 2-5-16,0 7-20 0,-2-1-30 16,15 7 47-16</inkml:trace>
  <inkml:trace contextRef="#ctx0" brushRef="#br0" timeOffset="671.6385">11458 12356 971 0,'12'-7'801'0,"-5"0"-464"15,1 3-234-15,-8-4-74 16,-2 6-18-16,-3-1-13 16,-3 0 0-16,4 7-1 15,-1-2 1-15,3 8 4 16,2 4 1-16,0-3 3 16,2 3-2-16,6 0 1 15,2 1-1-15,6-1-3 16,4 0 3-16,-1-3-4 15,2-2 5-15,-1 0-5 16,-3-2 4-16,0 1 3 16,-7-2 4-16,-6 1 14 15,-2-3 4-15,-5-1 11 16,-3 2-2-16,-7-2-13 16,-1 0-5-16,-5 1-16 0,3 2-3 15,-6-2-5-15,3-1-8 16,-3 0-20-16,2-1-10 15,5 2-24-15,0-4-121 16,16 1 127-16</inkml:trace>
  <inkml:trace contextRef="#ctx0" brushRef="#br0" timeOffset="1148.3708">11789 12142 1449 0,'-3'-1'705'0,"-2"-3"-554"15,5 5-118-15,-6 3-16 16,-1 16-15-16,-4 10-1 0,6 26 3 16,-8 6-1-1,12 8-1-15,-2-1 2 16,-1-14-2-16,6-7-1 0,-2-17-1 16,6-7 0-16,-1-13-10 15,-1-6-14-15,-2-13-29 16,2-4 71-16,-6-13-29 15</inkml:trace>
  <inkml:trace contextRef="#ctx0" brushRef="#br0" timeOffset="1657.308">11662 12352 1126 0,'-5'-21'826'0,"5"4"-481"16,0 2-219-16,2 4-60 15,2 3-23-15,1-2-28 16,9 7-12-16,4 2-8 0,2 0-13 15,13 6-27-15,-3-3-17 16,0 3-28-16,4 1-30 16,-2-4-83-16,3 4-88 15,3-4-38-15,0-1 55 16,-5-1 243-16,-3-3 140 16,-2-1 87-16,-4 0 31 15,-7-1 8-15,-1 3-90 0,-9-2-18 16,1 4-20-16,-5 1-27 15,-2 0-30-15,-6 5-23 16,0 4-5-16,-3 8-14 16,2 2-1-16,8 9-4 15,-2-6 1-15,13 3-1 16,-1-3-2-16,-1-9 2 16,7-2-1-16,-2-11 5 15,9 2 2-15,7-10 11 16,-4-4 4-16,-6-11 1 15,1-5-1-15,-5-2 3 16,-7-4 1-16,-3 5 0 16,-12-1-3-16,-7 6-14 15,-3 4-7-15,-8 7-9 16,1 7-3-16,-1 7-7 16,4 8-2-16,8 3-12 0,2 2-5 15,4-1-20-15,3-1-14 16,2-4-29-16,4-4-170 15,16-10 178-15</inkml:trace>
  <inkml:trace contextRef="#ctx0" brushRef="#br0" timeOffset="1926.6417">12517 12068 1362 0,'23'-31'730'16,"-6"-1"-550"-16,-6 2-72 0,-4 9-41 15,-7 2-13-15,-2 10-23 16,-3 2-9-16,-5 11-18 15,-1 6-4-15,-4 15 0 16,-1 9 0-16,0 15 2 16,3 10 0-16,7 12 1 15,3 5-2-15,3 1 3 16,0-2-2-16,3-6 2 16,6-1-2-16,2-9 1 15,0-3-1-15,-2-11-1 16,-2-6 2-16,-6-11-14 15,0-6-11-15,-5-8-31 16,-7-12-20-16,-4-8 43 16</inkml:trace>
  <inkml:trace contextRef="#ctx0" brushRef="#br0" timeOffset="2083.2358">12336 12164 1754 0,'19'-3'619'0,"16"2"-542"16,13 0-44-16,7 2-38 16,1 4-24-16,6-2-333 15,3 2 253-15</inkml:trace>
  <inkml:trace contextRef="#ctx0" brushRef="#br0" timeOffset="2983.5471">11488 12959 1281 0,'0'-2'786'0,"-1"2"-480"16,4 3-257-16,0 5-53 15,0 4-5-15,1 12 2 16,-2 12 2-16,-1 10 8 15,-1 3 2-15,0 9 3 0,0-6-1 16,1-7 0-16,2-7-2 16,-1-7-4-16,-1-4 0 15,1-9-2-15,0-3-8 16,0-13-26-16,-1-4-18 16,-2-17 30-16</inkml:trace>
  <inkml:trace contextRef="#ctx0" brushRef="#br0" timeOffset="3460.635">11514 12932 1701 0,'1'-7'651'0,"5"-1"-557"16,0-4-39-16,6 7-48 16,5-2-4-16,6 0-3 15,5 7 0-15,6 3 0 16,3 2-3-16,2 8 3 15,1 4-3-15,-12 0 1 16,-3 7 0-16,-2 0 2 16,-11-1 0-16,-2 1-1 15,-4-3 0-15,-12-6 0 16,-5-2-1-16,-9 0 2 16,1 0 0-16,-12-2 5 15,3 0 2-15,-3-4 5 0,-7-5 0 16,10 2 4-16,-3-9-4 15,4-2-2-15,5 2-5 16,5-3 0-16,4 10 2 16,7-2-4-16,4 0 3 15,5 3-6-15,2-2 0 16,9 6 0-16,2 5 0 16,2 6 2-16,4 2 1 0,5 4-2 15,1 2 2-15,7-1 10 16,-2-2 3-16,2-3 12 15,-1-4-3-15,-10-6-9 16,1 0-5-16,-14-6-13 16,-4-3-16-16,-6-1-62 15,-3 2-422-15,-16 0 326 16</inkml:trace>
  <inkml:trace contextRef="#ctx0" brushRef="#br0" timeOffset="4073.4789">12093 13019 901 0,'0'-6'800'16,"-1"2"-352"-16,-1-2-352 0,0 4-29 16,1 0-30-16,1 2-7 15,0 7-7-15,0 2-9 16,0 12 2-16,-1 7-6 16,0 13-3-16,-3-1-3 15,2 4-2-15,-1-1-1 0,2-8 1 16,1-1 0-16,1-7-2 15,2-5 2-15,-3-6-17 16,0-5-16-16,0-10-33 16,0 1-109-16,1-16 110 15</inkml:trace>
  <inkml:trace contextRef="#ctx0" brushRef="#br0" timeOffset="4399.2822">12105 12896 1552 0,'0'-1'684'16,"0"1"-547"-16,2 0-115 16,3 1-12-16,2 5 1 0,4 5 2 15,1 4 3-15,2 5 1 16,4 9-8-16,0 0-3 15,1 7-5-15,5 2 2 16,6 2 16-16,11 1 8 16,5-7 11-16,-1-2-1 15,-3-11-12-15,-8-7-11 0,-2-6-7 16,-4-1-3-16,-8-5-4 16,-8-1 0-16,-6-1-28 15,-6-6-9-15,-6-2-42 16,-5-9-16-16,-4-9 61 15</inkml:trace>
  <inkml:trace contextRef="#ctx0" brushRef="#br0" timeOffset="4662.7392">12486 12955 1225 0,'1'0'824'16,"1"2"-464"-16,-5-2-307 15,-2 0-29-15,-7 8-14 16,-5 0-5-16,-4 9 1 0,-4 2-4 16,-8 3 1-16,5 5-1 15,-7 2 0-15,4 3 0 16,2-1 0-16,-8-4-2 16,11 3 0-16,-1-3 0 15,9-5-2-15,3-6-2 16,3-7-20-16,1-6-19 15,4-5 141-15,7 1-85 0</inkml:trace>
  <inkml:trace contextRef="#ctx0" brushRef="#br0" timeOffset="4991.1856">12486 12972 1160 0,'10'-11'732'16,"0"4"-612"-16,-2 2-69 16,-3 3 9-16,-3 2 20 15,-2-2 5-15,0 2-8 16,0-1-17-16,2 6-25 16,0 5-6-16,0 3-6 15,1 3 3-15,0 0 2 0,2 6 0 16,4 12-6-16,-1 0-5 15,2 4-1-15,1 3-1 16,-1-10-2-16,4 2 0 16,1-7-2-16,-1-9-3 15,0-3-3-15,-6-5-1 16,-4-7-11-16,-3-1-27 16,-6-8 243-16,-11-1-169 15</inkml:trace>
  <inkml:trace contextRef="#ctx0" brushRef="#br0" timeOffset="6327.5272">13225 12897 1468 0,'0'-3'711'16,"-9"-5"-533"-16,5 6-161 15,-17-1-20-15,-5 2-10 16,6 8 2-16,-11 3 4 16,7 9 3-16,-3 3 6 15,-2-1 0-15,4 2 1 16,2-5 2-16,8-3-4 16,7 1 2-16,5-6 0 15,6 1-1-15,11 3-1 16,2-2 2-16,10 1 5 15,0-2-2-15,-1 0 3 16,8 5-4-16,-6 1-2 16,-7 3 0-16,2 1 6 0,-18-7 3 15,3 3 12-15,-4-4 7 16,-2-1 12-16,3 1 10 16,-15-8 13-16,7 5-1 15,-15-6-11-15,-1 0-11 16,-1-4-24-16,-7-4-7 15,4 1-10-15,1 0-1 16,3 2-6-16,2 4-12 16,2 5-51-16,2 5-29 0,0 17 53 15</inkml:trace>
  <inkml:trace contextRef="#ctx0" brushRef="#br0" timeOffset="12333.889">9665 17561 1393 0,'0'0'703'15,"-1"-6"-571"-15,0 3-99 16,-3-5-17-16,-4 0-6 15,0 3 0-15,-9 0 3 16,-1 5-5-16,-9 7 1 16,-5 1-7-16,2 8-11 15,0 2-4-15,7 1-7 16,6 3 5-16,4-6 13 0,3-1 2 16,7-1 2-16,1-2-2 15,2-3 0-15,12 3-5 16,3-3 5-16,4-1 0 15,1 4 3-15,3-1 3 16,3 4-5-16,1 2 5 16,-1-1-1-16,-9 2 1 15,-5 1-1-15,-4-4 6 0,-3 5 0 16,-3-5 2-16,-8-4 6 16,-3 4-1-16,-8-3-1 15,-2 2-4-15,-9 3-9 16,1-4-2-16,-1 1 1 15,-1-3-2-15,12-2 2 16,-1-3-2-16,9-5-12 16,1 0-9-16,-3-9-28 15,8-1 4-15,-1-12 19 16</inkml:trace>
  <inkml:trace contextRef="#ctx0" brushRef="#br0" timeOffset="12752.6662">9812 17607 1623 0,'0'0'642'0,"4"1"-571"16,-1-1-45-16,7 8-26 15,-5 1-2-15,-3 12-2 16,2 10 0-16,-9 10 4 16,2 6 1-16,-6-3 4 15,2-1-2-15,6-4 2 16,-2-2-1-16,3-10-10 16,-3-6-10-16,2-9-27 15,3-4-37-15,-2-11 49 16</inkml:trace>
  <inkml:trace contextRef="#ctx0" brushRef="#br0" timeOffset="13081.7158">9826 17571 1608 0,'-1'0'659'0,"-1"-2"-573"15,1 2-55-15,3 0-27 16,-1-2-3-16,8 4 2 15,5 2 3-15,2 0 7 16,4 6 3-16,6 6 10 16,4 1-8-16,1 6-3 15,4 6-6-15,-5 0-5 16,-2 4 0-16,-2 1 7 16,0-2 5-16,-4-6 3 15,-1 0 1-15,-2-4-11 16,-5-8-3-16,0-1-6 15,-8-6-1-15,-3-6-17 16,0-1-8-16,-6-10-23 16,0-3-9-16,-2-14-22 15,1 0-358-15,-1-15 275 0</inkml:trace>
  <inkml:trace contextRef="#ctx0" brushRef="#br0" timeOffset="13329.5454">10225 17479 1046 0,'-4'3'888'16,"-3"5"-434"-16,0 1-365 16,-4 6-79-16,-1 5-12 0,-7 2-6 15,-1 2 3-15,-2 5 4 16,-1-5 1-16,-5 1 1 16,8 2-1-16,2-8-5 15,3 3-9-15,-1-10-12 16,-3-4-1-16,10-4-2 15,-5-3 0-15,12 4-8 16,-2-7-18-16,-1 3-46 16,9 2-117-16,4-1-466 15,2 1 429-15</inkml:trace>
  <inkml:trace contextRef="#ctx0" brushRef="#br0" timeOffset="13676.7285">10148 17562 807 0,'2'1'776'16,"0"-7"-178"-16,1 0-554 15,3 1-46-15,-2 0-2 16,-1 4 4-16,-2 1 0 15,-1 3 17-15,0 4 3 0,0 9 18 16,1 4-3-16,0 8-6 16,0 6-4-16,1 2-12 15,-1 5-2-15,-1-1-4 16,0-7 2-16,-3-1 0 16,1-5 0-16,1-6-3 15,0-2-2-15,0-13-2 16,1-1-6-16,0-2-25 15,1-2-13-15,1-3-37 16,0-9-295-16,7-8 249 16</inkml:trace>
  <inkml:trace contextRef="#ctx0" brushRef="#br0" timeOffset="14691.4633">10386 17509 1564 0,'-3'-1'690'0,"7"2"-540"15,-1 2-127-15,-1 2-41 16,3 1-3-16,-4 7 9 16,-1 3 11-16,5 17 13 15,-2 8 1-15,-5 9-2 0,9 8 0 16,-8-8-10-16,-1 0 1 16,2-9 0-16,-3-8 2 15,3-6-3-15,0-7-4 16,0-9-17-16,1-2-13 15,-3-9-21-15,-7-3-18 16,9-14-46-16,-2-7-94 0,-1-15-418 16,4 0 27-16,-1-4 267 15,-4-6 208-15,4 1 216 16,5 3 29-16,-7 0 201 16,3 7 55-16,-8 9-27 15,2 6-17-15,7 10-152 16,-2 2-43-16,11 3-58 15,-2-1-23-15,-4 3-24 16,12 5-9-16,5 2-4 16,-1 2 0-16,12 8-7 15,-6-3 0-15,0 4-2 16,1 7 4-16,-8-1 3 16,-2 2 0-16,-8-1 3 15,-6-8-2-15,-4-1 1 16,2 2 3-16,-8-3-1 15,-4 4-1-15,-10-3-8 0,-6-1-4 16,-1 3-5-16,-4-6 0 16,6 3 1-16,0 1 2 15,6-4-2-15,3 0 0 16,8-1-1-16,0-4-1 16,6 0-1-16,-2-1-1 15,-1-1 0-15,9 3 1 16,3 0 2-16,9 6 0 0,10 2 5 15,0 2-1-15,4 6 1 16,-4 3 5-16,1-2 8 16,-2 4 8-16,-2 1 9 15,1-2 0-15,1 1 0 16,-4-2-2-16,-1-7-5 16,-3-1-6-16,-6 0-8 15,0-1-5-15,-7-5-7 16,-2-1 0-16,-1-4-1 15,-2-1 0-15,-2 3-18 16,-5-4-28-16,-3 0-60 16,-2-4 525-16,-1-11-348 15</inkml:trace>
  <inkml:trace contextRef="#ctx0" brushRef="#br0" timeOffset="15079.2483">10945 17618 1732 0,'1'2'602'0,"4"-3"-567"16,-2 1-28-16,5 3-1 16,-4-3 1-16,3 4 15 15,1-2 5-15,3 4-1 16,1-2-1-16,-2-3-16 15,1 2-4-15,-5-3-5 16,0 1-8-16,-2 0-24 0,-2-1-16 16,-2 0-36-16,0 0 23 15,-5 0 30-15</inkml:trace>
  <inkml:trace contextRef="#ctx0" brushRef="#br0" timeOffset="15316.529">10908 17750 1110 0,'-1'7'772'16,"-6"-7"-542"-16,7 0-204 15,6 4-8-15,0 1 22 16,2-5 9-16,2 1 14 16,1-2-19-16,2-2-8 15,4 5-5-15,0-2-10 16,0-4-2-16,0 2-7 15,-1-2-5-15,2 1-3 16,-2 2 0-16,-5-1-21 16,0 1-19-16,-8 12 21 15</inkml:trace>
  <inkml:trace contextRef="#ctx0" brushRef="#br0" timeOffset="16690.2491">11414 17557 1521 0,'-4'-9'644'16,"-1"-4"-595"-16,8 7-25 0,-1 1-6 15,0 2 14-15,-1 3 15 16,-1 0 1-16,-7 2-12 15,4 4-12-15,-3 7-16 16,-3 5-5-16,7 11 1 16,0 7-2-16,2 4 2 15,1-2-1-15,-2 0-2 16,-3-3-1-16,4-2 3 16,-7-1-2-16,5 0 0 15,-3 0 0-15,-3-5-4 16,3 0-4-16,-4-12-11 15,7-2-5-15,-2-12-8 16,2-1-4-16,6-10-17 16,-5-6 135-16,0-16-74 15</inkml:trace>
  <inkml:trace contextRef="#ctx0" brushRef="#br0" timeOffset="16987.7395">11383 17540 1536 0,'-1'-3'720'16,"-8"-3"-529"-16,14 6-133 16,4-2-54-16,1 2-4 0,8 2 0 15,0 6 0-15,-1 6 2 16,1 2 1-16,3 13 1 16,-4 1 1-16,4 5-1 15,1 5 1-15,-2 1-1 16,1-2 5-16,-5-2 7 15,-1-3-1-15,-1-7 5 16,-4-5-5-16,2-3-6 16,-1-4-4-16,-4-9-5 15,2 0-2-15,-5-7-16 16,-7-9-9-16,-1-11-39 16,-3-7 18-16,6-13 24 15</inkml:trace>
  <inkml:trace contextRef="#ctx0" brushRef="#br0" timeOffset="17226.2134">11793 17446 1589 0,'-6'-4'716'0,"9"4"-538"16,-2 3-147-16,1 0-22 16,2 7-11-16,-5 3-5 15,5 13 20-15,-2 5 7 16,-2 7 8-16,-5 10-1 0,-6-1-13 15,-3 1-5-15,2 0-6 16,1-7-1-16,1-7 1 16,8-2-3-16,-4-10 0 15,6-3-3-15,0-10-25 16,1-3-16-16,8-8 24 16</inkml:trace>
  <inkml:trace contextRef="#ctx0" brushRef="#br0" timeOffset="25593.5792">12013 17661 593 0,'-4'-1'585'0,"-4"0"-90"0,2 3-343 15,-2 2-95-15,-1 2 2 16,1-2 21-16,0 1 9 15,2 0-5-15,1 0-8 16,4 0-21-16,-4-5-18 16,5 6-16-16,2-2-7 0,4 2-4 15,4 2 2-15,3-3 6 16,4 0 4-16,3 0 0 16,3-2-2-16,1-2-3 15,3 0-4-15,3 0-5 16,-6-1-3-16,4-2-4 15,-3 0 1-15,-15-3-2 16,1 5-2-16,-7 0-17 16,-3 0-12-16,0 0-27 15,0-1-12-15,-7-6-112 16,-8-4 113-16</inkml:trace>
  <inkml:trace contextRef="#ctx0" brushRef="#br0" timeOffset="25832.0589">12127 17502 1384 0,'-1'0'703'0,"-2"-1"-562"15,2 1-108-15,-1 2-17 16,1 8-3-16,-1 6 7 16,1 9 4-16,0 8 0 15,0 8 1-15,3 4-10 16,-1-2-6-16,4-1-5 15,3-3-1-15,-3-9-1 0,6 0-2 16,-5-7 2-16,-5-12-5 16,8 1-8-16,-9-12-19 15,2-5 20-15</inkml:trace>
  <inkml:trace contextRef="#ctx0" brushRef="#br0" timeOffset="27043.8168">12496 17567 1856 0,'-4'-9'563'0,"5"-5"-563"16,2 1-46-16,2 3-7 15,-1 6 1-15,-5 1 67 16,0 3 23-16,-3 5 2 15,0 1-6-15,1 10-24 16,-3 4-6-16,4 10-4 16,-3 7 1-16,-2 7 0 15,-1-3 3-15,0 1 1 16,1-2 2-16,2-5-2 16,3 1 1-16,2-8-2 0,-1-8-3 15,1-5 2-15,0-4-6 16,1-6-21-16,-1-5-17 15,0-6-36-15,4-10-52 16,0-10 84-16</inkml:trace>
  <inkml:trace contextRef="#ctx0" brushRef="#br0" timeOffset="27327.9268">12522 17567 1219 0,'-3'-6'759'0,"-1"0"-567"16,0-1-92-16,3 5-62 15,-1 1-16-15,6 4-8 16,-1 1 0-16,5 7 10 16,-2 1 1-16,7 11 1 15,3 10 3-15,1 5-5 16,7 5-2-16,-3-5-3 16,-4-1-2-16,4-5-5 15,-2-3-5-15,0-3-3 16,-4-9-1-16,-3-5-3 15,-6-6-1-15,4-4-16 16,-8-3-8-16,5-8-20 0,-5-7-17 16,-4-16-22-1,8 0-285-15,-4-13 262 0</inkml:trace>
  <inkml:trace contextRef="#ctx0" brushRef="#br0" timeOffset="27538.6893">12804 17502 946 0,'4'-6'798'15,"1"4"-426"-15,-5 2-232 0,-1 6-74 16,-1 6-15-16,-4 11-9 16,1 11 2-16,-4 15-5 15,-1 4-7-15,-3 5-10 16,-1-4-4-16,5-6-8 16,2-7-1-16,2-13-8 15,1-2 2-15,4-11-15 16,2-3-12-16,6-3-42 15,-4-7 15-15,5-10 26 16</inkml:trace>
  <inkml:trace contextRef="#ctx0" brushRef="#br0" timeOffset="28386.7609">12960 17579 1803 0,'3'0'582'0,"1"3"-549"15,0 2-24-15,3 6-3 16,-1 1 2-16,-2 11 4 16,3 8-1-16,-3 5-1 15,0 0-1-15,2-6-2 16,-2-4-5-16,0-4-2 0,1-4 0 16,2-4-2-16,-5-6-5 15,2-6-12-15,2 1-7 16,-4-8-7-16,4-3 1 15,-3-9-5-15,-1-10-14 16,4-4-49-16,-6-7-38 16,4 0-388-16,-3 3-58 15,-4 7 322-15,5 11 189 0,-2 10 538 16,0 4 128-16,2 3-241 16,-6 0-157-16,4 3-99 15,-1 6-41-15,-5 5-29 16,4 7-8-16,-10 2-10 15,4 4-3-15,3 1-5 16,-4-6 1-16,3-6-8 16,-1-8-11-16,-2-7-20 15,3-1-16-15,-1-3-49 16,0-4-35-16,0-5-166 16,-1 0-85-16,1-3 227 15,-1 5 116-15,3 3 316 16,2 1 35-16,0 2-123 15,1 1-60-15,1 5-26 0,-1-4-10 16,2 1-30-16,-1 2-13 16,1-2-25-16,3 2-6 15,3 3-3-15,2-2-3 16,3 3 1-16,0 3-3 16,6 0-4-16,0 2 0 15,5 0-16-15,3-4-15 16,-4 1 20-16</inkml:trace>
  <inkml:trace contextRef="#ctx0" brushRef="#br0" timeOffset="29665.2855">13399 17390 1259 0,'-4'-4'706'0,"0"2"-610"16,0 1-63-16,1-1-26 15,2 2 10-15,1 1 14 16,1 2 10-16,1 5 8 15,-2 2 0-15,1 9-10 16,0 8-8-16,1 15-5 16,-1 6-8-16,2 18-6 15,-1 0-4-15,-2 3-5 16,1 3 4-16,-1-11-3 16,0-5 1-16,2-3-3 15,-1-6-2-15,3-10 0 0,-2-8-3 16,-3-21-24-16,0-2-13 15,-2-27 301-15,1-11-208 16</inkml:trace>
  <inkml:trace contextRef="#ctx0" brushRef="#br0" timeOffset="30069.1939">13395 17319 1775 0,'-1'5'630'0,"1"-3"-527"16,4-2-147-16,6-1-37 16,4 1 3-16,7 7 52 15,0-1 39-15,7 9 28 16,3 4-5-16,6 4-13 16,2 8-10-16,-10 1-12 15,-2 1-2-15,-11-2 1 16,-5-2 0-16,4-1 5 15,-7-4 4-15,-8-9 3 16,3-3 3-16,-12-6 8 16,-1 2 0-16,-8 2-1 0,-5-1 3 15,-6 0-7-15,-7-5-5 16,0-1-3-16,-3-3-3 16,6-2-5-16,2 1-1 15,8 1-1-15,6 6-2 16,4-4-3-16,5 0-2 15,3-2-11-15,5-1-11 16,5 4-17-16,2 0-12 0,1-1 195 16,-2 2-114-16</inkml:trace>
  <inkml:trace contextRef="#ctx0" brushRef="#br0" timeOffset="31062.5776">13783 17927 1325 0,'0'-4'705'0,"0"-7"-581"15,0 5-104-15,-2-1-13 16,-3 2 11-16,-5 7 31 15,-6-1 4-15,-9 12-16 16,-3 4-22-16,6 6-21 16,2 4-3-16,2-4 1 15,6 3 5-15,2-7 3 16,-1-5-3-16,9-2 0 16,2-4-1-16,9-2 2 15,6 1 2-15,5 1 2 16,2-2 2-16,-3-2 2 15,-3 1 0-15,2 4-3 16,0 3 3-16,-3-1 4 0,-1 0 4 16,-5-6 8-16,0 0-3 15,-6-3-1-15,1 0 0 16,-7 0 8-16,-2 1 6 16,-8 5-4-16,-7-2-4 15,-5 5-15-15,-5-5-6 16,2-4-7-16,-2-1-4 0,5-4-9 15,1-1-10-15,7 4-27 16,3-3-13-16,4 2 41 16</inkml:trace>
  <inkml:trace contextRef="#ctx0" brushRef="#br0" timeOffset="31768.2499">13989 17607 1359 0,'0'0'715'15,"1"0"-561"-15,0 3-103 16,5 8-45-16,-4 0-1 15,0 8 15-15,9 7-1 16,-4 2 7-16,5 4-3 0,1 4-12 16,5-3-4-16,-7-1-5 15,0-1 1-15,9-10-3 16,-20-5-1-16,9-8-12 16,-6-3-9-16,-12-5-18 15,12-1-18-15,-8-8-44 16,-1-5 64-16</inkml:trace>
  <inkml:trace contextRef="#ctx0" brushRef="#br0" timeOffset="31924.028">14047 17650 1517 0,'-2'15'641'0,"-1"0"-614"16,1 3-42-16,-6-2-19 0,0-1-6 15,4 1-16-15,-3-4 21 16,1-6 20-16</inkml:trace>
  <inkml:trace contextRef="#ctx0" brushRef="#br0" timeOffset="32144.899">13923 17733 1231 0,'-4'4'747'0,"1"-3"-549"16,3 7-151-16,0-8-47 16,2 9-2-16,3-4 11 15,2 0 11-15,10 0 11 16,1-4 3-16,9 4-18 16,0-7-4-16,-3-1-11 15,7 0-5-15,-8-3-20 16,2 4-20-16,3 0 28 15</inkml:trace>
  <inkml:trace contextRef="#ctx0" brushRef="#br0" timeOffset="33190.0092">14356 17521 1496 0,'-2'-2'696'0,"0"1"-557"16,-4-3-72-16,6 7-20 15,-1 0-3-15,-1 9-2 16,0 10-6-16,-4 14-14 16,2 8-8-16,-5 13-10 15,0 3 0-15,1 0-3 16,1-1-1-16,4-9-10 15,-1-14-9-15,3-12-20 16,-1-9-13-16,-2-15-31 16,5-4-5-16,1-25 44 15</inkml:trace>
  <inkml:trace contextRef="#ctx0" brushRef="#br0" timeOffset="33443.8407">14362 17517 1530 0,'1'0'717'16,"3"5"-545"-16,4 5-120 16,-1 4-51-16,2 4-2 15,-4 6 1-15,-1 2 0 0,-1 3 2 16,3 7 2-16,5 3-4 16,1-1 4-16,6 1-3 15,3-3-1-15,-8-11 0 16,-2-13-2-1,-6-6-1-15,1 0-11 16,9 3-16-16,0-9-8 0,-2-14-31 16,-10-12 19-16,4-13 26 15</inkml:trace>
  <inkml:trace contextRef="#ctx0" brushRef="#br0" timeOffset="33684.0292">14589 17457 1676 0,'2'4'657'0,"-1"4"-559"0,3 2-71 16,-8 5-40-16,6 6-4 15,-11 1 7-15,0 5 3 16,3 5 11-16,-7-2 3 16,6 8-2-16,-6-1-1 15,0-3-2-15,0-3-1 16,1-10 1-16,11-2-4 0,-6-10-13 15,9-2-15-15,-4-7-25 16,-4-5-45-16,6-8 64 16</inkml:trace>
  <inkml:trace contextRef="#ctx0" brushRef="#br0" timeOffset="33951.2326">14571 17513 796 0,'-2'-8'827'0,"5"7"-223"15,-3-3-480-15,1 4-100 16,1-1-12-16,2 3 3 16,1 6 6-16,0 6 18 15,-1 7 2-15,5 6-5 16,-3 2-4-16,5 5-9 16,3 4-3-16,-8-2 3 0,2-5 3 15,2 1 6-15,-3-8 0 16,3-2-3-16,3 3-7 15,-3-9-12-15,0-1-5 16,-5-4-13-16,-1-4-12 16,0-2-44-16,4 2-29 15,0-7 56-15</inkml:trace>
  <inkml:trace contextRef="#ctx0" brushRef="#br0" timeOffset="39186.5629">14173 17607 1303 0,'-7'1'691'15,"6"-1"-604"-15,-1-1-81 16,-3-3-17-16,3 1-7 16,-3-1 10-16,4 2 10 15,3 1 15-15,-2-1 3 16,0 2-8-16,-3 0-1 15,-2 0 4-15,0 4-3 0,-3-3 12 16,0 4 0-16,2-2-3 16,4-2 1-16,-2 3-2 15,-1-3-2-15,6 4-5 16,-10-2-6-16,5 1 4 16,0 1 5-16,1-1 4 15,1 1 1-15,-3-2-2 16,-1 2-3-16,-2 5-6 15,3 1-2-15,1 5-4 16,5 1-2-16,-3-1-1 16,-7 0 3-16,1-1-2 15,-3 0 3-15,1-1 1 16,3-1 1-16,0-1 2 16,-3-3-3-16,-1-1-2 15,1 3 0-15,1-1-3 0,2 0-1 16,3-1 1-16,-2-1 1 15,2-3-2-15,1 2-4 16,3 0-31-16,2 2-14 16,0 2 28-16</inkml:trace>
  <inkml:trace contextRef="#ctx0" brushRef="#br0" timeOffset="47707.8865">9841 17950 399 0,'4'5'367'0,"-7"-5"2"15,-1 0-214-15,4 2-136 16,-4-3-10-16,2 0 19 16,-3-2 22-16,1 1 50 15,2 0 21-15,1-1 22 16,1 2-31-16,2 1-53 16,-2 0-18-16,0-3-19 15,4 4-6-15,-4-2-3 16,-1-3 2-16,3 5 8 15,0-2 6-15,1-2 4 16,-1 3 2-16,0-3-5 0,2-1-2 16,3-1 3-16,2-1-1 15,3-5 1-15,-1 0-8 16,8-3-7-16,0-2-5 16,-2 4 1-16,0-2-3 15,-2 0 1-15,0 1-2 16,-1-3-3-16,4 3-2 15,-8-2-2-15,5 3 2 16,-1 1-3-16,1-2 0 0,-2 4 1 16,-5-2-9-16,-5 2-29 15,-4 2 29-15</inkml:trace>
  <inkml:trace contextRef="#ctx0" brushRef="#br0" timeOffset="87311.6847">6889 11901 944 0,'-3'-4'692'16,"3"2"-470"-16,3 0-149 16,-2-2-1-16,2-3 6 15,0 0 8-15,1-4 6 16,0 3-8-16,-1 0-23 16,2 1-6-16,0 7-15 15,0-1-10-15,5-3-14 16,-1-3-8-16,6-6-3 15,0 0-2-15,4 4-1 16,3 3 0-16,1 3 0 16,-2-5 1-16,7 5-3 0,-5-5 1 15,2-2 0-15,5 4-2 16,-7-8 1-16,7 2 0 16,1 2 0-16,-2-2 0 15,5 2 0-15,-7-1 3 16,0 3-3-16,1 1 0 15,-2-2 0-15,2 2-2 0,1 2 1 16,1-3 0-16,2 3 1 16,-4 0 0-16,1-1 0 15,4 2 0-15,3 3 0 16,2 0 0-16,2 2 0 16,-5 0 0-16,-4 1-1 15,3 0 1-15,-2-1-2 16,-2 1 1-16,4 5 1 15,4 3-1-15,-2-3 1 16,-1 3 0-16,-4-2-2 16,-1 1 1-16,-4 0 0 15,4 0-2-15,-2-2 1 16,-3-5-1-16,-3 2 2 16,-4-2 1-16,-3-1 0 15,1 7 0-15,1-3 0 16,-3 0 0-16,-2-1-4 0,-3-4-4 15,0-2-9-15,0 3-6 16,-4-2-26-16,1 1-18 16,-6-2 39-16</inkml:trace>
  <inkml:trace contextRef="#ctx0" brushRef="#br0" timeOffset="94241.2601">6810 10461 1325 0,'-9'-11'700'0,"5"5"-618"0,-9 6-35 15,0 0-22-15,-4 9-17 16,-1 1-5-16,0 5 1 16,-8-1 0-16,3 7-3 15,-4 1 3-15,2 0-4 16,11 7 4-16,1-3-3 15,4-1 5-15,10 3-6 16,3-2 4-16,10-1-3 16,2-1-1-16,5-12 0 15,7-1 0-15,5-10-36 16,2-5-35-16,8-3-381 16,-5-5-273-16,-6-2 190 15,-1 0 283-15,-10-3 205 16,1-2 67-16,-4-2 33 15,-4 0 18-15,-7 0 48 0,-3 0 76 16,-6 6 199-16,-4-1 40 16,-1 8-108-16,-1 1-128 15,-2 6-129-15,2 4-29 16,-3 7-33-16,0 4-4 16,2 7-1-16,0 3 0 15,4 4 2-15,5 0-1 0,4-5 1 16,4-3-2-16,5-8-2 15,-1-7 0-15,2-5 2 16,1-5 5-16,-6-9 0 16,2-3 0-16,3-1-5 15,-5-1-5-15,3 2-21 16,-5 3-16-16,-2 5-174 16,-3 2-510-16,-5 6 514 15</inkml:trace>
  <inkml:trace contextRef="#ctx0" brushRef="#br0" timeOffset="95317.512">5967 10472 769 0,'-3'-12'823'0,"0"1"-176"0,3 5-525 16,5 5-81-16,1 6-21 16,5 7-20-16,3 7 0 15,-2 11 0-15,-1 1-2 16,0 5 2-16,-1 0 2 16,0-6 0-16,-1-4 1 15,-3-9-2-15,1-4 2 0,-2-8-2 16,-3-2 0-16,1-1 2 15,-4-4 1-15,-1 2 2 16,0 0-2-16,-4-4 1 16,0 4-2-16,-2-10-2 15,4-2 2-15,4-4-3 16,3-4 1-16,5-7 0 16,1 3-1-16,3-2 0 15,0-2 0-15,9 6 0 16,2-3 0-16,9 3 0 15,5 4-1-15,-7 2-6 16,0 4-15-16,-8 8-38 16,-11 3-293-16,10 11 241 15</inkml:trace>
  <inkml:trace contextRef="#ctx0" brushRef="#br0" timeOffset="95807.2407">6248 10699 1493 0,'3'-2'668'0,"7"-4"-584"16,3 2-48-16,-4-5-29 15,3-1-1-15,5 7-6 16,-5-4 2-16,1 4-1 16,-2 1 1-16,-2-4-2 15,-2-3 2-15,1-5-2 16,-1-2 0-16,-3-1 0 15,-2-4 2-15,-3 6 0 0,-3 3-2 16,-4 3 0-16,-2 5 2 16,-6 6-2-16,-4 2 1 15,0 9 1-15,3 4-2 16,6 4 3-16,0 2 0 16,6 3-1-16,4 1 0 15,-3-2-1-15,12 0-1 16,5-7-1-16,10-1 1 0,19-5 1 15,1-3 2-15,9-3-10 16,-4 1-18-16,-2-9 14 16</inkml:trace>
  <inkml:trace contextRef="#ctx0" brushRef="#br0" timeOffset="96672.6524">7116 10517 923 0,'-4'-1'744'16,"7"-1"-399"-16,-6 2-267 0,6 3-50 16,2 0-16-16,3 7-10 15,2 3 0-15,-2 12 0 16,-3 4-2-16,-7 4 2 16,1 1 1-16,1-3-1 15,-2-5 2-15,2-9-2 16,0-4-2-16,2-10 1 15,0 1 12-15,-3-6 27 16,-6-2 7-16,0-5 2 16,-1-4-13-16,2-5-19 15,6-3-4-15,-3-8 0 16,3 2-2-16,9 2-4 16,-1 1-1-16,13 9-4 15,-5-2 1-15,7 7-1 16,-2-2-1-16,5 5 0 15,4-1 3-15,-6 3-24 0,5 7-23 16,-9 6 29-16</inkml:trace>
  <inkml:trace contextRef="#ctx0" brushRef="#br0" timeOffset="97189.9774">7553 10602 1542 0,'0'-7'672'0,"6"-1"-566"16,-2-6-68-16,-5 0-35 16,-1-1-3-16,-10 0-9 15,-1 5-4-15,-8 0 0 16,4 7 3-16,-2 3 7 16,-3 0 3-16,5 11 0 15,-4 5-1-15,4 8 1 16,3 6 1-16,4 2 2 15,4 2 1-15,6-2-3 16,6-4 0-16,8-6-1 16,3-6 0-16,9-11 2 15,0-5 0-15,4-10 1 16,5-4 1-16,-10-13-2 16,-3-4 1-16,0-3-1 0,-11-4 2 15,3-1-1-15,2-1-3 16,-15-17 1-16,1-2-1 15,-5-12 0-15,1 1 1 16,2 7-3-16,1 5-1 16,-1 20 1-16,-4 12 0 15,2 16 4-15,2 7-1 16,-2 8 0-16,-1 7-1 0,6 19-2 16,-5 10 0-16,7 22 2 15,-2 4 0-15,-3 12 3 16,11 2 2-16,-3-9 0 15,14 1 2-15,2-11-2 16,-6-5 1-16,9-1 623 16,-1-4-491-16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4:58:23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4788 6909 2176 0,'-11'5'3'0,"-11"12"-3"0,-10 9 2 0,-4 14 0 16,0 9-7-16,6 7 6 15,2 2-1-15,11 4 2 16,6-6 0-16,14-12 2 16,7-7-1-16,9-15 3 15,3-6 3-15,2-10 24 16,1-5 8-16,-5-5 6 16,1-9-7-16,-4-4-17 15,-4-8-3-15,0-8-14 16,-3-1 1-16,-7-7-5 15,0 3-1-15,-9 1 1 16,1 2-2-16,-5 11 0 16,-4 4 0-16,0 9 0 15,0 7 0-15,2 4-17 16,3 4-20-16,7 7-39 0,0-2 40 16</inkml:trace>
  <inkml:trace contextRef="#ctx0" brushRef="#br0" timeOffset="361.5299">4827 7140 780 0,'0'-6'796'15,"1"-2"-200"-15,1 0-453 16,1 2-105-16,4 6-17 0,1 6-19 16,1 5 0-16,1 10-4 15,-1 5 1-15,-4 7 0 16,4 2 0-16,-1-4-1 15,-1-5 0-15,8-7 2 16,0-5-2-16,3-6 2 16,2-1 0-16,-3-8 0 15,-1-7-2-15,-1-5 2 16,1-6-1-16,-2-1-1 16,0-2 1-16,-1-1 2 15,-2 4 2-15,-4 7 1 16,-1 2 0-16,-5 10-1 15,1 3-1-15,3 10-1 16,0 4-1-16,3 6 0 0,-2 1 0 16,2-2 0-1,1-5-3-15,-1-2-18 0,4-3-19 16,-3-7 19-16</inkml:trace>
  <inkml:trace contextRef="#ctx0" brushRef="#br0" timeOffset="584.62">5394 6832 1779 0,'0'0'586'0,"4"16"-560"16,3 10-17-16,-2 18-8 15,1 10 0-15,0 12 1 16,-1 1-1-16,5-1 3 15,-3-2-4-15,2-9 0 16,-1-5-7-16,0-11-29 16,-3-9-25-16,-3-13 23 15</inkml:trace>
  <inkml:trace contextRef="#ctx0" brushRef="#br0" timeOffset="780.57">5142 7151 1545 0,'-7'-13'711'0,"6"2"-547"15,16 1-130-15,10-1-14 16,17 0-17-16,8 0-2 16,7 4-1-16,2 3 4 0,-5 4-37 15,-4 6-18-15,-5-2 31 16</inkml:trace>
  <inkml:trace contextRef="#ctx0" brushRef="#br0" timeOffset="1480.57">5680 7217 1384 0,'5'0'666'0,"2"2"-606"15,2 4-38-15,-1 1-16 16,6 1-1-16,3-2 1 16,0-2 4-16,9-4-2 0,0-6 3 15,12-5-2-15,3-2-2 16,-2-6 4-16,-7-1-2 16,-15 0 11-16,-6 2 5 15,-13-2 21-15,-8 1-4 16,-16 4-11-16,-7-1-4 15,-9 8-17-15,-3 4-1 16,9 7-4-16,4 4 3 16,10 11-4-16,6 3 1 15,4 12-2-15,1 5-3 0,9 11 1 16,1 0-1-16,11-3 0 16,7-5 0-16,8-10-3 15,0-4 2-15,11-13-3 16,3-5-2-16,2-10-15 15,6-6-10-15,-10-9-23 16,-3-5-37-16,-5-9-283 16,-1-3-378-16,-4-5 467 15,-4-2-196-15,-8 1 481 16,-5 0 326-16,-8 7 173 16,0 9 203-16,-4 7-440 15,3 6-102-15,4 8-95 16,4 2-24-16,7 11-32 15,7 7-5-15,3 12-4 16,0 8 0-16,-5 4 1 0,-8-4 2 16,-5-1 1-16,-7-6 4 15,-10-7 11-15,-7-6 7 16,-15-7 11-16,-1-6-2 16,-6-7-7-16,3-6 3 15,12-10 8-15,6-4 1 16,17-11 9-16,6-2-3 0,20-7-15 15,13-3-6-15,23 5-16 16,11-3-4-16,9 8-4 16,4 3 7-16,-7 4-79 15,-1 10 530-15,8-2-371 16</inkml:trace>
  <inkml:trace contextRef="#ctx0" brushRef="#br0" timeOffset="2703.21">11188 5826 1862 0,'-4'-16'587'0,"3"1"-535"0,-1 1-21 16,-3 2-27-16,-4-1-4 15,-5 6-4-15,-7-1 2 16,-8 10-1-16,-3 4-2 16,-6 7 4-16,6 6 0 15,6 2 1-15,3 1 0 16,12 0 0-16,6 2-2 16,14 2 1-16,9 2 0 15,12 4-1-15,3-1 2 0,4 5 0 16,3-1 2-16,1 3-1 15,1 0-1-15,-5-2 0 16,4-2 0-16,-5-7 0 16,4-2 3-16,-2-7 12 15,-8-4 11-15,-8-4 19 16,-8-3 4-16,-13-5 11 16,-6 0 3-16,-21-1-12 15,-14-4-7-15,-16 3-23 16,-9 1-15-16,4 5-6 15,3 5 0-15,6 1-36 16,7-2-39-16,14 1 524 16,18 4-368-16</inkml:trace>
  <inkml:trace contextRef="#ctx0" brushRef="#br0" timeOffset="3260.46">10907 7235 1331 0,'-5'-10'818'0,"5"2"-428"15,2 4-358-15,6 10-27 16,0 4-5-16,0 9-2 16,4 7-2-16,-2 6 4 15,1 1 0-15,-4 0-12 16,-2-2-16-16,-6-7-48 16,-1-6 265-16,2-16-157 15</inkml:trace>
  <inkml:trace contextRef="#ctx0" brushRef="#br0" timeOffset="3450.08">10881 6930 1945 0,'1'-5'622'0,"2"2"-461"15,11 6-146-15,1 4-8 16,6 6-17-16,1 7-15 15,-5 9-51-15,-7 6-23 16,-4 7-70-16,1 1 97 16</inkml:trace>
  <inkml:trace contextRef="#ctx0" brushRef="#br0" timeOffset="3750.99">11167 7190 1589 0,'3'3'716'0,"0"-3"-550"16,0 3-72-16,2 4-45 15,1 1-24-15,-1 10-22 16,-3-1-2-16,-3 2-1 16,-1 0 0-16,-1-6-1 15,1-2 0-15,2-7-1 16,0-2 2-16,0-8 2 16,2-2 0-16,3-7 0 15,4-7-2-15,7-5 0 16,-1-1 0-16,2 3 0 15,3 10 0-15,-2 7 1 16,-1 8-1-16,2 6 1 16,1 3-1-16,8 6 0 15,3 4 0-15,-4 3-14 0,-4 1-17 16,-9 2-54-16,-3 0-18 16,-2-3 59-16</inkml:trace>
  <inkml:trace contextRef="#ctx0" brushRef="#br0" timeOffset="4500.46">11603 7117 1493 0,'-3'-4'672'0,"1"1"-601"16,0 0-6-16,2 3-19 16,-1-2-10-16,1 4-6 15,0 7-9-15,0 13-14 16,-3 11-3-16,-4 14 4 16,-2 6 2-16,0-2 8 15,1-3-1-15,6-12-6 16,2-6-2-16,0-12-6 15,0-6-1-15,0-9 2 16,-1-3 0-16,-1-9-3 16,-4-4 2-16,1-10-3 15,0-4-1-15,8-7-2 16,3-2-1-16,8 2 0 16,2 1 3-16,3 10 5 0,1 5-3 15,-4 7 4 1,2 3-2-16,-2 6 0 0,3 4-2 15,0 8 0-15,-1 2 0 16,4 10 2-16,-2 1-2 16,-2 4 2-16,1-1-1 0,-8-4 2 15,1 0-10-15,3-2-44 16,1-3-28-16,1-10 42 16</inkml:trace>
  <inkml:trace contextRef="#ctx0" brushRef="#br0" timeOffset="4925.66">11977 7302 1838 0,'0'-1'578'0,"3"4"-530"15,3 0-35-15,3 0-10 16,2 3-1-16,2-3-2 15,1 0-1-15,2-3-2 0,2-1 2 16,2-6 0-16,2-6-2 16,-3-3 1-16,0-4-4 15,-7-4 5-15,-5-3-1 16,-5-1 2-16,-3-1 0 16,-6 9-2-16,-2 5 1 15,-3 9 0-15,1 5 1 16,-2 7 2-16,0 2 2 15,3 12-1-15,-1 3-1 0,4 5 0 16,3 2-1-16,5-2 1 16,2-1 1-16,6-4 3 15,3-2-3-15,1-2 1 16,7-3-2-16,-1-1 1 16,3-1-3-16,7-4-4 15,-5-4-9-15,11-4-38 16,0-4-18-16,-5-7-182 15,0-4 158-15</inkml:trace>
  <inkml:trace contextRef="#ctx0" brushRef="#br0" timeOffset="5213.6">12448 7187 996 0,'5'-21'887'16,"0"4"-434"-16,-3 8-349 0,1 5-32 15,-3 10-52-15,0 8-13 16,0 15-10-16,-4 7-1 15,-5 10 4-15,0 1 0 16,0-3 0-16,2-5 3 16,3-12 1-16,2-7-2 15,1-12 4-15,0-4-1 16,1-9 26-16,0-2 4 0,5-13 1 16,3-7-1-16,8-9-20 15,5-9-6 1,6-8-4-16,8 0 0 0,11 5-3 15,-2 11-1-15,2 19 0 16,0 13-5-16,-4 20-39 16,1 13 392-16,-9 24-278 15</inkml:trace>
  <inkml:trace contextRef="#ctx0" brushRef="#br0" timeOffset="116732.73">12839 11322 1421 0,'5'1'655'16,"6"0"-613"-16,6 1-28 15,6 1-3-15,9-1 0 0,3 1-4 16,4-3-3-16,4 0 1 16,3-3 1-16,5-3 10 15,12-4 0-15,1-3 4 16,1 0 0-16,1 2-3 16,-7 1-1-16,-1 0 2 15,2 2-7-15,-4 3-1 16,-6 1-6-16,-3 1-2 15,-11 1-1-15,-3 0 1 0,-7 1-1 16,-4 0-1-16,-7-2-1 16,-1 2-7-16,-5-1-19 15,-2 1-22-15,-6-1 27 16</inkml:trace>
  <inkml:trace contextRef="#ctx0" brushRef="#br0" timeOffset="117284.69">13328 11261 1132 0,'0'0'762'0,"-3"4"-604"16,-1-1-38-16,-8 6-80 16,-1 7-13-16,-14 2-21 15,-3 5-10-15,-3 9-14 16,-2 1-4-16,0 6 6 16,-3 4 3-16,-6 6 13 15,-2 3 0-15,-5 10 7 16,-1 1 4-16,0-4 13 15,2 1 14-15,5-12 9 16,5-6-4-16,5-9-10 16,-3-4-7-16,6-4-12 15,-2-3-6-15,6-2-4 0,7 0-2 16,2-6 0-16,2 0-2 16,5-5-17-16,1-2-13 15,7-2-28-15,0-2-167 16,6-5 156-16</inkml:trace>
  <inkml:trace contextRef="#ctx0" brushRef="#br0" timeOffset="117806.13">11952 12395 1499 0,'-16'-1'677'0,"-1"-1"-586"15,0 1-31-15,-3 1-45 16,-1 4-6-16,-4 0-9 16,2 3 0-16,-5 5-4 15,2 3 3-15,4 9 1 16,-6 3 0-16,8 4 1 16,5 3-2-16,4 0 1 15,10 6-2-15,10-2-3 16,5-5-7-16,11-5-28 15,6-10-31-15,4-13 42 16</inkml:trace>
  <inkml:trace contextRef="#ctx0" brushRef="#br0" timeOffset="118158.26">12149 12502 1015 0,'4'-11'742'0,"-2"-5"-565"0,-4-2-70 15,-3 3-83-15,-3 2-15 16,1 4-13-16,1 5-8 16,-2 5-16-16,3 5-2 15,-3 11 11-15,1 4 7 16,7 6 15-16,3 3 3 0,5-5-3 16,4-2 1-16,5-11-2 15,-1-6-2-15,5-5 0 16,-1-4 3-16,-4-7 16 15,4 0 6-15,-13-7 8 16,0-1 3-16,0-1-1 16,-6-3-3-16,4 2-10 15,-2 2-6-15,-6 2-14 16,2 5-4-16,-5 4-19 16,3 4-12-16,0 5-31 15,1 5 1-15,2 3-344 16,0 2 261-16</inkml:trace>
  <inkml:trace contextRef="#ctx0" brushRef="#br0" timeOffset="118547.73">12615 12303 1732 0,'-10'10'620'15,"-7"1"-566"-15,-2 0-20 0,0 6-40 16,-3-3-8-16,2 2-17 16,2 5-2-16,1 3 2 15,4-2 0-15,3 2 14 16,2-1 7-16,8-4 6 16,6 0-1-16,10-4-6 15,5-4-4-15,8-3-10 16,4 1-6-16,1-7-7 15,-2 1 3-15,-2 1 13 16,-5-1 8-16,-6 0 14 16,-8 2 5-16,-4-1 13 15,-5-1 8-15,-11 1 3 16,2 2 0-16,-12 2-13 16,-6 4-10-16,-2 5-8 15,-3 0 0-15,2 3-3 16,5-4-10-16,2-8-139 0,5 1 114 15</inkml:trace>
  <inkml:trace contextRef="#ctx0" brushRef="#br0" timeOffset="118790.29">12733 12310 1940 0,'4'22'587'16,"-2"0"-512"-16,10 1-62 16,1 2-14-16,3 0-25 15,-3 4-13-15,-2 6-20 16,-2 0-8-16,-3 3 14 16,2-1 4-16,-7-6 9 15,0-2 0-15,-1-10-31 16,-2-8 31-16,-2-10 17 15</inkml:trace>
  <inkml:trace contextRef="#ctx0" brushRef="#br0" timeOffset="118985.11">12674 12411 1427 0,'8'2'791'0,"6"2"-477"16,9-4-254-16,2-1-37 15,5-6-14-15,1-2-6 16,0-2-3-16,1 2-9 16,-4 3-25-16,-3 0-18 0,-2 5-47 15,-3 0 156 1,-6 6-60-16</inkml:trace>
  <inkml:trace contextRef="#ctx0" brushRef="#br0" timeOffset="119417">13390 12513 1216 0,'5'-6'791'0,"-5"-2"-511"16,-2 0-152-16,-4-7-56 15,-3-1-15-15,-5-1-27 0,-4 2-10 16,-2 3-16-16,-1 2-6 16,3 10-11-16,-2 0-5 15,9 11-7-15,-2 6-6 16,7 10-7-16,4 5-2 16,2-1 9-16,10-2 9 15,5-8 15-15,5-2 10 16,3-9 19-16,-2-3 10 0,2-7 14 15,-2-5-3-15,1-7-12 16,0-3-7-16,-5-6-13 16,-1 0-4-16,-3-5-3 15,-3 1-4-15,-2 4-7 16,0 2-10-16,-5 7-14 16,1 6-8-16,-4 3-11 15,0 3-4-15,0 0-8 16,3 0-25-16,5-2 56 15</inkml:trace>
  <inkml:trace contextRef="#ctx0" brushRef="#br0" timeOffset="119744.41">13845 12224 1231 0,'6'-5'845'0,"-1"-1"-468"15,-5-3-283-15,-4-1-33 16,-7-7-30-16,-3 3-12 15,-2 1-19-15,-2 4-8 16,1 7-9-16,1 2-2 16,0 12 2-16,2 6 7 15,-4 8 6-15,2 8 2 16,4 7-5-16,-1 8-5 0,16 7-7 16,-4 4-3-16,3 9 8 15,4 2 2-15,2 7 11 16,8-6 1-16,1-3 1 15,-1-10 4-15,-3-11 4 16,-1-11-1-16,-5-15-3 16,-2-5-2-16,-3-17-16 15,-2-7-19-15,-3-20-26 16,-4-13 74-16,0-26-23 16</inkml:trace>
  <inkml:trace contextRef="#ctx0" brushRef="#br0" timeOffset="119905.1">13611 12306 1620 0,'-8'4'715'0,"8"1"-550"0,2-1-54 15,14 0-68-15,1-2-24 16,16-2-16-16,6-2-4 16,4-6-25-16,4 2-24 15,-7 0 483-15,-1 2-350 16</inkml:trace>
  <inkml:trace contextRef="#ctx0" brushRef="#br0" timeOffset="120654.03">12026 13312 1315 0,'-7'-2'797'16,"-3"-2"-475"-16,-6 0-283 15,-5-3-40-15,-5 0-35 16,-2 0-12-16,-1 7-7 15,2 5-1-15,8 10 27 16,-2 0 20-16,10 2 15 16,2 0 3-16,7-2-2 15,6-2-1-15,7 0-6 16,4-2-2-16,3-2 2 0,7 2 0 16,1-3 2-1,-1 0-1-15,-1 1 1 0,-2 2 0 16,-6 4 2-16,-2-1 3 15,-8-1 15-15,-4 1 4 16,-3-8 10-16,-5 4 2 16,-5-5-11-16,-3 1-5 15,-5 4-16-15,-2-2-6 0,-1 0-6 16,-1-2-2-16,8-3-11 16,3 0-11-16,8-4-25 15,5-5 78-15,17-13-28 16</inkml:trace>
  <inkml:trace contextRef="#ctx0" brushRef="#br0" timeOffset="120923.6">12356 13304 1905 0,'-6'9'580'0,"-1"-8"-533"15,-1 0-32-15,-7-4-37 16,-4 0-13-16,-7-1-22 0,-1 3 2 16,3 8 13-16,3 4 11 15,5 5 23-15,0 10 21 16,4 1 7-16,2 4-1 16,3-1-6-16,5-8-4 15,11-2-22-15,2-7-14 16,14-3-61-16,2-5-272 0,7-8 212 15</inkml:trace>
  <inkml:trace contextRef="#ctx0" brushRef="#br0" timeOffset="121309.74">12562 13364 1160 0,'7'-12'756'0,"-7"2"-569"15,-2 1-65-15,-7-1-42 16,-3 1-30-16,-1 1-27 15,-4 3-8-15,2 7-11 16,-2 5-3-16,2 12 2 16,0 5-3-16,2 9-4 15,4 2 0-15,5-2-2 16,3-3 1-16,3-8 1 16,4-6 0-16,5-8-5 15,1-7-8-15,4-12-2 0,2-8 0 16,1-8-3-16,2-2 6 15,-4-1 0-15,0 4 3 16,-1 3 4-16,-2 4 3 16,0 11 6-16,0 4 0 15,-1 10 0-15,4 5 2 16,-5 8 13-16,2 5 1 16,-3 0 0-16,-2 0-1 0,2-4-13 15,-5-6-2-15,-1-4-18 16,1-5-24-16,0-7-189 15,-1-3-388-15,1-6 361 16</inkml:trace>
  <inkml:trace contextRef="#ctx0" brushRef="#br0" timeOffset="121608.23">12834 13346 730 0,'2'6'735'15,"-1"1"-190"-15,1 10-423 16,-2 0-46-16,-3 4-46 15,-2 1-16-15,0-4-10 16,1 0-2-16,2-9-8 16,2-3-7-16,5-7-14 15,1-6-6-15,4-8 4 0,4-5 6 16,1-9 14 0,0-2 3-16,5-3 6 0,-1 4 0 15,3 5 15-15,-1 5 1 16,0 9 15-16,0 3 11 15,-2 9 9-15,0 5 2 16,0 9-18-16,0 6-6 16,-1 5-17-16,-8 6-6 0,1 3-37 15,-8-2-10-15,-1-2 21 16</inkml:trace>
  <inkml:trace contextRef="#ctx0" brushRef="#br0" timeOffset="123676.9">13642 13151 1185 0,'0'-6'760'16,"2"1"-571"-16,-2 0-87 15,3 3-53-15,-3 1-13 16,0 2-23-16,-1 0-7 15,-2 9 0-15,3 8-3 16,-1 12 4-16,4 10-2 0,5 10-1 16,-7 3 1-16,4 9-4 15,0 3 1-15,-4 3 0 16,-1-3-2-16,-1-8 0 16,0-7-5-16,1-17-9 15,5-4-4-15,-4-19-13 16,5-8-22-16,4-21-16 15,-3-14 40-15</inkml:trace>
  <inkml:trace contextRef="#ctx0" brushRef="#br0" timeOffset="124203.37">13767 13031 1741 0,'-5'13'637'0,"2"-1"-546"0,-2-2-33 15,5 0-35-15,3-3-11 16,10 0-7-16,4 5-3 16,6 1-1-16,4 0-1 15,0 4 2-15,2 1-2 16,-5 4 0-16,-2 2 2 16,-4 6-6-16,-6-2 0 0,-3 1-5 15,-6-1-5-15,-6-3-8 16,0 2-4-1,-8-6-1-15,-2-3 1 0,-3-5 11 16,-3-5 3-16,-4-3 4 16,-2-2 2-16,-6-3 1 15,-1-2 1-15,-1-2 3 16,4-3 5-16,8 1-3 16,7 1-1-16,8-2 0 15,3 1-5-15,5 0 3 16,3 0-2-16,0-1 3 15,5 6 1-15,1 3-2 16,1 5-2-16,6 7 2 16,-2 1-1-16,4 2 3 0,3-2 2 15,2 3 1-15,2 2 1 16,2 1 1-16,-1 2 4 16,2 3 6-16,3 3 3 15,2 2-1-15,-1-4 1 16,4-2-5-16,-1-7-4 15,3-3-5-15,2-2 1 16,-6-10-28-16,-3 1-488 16,-15-16 347-16</inkml:trace>
  <inkml:trace contextRef="#ctx0" brushRef="#br0" timeOffset="174716.44">14819 11988 1396 0,'1'-5'660'15,"6"5"-620"-15,2 2-29 0,0 6-6 16,5 1-5-16,-3 4 2 16,1 5 0-16,4 0 1 15,0 0 1-15,4-1-4 16,2-5 2-16,1-8-9 15,-3-4-6-15,6-5-7 16,2-6-2-16,-3-9-5 16,6 2 0-16,-2-1-1 15,-4-2 7-15,3 9 6 16,-4-1 6-16,-1 9 4 16,2 5 5-16,2 6-2 15,0 6 2-15,11 10 7 16,0 0 0-16,-2 3 2 15,0 0-3-15,-7-7-3 16,0-2-1-16,3-6-2 16,4-3 2-16,-3-8-6 0,-1-4 4 15,-4-9-1-15,1-1-1 16,0-1 0-16,-1 1 2 16,8 3-2-16,-7 0 0 15,6 4 2-15,-8 2 0 16,-3 8 0-16,1 4 0 0,-6 7 2 15,1 1-2-15,-1 2 2 16,1-1 3-16,0-4 1 16,4 2-1-16,2-11 1 15,2-2-1-15,5-10-1 16,1-9-2-16,4-1-2 16,5 0-2-16,-5 5-14 15,-3 3-3-15,-2 3 3 16,-7 0 1-16,2 1 14 15,5 6 1-15,-1 1 3 16,2 0 5-16,1 3 1 16,0-1-2-16,6 4-2 15,-1 3-1-15,1 3-4 16,3-1 0-16,-4-2 0 16,-1-2-2-16,8-6-1 15,-7-2-3-15,4-5 6 16,0 2 0-16,-6-4 0 0,2 2 4 15,11-7-2-15,10-2-2 16,15-6 1-16,-1-4-2 16,-4 5-457-16,-8 7 327 15</inkml:trace>
  <inkml:trace contextRef="#ctx0" brushRef="#br0" timeOffset="-166254.46">18805 9550 1831 0,'9'0'564'0,"8"-2"-554"15,8-1-10-15,9-2 6 16,4-1-2-16,8 0-1 15,3 3-1-15,2 1 0 16,4 0 0-16,-8-1-1 16,-1-2-1-16,-6 2-7 15,-7-1-13-15,-5 2-34 16,-8 1 108-16,-8-6-51 16</inkml:trace>
  <inkml:trace contextRef="#ctx0" brushRef="#br0" timeOffset="-166032.8799">18735 9844 1914 0,'-4'0'571'0,"14"-2"-526"0,21 2-45 16,18-1-1-16,10-4 4 15,0-2 0-15,2 1 2 16,0-1 0-16,-8 0-3 15,-4 2 4-15,-13 2-19 16,-1 0-11-16,-7 3-30 16,-3-2-28-16,-4-4 54 15</inkml:trace>
  <inkml:trace contextRef="#ctx0" brushRef="#br0" timeOffset="-165778.04">19291 9178 1909 0,'-10'-1'618'16,"1"0"-465"-16,1 5-129 15,-8 12-49-15,-2 16-4 16,-8 32-2-16,-12 18 5 15,-14 28 22-15,-5 7 4 16,1 4 8-16,4-7-8 16,13-8-47-16,7-4-35 0,6-14 46 15</inkml:trace>
  <inkml:trace contextRef="#ctx0" brushRef="#br0" timeOffset="-164972.44">20326 9267 1393 0,'-12'-20'766'0,"4"12"-471"16,0 6-280-16,0 4-6 15,-5 12-9-15,-4 3 0 16,-5 16 2-16,-2 10-1 0,-6 18 1 16,-2 7-2-16,3 8 3 15,2 3 0-15,4-3-1 16,-4-5-6-16,3-6-25 16,-6-6-20-16,11-11 116 15,3-7-66-15</inkml:trace>
  <inkml:trace contextRef="#ctx0" brushRef="#br0" timeOffset="-164740.94">20005 9435 1841 0,'8'-9'581'15,"7"-1"-521"-15,12 8-51 16,3 4-2-16,2 12-6 0,2 14 0 15,-1 11 0-15,0 10 2 16,3 12 1-16,-4-2-4 16,-3 7 3-16,1 0-2 15,-3 3-5-15,0-2-13 16,-4-10-40-16,-3-10-25 16,7-26 48-16</inkml:trace>
  <inkml:trace contextRef="#ctx0" brushRef="#br0" timeOffset="-164565.41">20763 9377 1892 0,'-3'2'597'16,"-3"4"-519"-16,-6 27-57 16,-4 14-7-16,-16 32-14 15,-9 13-1-15,-4 8-28 16,2 4-17-16,6-8-44 15,15-3-288-15,6-17 258 16</inkml:trace>
  <inkml:trace contextRef="#ctx0" brushRef="#br0" timeOffset="-164271.63">20775 9688 1969 0,'10'-6'583'16,"11"1"-519"-16,19-1-62 15,15 1 4-15,-1-2-6 16,3-2 3-16,-1 1-2 15,-8-1 3-15,-1 2-2 16,-6 4 3-16,-6 2-33 16,-4 1-31-16,-6 0 511 15,-6 1-373-15</inkml:trace>
  <inkml:trace contextRef="#ctx0" brushRef="#br0" timeOffset="-164091.76">21157 9403 1892 0,'-11'-1'629'0,"2"3"-478"0,0 14-94 15,2 33-55-15,-6 15-4 16,-1 31-6-16,-1 6-9 16,4-2-38-16,9-1-24 15,3-12 121-15,9-2-55 16</inkml:trace>
  <inkml:trace contextRef="#ctx0" brushRef="#br0" timeOffset="-162953.46">22657 8711 1992 0,'-4'-5'601'0,"1"0"-502"0,4 10-93 16,2 4-6-16,-6 13-6 16,-2 13-2-16,-14 25 5 15,-6 12 3-15,-7 18 2 16,-2-1 1-16,1-9-8 16,0-5-20-16,15-14-35 15,1-8-15-15,16-18-24 16,7-9-8-16,-4-23 64 15</inkml:trace>
  <inkml:trace contextRef="#ctx0" brushRef="#br0" timeOffset="-162735.03">22533 8827 1838 0,'6'-12'605'0,"6"5"-519"0,4 4-34 16,4 4-34-16,7 9-15 15,3 13 1-15,2 9 1 16,0 16 4-16,-3 8 4 16,10 8-4-16,-4-4-4 15,3-6-3-15,-2-8-2 16,-9-14-15-16,0-4-22 0,-8-11-31 16,1-6 39-16</inkml:trace>
  <inkml:trace contextRef="#ctx0" brushRef="#br0" timeOffset="-162540">23294 8698 2241 0,'1'15'582'0,"-6"22"-563"15,-5 18-27-15,-14 26-31 16,-4 8-15-16,-6 5-30 15,-2-8-11-15,3-7-3 16,0-4-5-16,5-11-479 16,5-2 327-16</inkml:trace>
  <inkml:trace contextRef="#ctx0" brushRef="#br0" timeOffset="-162073.12">21982 9699 1978 0,'22'-1'583'16,"8"-3"-520"-16,25-4-60 15,11-2 3-15,15-3 0 16,18 0 8-16,13 3 17 15,5 0 10-15,13 6 2 0,-11 1 1 16,-7-1-17-16,-5 0-6 16,-12-4-8-16,-5 3-6 15,4 1-6-15,-8-1 1 16,-17 3-2-16,-9-1-1 16,-30 2-22-16,-9-3-22 15,-20 4-49-15,-9 4-24 16,-21 9-20-16,-8 2-11 0,-13 9 90 15</inkml:trace>
  <inkml:trace contextRef="#ctx0" brushRef="#br0" timeOffset="-161839.49">22259 9998 2045 0,'-15'-1'584'0,"5"0"-539"16,2 1-53-16,5 18-21 15,-1 7-2-15,3 23 6 16,-1 10 9-16,-4 8 16 0,3 4 0 16,1-2 6-16,2-8-16 15,1-16-61 1,3-6 54-16</inkml:trace>
  <inkml:trace contextRef="#ctx0" brushRef="#br0" timeOffset="-161348.16">22199 9874 2239 0,'9'0'596'0,"10"-1"-555"16,10 4-30-16,9 0-2 15,2 1-6-15,6 4-2 16,1 3 3-16,-6 2-2 16,0 5-1-16,-9 7-1 15,-3 3-2-15,-12-3 2 16,-4 1-4-16,-15-7 3 16,-9 1-4-16,-18 8-7 15,-21-6-4-15,-8 3-3 16,-5 3 3-16,4-12 9 15,18 4 5-15,3-8 3 16,9-3 0-16,13 2 2 0,2-6-3 16,14 6-2-16,5 0-6 15,15 6-4-15,4 1-1 16,10 3 2-16,5-1 3 16,7-1 3-16,9 7 0 15,-3-4 2-15,-2 1 0 16,-12-4 2-16,-9-5 0 15,-10 0 1-15,-6 2-2 16,-12 0 2-16,-6 2 0 0,-14 3 5 16,-12-1 0-16,-18-1-5 15,3 4-3-15,-6-8-20 16,-1-2-17-16,14-3-25 16,-1-7-19-16,15-3-10 15,14-9 54-15</inkml:trace>
  <inkml:trace contextRef="#ctx0" brushRef="#br0" timeOffset="-161130.66">22607 10352 1757 0,'10'12'707'0,"3"-13"-383"16,10 0-275-16,13 0-50 0,-1-4 1 15,11 2 0-15,3 1 5 16,-8-3 3-16,1 5 2 16,-16-3-2-16,-1 2-8 15,-5-5-66-15,2-2-48 16,6-17 69-16</inkml:trace>
  <inkml:trace contextRef="#ctx0" brushRef="#br0" timeOffset="-160781.94">23007 10065 2216 0,'7'1'637'0,"12"-3"-485"16,5-3-143-16,11-2-31 15,2 4-1-15,-1 6 0 16,-2 6 8-16,-6 10 10 15,-2 1 4-15,2 7 0 16,-12-2 1-16,-5 0-1 16,-7-2-6-16,-14-2-31 15,-1 1-20-15,-17 0-32 0,-4 0-7 16,-7 3 29-16,0 2 11 16,8-4 56-16,7 2 26 15,12-4 40-15,12 4 17 16,17 4-1-16,10-4-10 15,9 0-32-15,2-9-14 16,5-5-27-16,-7-6-21 16,5-8-82-16,3-12 69 15</inkml:trace>
  <inkml:trace contextRef="#ctx0" brushRef="#br0" timeOffset="-160015.84">22151 8700 2208 0,'-1'-8'594'16,"0"5"-553"-16,-1 1-24 0,-13-6-31 16,-5 5-19-16,-12-2-3 15,-8-2-3-15,4 7 25 16,-1 0 13-16,-3 0 3 16,9 4 1-16,-6-4 0 15,4 4-2-15,15 1 0 16,-2-5 0-16,9 2 3 15,5 2-1-15,0-4-1 16,5 1 1-16,1 1-2 16,0-2-2-16,2 3 1 15,3 0 0-15,-1 2 0 16,5 2 1-16,-4 0-1 16,0 2 0-16,-3 1 0 0,0-1-1 15,-1 6-1-15,-1 4 1 16,-5 16-2-16,-4 10-3 15,-11 17 1-15,-3 12-2 16,-6 17 0-16,1 12 1 16,3 19 4-16,1 2-1 15,10-2 3-15,1 10 0 16,6-2-1-16,4 1 1 0,-1 5 0 16,5-11 0-1,2-16 1-15,0-6-1 0,7-20 2 16,0-14-2-16,-1-17 2 15,1-7-1-15,-3-12-1 16,-2-6 1-16,-3-9-14 16,-2-6-21-16,-1-7-33 15,-1-1-28-15,6-14 57 16</inkml:trace>
  <inkml:trace contextRef="#ctx0" brushRef="#br0" timeOffset="-159240.8499">23639 8654 1862 0,'-11'-5'580'0,"13"3"-509"15,13 5-68-15,8 0-8 16,9 2 2-16,-4-5 8 15,-3 0 7-15,4 5 3 0,-5-4 3 16,4 7-6-16,1-3-2 16,-10-3-3-16,2 4-4 15,-6-2 1-15,-1-4-4 16,2 7 7-16,-2-3 2 16,-3-3 5-16,-1 7 1 15,-3-3-1-15,-5-2-5 0,-1 6 0 16,-1-2-2-16,-3 10-5 15,-1 6 2-15,-2 8-1 16,-1 6-2-16,1 12 1 16,0 4-1-16,2 16 1 15,3 11-2-15,1 10-1 16,0 10-8-16,-2 25 6 16,1 3-1-16,2 8 4 15,4 1 4-15,6-13-2 16,-1-7-1-16,2-6 2 15,0-7-2-15,-2-8-1 16,0-6 2-16,-2-18-1 16,-2-6 1-16,-6-27 0 15,-1-7-1-15,-6-13-2 16,-4-11-12-16,-6-7-36 0,-7-11-29 16,-8-14 45-1</inkml:trace>
  <inkml:trace contextRef="#ctx0" brushRef="#br0" timeOffset="-156780.11">24382 9467 1998 0,'0'0'596'0,"0"-3"-527"16,1 7-39-16,3 7-39 16,-1 2-2-16,-1 18-3 15,0 4 4-15,-3 8 8 16,-1 3 2-16,-2 3 3 15,-2-2 0-15,2-5-6 16,0-1-13-16,3-12-22 16,1-8-13-16,0-12-18 15,0-6-5-15,2-8 5 16,-2-6-12-16,0-9 32 16,-3-5 13-16,-2-11 36 15,-1-4 21-15,2-5 18 16,-1 1 8-16,5 10 6 15,0 5-6-15,6 11 3 0,3 7 12 16,-1 2 4-16,3 4 2 16,4 0-10-16,-1 1-13 15,6 6-21-15,1 4-10 16,4 14-9-16,1-1-3 16,0 8 1-16,5 0-1 15,-5 0-1-15,9 4 0 0,-9-8-7 16,-7-4-5-16,-2-4-18 15,-14-9-9-15,5-2-17 16,2 0-10-16,-10-13-16 16,3-7-7-16,-3-15 57 15</inkml:trace>
  <inkml:trace contextRef="#ctx0" brushRef="#br0" timeOffset="-156571.09">24781 9302 1440 0,'3'1'725'0,"0"1"-554"16,-1-2-76-16,-2 1-55 16,-2 0-19-16,-4 12-18 15,-4 8-3-15,-3 17 0 16,0 11 0-16,-5 12 3 0,2 0-2 16,-5-4-2-16,5-5-7 15,2-11-28-15,-6-4-17 16,6-6-21-16,1-7-293 15,-1-16 267-15</inkml:trace>
  <inkml:trace contextRef="#ctx0" brushRef="#br0" timeOffset="-156351.53">24722 9352 1909 0,'10'7'602'0,"-4"-4"-503"15,16 6-65-15,4 8-28 16,-1 5 0-16,9 14-6 16,-5 1 1-16,1 12 5 15,-3 5 3-15,-2-1-1 16,4 4 0-16,-7-9-1 16,0-5-26-16,-5-11 530 15,-13-10-398-15</inkml:trace>
  <inkml:trace contextRef="#ctx0" brushRef="#br0" timeOffset="-149460.76">5774 5888 1188 0,'-11'-36'752'16,"2"-1"-578"-16,15 12-119 15,-6 1-3-15,2-3-35 16,7 1-8-16,-6-11-6 15,9-3 5-15,25-6-3 16,-6-2 6-16,16-9 3 16,0-10 3-16,-1-12 0 15,10-4-5-15,13-3-6 16,8-3-2-16,9-5-2 16,1 0-1-16,-3 1-1 15,-1 7 1-15,10 11-1 16,9 1-1-16,9 4 1 15,13-2 0-15,1 5 0 16,-1 2 1-16,4 8 0 0,-6-3-1 16,7-7 0-16,2 2 2 15,7-5-2-15,-1 7 0 16,-12 9 0-16,2 5 0 16,-13 8 0-16,7 7-2 15,1 6 2-15,-2 5 0 16,0 7 0-16,-8 7-1 15,-11 4 1-15,-9 3 0 0,-9 4 0 16,-8 1 3-16,3 6-3 16,8 0-2-16,1 4 2 15,3 1 0-15,3 2 0 16,-5 4 2-16,-1 1-2 16,-3 4-2-16,-9 8 1 15,-1 8 0-15,-8 19-2 16,-1 11-1-16,-4 16 3 15,-10 4-2-15,0 11 2 16,-2 0 1-16,-8 0 3 16,2 1 1-16,-8-14 0 15,-2-6-2-15,-4-6 1 16,-4-4-2-16,-9-10-1 16,0-6 0-16,-10-16 0 15,1-5-1-15,-4-8-1 0,-2-5 1 16,-1-5 0-16,-3-2 1 15,-1-4 0-15,-5-1 0 16,0-7 1-16,-3-1-1 16,-6-3-12-16,-5-4-12 15,-4-1-32-15,0-1-12 16,6-5 16-16,3-3 12 16,5-3 25-16,0-5 10 0,1-3 28 15,2 0 16-15,0 3 28 16,2 3 13-1,1-2-18-15,-1 1-18 0,1 0-21 16,7 5-10-16,-1 10-11 16,0 2-2-16,-1 3 0 15,2 1-1-15,3 9 0 16,5 8-1-16,11 17 0 16,-4 4 2-16,8 7-1 15,1 1 1-15,2 0 0 16,-1-1 1-16,-1-6 0 15,0-1 0-15,-1-8-1 16,-3-7-1-16,2-9 0 16,-1-9 0-16,3-8 2 15,0-6 4-15,-1-9 1 0,5-4 2 16,-15-9-1-16,-1-4-1 16,-4-2-2-16,-11-6-1 15,-3-4-5-15,-4 2-21 16,-17-4 17-16</inkml:trace>
  <inkml:trace contextRef="#ctx0" brushRef="#br0" timeOffset="-148849.53">5558 5620 1486 0,'8'-37'641'15,"7"0"-614"-15,13 15-16 16,0 2-4-16,0 16-3 16,-7 8-4-16,-7 13 3 15,-7 4 1-15,-6 11 0 16,1 4 1-16,-2 13 1 15,2 5-1-15,2 2-1 16,-3-2-3-16,4-11 1 16,3-9 2-16,8-14-15 15,1-7 16-15,7-14 28 16,-2-9 5-16,12-14 10 16,12-9-23-16,7-12-17 0,12-6-13 15,-1-6 5-15</inkml:trace>
  <inkml:trace contextRef="#ctx0" brushRef="#br0" timeOffset="-116938.96">15631 10658 878 0,'-3'0'674'0,"3"-1"-382"15,0 5-242-15,1 0-19 0,9 5-25 16,2 1-1-16,8-4 0 16,4 3 3-16,7-6 3 15,5 2 7-15,9-1 9 16,-4-4-3-16,9 1-3 16,0-1-8-16,-1-4-7 15,4 2 3-15,-7-2-6 16,-2 0 1-16,-6 3-2 15,-2 4 5-15,-14 5-5 16</inkml:trace>
  <inkml:trace contextRef="#ctx0" brushRef="#br0" timeOffset="-116207.88">18368 11466 1331 0,'-3'0'721'0,"3"-7"-554"16,0-2-132-16,7 1-55 15,2-2 4-15,0 2-4 16,-3 1 9-16,2 1 12 16,0 3 3-16,3-4 5 15,3 3 4-15,10-2 0 16,5-1-1-16,12 2-1 16,6-2-7-16,5-1-2 15,3 2-2-15,-1 2-2 16,-2 4-11-16,-15 10 8 15</inkml:trace>
  <inkml:trace contextRef="#ctx0" brushRef="#br0" timeOffset="-75958.58">2985 17502 1381 0,'6'-10'789'0,"7"-13"-433"15,-6-11-328-15,-4-12-24 16,9-6 7-16,-19-9-5 16,-8-2 3-16,2 7 8 15,-13 1 1-15,1 9 4 16,5 6-3-16,-5 6-5 16,-2 4-2-16,-3 11-8 15,-4 3 3-15,-2 8-3 16,1 7-4-16,-2 9-17 15,-5 8-13-15,2 17-17 0,-1 9-3 16,10 19 14-16,8 9 11 16,17 21 15-16,11 2 7 15,22 10 3-15,11-2-1 16,13-11-3-16,8-5 3 16,3-28 1-16,7-11 0 15,3-21 6-15,5-17 5 0,0-12 6 16,-4-10 6-1,-7-24 13-15,-9-3 2 0,-9-20-3 16,-9-9-6-16,-18-8-13 16,-10-7-5-16,-18 4-4 15,-10 1-2-15,-10 3 0 16,-5 7-1-16,-4 13-19 16,2 6-14-16,-1 23-29 15,6 9-20-15,-8 21-28 16,0 16 65-16</inkml:trace>
  <inkml:trace contextRef="#ctx0" brushRef="#br0" timeOffset="-75613.66">3832 16602 2256 0,'-11'3'550'0,"-9"7"-629"15,-3 11-34-15,-9 28-14 16,-4 15 24-16,0 27 63 15,1 14 27-15,8 20 31 16,5 7 0-16,12 7 7 16,10-5-2-16,11-20-5 15,8-9-1-15,12-19-14 16,3-13-20-16,7-28-165 16,0-12 120-16</inkml:trace>
  <inkml:trace contextRef="#ctx0" brushRef="#br0" timeOffset="-74836.4899">4260 16969 2070 0,'0'0'636'0,"-1"2"-497"16,1-1-75-16,-1 0-60 15,1 0-8-15,-2-1-1 16,0 3-1-16,-5 1 4 16,-2 3 1-16,1 9 1 15,-2 4 0-15,2 11 0 16,2 6 0-16,0 13-2 16,-2-1-1-16,1 9-5 15,1-1 2-15,1-6 0 16,2-4 1-16,0-17 4 0,2-7 1 15,1-15-1-15,-1-5-4 16,2-9-6-16,0-10 1 16,2-15 1-16,0-14 1 15,6-15 7-15,2 2-1 16,5 5 1-16,1 10 1 16,1 18 1-16,0 6-1 15,-4 7 0-15,-2 5-2 0,2 6-2 16,3 7 1-16,9 15 2 15,-2 7-1-15,-3 19-7 16,-6 0-4-16,-8 0-7 16,1-4 0-16,-8-14 10 15,4-5 5-15,-1-14 5 16,1-3-7-16,12-13-13 16,-6-11-5-16,5-24-12 15,7-10 5-15,-1-15 3 16,8 2 1-16,-4 10 5 15,-3 10 4-15,-3 20 7 16,-1 8 6-16,-1 17 23 16,2 11 8-16,2 19 13 15,2 10 3-15,-3 15-18 16,-1 4-11-16,-3 7-12 0,-3 0 2 16,-3-6-26-16,-3-3-12 15,-7-16-44-15,3-4-14 16,9-16 59-16</inkml:trace>
  <inkml:trace contextRef="#ctx0" brushRef="#br0" timeOffset="-74551.58">5519 17148 1983 0,'-3'8'637'0,"-8"-8"-473"16,-3 2-150-16,-9 0-97 15,-3 6-21-15,-7 18 6 16,-1 5 17-16,-11 17 58 15,-7 1 16-15,2 4 2 16,-1-4-21-16,13-7 19 16</inkml:trace>
  <inkml:trace contextRef="#ctx0" brushRef="#br0" timeOffset="-74361.7099">5270 17040 1732 0,'23'27'769'0,"7"2"-266"0,7 6-512 16,7 1-31-16,0 0-59 15,-4 0-31-15,-3 3-22 16,-8 1 14-16,-10 10 303 16,-2-4-142-16</inkml:trace>
  <inkml:trace contextRef="#ctx0" brushRef="#br0" timeOffset="-73970.65">5885 16994 1735 0,'6'26'766'0,"-6"2"-320"0,3 1-396 16,-2 14-116-16,0 6-45 15,-8 6-37-15,-5 4 11 16,-3-6 66-16,0-7 40 16,6-12 38-16,-1-11-2 15,5-12 3-15,0-11-8 16,7-16-3-16,5-11 0 0,8-22-3 16,5-9 7-1,11-10 4-15,3 4 6 0,3 11 7 16,0 10 7-16,-5 16 13 15,-3 7 3-15,-1 17 12 16,0 6-7-16,-2 16-4 16,5 10-8-16,-1 19-16 15,-1 8-8-15,-11 9-4 16,-5-2-4-16,2-4-18 16,-4-8-34-16,1-12-55 15,-1-11-492-15,-12-23 374 16</inkml:trace>
  <inkml:trace contextRef="#ctx0" brushRef="#br0" timeOffset="-73736.19">6442 16468 2389 0,'33'25'617'16,"15"13"-544"-16,7 7-70 15,19 22-74-15,4 8-22 16,-5 21-43-16,-6 9 17 16,-24 6 58-16,-18 7 38 0,-18-1 34 15,-8 3 6-15,-25-3-10 16,-7-5-29-16,-20-13-29 16,-2-15 30-16</inkml:trace>
  <inkml:trace contextRef="#ctx0" brushRef="#br0" timeOffset="-68705.31">7498 16383 1676 0,'-12'-10'648'0,"1"4"-552"0,0-1-48 15,2 4-21-15,-1-1-4 16,-4 6-16-16,-3 1-3 15,-8 7 2-15,-1 4 2 16,-2 8 1-16,0 8 0 16,9 5-4-16,2 4-4 15,14 7-1-15,6 0-1 0,15 0 1 16,7-2-3 0,7-15-13-16,4 0-8 0,6-17-28 15,3-7-17-15,7-12 328 16,-1-13-211-16</inkml:trace>
  <inkml:trace contextRef="#ctx0" brushRef="#br0" timeOffset="-67029.53">7616 16302 1707 0,'0'-3'614'15,"7"3"-583"-15,0 3-17 16,-2 1-14-16,-5-2-1 16,0 11 5-16,5 10 1 0,3 15 6 15,2 12 2-15,-1 13-7 16,0 1-1-16,-2-3-9 15,4 0-5-15,-3-12-14 16,-4-6-10-16,-2-14-24 16,-7-10-23-16,-1-19 51 15</inkml:trace>
  <inkml:trace contextRef="#ctx0" brushRef="#br0" timeOffset="-66702.89">7654 16152 1898 0,'2'0'620'16,"-4"-2"-482"-16,10-2-99 15,7-1-19-15,11 0-18 0,9 3-1 16,-3 2-1-16,-1 3-1 16,-2 5-4-16,1 3-7 15,-1 8-12-15,-1 2-5 16,-8 6 3-16,-5 5 8 15,-8-3 16-15,-7 1 3 16,-7-7 5-16,-5-4 2 0,-5-2 10 16,-4-5 3-16,-7 2-3 15,-2-6-2-15,-5-1-14 16,-2-1-3-16,2-3-7 16,0-1-2-16,10 1-10 15,2 1-11-15,9-3-25 16,10 2-20-16,5-3 46 15</inkml:trace>
  <inkml:trace contextRef="#ctx0" brushRef="#br0" timeOffset="-66121">8064 16230 1452 0,'-3'-9'666'0,"7"1"-592"16,-3 2-23-16,-3 1 9 16,5 7-3-16,-7 2 7 15,-2 10-16-15,5 7-12 0,-2 18-17 16,2 4-14-16,10 12-5 15,-1 4 0-15,1 1 0 16,10 3 0-16,-9-11 0 16,6-6 2-16,0-10-1 15,-2-10-1-15,6-9-1 16,-3-7-1-16,7-12 2 16,-1-6 0-16,-2-9 6 15,1-6-4-15,-4-6 2 16,0-5-1-16,0-7-1 15,-4-3-1-15,-3-6 1 16,2 1-2-16,-7-2 0 16,-1 2 0-16,-2 4 0 15,-1 8 5-15,-3 6 0 16,0 8 0-16,-1 9 0 16,-2 1-1-16,3 11 14 0,0 1 3 15,0 7 8-15,1 4 2 16,1 12-14-16,-1 5-1 15,3 10-11-15,2 9-1 16,-1 0-1-16,5 7-3 16,-2 4 0-16,2 0 0 15,-1 5-7-15,-1 0-23 0,-2-6-41 16,3-7 587-16,-7-5-416 16</inkml:trace>
  <inkml:trace contextRef="#ctx0" brushRef="#br0" timeOffset="-63699.61">13808 17671 1564 0,'-3'-2'639'16,"-3"1"-597"-16,3-3-39 15,1 5-19-15,-3-3 5 16,1 2 18-16,0 1 19 15,-2 3 14-15,1 1-4 16,-1 1-5-16,3 0-5 0,-4 0-12 16,3 1-5-16,-4 2-5 15,-2 2-3-15,-5 1 0 16,1 3 2-16,-3 0-3 16,5-1 0-16,-4 1-3 15,-7-3 1-15,8 0 1 16,-10-1-1-16,4-2 4 15,8-1 0-15,-2-3 1 16,6-2-1-16,6 0 0 16,-5-2-4-16,6 1-4 15,0-2 1-15,13-2-2 16,7 1 2-16,11 0 4 16,3 1 0-16,-3 0 1 15,4 1 1-15,-2-1-1 16,-2 0 4-16,3 1 9 0,-4-3 6 15,-5-2 12-15,-1 2 5 16,-10-5 3 0,-3 0-1-16,-5-1 5 0,-3-3 0 15,-1-3 2-15,2 0-6 16,-4-2-10-16,2 3-5 16,-3 2-11-16,-5 0-3 15,-1 0-15-15,-5 1-15 0,3-1-53 16,2-4-30-16,6 3 62 15</inkml:trace>
  <inkml:trace contextRef="#ctx0" brushRef="#br0" timeOffset="-62646.2">14862 17533 1493 0,'0'0'661'15,"-1"0"-581"-15,2 2-56 16,-1 0 3-16,-3 4 15 16,-1 3 5-16,-6 6-2 15,-2 5-9-15,-2 1-15 16,-4 2-8-16,-1-3-13 15,-1-3-2-15,0-1-4 16,-2-7-4-16,4 5-3 16,-1-3-2-16,4 2 4 15,2-3 1-15,2-4 7 16,1 2 0-16,7-5 2 16,1 1-1-16,8-1-5 15,6-2-2-15,7 0 1 0,5 1 2 16,5-2 6-16,2-6 1 15,3 2-1-15,0-3 3 16,-2 3-3-16,-1 2 1 16,-1-3 3-16,-6 4 6 15,-1-1 6-15,-7 1 6 16,-6-2 2-16,-2 0 3 16,-5 1 8-16,3 0 8 0,-5 0 7 15,-3-4 6-15,-4 0-5 16,-3-2-6-16,-5-3-18 15,5 0-10-15,-8-7-13 16,1 2-11-16,1-3-42 16,-1-1-25-16,9 3-40 15,-2-4 61-15</inkml:trace>
  <inkml:trace contextRef="#ctx0" brushRef="#br0" timeOffset="-61372.61">13593 15931 1157 0,'0'-4'908'16,"6"-2"-385"-16,8-4-459 16,4-4-36-16,16 0-22 15,1 2-4-15,1-3 4 16,-5 3 1-16,-3 4 1 15,-2 5-2-15,-6 5 0 16,-3 2-12-16,-6 0-21 16,-2-2-16-16,-4 2-32 0,-2 1-9 15,-1-2-13-15,-2-3-2 16,-4-1 16-16,2-1 17 16,-1 0 61-16,2 3 27 15,1-1 28-15,0-1 7 16,2 6-7-16,1 1-16 15,4 14-8-15,-2 7 3 16,1 14 0-16,-3 9-3 0,-3 6-7 16,-2 1-7-16,-3-4-7 15,2-2-5-15,-1-5-36 16,-2-3-27-16,-2-10 37 16</inkml:trace>
  <inkml:trace contextRef="#ctx0" brushRef="#br0" timeOffset="-61135.62">13733 16432 1887 0,'-1'10'658'0,"1"-6"-420"16,0-2-198-16,11-2-88 15,5 0-2-15,7 1 9 0,2 3 31 16,4 1 45-16,2 3 3 15,3-4-4-15,2 3-9 16,3-4-23-16,-2-1-1 16,-2 4-22-16,-6-6-24 15,-6-1-51-15,3-1-26 16,0-7 73-16</inkml:trace>
  <inkml:trace contextRef="#ctx0" brushRef="#br0" timeOffset="-60849.54">14443 15829 1880 0,'-3'2'614'15,"-5"3"-475"-15,1 9-183 16,-5 1-11-16,-3 19-2 15,-6 8 26-15,-2 13 59 16,0 10 14-16,-3 3 13 16,3 0-6-16,0 2-21 15,2-7-10-15,2-4-13 16,3-7-4-16,3-13-9 16,2-6-19-16,6-11-47 0,-1-6-7 15,13-13 42-15</inkml:trace>
  <inkml:trace contextRef="#ctx0" brushRef="#br0" timeOffset="-60348.69">14747 16055 1126 0,'-3'-15'725'0,"0"1"-605"15,-3 2-31-15,2 3 9 16,-2 4 9-16,-1 5-16 16,1 5-16-16,-5 9-34 15,0 10-13-15,-2 11-30 16,-5 2-10-16,7 14-19 15,-1 1-2-15,9-1 2 0,8 1 5 16,7-13 19-16,9-6 11 16,6-13 7-16,0-9 5 15,5-14 19-15,2-4 1 16,3-13 15-16,-2-12 4 16,-1-9-3-16,-4-7-1 15,-7-8-9-15,0 7 3 16,-12 2-6-16,-8 2 1 0,-9 8-2 15,-13 5-8-15,-6 10-15 16,-3 8-5-16,-5 10-5 16,0 0-4-16,1 11-1 15,3 1-7-15,2 0-14 16,6 4-12-16,6-3-46 16,1 1-25-16,9 3 288 15,5 4-168-15</inkml:trace>
  <inkml:trace contextRef="#ctx0" brushRef="#br0" timeOffset="-59731.14">15712 15910 1744 0,'-3'-2'621'0,"-4"-5"-537"15,-6 3-131-15,-2 3-16 16,-7 1 0-16,-1 10 12 0,-2 12 60 16,-3 5 16-16,3 9-1 15,-1 3-2-15,0 3-26 16,-2-1-16-16,7 4-43 16,3-3-215-16,9-5 196 15</inkml:trace>
  <inkml:trace contextRef="#ctx0" brushRef="#br0" timeOffset="-59329.11">15864 16039 1536 0,'0'-3'703'0,"-2"-1"-560"16,-6-4-121-16,5 3-75 0,-4 1-28 15,-7 6 7-15,-2 7 21 16,-3 12 53-16,-1 8 18 16,7 4 6-16,3 2-4 15,5-4-7-15,4 0-8 16,7-9 0-16,1-3 1 16,8-10 7-16,-1-5-1 15,0-8 12-15,3-2 8 0,-2-9-7 16,4-1 4-16,-1-3-9 15,-1-1-2-15,-8 1-1 16,-9-4 5-16,-4 5-4 16,2 1-4-16,-4 5-9 15,5 2-8-15,-10 7-13 16,-7 2-6-16,3 6-13 16,-4 6-10-16,10 5-5 15,4 0-26-15,5-3-139 16,7 0-205-16,7-7 224 15</inkml:trace>
  <inkml:trace contextRef="#ctx0" brushRef="#br0" timeOffset="-59030.9">16011 16119 730 0,'38'-17'703'0,"-11"-2"-225"16,-1 6-262-16,-14-1-107 0,-2 6-21 16,-9 4-29-16,-5 1-6 15,-8 3-15-15,-6 3-11 16,-7 8-21-16,-1 4-9 15,0 4-11-15,7 3-3 16,8-2 0-16,8 0 4 16,11-5 10-16,2-5-1 15,12 1 0-15,3-3-3 0,6 2 1 16,2-3-4-16,-3-2 7 16,-5-2-1-16,-4 0 2 15,-5 3-1-15,-6 2 2 16,-4-3 0-16,-3 1-3 15,-3-2 2-15,0-2-4 16,0 2-6-16,-3-2-15 16,1 0-18-16,-5-5 23 15</inkml:trace>
  <inkml:trace contextRef="#ctx0" brushRef="#br0" timeOffset="-58807.86">16477 15739 2118 0,'0'20'593'15,"-4"12"-555"-15,1 7-78 16,-5 13-30-16,8 10-4 16,-5 5 22-16,4-1 38 15,0-5 26-15,1-3 4 16,7-12-3-16,-9-12-8 15,8-11-54-15,-2-9-22 0,-4-14 41 16</inkml:trace>
  <inkml:trace contextRef="#ctx0" brushRef="#br0" timeOffset="-58646.44">16360 15952 2096 0,'13'-3'626'15,"5"-3"-475"-15,12-2-166 16,-2-6-45-16,1 0-45 16,0 2-21-16,-12 4 14 15,0 6 64-15</inkml:trace>
  <inkml:trace contextRef="#ctx0" brushRef="#br0" timeOffset="-57989.99">15691 15856 2187 0,'-8'0'7'0,"3"2"6"16,-12 0 25-16,-3 3 11 0,-2 5-9 16,-4-1-12-16,-3 7-19 15,-2 3-7-15,5 4-4 16,1 5-4-16,2-1-1 16,1 3 2-16,0 1 5 15,7 0 3-15,8 1 12 16,6-1 5-16,9-4 2 15,9 1 3-15,5-5-1 16,2-6 8-16,10-2-3 16,0-7 0-16,5-6-10 15,5 2-9-15,-9-7-6 16,-2-1-13-16,-13-4-37 16,-10-3 30-16</inkml:trace>
  <inkml:trace contextRef="#ctx0" brushRef="#br0" timeOffset="-55278.4">16255 16228 655 0,'-1'0'660'0,"-1"0"-126"16,0-1-396-16,0 1-118 15,-2 0-11-15,-1-1 9 16,3 1 13-16,-2-2 22 15,2 4 7-15,0 1 7 16,-2-2-2-16,0 1-22 16,0 3-3-16,-1 0-13 15,0 2-5-15,-5-1-9 16,0 0-3-16,-4 4-4 16,1-4 0-16,-4 8 4 15,-1-1 2-15,-2 0 3 16,2 4 1-16,-2-3-6 0,2-1 2 15,4-4-7 1,-1-5-1-16,3 1-15 0,0-4-12 16,9 2-33-16,7 5 34 15</inkml:trace>
  <inkml:trace contextRef="#ctx0" brushRef="#br0" timeOffset="-23019.19">10746 17959 1325 0,'-5'-2'805'0,"1"2"-450"0,0 3-288 15,2-3-53-15,2 2-4 16,4 1-12-16,2 4-3 16,8 8 1-16,-2 5 1 15,5 10 3-15,1 4 0 16,-2 4-2-16,1-2-8 15,-6-2-14-15,-5-1-7 0,-3-9-1 16,-6-2 3 0,-3-8 17-16,5-5 3 15,-8-7 11-15,8-3 10 0,-1-8 2 16,-3-7 4-16,11-10-1 16,4-5-7-16,-2-6-1 15,9 0-3-15,0 6-4 16,-3 2-2-16,5 13 0 15,-2 2 1-15,4 5-1 16,1 3 1-16,8-2 2 16,0-2-8-16,1-7-42 15,0-6 24-15,-9 1 3 16</inkml:trace>
  <inkml:trace contextRef="#ctx0" brushRef="#br0" timeOffset="-21811.43">11093 18189 1325 0,'4'-3'696'15,"2"-2"-594"-15,6 0-58 16,1 0 7-16,2 1-2 15,0 3-3-15,2-2-19 16,0 0-9-16,0-7-10 16,-1-2-3-16,0-6-5 15,-2-7 0-15,0 1 0 16,0-4 2-16,-8 2-1 16,-5 1-1-16,-7 2 1 15,0 4-1-15,-10 9 3 16,-1 5 1-16,-1 13-1 15,-7 5 5-15,4 13 3 16,1 4 4-16,2 4-1 16,4 3-2-16,7-3-8 0,6-6-3 15,4-4-1 1,7-7-1-16,9 1-8 0,1 3-4 16,9-2-10-16,0 0-6 15,6-13 1-15,5-2 2 16,-3-8 10-16,7-5 3 15,-10-4 13-15,-3-3-2 16,-5-4 11-16,-5 4 7 16,-6-4-4-16,-4 1 3 15,-5-2-5-15,-6-3-4 0,-3-1 2 16,-4 6 2-16,-7 5-1 16,0 7 2-16,-5 7-5 15,1 3 1-15,1 4 3 16,-2 4 0-16,9 6-1 15,6 3-1-15,1 8-8 16,7-3-1-16,10-5-2 16,2-4-1-16,8-6-2 15,6-5-1-15,-5-6 4 16,4-2 3-16,1-3 0 16,-3 0 9-16,0-4 1 15,-3-1-1-15,-3-2 0 16,-6 1-8-16,-5 4-1 15,-5 4-1-15,0 2-7 16,1 2-9-16,1 4-16 0,6 6-3 16,-10 5-8-16,11 3-10 15,-1-6-6-15,4-4-4 16,6-7 13-16,-9-2 15 16,10-8 36-16,-2-2 14 15,7-5 28-15,2-7 7 0,-4-4 6 16,-1-2-8-1,-9 2-16-15,-3 5-7 0,-8 8-4 16,-4 1 2-16,-6 10 11 16,-4 0-3-16,-8 5-11 15,-4 4-6-15,-2 3-17 16,-1 6-4-16,3 0 5 16,4 9 0-16,7 9 3 15,5-1 0-15,2 6-3 16,5-8 2-16,4-10-1 15,8-4-1-15,7-16 0 16,0-7 0-16,4-15 3 16,-3-3 0-16,1-16 0 15,-2-4 0-15,-6-9 0 16,0-3 0-16,-8-7 2 16,-2 0 2-16,-6-10 1 0,0-3 2 15,-1 4-2-15,0 2-4 16,2 14 2-16,1 11-2 15,-1 17-1-15,-1 9 0 16,-3 18 1-16,-3 8 1 16,0 18-4-16,-3 10-2 15,1 23 4-15,3 8 0 16,4 19 7-16,2 6 3 0,5 1 12 16,4-4 8-16,1-12 4 15,2-10-5-15,1-17-11 16,-3-3-10-16,-1-19-41 15,-3-4-21-15,-1-4 31 16</inkml:trace>
  <inkml:trace contextRef="#ctx0" brushRef="#br0" timeOffset="-20815.48">12256 17892 1701 0,'-2'0'652'0,"-2"0"-515"0,4 4-127 16,6 0-18-16,1 6-19 16,-3 10-1-16,10 10 0 15,0 4 3-15,-6 15 8 16,3-1-6-16,-7-3-22 15,-2-4 25-15</inkml:trace>
  <inkml:trace contextRef="#ctx0" brushRef="#br0" timeOffset="-20615.57">12250 17703 2183 0,'-1'13'605'0,"-1"-5"-541"0,4-2-66 16,12 1-85-16,7-4-11 15,4 4-10-15,-1 5 10 16,4 5 10-16,-5 6-165 16,2 12 169-16</inkml:trace>
  <inkml:trace contextRef="#ctx0" brushRef="#br0" timeOffset="-19826.88">12690 17969 2070 0,'-15'13'594'0,"5"-8"-570"15,6 0-80-15,-1-3-55 16,5-2-1-16,-6 5 51 15,-5 2 34-15,3 2 57 16,-4 5 8-16,8-6 0 16,1-2-6-16,4-1-20 15,6-5-12-15,3-6-7 16,0-4 2-16,2-10 4 16,5-10 2-16,1-7 3 15,8-2-2-15,4 0 1 16,-3 6-2-16,-9 10 1 15,-3 7-1-15,-5 13-1 0,-3 6 0 16,4 17 2-16,-3 5 1 16,0 16 3-16,3 5 2 15,0 3-5-15,3 3-3 16,4-6 1-16,-3-6 0 16,7-12-1-16,2-9 0 0,4-12-7 15,1-6-4-15,2-20 5 16,-4-6 2-16,0-14 4 15,-2-4 3-15,2-1-1 16,-4-4 1-16,-7 2-1 16,2 0 1-16,-15 14-1 15,-7 8 5-15,-7 12-2 16,-5 7 7-16,-11 9 2 16,0 5 0-16,-6 13 1 15,0 4-5-15,7 7-12 16,4 1-3-16,5 0-9 15,5-5-5-15,6-7 2 16,3-3 3-16,8-10-3 16,2-2 4-16,4-5 4 15,4-2 5-15,-1-2 12 0,0 0 6 16,3-1 1-16,-6 2-3 16,0 4-4-16,3 7-3 15,-7 23 4-15,5 10 1 16,3 21-5-16,2 8-2 15,-1 3-8-15,3 4-3 16,-2 3-2-16,-6-8-1 16,4-6 9-16,-2-8 1 15,-3-19 2-15,-1-2 1 0,-6-19 13 16,-4-6-1-16,-17-13-1 16,-12-8-2-16,-14-15-26 15,-9-6-17-15,-1-8-29 16,3 3-7-16,3-12 42 15</inkml:trace>
  <inkml:trace contextRef="#ctx0" brushRef="#br0" timeOffset="-14770.37">6230 13587 730 0,'-10'4'703'0,"-4"-8"-122"16,10 2-548-16,0-4-39 0,2-2 5 15,10-1 11-15,-3-3 27 16,11 5 26-16,-3 0 17 15,0 1 5-15,5 1-22 16,14-1-17-16,11-1-8 16,19-5-17-16,8 1-5 15,6-9-10-15,-1 0-3 16,16-1-3-16,-2-3 1 0,-4 4 11 16,2-1 5-16,-10 2 2 15,-5 1 0-15,-7-1-11 16,-6 3-3-16,-17 0-4 15,-5 4-1-15,-12 7-2 16,-7 0-19-16,-12 4-39 16,-6 2-27-16,-15-1-430 15,-5 3 293-15</inkml:trace>
  <inkml:trace contextRef="#ctx0" brushRef="#br0" timeOffset="-14472.4">7053 13117 1918 0,'-4'-1'596'0,"3"-4"-514"0,7 6-45 15,14 5-32-15,2-6-4 16,12 4-1-16,1-3 0 16,-6 0 0-16,0 5 0 15,-1 3 2-15,-4 2-1 16,-2 2 0-16,-1 2-1 15,-10 1-1-15,-1-1-4 0,-4 6 1 16,-5-3 4-16,-3 3 1 16,-5-1 7-16,-2 6-4 15,-3 6 0-15,-4 6-1 16,-9 1-2-16,-7 5-1 16,-8 4-8-16,-17 6-55 15,-2 6 45-15</inkml:trace>
  <inkml:trace contextRef="#ctx0" brushRef="#br0" timeOffset="17802.74">17729 11787 958 0,'5'-5'839'15,"-2"-1"-364"-15,-2 3-430 16,4 3-27-16,-5 1-9 16,0 3-5-16,11 13 0 15,-2 6 2-15,5 12 5 16,-3 7 0-16,1 9-2 16,-3 3 0-16,2 3-5 15,1-4-1-15,1-4-17 16,6-10-20-16,1-10-318 15,5-7 245-15</inkml:trace>
  <inkml:trace contextRef="#ctx0" brushRef="#br0" timeOffset="18017.09">18212 11871 1632 0,'0'-4'673'0,"-1"2"-569"16,-1-2-58-16,3 6-47 15,-4 5-2-15,-1 9-1 16,-5 10 3-16,-2 11 1 16,6 11 3-16,-4 6-2 15,8 3-1-15,-2-2-1 16,-6-7-17-16,-3-12-46 16,-5-6-265-16,-8-5 220 15</inkml:trace>
  <inkml:trace contextRef="#ctx0" brushRef="#br0" timeOffset="18213.56">17853 12083 2030 0,'11'-6'581'0,"11"1"-531"15,8-2-47-15,3-3-1 16,2 5-2-16,-4-2-2 15,-3 4-17-15,2 4-19 16,0 5-37-16,-1 2-15 16,-7 0 53-16</inkml:trace>
  <inkml:trace contextRef="#ctx0" brushRef="#br0" timeOffset="18609.19">18364 12134 1791 0,'0'-1'624'0,"-3"-5"-525"16,-1-6-60-16,-6-6-76 15,-1-1-15-15,-5 3-10 16,3 4 8-16,-4 9 27 16,4 6 13-16,-3 5 17 15,5 7 8-15,4 5-2 16,1 4 0-16,12 11-6 15,1-1-1-15,7 0-2 16,0-4-2-16,8-11 0 0,1-5 2 16,7-10 13-16,-2-6 18 15,-2-7 31-15,-4-8 15 16,-2-3 2-16,-3-3-11 16,-9-3-34-16,-4 0-12 15,-8 1-16-15,-2 4-6 16,-5 5-3-16,-2 4-1 15,-2 8-1-15,-1 1 0 0,-3 4 3 16,4 4-7-16,-3 1-47 16,5 3-22-16,-1-4 262 15,2 3-166-15</inkml:trace>
  <inkml:trace contextRef="#ctx0" brushRef="#br0" timeOffset="19010.1">18476 12078 1421 0,'10'0'798'16,"-2"-1"-490"-16,0 3-237 16,0 4-23-16,-4 4-39 15,-1 7-10 1,-1-8 0-16,0 0 1 0,2 33 0 16,1 2 0-16,-2-4 0 15,0-20 0-15,4-11 0 0,-1-3 0 16,9-6 0-16,0-9 1 15,1-10 2-15,2-5-3 16,-9-10-7-16,1 1 0 16,0 6 0-16,-2 7 3 15,3 13 0-15,-1 6 1 16,1 6-4-16,2 6-1 16,-3 6-1-16,6 3 1 0,0 3 7 15,1 0 1-15,8-6 5 16,-4-6 1-16,4-7 7 15,-2-3 5-15,-2-6 17 16,0-6 3-16,-3-9-4 16,-2-9-4-16,-1-3-17 15,-5-4-6-15,-4 0-27 16,-4 4-36-16,-4 8-53 16,-4 8 63-16</inkml:trace>
  <inkml:trace contextRef="#ctx0" brushRef="#br0" timeOffset="19745.43">19441 11989 2123 0,'-4'-3'590'0,"-3"0"-543"15,2 3-67-15,-3 8-24 16,1 5-5-16,0 11 17 16,0 1 13-16,3 4 16 15,3-4 4-15,1-6 1 16,4-4-2-16,-1-8-4 16,4-5 1-16,3-11-1 15,1-6 2-15,5-9 2 16,1-3 2-16,1-9 1 15,1-2-1-15,-4 5 0 0,0 3-1 16,-2 18-2-16,-3 7-2 16,0 10-10-16,-1 6 13 15,-2 14 0-15,-5 3 2 16,-1 6 10-16,0 4-9 16,1-9-3-16,5-1 0 15,4-10 1-15,0-5-2 16,1-10-2-16,5-3 2 0,2-10 1 15,6-4 0-15,-2-9 4 16,-3-5-3-16,1-2-2 16,-5 0-3-16,2 6-22 15,-4 7-10-15,-2 10-6 16,3 8-3-16,-2 14 24 16,1 8 11-16,-1 7 12 15,-2 3 9-15,0-4-8 16,0-1 1-16,0-10-4 15,4-6-1-15,0-7-3 16,1-7-7-16,4-11-2 16,3-3 1-16,4-5 0 15,3 0 10-15,-6 1-2 16,-5 1-9-16,-8 7 8 16</inkml:trace>
  <inkml:trace contextRef="#ctx0" brushRef="#br0" timeOffset="20298.09">20281 12086 1772 0,'4'-8'650'0,"-4"-8"-516"16,-3-7-52-16,-4 0-77 15,-4-3-23-15,-5 6-22 16,0 6-2-16,-6 5 11 15,-2 9 14-15,2 7 14 16,5 8 1-16,-1 9-5 16,8 7 4-16,7 3-3 0,-5-3 3 15,14-3 3-15,1-4 1 16,4-8 1-16,8-3 1 16,5-10 2-16,1-5-2 15,1-10 2-15,3-4-1 16,-6-4-4-16,-3-4 0 15,-3 1-2-15,-1 2 1 16,-4 7 1-16,-1 5-1 0,-2 11 6 16,0 7 11-16,2 11 0 15,-1 3 7-15,-2 6-8 16,-2-5-4-16,2-3-22 16,-3-1-16-16,4-10-34 15,0-3-20-15,-3-11-25 16,7-6-54-16,-6-13 110 15</inkml:trace>
  <inkml:trace contextRef="#ctx0" brushRef="#br0" timeOffset="20621.52">20554 11959 596 0,'10'-25'732'0,"3"14"-19"16,-7 4-447-16,4 9-151 16,0 4-25-16,-1 13-48 15,-1 4-16-15,-10 11-17 16,-2 3-6-16,-2 0 1 0,-3-2-3 15,1-11-2-15,5-5-5 16,-7-11-6-16,10-3-5 16,3-7-1-16,-6-7 2 15,12-5 9-15,-8-8 7 16,10-7 11-16,10 3 6 16,1-4 2-16,8 5-3 0,-4 7-2 15,-1 1-3-15,-5 12 8 16,0 4-1-16,-1 6-5 15,0 10-4-15,-3 2-13 16,-2 1-1-16,0 7-17 16,-3-3-8-16,-3 5-24 15,0-2-18-15,-5-5 411 16,3 0-271-16</inkml:trace>
  <inkml:trace contextRef="#ctx0" brushRef="#br0" timeOffset="20894.79">21033 11938 2199 0,'2'2'594'15,"7"3"-553"-15,-7-1-52 16,3 4-31-16,5 2-2 16,4 6 11-16,5 6 6 0,-3 1 19 15,1-4-18-15,-3-7-41 16,2-6-26-16,6-9-70 16,-4-9-216-16,3-10 241 15</inkml:trace>
  <inkml:trace contextRef="#ctx0" brushRef="#br0" timeOffset="21087.5">21302 11831 1374 0,'10'-22'744'0,"-2"9"-533"16,-3 10-76-16,-1 7-34 15,-1 8-19-15,-6 19-38 16,-3 8-13-16,-7 24-22 16,-6 7 0-16,-2 14 3 15,-3 8 1-15,-1-3 0 16,-2-2 0-16,1-16-13 15,-3-10-11-15,4-10-34 16,-2-12-14-16,2-11-34 16,5-7 35-16,-3-27 34 0</inkml:trace>
  <inkml:trace contextRef="#ctx0" brushRef="#br0" timeOffset="21700.66">22120 11568 1898 0,'-5'-2'602'16,"-4"-2"-506"-16,-1 11-72 15,0 2-14-15,0 8-11 16,-1 11-1-16,5 14-1 16,4 7 2-16,6 16 2 15,7 3 2-15,3-9 2 16,4-1-4-16,-3-18-14 15,0-2-10-15,-2-15-33 16,-4-6-21-16,-1-12 47 16</inkml:trace>
  <inkml:trace contextRef="#ctx0" brushRef="#br0" timeOffset="21894.36">21998 11731 2107 0,'1'8'638'16,"7"-3"-496"-16,3-3-84 0,11 1-59 16,10 2-6-16,5-8-7 15,2 2-1-15,-2-5-12 16,-3-2-18-16,-2 7-59 16,-6-6 15-16,-10-2 47 15</inkml:trace>
  <inkml:trace contextRef="#ctx0" brushRef="#br0" timeOffset="22072.1298">22352 11876 2370 0,'9'14'645'16,"-4"-7"-489"-16,1 1-162 15,7 6-36-15,-13-4-64 16,1 7-24-16,-8 3-13 15,-3-1 13-15,6-2 36 0,-1-8 1 16,9-7 64-16</inkml:trace>
  <inkml:trace contextRef="#ctx0" brushRef="#br0" timeOffset="22221.8298">22420 11441 1309 0,'11'0'918'15,"0"8"-418"-15,-2 3-362 0,-3 8-121 16,-2-1-43-16,-8 9-90 16,-7 1 1-16,0 5 56 15</inkml:trace>
  <inkml:trace contextRef="#ctx0" brushRef="#br0" timeOffset="22745.26">22518 11723 1931 0,'11'8'670'16,"-2"-4"-437"-16,1 6-167 15,-1 2-33-15,-5-2-34 16,-1 4-7-16,-2-2 1 0,-1 1-1 16,-1 0 7-1,-1-3 1-15,2 0 1 16,1-1-1-16,0-8-18 0,3 0-15 15,0-11-14-15,0-5 3 16,7-3 15-16,-2-8 14 16,3 4 13-16,2 3 1 15,-2 2 5-15,1 8 7 16,-2 5 12-16,0 4-2 0,2 15 0 16,-2 8-6-16,0 13-14 15,-2 0 3-15,-4-2-4 16,1 1-1-16,1-14 1 15,-1-4-5-15,7-9-8 16,-2-6-6-16,1-6-9 16,2-4 1-16,3-5 8 15,-2-7 8-15,1-8 7 16,7-1 1-16,-3-4 0 16,0 1-1-16,3 7 2 15,-9 5 2-15,-2 12 0 16,1 7 8-16,-2 10 0 15,0 9-2-15,-3 16 1 16,-2 6-8-16,0 4 2 0,3 2-2 16,-3-11-9-16,3-9-19 15,0-8-40-15,0-7-36 16,3-15 62-16</inkml:trace>
  <inkml:trace contextRef="#ctx0" brushRef="#br0" timeOffset="23384.8">23143 11859 1940 0,'7'8'614'16,"3"-2"-462"-16,1-3-158 16,3-3-23-16,2-5-14 15,-4-5 0-15,-3-11 19 16,5-1 17-16,-1-6 11 15,-2-8 3-15,-2 2-1 16,-5 0 2-16,-2 5 0 16,-2 8-2-16,0 9 2 15,-5 4-1-15,-11 12 5 16,1 7-3-16,-10 15 4 16,-5 4 0-16,3 18-2 15,4 5 0-15,11 0-1 16,6 1-3-16,8-12-4 0,5-3 1 15,8-10-11-15,3-1-8 16,3-14-25-16,8-5-10 16,2-10-7-16,-2-11-2 15,9-9 9-15,-3-7 5 16,3-7 6-16,5 0 1 16,-6-3 11-16,-1-1 7 15,-4 2 25-15,-4 4 17 0,-8 5 23 16,-4 4 7-16,-8 13 21 15,-5-2 7-15,-4 11-5 16,-4 2-6-16,-6 1-31 16,-3 4-14-16,-4 2-17 15,1 6-7-15,2 2 2 16,4 5 1-16,6-5 2 16,1-2-2-16,8 2-14 15,4-2-8-15,10 1-10 16,3 1 0-16,8 2 8 15,0 1 11-15,2 2 5 16,0 1 5-16,-5-4 0 16,-10 0 3-16,-5-4-5 15,-5-3 5-15,-17 1-1 16,-14 0-3-16,-24-1-30 0,-19 0-24 16,-21-6 33-16</inkml:trace>
  <inkml:trace contextRef="#ctx0" brushRef="#br0" timeOffset="29290.91">18448 12551 1772 0,'1'-3'599'0,"0"-4"-554"15,0-2-28-15,-2-4-9 16,-5-2-3-16,-8 2 3 16,-2 2-2-16,-12 3 2 15,2 6-3-15,-11 5-1 16,3 5-3-16,1 6-8 16,5 5-1-16,10 1-2 15,7-3 2-15,12 3 6 16,3-3 1-16,15-1 0 0,1-3-2 15,14 1 1-15,5-2 0 16,3 0 1-16,4 2 2 16,-3 2-1-16,-3-3 0 15,-5 4 0 1,-4 0-1-16,-7-3 1 0,-3 4 0 16,-13-4-1-16,0 3-2 15,-9-1 3-15,-5 0 0 16,-2-5 9-16,-8-3 4 0,-1-2 0 15,-4 0 5-15,-5-2-5 16,-3 3 0-16,-3 1 2 16,0 1 7-16,1 5 9 15,4-2-2-15,7-6-5 16,3-2-7-16,4-7-11 16,0-4-8-16,4 0-25 15,-2-2-9-15,8-3-47 16,6 0 50-16</inkml:trace>
  <inkml:trace contextRef="#ctx0" brushRef="#br0" timeOffset="29909.7">19154 12756 1576 0,'5'-11'645'0,"-3"-6"-583"15,-3 0-38-15,-3 5-16 16,-12 3-6-16,-5 9 2 15,-5-1 2-15,-5 9 1 16,1 3-1-16,2 6-4 0,1 0-1 16,8 7-4-16,5-2 3 15,10 1-1-15,4 5 0 16,12-6-2-16,4 1 2 16,11-2 1-16,5-6 0 15,0-2 2-15,3-1 0 16,-3-3 0-16,-6 3 2 0,-2-3 5 15,-8-2 3-15,-6-1 7 16,-7-4-5-16,-8 0 1 16,-1 3-5-16,-13-3-15 15,-4 2-12-15,-6-1-13 16,-3 1-2-16,2 0-6 16,5 0-5-16,9-4-50 15,4-4-218-15,9-15 170 16</inkml:trace>
  <inkml:trace contextRef="#ctx0" brushRef="#br0" timeOffset="30607.53">19365 12515 1710 0,'4'-7'617'0,"-1"3"-569"16,-2 4-43-16,-1 0-3 15,0 7-8-15,-3 7-3 16,-2 13 7-16,-1 12 2 16,-5 13 8-16,0 6 2 15,-4-1-4-15,3-3-2 16,3-7-1-16,3-9 2 16,3-8-2-16,3-7 0 15,2-8 0-15,0-8 2 0,1-8 3 16,3-4 2-16,0-15 0 15,5-4-3-15,6-11-4 16,-1-4-2-16,4 2 0 16,1 5-1-16,-3 11 1 15,-2 13 1-15,-5 8-1 16,0 4 0-16,-4 14 3 16,0 3 1-16,-3 7-2 15,0 3 2-15,2-2-4 16,-3-6-1-16,5-3-11 15,-4-6-7-15,2-6-21 16,3-3-6-16,4-6-10 16,7-1-12-16,2-11 16 15,0-6 13-15,1-2 22 16,-4-5 7-16,6 7 30 0,-10-3 19 16,-10 0 31-16,5 5 3 15,-11 2-14-15,-2 5-13 16,-3 7-21-16,-10-3-12 15,2 9-16-15,2 7-1 16,9 10-1-16,4 8 2 16,4-1-1-16,-1-1 0 0,14-6-3 15,-2-4 2-15,7-7 2 16,3-5 2-16,-5-6 1 16,0-7 4-16,-4-4 5 15,-2-1 1-15,-7-7 1 16,-1-4 5-16,-5 0-4 15,-1 4-1-15,-1 4-11 16,-2 6-9-16,-3 4-25 16,-2 4-12-16,-3 7-25 15,0 3 6-15,1 8 32 16</inkml:trace>
  <inkml:trace contextRef="#ctx0" brushRef="#br0" timeOffset="30978.12">19893 12729 1542 0,'1'12'741'0,"0"-2"-512"16,1 4-189-16,1 5-21 15,-2-2-18-15,2 2-1 16,2 1-6-16,-2-2-4 0,1-6-11 15,3 0-2-15,3-7-2 16,3-5 6-16,7-5 10 16,0-7 5-16,-4-7 7 15,0-4-3-15,-1 1 1 16,-5 0-1-16,2 4 0 16,-1 8 0-16,-11 5-5 15,5 5 4-15,1 10-3 16,3 4 1-16,6 6 3 15,0 3 0-15,0-3 0 16,-1-5 1-16,-2-9-24 16,2-6-17-16,-1-8-235 15,-1-6 182-15</inkml:trace>
  <inkml:trace contextRef="#ctx0" brushRef="#br0" timeOffset="31174.77">20339 12362 1359 0,'4'13'770'16,"-4"15"-542"-16,-2 9-134 15,-4 19-72-15,-1 7-15 16,1 15-5-16,-1-2-1 0,6-5-1 16,2-7-12-16,6-19-30 15,3-6-17 1,4-17-172-16,2-9 150 0</inkml:trace>
  <inkml:trace contextRef="#ctx0" brushRef="#br0" timeOffset="31577.85">20548 12868 1418 0,'23'-26'725'0,"-7"-9"-544"16,-3 2-82-16,-5-1-46 16,-5 0-21-16,-13 4-29 15,-5 3-11-15,-7 5-14 16,1 9-3-16,0 12 2 15,0 9 6-15,1 17 14 16,0 9 3-16,7 12 3 16,5 2 1-16,5-3-2 0,2-6-2 15,4-15-6-15,5-5-4 16,7-15-1-16,5-5 3 16,3-16 3-16,2-8 3 15,9-12 2-15,-6-11 0 16,7-12-15-16,-5-8-7 15,-9-9-5-15,0-3-4 0,-8 0 14 16,-1 3 16-16,-2 20 10 16,-1 9 3-1,-6 27 18-15,-3 11 3 0,-2 19 3 16,-2 20-1-16,-4 26-17 16,-2 20-7-16,-3 22-11 15,2 2 8-15,4 2 16 16,6-8 0-16,10-20 1 15,1-11-8-15,8-21-45 16,-1-14-22-16,4-17 30 16</inkml:trace>
  <inkml:trace contextRef="#ctx0" brushRef="#br0" timeOffset="32234.39">21456 12399 1642 0,'-8'4'675'16,"1"7"-534"-16,-10 17-156 15,9 14-15-15,-6 21-7 16,6 8 9-16,-6 2 22 16,-1-2 4-16,5-13 2 15,-1-9 3-15,9-21-3 16,0-8-1-16,2-15-7 0,1-9-2 16,7-12-1-16,4-6-1 15,1-17 10-15,1-4 2 16,7 3 6-16,-2 4 2 15,6 13 6-15,13 13 6 16,-4 8 0-16,7 6 6 16,-3 11-6-16,-8-1-6 15,-6 8-8-15,-4 0-6 16,-5 4-2-16,-2 1 7 16,-9-1 9-16,-3 1 4 0,-8-3 9 15,-5-3-1-15,-5-2 5 16,-5-1-5-16,-9-10-12 15,0 1-9-15,-4-8-17 16,3-2-8-16,0 0-13 16,5-4-14-16,5 3-29 15,5 1 506-15,7 1-341 16</inkml:trace>
  <inkml:trace contextRef="#ctx0" brushRef="#br0" timeOffset="32751.28">21657 12938 1936 0,'10'6'582'0,"9"-7"-525"16,7-3-54-16,7-6-21 15,7 0 1-15,1-5 4 16,-5-4 1-16,0 0 6 15,-8-6-5-15,-11-7-4 16,2-1 3-16,-6-1 1 16,-6 1 2-16,-7 7 2 15,-3 9 1-15,-7 5 10 16,-2 8 4-16,0 12 12 16,-7 3 7-16,-10 14 3 15,-4 4-3-15,-1 6-10 16,1 5-4-16,9-1-11 0,8-1 2 15,17-1-1-15,9-3 3 16,20 0 15-16,10-6 4 16,3-7 5-16,6-4-3 15,3-11-21-15,-1-4-23 16,1-12-67-16,-4-9 57 16</inkml:trace>
  <inkml:trace contextRef="#ctx0" brushRef="#br0" timeOffset="33262.45">22909 12569 2030 0,'-11'-1'604'0,"-6"-4"-492"16,-23-2-153-16,-2-1-25 15,-10 7-8-15,4 4 13 16,3 10 34-16,3 3 19 15,5 6 16-15,1 0 0 16,7 2 2-16,6 4-4 16,10-5-3-16,5 0-4 0,18 0-1 15,9-2-3-15,8-6-1 16,10-1 2-16,0-12-4 16,3-2 6-16,6-1 2 15,1-1-2-15,-4 1 2 16,-4 1 2-16,-18-2-1 15,-4 2-1-15,-14 4 1 16,-3 2 7-16,-9 6 1 16,-12 1 3-16,-15 3-5 15,-6 2-7-15,-2 7-18 16,5 3-14-16,10 1-45 16,1 0 198-16,13-11-106 15</inkml:trace>
  <inkml:trace contextRef="#ctx0" brushRef="#br0" timeOffset="33563.1599">23162 12697 1297 0,'10'-1'866'15,"-14"-10"-409"-15,-1-4-404 16,-7-4-96-16,-8 1-13 0,-7 2-7 15,-3 9 14-15,-5 9 33 16,-1 10 16-16,-1 11 18 16,4 8 3-16,7 9 1 15,7 3-7-15,9 1-5 16,-1-6-4-16,11-5-10 16,7-1 0-16,15-5 1 15,7-4-3-15,3-11-1 16,-4-6-6-16,1-16-37 15,1-7 540-15,-3-10-395 16</inkml:trace>
  <inkml:trace contextRef="#ctx0" brushRef="#br0" timeOffset="34293.81">23228 12701 1573 0,'1'2'737'15,"0"1"-534"-15,-2-3-158 16,-11-7-78-16,-2 1-15 16,-3 6 3-16,1 7 14 15,2 14 23-15,3 8 16 0,-3 4 13 16,6 3-3-16,3-6 0 16,1-5-9-16,7-7-2 15,0-5-3-15,5-10 0 16,3-3 0-16,2-7-1 15,1-8-1-15,2-7 2 16,0-2-4-16,2-7 3 16,-2 2-1-16,-1 5-1 15,-5 3-1-15,-9 9 0 16,3 4 7-16,-4 10 14 16,8 9 4-16,-2 10 10 15,-1 4-9-15,-2 5-14 16,-4-3-11-16,0-3-10 15,3 1-8-15,1-9-9 16,0-4-5-16,-2-8-13 16,3-4-3-16,2-9-9 0,1-4-2 15,8-11-10-15,-3-4-3 16,2-4 20-16,2-1 19 16,0 7 23-16,-3 3 12 15,-2 9 34-15,-2 5 21 16,-2 8 43-16,1 7-8 15,3 10-5-15,-4 3-17 16,-2 4-37-16,-1 3-20 0,-5-2-30 16,1-6-11-16,-1-4-24 15,-1-8 0-15,2-5 3 16,3-1 8-16,5-9 14 16,2-5 10-16,0-10 0 15,3-2 4-15,-1-4-1 16,-1 0 6-16,2 4 21 15,-2 8 4-15,-2 6 12 16,1 7 12-16,-1 5 22 16,-3 1 8-16,3 8-8 15,-1 1-12-15,1 5-33 16,-2 2-12-16,-2 9-12 16,-2 6-8-16,-5 6-22 15,-2 2-10-15,1-7-32 16,1-7-6-16,8-10 52 15</inkml:trace>
  <inkml:trace contextRef="#ctx0" brushRef="#br0" timeOffset="34935.0899">23749 12645 1871 0,'5'0'605'15,"0"-2"-505"-15,2 2-49 16,-3-3-50-16,-4 1-2 16,3 12-11-16,-13 2 4 15,3 17 4-15,-2 4 0 0,-8 0 1 16,12 0-5-16,0-10-5 16,2-6 1-16,3-8 5 15,-1-7 0-15,2-7 7 16,4-3-1-16,9-12 0 15,-2-7 1-15,7-1 0 16,7-1 1-16,-2 4 0 16,1 3 0-16,-12 2 1 15,-3 7-4-15,1 14 10 16,1 7 6-16,-1 11 10 16,-3 8 5-16,-4 2-13 15,-1 3-9-15,0-1-26 16,0-4-12-16,4-11-45 15,1-1 3-15,3-9 40 16</inkml:trace>
  <inkml:trace contextRef="#ctx0" brushRef="#br0" timeOffset="35660.4">24025 12798 1822 0,'5'18'609'0,"5"-7"-501"15,7-6-108-15,1-4-17 0,7-3-1 16,-9-4 5-16,0-4 17 16,3-4 2-16,-2-4 6 15,8-3-4-15,-3-9-4 16,-6 1-2-16,-7 0-2 16,2 2 0-16,-14 7-1 15,-3 3 0-15,0 11 2 16,-7 5 4-16,0 12 4 15,2 8 4-15,-9 6-3 16,-8 2-4-16,7 6-8 16,-2 0-4-16,7-1-11 15,8 1-1-15,5-9-5 16,3-2 3-16,7-4 5 16,9-4 0-16,10-2 2 15,-1-4-5-15,14-8 7 0,5-3 0 16,7-10 3-16,8-3 5 15,-4-7 2-15,-4-2 1 16,-6-1 5-16,-4-4 8 16,-14 3 18-16,-6-1 9 15,-15 4 10-15,-6 2-5 16,-17 3-11-16,-6 3-11 0,-7 10-20 16,-3 8-3-1,5 18-8-15,-2 5 4 0,3 13 12 16,2 7 3-16,4 5 5 15,3-1-5-15,8-11-3 16,8-6-3-16,9-16-7 16,5-7-11-16,9-17 2 15,2-11-1-15,7-19 5 16,2-9 7-16,3-14 3 16,0-1-3-16,6-6 1 15,-2 3 0-15,-7 0 9 16,-4 2 6-16,-13 9 18 15,5 10 7-15,-8 18-2 16,-4 6-4-16,-6 16-9 16,-6 9-4-16,-6 17-6 0,-10 13-4 15,5 31-15-15,-14 9-8 16,6 22-11-16,11 5 1 16,11-16-4-16,8-9-25 15,21-31-181-15,14-23 162 16</inkml:trace>
  <inkml:trace contextRef="#ctx0" brushRef="#br0" timeOffset="98965.64">20797 18007 1542 0,'0'2'677'0,"-1"-1"-571"16,1 1-78-16,1-5-16 0,1 0 5 15,-2 0 20-15,-1-1 17 16,-4 4 0-16,-2 0-9 16,-2 0-27-16,-2 4-14 15,-3 1-13-15,-3 3-1 16,-5 0 2-16,-2 3 2 16,3 3 5-16,-2-5 1 15,7 4-2-15,-1-5-2 0,5-4-2 16,3 1-3-16,10-4 2 15,4 1 2-15,9-1 1 16,5 1 6-16,-2-3 2 16,5 0 2-16,-1 2 4 15,2-1-1-15,-2 10 0 16,5 0-2-16,-1-2-3 16,-2 2-2-16,4-2-2 15,-6 1 0-15,-7 0 0 16,1 1 0-16,-4-5 0 15,0 1-5-15,-3-3-13 16,-6 2-17-16,-5-4-46 16,-7-1-271-16,-5-5 234 15</inkml:trace>
  <inkml:trace contextRef="#ctx0" brushRef="#br0" timeOffset="99690.81">20618 18263 1455 0,'-3'1'668'0,"4"-1"-572"0,-3 1-101 16,2 0 1-16,-2 0 17 15,-1 1 18-15,-1 4 18 16,5-3-8-16,1 1-12 16,0 0-5-16,2-1 6 15,2 2 2-15,1 1 12 16,4 1 2-16,0 2-6 15,2 0-5-15,2-1-12 16,0 2-1-16,8-3-8 16,-4 1-1-16,5-2-4 15,-2 1-4-15,3 0-4 16,0-1 0-16,0-1 1 16,3-1-2-16,-4 0 1 15,-5 1-1-15,1 0 0 0,-7-1-1 16,-9 0-19-16,-1-3-18 15,-4-2-53-15,-4-9 53 16</inkml:trace>
  <inkml:trace contextRef="#ctx0" brushRef="#br0" timeOffset="194959.8898">17420 16470 1185 0,'0'-5'673'0,"-5"-3"-657"15,4 3 11-15,-1-2 64 16,-3 0 22-16,4 2 21 16,0 0-18-16,-3 1-49 0,4 2-21 15,3 2-24-15,0-1-12 16,12 2-9-16,-1-1 1 15,7-2-2-15,4 2 1 16,8 1-1-16,3 3 1 16,3 1 1-16,4-1-1 15,11 1 0-15,-1-3-1 16,17-1 4-16,4-1 0 0,-1-3 1 16,9-1 3-16,-1 4-4 15,-4-2 0-15,-5 0-2 16,-2 3-1-16,-11-3-1 15,-1 2 2-15,-3 0 3 16,-3-6 5-16,1 2-2 16,6 1 2-16,3 3 15 15,1 3-5-15,-5 3 2 16,-5 0 0-16,-7 0-22 16,2 3 2-16,0 1 1 15,-4-2-2-15,-3 0 6 16,-4-4 1-16,-4 0 2 15,-3 2-2-15,-5-2-17 16,-3 1-25-16,-10-4-62 16,0 2 62-16</inkml:trace>
  <inkml:trace contextRef="#ctx0" brushRef="#br0" timeOffset="213529.81">21025 17980 1508 0,'3'-19'577'15,"0"-5"-550"-15</inkml:trace>
  <inkml:trace contextRef="#ctx0" brushRef="#br0" timeOffset="213920.24">21008 17837 1088 0,'-15'0'806'16,"0"1"-486"-1,7 2-293-15,-7 1-14 0,-2 3-13 16,-1-1 4-16,-6 3 3 16,7 0 5-16,-3 4 10 15,2-1-3-15,-3-2-6 0,-1 5-4 16,6-8-7-16,1 4 0 15,6-3 0-15,0-3 0 16,-1-1 8-16,1-3 3 16,-1 0 5-16,1 1-3 15,3-1-5-15,-2 0-4 16,2-1-3-16,2-1-2 16,4 1 0-16,-1 0-1 0,0 0 0 15,2 3-1 1,-1 0 0-16,3 2 1 0,3 1-1 15,1 4 1-15,1 1 0 16,1 0 0-16,0 4 0 16,-2-4 0-16,3 5 1 15,-2-4-1-15,3 0 0 16,2 5 0-16,4 0 0 16,4 2 0-16,11-1 1 15,5-1-1-15,7 2-6 16,2 6-19-16,3 12 16 15</inkml:trace>
  <inkml:trace contextRef="#ctx0" brushRef="#br0" timeOffset="-169258.02">12151 8757 2384 0,'-11'2'0'0,"-23"10"0"0,34 1-4 15,1 17 0-15,-1 6 2 0,-6 12 2 16,-1 4 2-16,-4 2 2 15,-1-3 1-15,1-2-1 16,0-4-4-16,2-10-18 16,1-6-14-16,3-14-62 15,-1-9-193-15,3-13 198 16</inkml:trace>
  <inkml:trace contextRef="#ctx0" brushRef="#br0" timeOffset="-169038.8598">12093 8705 1620 0,'11'-35'670'0,"2"10"-587"16,3 5-22-16,2 10-40 15,7 9-12-15,1 11-9 16,2 8 0-16,2 14 0 16,-2 3 0-16,4 18 0 0,-2 3 0 15,-6 5 3-15,0 1-2 16,-4-9 2-1,-1-4-12-15,-3-9-35 0,-4-11-16 16,-5-16-100-16,-4-4 94 16</inkml:trace>
  <inkml:trace contextRef="#ctx0" brushRef="#br0" timeOffset="-168862.29">12573 8666 1679 0,'3'-15'655'0,"-1"15"-579"15,0 7-21-15,-7 20-43 16,-6 12-12-16,-11 26-1 16,-4 8 1-16,-3 12 5 15,4-3 4-15,5-14-35 16,4-7-25-16,5-20 39 16,1-8-14-16</inkml:trace>
  <inkml:trace contextRef="#ctx0" brushRef="#br0" timeOffset="-168632.68">12625 8522 1854 0,'19'-10'561'15,"7"12"-554"-15,1 10-4 16,-6 20-1-16,0 11-1 15,-9 14 2-15,0 4-1 0,0 11 1 16,1 1-1-16,4 0 1 16,0 1-6-16,0-12-33 15,-1-5-19-15,-4-11 29 16</inkml:trace>
  <inkml:trace contextRef="#ctx0" brushRef="#br0" timeOffset="-168361.59">13002 8806 1863 0,'8'-9'571'0,"11"3"-541"0,7 1-12 16,5 2-11-16,-4-4-5 16,5 4-2-16,-5-1 1 15,1 4 2-15,5 2-8 16,-9 1-36-16,-3 3-21 16,-5 5 35-16</inkml:trace>
  <inkml:trace contextRef="#ctx0" brushRef="#br0" timeOffset="-168177.44">13088 8882 1856 0,'4'-1'652'0,"6"-2"-404"16,12 1-215-16,7-2-51 15,5 1-14-15,5 0-1 16,-5 1-7-16,3 4-19 15,-8 2-25-15,-8 5 51 16</inkml:trace>
  <inkml:trace contextRef="#ctx0" brushRef="#br0" timeOffset="-165240.87">13488 8539 1695 0,'0'-21'634'0,"2"12"-579"0,3 1-30 15,6 6-10-15,5 5-12 16,4 4-3-16,4 0 0 15,6 10 0-15,0-3 0 16,0 9 1-16,1 5 2 16,-7-1-1-16,-1 2-1 15,4 1 3-15,-6-1-2 0,-4 1-2 16,-3 1 1-16,-10 5-2 16,-4 0-2-16,-9 2-1 15,-4 0 2-15,-7-2 2 16,0 1-2-16,-7-5 2 15,4 0 2-15,-13-9 0 16,2-2 1-16,1-2 1 16,-8-5-1-16,13-5 0 15,-1-3 1-15,6-6 1 16,10 0-1-16,7-1 10 16,8 0 2-16,17-1 4 15,2-5 10-15,13 4-13 16,7 0-2-16,0 2-6 15,-2 2-6-15,5 5-3 16,-6 1 2-16,3 5 0 16,-1 0-1-16,-5-2 0 15,-2 1-1-15,-6 0-4 0,-1-1-16 16,-11 3 406-16,-11 5-308 16</inkml:trace>
  <inkml:trace contextRef="#ctx0" brushRef="#br0" timeOffset="-164534.61">12118 9532 1920 0,'0'-19'572'0,"9"17"-535"16,2 2-34-16,4 17-5 0,0 12-2 16,-4 15-1-16,1 13 4 15,-4 5 1-15,4 1 1 16,-2-6 3-16,-3-7-2 15,-2-7-8-15,-2-8-16 16,2-14-37-16,-2-4-16 16,-2-16 43-16</inkml:trace>
  <inkml:trace contextRef="#ctx0" brushRef="#br0" timeOffset="-163957.75">12156 9479 2036 0,'3'-26'588'0,"12"9"-538"16,7 2-34-16,10 10-15 15,0 3-2-15,0 5-1 16,4 9 0-16,-1 8 0 16,-3 5 1-16,-2 8 1 15,-6-1-1-15,-5 3 1 16,-3-2 0-16,-7-6 0 15,-3 1-2-15,-9-5-3 16,-7-6 0-16,-11-1 1 0,-2-2 4 16,-8-6 4-16,1 2 1 15,1-7 2-15,-7-3 2 16,10 0-1-16,2-5 1 16,5 1-4-16,13 3-3 15,4 2-2-15,1-1 0 16,15 0 0-16,2-1 0 0,13 1 2 15,13 7-1-15,4 8 1 16,0 4-1-16,1 3-1 16,-6 1-1-16,-2 2 1 15,1 1 0-15,-11-3 0 16,2 4 0-16,-15-5 1 16,-4 1-1-16,-10 0 7 15,-16-8 6-15,-15 3 7 16,-7-3 0-16,-13-1-5 15,-3 1-4-15,2-2-7 16,-3-3 1-16,-1-5 2 16,10-2-1-16,0-6 1 15,1-6-1-15,12 0-5 16,0-4-1-16,9-3-10 16,9 3-9-16,5-2-43 0,2-3-18 15,11 2-25-15,1-2 54 16</inkml:trace>
  <inkml:trace contextRef="#ctx0" brushRef="#br0" timeOffset="-163648.8">12922 9714 1940 0,'-6'0'596'0,"5"-7"-505"16,8 1-76-16,14-1-13 15,3-3-2-15,7 2 0 16,2 1 2-16,-2 5 0 15,1 2-1-15,-4 2-2 16,-2 2-27-16,-4-4-54 16,-2 0 606-16,-3 4-428 15</inkml:trace>
  <inkml:trace contextRef="#ctx0" brushRef="#br0" timeOffset="-163460.72">12982 9882 2310 0,'2'-3'595'0,"14"-3"-553"16,9 0-39-16,7-2-20 15,8 4 1-15,-5 1 0 16,0 2-1-16,3 6-16 16,-1 0-29-16,1 2-69 15,0 1 470-15,-6-18-283 16</inkml:trace>
  <inkml:trace contextRef="#ctx0" brushRef="#br0" timeOffset="-162859.41">13544 9537 1269 0,'1'-10'912'16,"-8"8"-358"-16,8 5-494 15,8 15-65-15,-4 6-2 16,0 14-1-16,-6 5 2 16,-4 8 8-16,-2 5-17 0,1 2-37 15,1-3-15 1,-4-10-52-16,7-5 153 0,-1-20-34 16</inkml:trace>
  <inkml:trace contextRef="#ctx0" brushRef="#br0" timeOffset="-162507">13760 9574 1994 0,'-3'-9'594'0,"1"4"-515"16,4 11-69-16,4 9-23 15,1 7-2-15,4 15 2 16,-2 1 0-16,7 9 11 15,-1-4 2-15,3-5 0 16,3-4 0-16,2-8 0 0,1-4 2 16,3-11 0-16,-1-8 0 15,-3-12 12-15,5-5 7 16,-5-11 15-16,-3-2 7 16,-12-13 2-16,-4-3 1 15,-6-6-4-15,-5 0-6 16,3 3-11-16,-14 2-5 15,-5 9-9-15,0 7-4 16,-8 8-5-16,6 9-2 0,-4 14 0 16,-6 3-2-1,-7 25-42-15,-6 15-66 0,-32 14 69 16</inkml:trace>
  <inkml:trace contextRef="#ctx0" brushRef="#br0" timeOffset="-149467.3298">1879 1293 1819 0,'-3'-23'588'0,"4"15"-554"0,5 6-4 16,5 14-21-16,2 11-11 15,7 23 2-15,0 8-6 16,1 22-12-16,-4 4-9 15,-1 20-2-15,-4 8 6 16,-7 14 12-16,1 6 7 16,-4 5 2-16,0 3 2 0,4 5 6 15,-1 2-5-15,-3 8 5 16,-2 2 2-16,7 14 2 16,-8 5 8-16,6 11-3 15,8 11-1-15,-7 5-5 16,11 5-3-16,1 1-3 15,-4-2-1-15,8-2 1 16,-5-3-3-16,0 0 0 16,3 0 0-16,-7-5 0 15,-1-7 0-15,-4-27 3 16,-3-21-3-16,1-46-9 16,-4-22-16-16,-1-41-36 15,0-23 69-15,3-48-18 16</inkml:trace>
  <inkml:trace contextRef="#ctx0" brushRef="#br0" timeOffset="-148528.44">1901 1073 2317 0,'-16'-25'564'15,"11"7"-611"-15,19 6 47 16,9 1 0-16,19 5-4 15,10 2 2-15,21 2-1 16,10 6 2-16,12 2 2 16,8 5-2-16,8 9 1 15,-2-3 0-15,0-1 0 16,-1-2 1-16,-2-6 0 16,10 1-1-16,-1-7 1 0,3 1 0 15,-2-2-2-15,-19-2 2 16,-14 0-1-16,-11-3 2 15,-25 1 2-15,-1 2-3 16,-13 0 1-16,-10 2 0 16,-5 1-2-16,-7 1 2 15,-7 4-2-15,0-3 0 16,-5 0-1-16,-1 2 1 0,-2 5-1 16,-3 3 1-16,1 8-3 15,-1 2 0-15,3 16 0 16,4 9-2-16,5 21 2 15,5 12-1-15,9 22 2 16,4 12 1-16,5 23 0 16,4 13 1-16,-5 20 5 15,10 13-13-15,1 22-5 16,2 8-2-16,5 12-9 16,-5 0 11-16,-3 2 0 15,2-8-2-15,-4-8 7 16,-3-9 1-16,-4-12 7 15,-1-1 1-15,-3-9 0 16,1-3 1-16,-8-8-2 16,-2-10 1-16,-7-12 0 0,-1-14 0 15,-5-20 0-15,-5-13-1 16,-4-19 2-16,-12-12-2 16,-5-10 0-16,-5-4 0 15,-20-10-2-15,4-3-5 16,-18-12-5-16,-6-3-1 15,-13-13 1-15,-2-3 3 0,-9-3 7 16,-4-3 0-16,-3 0 3 16,-10 3 4-16,-19 5 4 15,-4 4 0-15,-8 5 9 16,3 1 6-16,17 3 7 16,4-6 2-16,13 0-8 15,3-3-8-15,8-10-13 16,3-5-3-16,5-8-8 15,10-4-12-15,14-10-20 16,6 1-24-16,18-14-44 16,9-10-27-16,12-21 79 15</inkml:trace>
  <inkml:trace contextRef="#ctx0" brushRef="#br0" timeOffset="-148019.66">2137 2429 1943 0,'1'-16'566'0,"15"3"-558"15,1 1 1-15,25-1-3 0,0-1-6 16,19-1 3-16,12-3-3 16,23 1 0-16,1-3 0 15,9 6 1-15,-4 1 1 16,-10 9-1-16,8 3 0 15,-6 3 0-15,-1 5-1 16,-5-2 8-16,-8 1-18 16,-10 3-51-16,-7-1-16 0,-14 7 34 15</inkml:trace>
  <inkml:trace contextRef="#ctx0" brushRef="#br0" timeOffset="-147711.71">2185 3183 1894 0,'26'0'565'0,"36"-6"-546"16,17-8-12-16,31-4-2 15,5-1-3-15,2 0 0 0,-2 2 0 16,1 4 0-16,5 3 0 16,4 2-1-16,2 4 1 15,-12-3-1-15,-9 2 0 16,-18-1 1-16,-9-3 0 16,-15 2-26-16,-2-1-23 15,-16 5-104-15,-14 3 80 16</inkml:trace>
  <inkml:trace contextRef="#ctx0" brushRef="#br0" timeOffset="-147378.51">2287 4217 1831 0,'65'0'571'15,"17"-2"-551"-15,25-5-11 16,4-2 0-16,-1-11-7 0,3 4 2 16,4-6-3-1,1-4 3-15,1 12-1 0,-4-6-1 16,-12 8 1-16,-5 4-2 15,-18-4 1-15,-3 8-2 16,-12-6 0-16,-3 1-6 16,-2 4-19-16,-8-1-10 15,-8 6-27-15,-7 4 162 16,-18 9-80-16</inkml:trace>
  <inkml:trace contextRef="#ctx0" brushRef="#br0" timeOffset="-147062.76">2354 5114 2089 0,'31'0'572'0,"39"-3"-559"15,19 0-4-15,29-6-8 0,5-4 3 16,19-5-1-16,3 1-1 16,14-3 1-16,-3 3 0 15,-19 4-1-15,-7 4-2 16,-22 7-44-16,0 0-43 15,-1 7 53-15</inkml:trace>
  <inkml:trace contextRef="#ctx0" brushRef="#br0" timeOffset="-146125.65">4493 1596 1505 0,'-8'-2'796'0,"2"-4"-406"0,1 4-415 15,11 5-69-15,-1 2-37 16,7 7 70-16</inkml:trace>
  <inkml:trace contextRef="#ctx0" brushRef="#br0" timeOffset="-145965.8799">4488 2043 2060 0,'1'4'577'16,"1"3"-566"-16,10 7 512 15,2 7-406-15</inkml:trace>
  <inkml:trace contextRef="#ctx0" brushRef="#br0" timeOffset="-145813.43">4571 2500 1854 0,'3'10'552'0,"4"6"-562"15,5 4-2-15</inkml:trace>
  <inkml:trace contextRef="#ctx0" brushRef="#br0" timeOffset="-145649.26">4722 3404 1760 0,'9'36'570'0,"3"11"-583"15</inkml:trace>
  <inkml:trace contextRef="#ctx0" brushRef="#br0" timeOffset="-145369">4904 4486 2203 0,'17'25'476'16</inkml:trace>
  <inkml:trace contextRef="#ctx0" brushRef="#br0" timeOffset="-142670.63">2808 1337 1835 0,'1'-7'569'0,"2"8"-563"16,-6 17-41-16,-7 13-9 0,-20 21-20 15,-6 11 5-15,-18 21 47 16,-8 6 8-16,-14 13 4 16,-8 2 0-16,-1 3 2 15,1 1 0-15,13-7 0 16,10-6-1-16,16-17-2 15,6-11-19-15,19-19-379 16,5-10 246-16</inkml:trace>
  <inkml:trace contextRef="#ctx0" brushRef="#br0" timeOffset="-142417.05">3142 1465 1576 0,'26'-43'632'16,"-8"14"-608"-16,-8 10-9 15,-13 16-4-15,-9 14-8 16,-27 29 1-16,-9 13 3 16,-21 39-2-16,-7 12 1 15,3 19-1-15,-2 5 1 16,10-5-1-16,5-5-3 0,12-17-22 15,-2-8-23-15,12-22-105 16,6-16 94-16</inkml:trace>
  <inkml:trace contextRef="#ctx0" brushRef="#br0" timeOffset="-142203.87">3351 1625 1203 0,'-37'35'758'15,"-6"18"-505"-15,-24 36-244 16,-12 12 2-16,-10 18-6 16,-1 9 1-16,9-3-1 15,7 7-1-15,7-2-19 0,5-9 133 16,4-14-96-16</inkml:trace>
  <inkml:trace contextRef="#ctx0" brushRef="#br0" timeOffset="-141980.8499">3468 2047 1825 0,'-10'6'566'0,"-17"28"-560"16,-14 20-2-16,-28 43-1 16,-15 18-3-16,-8 23 2 15,-5 4 1-15,8-5 4 16,10-7-10-16,16-10-45 16,14-15-98-16,22-27 83 15</inkml:trace>
  <inkml:trace contextRef="#ctx0" brushRef="#br0" timeOffset="-141784.56">3609 2340 1704 0,'7'-2'611'15,"-3"2"-595"-15,-2 7-16 16,-3 18-4-16,-11 11-5 15,-19 23 7-15,-5 15 2 0,-18 13-26 16,-5-3-110-16,6-7 94 16</inkml:trace>
  <inkml:trace contextRef="#ctx0" brushRef="#br0" timeOffset="-141620.5799">3760 2486 1932 0,'0'11'569'16,"-3"11"-538"-16,-12 33-29 15,-8 25-10-15,-25 21-23 16,-13 19-23-16,-27 19 29 16</inkml:trace>
  <inkml:trace contextRef="#ctx0" brushRef="#br0" timeOffset="-139369.8">1168 1949 1486 0,'0'-7'684'0,"4"6"-609"15,-7 2-5-15,1 7-45 16,5 7-17-16,-5 11-5 15,6 11-2-15,-1 10 0 16,-2 6 2-16,6 7-2 16,-2 3-1-16,1-3 5 15,-5-6-15-15,5-6-32 16,-2-5-45-16,0-8 45 16</inkml:trace>
  <inkml:trace contextRef="#ctx0" brushRef="#br0" timeOffset="-138822.77">1116 1881 1489 0,'-8'-26'660'15,"8"4"-619"-15,1-4-6 16,16 5-10-16,4-1-16 15,6 2-3-15,4 2-3 16,1 7 8-16,4 5 4 0,1 10 1 16,0 9-2-16,-4 11-5 15,-2 5-7-15,-8 8 1 16,-1 0-2-16,-9 2 0 16,-3-3-1-16,-11 3 2 15,-8 0-1-15,-10 0 2 16,-5-2-1-16,-8-6 1 15,-3-4-2-15,-7-6 0 16,-5-5 3-16,6-5-1 16,-4-2 2-16,8-7-3 15,9 3 2-15,2-7-2 16,13-1-1-16,8 4 0 16,0-2-1-16,8 4-1 15,4-2-2-15,9 2 3 16,3 5 0-16,0-2 0 15,1 4 2-15,6 0 3 0,11 3 1 16,12 5 12-16,4 1-1 16,-4-4-3-16,-1 1 0 15,3 1-8-15,-4-1-3 16,4 2 0-16,-5 2-3 16,-6-3 0-16,-1-1 0 15,-10-2 1-15,5 0 10 0,-6-1-9 16,0 4 1-16</inkml:trace>
  <inkml:trace contextRef="#ctx0" brushRef="#br0" timeOffset="-135025.8">1298 5752 575 0,'3'-2'681'0,"-1"-1"-17"16,-3-3-439-16,2 0-114 16,2-2-43-16,7 0-46 15,4-3-11-15,5-3-7 16,2-2 0-16,0-8-3 16,0 6 3-16,-2-4-3 0,-3 3-1 15,0 3 0-15,-3 2 3 16,-3 4-1-16,-3 2 0 15,-2 4-2-15,-1 2 1 16,2 5-2-16,-2 4-3 16,3 8 1-16,2 3-1 15,-2 8 4-15,6 7 3 16,1 8 0-16,6 3-1 16,2-1 1-16,-6-1-2 0,-1-2 2 15,-2-3-2-15,-5-6 0 16,0 0 0-16,2-11-1 15,-5-6 2-15,7-3-11 16,-3-6-14-16,-5-2 163 16,2 2-113-16</inkml:trace>
  <inkml:trace contextRef="#ctx0" brushRef="#br0" timeOffset="-134858.17">1522 6072 1692 0,'-14'-4'670'0,"9"0"-561"16,8 2-30-16,16-4-49 0,10-1-22 16,16-8-2-16,3-4-3 15,7-1 1-15,-2-4-3 16,1 5-27-16,5 5-33 16,-9 4 37-16</inkml:trace>
  <inkml:trace contextRef="#ctx0" brushRef="#br0" timeOffset="-134398.64">2742 5622 1412 0,'-12'-8'764'16,"0"-1"-507"-16,2 9-217 15,-2-1-15-15,-3 3-28 16,-4 7-7-16,-1 2-6 16,4 6 0-16,1 11 4 15,3-1 4-15,7 8 7 0,1-2-3 16,15-5-2-16,11-2-1 15,9-12-1-15,5-5 5 16,-2-16 12-16,-1 0 3 16,-5-10 10-16,-3-4 2 15,-5-1-1-15,-3-6-1 16,-9 0-3-16,-3-1-1 16,-6 4-4-16,-2 2 0 0,-9 4-12 15,-2 5-2-15,-7 6-2 16,-3 3-3-16,1 7 4 15,1 3-4-15,5 6-17 16,1 0-13-16,8 8-32 16,3 0-19-16,6 0 53 15</inkml:trace>
  <inkml:trace contextRef="#ctx0" brushRef="#br0" timeOffset="-133851.67">2928 5685 1558 0,'7'-9'703'0,"3"7"-563"16,-4 0-54-16,-8 0-52 16,2 2-21-16,-5 0-16 15,5 8-1-15,0 5-1 0,2 5 4 16,-2 5 1-16,5-1 1 16,1-1-1-16,1-3-5 15,6-4-3-15,-3-5-1 16,-2-4 3-16,3-6 2 15,-1-9 4-15,0-5 0 16,13-5-1-16,3-3-2 16,2-1 2-16,3 0-1 0,-4 5 1 15,-5 2 1-15,0 8 0 16,-2 4 1-16,-4 6-1 16,0 8 0-16,-1 9 0 15,0 0 0-15,5 1-2 16,-1-4 10-16,5-9-34 15,5-3-12-15,-4-11-12 16,5-3-20-16,-8-8 10 16,1-4-6-16,1-5-32 15,-2-5-16-15,1-4 7 16,-4-2-24-16,-7-4 100 16,-1 4 87-16,-5 4 75 15,-3 7-16-15,-3 12 8 16,-4 5-23-16,4 13-44 15,-4 4-19-15,4 14-29 16,-1 6-7-16,-2 12 1 0,4 8-2 16,1 3 2-16,2-2 0 15,3-2 0-15,-3-6 1 16,3-7-24-16,2-1-17 16,0-9 68-16,0-4-40 15</inkml:trace>
  <inkml:trace contextRef="#ctx0" brushRef="#br0" timeOffset="-133656.94">3418 5601 1716 0,'-4'-2'628'15,"7"2"-574"-15,16 1-30 16,5 0-13-16,5-3-10 15,5-2 2-15,2-3-13 16,3 0-8-16,4-2-51 16,-3 2 46-16</inkml:trace>
  <inkml:trace contextRef="#ctx0" brushRef="#br0" timeOffset="-133414.74">3898 5490 1763 0,'0'-3'611'16,"4"4"-553"-16,-2 3-26 16,-4 4-31-16,2 7-1 15,-4 10 0-15,2 6 2 16,-4 10 2-16,-2 5-3 16,6-1 1-16,1 2-2 0,12 0 0 15,-2-4 0-15,2-6-1 16,-3-2-5-16,-1-8-20 15,5-2-15-15,3-9-49 16,2-9-175-16,0-12 178 16</inkml:trace>
  <inkml:trace contextRef="#ctx0" brushRef="#br0" timeOffset="-133131.8298">3899 5513 1138 0,'-9'-18'833'15,"4"1"-497"-15,1 3-272 16,12 4-25-16,1 2-34 16,4-2-5-16,12 5 0 0,-1-2 1 15,7 4 2-15,7 4-2 16,-4 8 1-16,-3-2-2 16,-9 9 0-16,-9-2-2 15,-9-2-3-15,-4 7 1 16,-10-4 2-16,-2 0 2 15,-4-2 0-15,0-3 4 16,-1-4-3-16,3 3-8 16,4-3-25-16,4-2-18 0,4-4-81 15,4 0-493-15,10-6 388 16</inkml:trace>
  <inkml:trace contextRef="#ctx0" brushRef="#br0" timeOffset="-132807.8499">4173 5493 566 0,'22'-14'687'16,"-1"-1"-53"-16,-7 6-440 15,-3 4-47-15,-8 4-70 16,-3 2-35-16,-1 13-25 16,-6-2-8-16,-1 11-4 15,1 4 0-15,-2 2-1 16,3 0-2-16,3-5 1 16,0-3 1-16,1-9-2 15,1-5 1-15,1-6-2 16,3-6 3-16,7-6-1 0,2-2 1 15,4-7-2-15,2-3-1 16,0 0-1-16,0 0-1 16,2 4 1-16,-2 5 0 15,-5 7 3-15,1 5-3 16,-4 4-2-16,-3 5 1 16,11 6 0-16,-12-3-2 15,2 1 1-15,5-1-15 16,-11-7-28-16,6 1-26 0,-6-10-109 15,4-6 116-15</inkml:trace>
  <inkml:trace contextRef="#ctx0" brushRef="#br0" timeOffset="-132638.09">4567 5240 978 0,'3'-12'776'0,"-2"8"-520"15,0 9-123-15,-1 16-89 16,-1 7-28-16,-3 22-11 15,0 4 1-15,2 8 3 16,2-2 0-16,6-8-2 16,1-5 2-16,-3-11-9 15,1-5-20-15,-3-9 15 16</inkml:trace>
  <inkml:trace contextRef="#ctx0" brushRef="#br0" timeOffset="-132448.66">4309 5437 2098 0,'66'-26'592'0,"29"-5"-538"16,9-1-26-16,-4 10-22 16,-3 11-43-16</inkml:trace>
  <inkml:trace contextRef="#ctx0" brushRef="#br0" timeOffset="-129055.41">2912 3237 205 0,'-30'22'100'0,"-3"6"-32"0,-7 19-48 16,-7 6-3-16,-9 19-10 15,-12 8 0-15,-22 7-1 16,-3 5-1-16,-6-1 1 15,6-4-6-15,20-14 0 16</inkml:trace>
  <inkml:trace contextRef="#ctx0" brushRef="#br0" timeOffset="-128785.17">3282 3257 746 0,'-5'-8'516'0,"-5"10"-363"16,-18 16-187-16,-17 8-13 15,-23 22-6-15,-15 6 22 16,-10 19 43-16,-5 12-2 15,1 13 40-15,4 7-10 16,-7 2-15-16,5-2-174 0,17-11 102 16</inkml:trace>
  <inkml:trace contextRef="#ctx0" brushRef="#br0" timeOffset="-128563.63">3232 3606 1231 0,'-3'1'681'0,"-13"16"-653"16,-14 11-16-16,-26 22-12 16,-15 7-1-16,-13 12 2 15,1 5 8-15,8 3 8 0,11-1-1 16,12-8-16-16,7-7-38 15,19-22 25-15</inkml:trace>
  <inkml:trace contextRef="#ctx0" brushRef="#br0" timeOffset="-128398.45">3411 3773 1073 0,'6'4'712'0,"-25"8"-561"16,-8 9-133-16,-18 19-98 16,-10 7-301-16,-2 6 250 15</inkml:trace>
  <inkml:trace contextRef="#ctx0" brushRef="#br0" timeOffset="-127816.58">2254 3138 1493 0,'2'-14'654'0,"16"19"-616"16,8 11 0-16,22 22-33 0,7 5-5 16,20 15 0-16,6 9 0 15,5 9 2-15,2 8-2 16,-2 3 2-16,2-7-2 16,7-10 2-16,0-1-2 15,-3-10 4-15,-7-3-1 16,-12-3-16-16,-15-8-19 15,-35-9 19-15</inkml:trace>
  <inkml:trace contextRef="#ctx0" brushRef="#br0" timeOffset="-127538.31">2063 3821 1685 0,'45'-33'641'15,"17"9"-544"-15,32 16-92 16,14 4-1-16,8 13-3 16,2 10 2-16,-2 7-2 15,-10 8 0-15,-6 8 2 16,-4 4-8-16,-10 9-9 0,-7-1-7 15,-20 2-18-15,-9 1-6 16,-19-11-87-16,-5-4 85 16</inkml:trace>
  <inkml:trace contextRef="#ctx0" brushRef="#br0" timeOffset="-127298.49">2369 4120 1751 0,'42'-19'591'0,"29"10"-581"16,14 9-4-16,7 12-3 16,-6 6 0-16,-12 21-2 15,-9 4-1-15,-8 11 2 16,-6 0-12-16,-9-1-26 15,-2-2-31-15,-9-4-135 16,-8-8 135-16</inkml:trace>
  <inkml:trace contextRef="#ctx0" brushRef="#br0" timeOffset="-127085.78">2284 4514 1632 0,'22'-5'629'16,"29"10"-600"-16,16 6-2 0,28 14-23 15,5 0 0-15,4 6-2 16,-3 2 2-16,-5-1-2 16,-1 0-1-16,-4 0-13 15,-6 0-23-15,-11-1 20 16</inkml:trace>
  <inkml:trace contextRef="#ctx0" brushRef="#br0" timeOffset="-126772.93">3395 3018 1648 0,'4'-24'617'16,"26"21"-599"-16,4 6-7 15,19 23-11-15,5 13 0 0,-3 22 0 16,2 13 0-16,-1 14 2 15,1 6-2-15,-5 8 0 16,-4 0 7-16,5-9-34 16,0-7-19-16,-8-17 30 15</inkml:trace>
  <inkml:trace contextRef="#ctx0" brushRef="#br0" timeOffset="-126549.53">3401 3811 1729 0,'-2'-25'605'0,"31"15"-587"16,14 10-5-16,11 13-9 0,11 11-3 15,0 13 0-15,-2 5 2 16,2 12-6-16,-1 5-11 15,-8 1-33-15,-3-1-42 16,-8-8 53-16</inkml:trace>
  <inkml:trace contextRef="#ctx0" brushRef="#br0" timeOffset="-126339.71">3398 4223 953 0,'5'3'838'16,"20"9"-326"-16,10 11-500 15,7 7-11-15,6 7 1 16,-6 2 1-16,7 3 2 16,-5 1-6-16,-7 0-36 15,-8 1 111-15,-20 3-66 16</inkml:trace>
  <inkml:trace contextRef="#ctx0" brushRef="#br0" timeOffset="-126132.07">3186 4707 1851 0,'6'-10'574'16,"32"9"-544"-16,14 1 1 15,31 12-31-15,4 5 1 16,-1 5 1-16,-2 3-11 0,-12 4-21 16,-1 4-18-16,-1 1-44 15,5 4-79-15,-3 2 112 16</inkml:trace>
  <inkml:trace contextRef="#ctx0" brushRef="#br0" timeOffset="-97517.3">21361 1343 1629 0,'11'-9'616'0,"6"8"-584"16,1 1 4-16,2 8-1 0,4 4 1 16,-4-5-14-16,4 3-9 15,11 2-10-15,6 1 0 16,9 1-1-16,5-4 0 15,4 2 0-15,0-1-2 16,-2 2 2-16,-2 6-2 16,-17-1 0-16,-13-3-1 15,-13 6-3-15,-14-3-9 16,-18 5-24-16,-11 5-8 0,-33 1-36 16,-2 3 1-16,-14 1 15 15,0 0 16-15,12 2 31 16,-4-8 8-16,13-3 12 15,7-3 7-15,9-5 17 16,10 5 14-16,10-6 27 16,4-2 4-16,15-3-6 15,4-2-23-15,15-2-16 16,7-1-8-16,23-2-8 16,4-3-2-16,17-8-3 15,10 1-2-15,0-5-3 16,7 2 2-16,-2 7-1 15,-4 2 1-15,-11 1-1 16,-5 4-1-16,-18-7 17 16,-9-1-26-16,-8 3-32 0,-11-5 24 15,-10 5-14-15</inkml:trace>
  <inkml:trace contextRef="#ctx0" brushRef="#br0" timeOffset="-96888.7">21069 2153 1421 0,'7'6'644'0,"-1"-1"-591"16,4 2-6-16,5-1 0 15,4-1 9-15,7-2-14 16,4-1-17-16,11-4-5 16,5-1-6-16,17-1-10 15,1-3-3-15,17 0 5 16,4 0 7-16,5-5 0 16,9 1 3-16,-6 4-6 15,-2-2-9-15,-8 4 0 16,-10 3 2-16,-10 2-2 15,-3 2 1-15,-14 4-1 16,-10-2 0-16,-10-3 0 16,-5 2-1-16,-6-3-12 15,-1-5-22-15,-2-1 21 16</inkml:trace>
  <inkml:trace contextRef="#ctx0" brushRef="#br0" timeOffset="-96234.28">21824 2372 892 0,'-8'-6'744'0,"-4"-3"-419"16,4 3-121-16,-4-2-75 15,0 2-44-15,-7 2-30 16,-6-5-13-16,-1 7-24 0,-2 1-9 16,-4 7-5-16,3 9-3 15,-6-1 2-15,3-1-2 16,9-1 0-16,6-1-1 16,24 8 0-16,6 1-1 15,11 6 0-15,6 6-2 16,4 1 3-16,4 3 0 15,6 1 0-15,1 2 0 0,0-1 0 16,-2 1 1-16,-7-8-1 16,-9-4 0-16,-12-9 2 15,-3 1-2-15,-12-8 0 16,-5-6 2-16,-18-1-1 16,-10-4-1-16,-16-6-1 15,-3-4-4-15,5-3 1 16,3-1 0-16,14-7 0 15,9 3 3-15,15-2 1 16,6 1 0-16,12 4 3 16,9 1 3-16,14-4 2 15,7-5 0-15,22-5-5 16,0-6-1-16,11-7-6 16,0 0-37-16,-18 2 28 15</inkml:trace>
  <inkml:trace contextRef="#ctx0" brushRef="#br0" timeOffset="-95574.76">20546 1447 1673 0,'-2'-2'623'16,"3"2"-604"-16,6 8-4 16,-3 0-1-16,12 2 0 15,3 0 1-15,4-3-4 16,15 2 2-16,1-2-9 16,2-2-1-16,0-7-3 15,-2-5 2-15,2 2-37 16,-3-3-21-16,-4 5 26 0</inkml:trace>
  <inkml:trace contextRef="#ctx0" brushRef="#br0" timeOffset="-95189.07">20740 1538 949 0,'-13'12'674'0,"-2"0"-503"16,1 4-51-16,4 5-49 16,0-3-33-16,7 5-20 15,-3 2-7-15,5 4-5 16,1 9-1-16,2 10-1 15,3 9-1-15,-2 8-1 16,-1 5 0-16,-3 7 0 16,0 5 0-16,2 7-2 15,3-1 2-15,7 1-2 16,-3-8 0-16,1-7-2 16,-1-2 0-16,-6-9 0 0,0-4 2 15,-3-13 0-15,-3-9-5 16,1-16-37-16,1-6-219 15,7-15 155-15</inkml:trace>
  <inkml:trace contextRef="#ctx0" brushRef="#br0" timeOffset="-94412.32">22415 1378 1614 0,'-6'1'624'0,"6"5"-590"16,9-1-23-16,9 8-7 16,7 2-14-16,-1-2 27 15,5 0 1-15,-4-2-4 16,4 2 11-16,-2-4-24 15,-1 0 3-15,-2-6-2 16,-2 0-2-16,1 2 3 16,-2-2-3-16,-3 0 3 15,-6-2-2-15,-8-2 1 16,1-2 0-16,-4 2 0 16,-1 0 2-16,-3 1-1 15,3 5-1-15,-6 1 0 16,-1 4 0-16,1 8-2 0,-5 4 1 15,2 13-1 1,1 9 2-16,-2 18-2 0,0 10 0 16,7 17 0-16,1 6 1 15,7 7-1-15,1-1 0 16,-1-7-1-16,-2-5 1 16,-3-16 1-16,0-4-1 0,-5-14 1 15,-5-3-1-15,-1-7 0 16,-1-5 3-16,-2-10-3 15,0-5 1-15,4-12-12 16,2-9-15-16,4-5 17 16</inkml:trace>
  <inkml:trace contextRef="#ctx0" brushRef="#br0" timeOffset="-93889.87">23133 2100 1281 0,'3'0'720'16,"2"0"-638"-16,7 5 0 16,2-1 7-16,3 0-33 15,6 2-18-15,2-3-7 16,-4-2-12-16,11 3-10 15,-4-4-6-15,2 0-2 16,0 0 2-16,0-3-3 0,0-1 1 16,3 0-33-16,0-2-16 15,-6-1 28-15</inkml:trace>
  <inkml:trace contextRef="#ctx0" brushRef="#br0" timeOffset="-93653">23164 2365 1751 0,'-1'1'606'0,"4"3"-572"16,5 1-6-16,10 1-7 15,5 1-16-15,9-3-4 16,-3-4 4-16,1-2-41 16,2 0-17-16,5 2 31 15</inkml:trace>
  <inkml:trace contextRef="#ctx0" brushRef="#br0" timeOffset="-92996.3">23962 2082 1744 0,'-19'14'618'0,"9"-14"-517"15,7-4-70-15,12-9-4 0,6-7-5 16,10-9-21-16,2-3 0 16,1-4 1-16,0 3 1 15,-3 6 3-15,-2 1-4 16,-6 8 14-16,3 2-3 15,-11 4 2-15,-3 2 3 16,-7 3-1-16,-6 1-1 0,6 9-4 16,-2 0-1-16,5 13-11 15,2 5 0-15,1 10-1 16,0 12 1-16,-2 14-1 16,1 10 0-16,1 14 1 15,-3 1-1-15,0 2 1 16,0-4 1-16,-3-9 0 15,4-5 0-15,1-10-1 16,-1-7 2-16,-3-19-26 16,0-8-15-16,0-12-26 15,1-6-20-15,6-5-13 16,-8-3-119-16,1-6 142 16</inkml:trace>
  <inkml:trace contextRef="#ctx0" brushRef="#br0" timeOffset="-92747.31">23928 2727 1688 0,'3'2'646'16,"13"-1"-574"-16,1-5-10 15,12 3-7-15,2-2-13 0,5 0-11 16,4-2-2-16,1 3-13 15,1-1-10-15,1-2-5 16,3 3 0-16,1 1-1 16,-2 1 8-16,-7 5-36 15,-6 0-21-15,-9 6-80 16,-6 5 74-16</inkml:trace>
  <inkml:trace contextRef="#ctx0" brushRef="#br0" timeOffset="-64511.62">18768 9524 216 0,'-1'-2'161'15,"-4"1"51"-15,7 4 29 16,-3-3-29-16,-3 1-29 15,2 0-3-15,-5-2-2 16,0 1-26-16,4 0-27 16,2-1-47-16,1 1-18 15,3 2-11-15,-2-1-22 16,-1-1-11-16,0-1-7 0,2 1-3 16,-1 0-4-16,2 0 3 15,-1 1-3-15,-3-1 2 16,-4-1-1-16,2 2-1 15,0 0 2-15,-4-1 1 16,4 0-3-16,-3 0 0 16,2 4 0-16,3 0 3 0,-2-2 1 15,1 0 4-15,-1-2 3 16,3 0 2-16,3 2-3 16,-6-2 1-16,5 1-2 15,0-1-6-15,-1 2 3 16,0-2-5-16,-1-2 1 15,1 2 0-15,9 0-1 16,6 3-3-16,8 1 0 16,0 2 0-16,5-1 0 15,-1 3-20-15,5-1 15 16</inkml:trace>
  <inkml:trace contextRef="#ctx0" brushRef="#br0" timeOffset="-37323.82">20070 10978 1629 0,'3'-3'605'0,"8"-4"-611"15,0-1-3-15,0-2 8 16,3 3-5-16,6 6 8 15,0-5 0-15,13-1 1 16,-2 4 1-16,2-7 0 16,6 4 1-16,0 2-3 15,7 1 2-15,0 1 3 16,1 2-2-16,6-1 6 16,2-3-2-16,7 3-2 15,0-6-1-15,3 2-4 16,3 0 1-16,6-2-3 15,1 6 0-15,-2-3 2 16,-7 1-2-16,-6 4-2 16,0 1 2-16,-4 3 2 15,4 1 0-15,3 1 0 0,0 2-2 16,8-1 0-16,-6-2 3 16,5 5-3-16,2-2 0 15,-3-1 2-15,2 0-2 16,-9-2 2-16,-5 3-2 15,-4 2 0-15,-2-2 0 16,5 1 0-16,5-2 0 16,10-3 2-16,6 1-2 15,2-6 2-15,1-1-2 0,-1-4 5 16,3 2 2-16,-2 1 1 16,-4-5-2-16,-1 4-3 15,-10-5-2-15,1-1-1 16,2 3 1-16,3 2 1 15,2 0-2-15,3 3 0 16,-3 1 0-16,-3-2 0 16,0-3 1-16,2 6-1 15,-6-2 1-15,3 0-1 16,-7 2 0-16,-8-1 0 16,4 2 4-16,-6-3 3 15,4 1-1-15,2-4 2 16,3-3-6-16,12 5 0 15,-4-6-1-15,2 5-1 0,-3-3 0 16,-1 4 4-16,2 1 4 16,0-3 7-16,1-1 8 15,-13-5 11-15,-2-2 4 16,-7 0-3-16,-1-2-4 16,-4 2-9-16,-4 4-8 15,-4 5-6-15,-1 2-3 16,1 1-2-16,5 0 1 0,5-2-4 15,-2 2 2-15,-4 4-2 16,-8-3 0-16,-6 1 0 16,-3-2 2-16,-5 0 0 15,-1 1 1-15,-6-2 1 16,-1 1-4-16,-4 2 0 16,-2-3 0-16,1 1 0 15,-1 0-9-15,-3-1-43 16,0 2 6-16,-13-16 16 15</inkml:trace>
  <inkml:trace contextRef="#ctx0" brushRef="#br0" timeOffset="-24521.6">22680 3824 1396 0,'-9'-7'743'16,"0"-1"-552"-16,2 1-94 0,2 5-6 15,-2 1-35-15,2 6-20 16,-1 12-18-16,-4 5-5 16,3 20-11-16,-3 5-1 15,3 20 0-15,2 6 1 16,1 8-1-16,0-1 0 15,3-2 3-15,3-9 6 16,4-12-43-16,3-4-14 0,2-22-49 16,-1-10-33-16,2-18 89 15</inkml:trace>
  <inkml:trace contextRef="#ctx0" brushRef="#br0" timeOffset="-24029.16">22603 4291 805 0,'-18'-43'628'0,"4"2"-363"15,-3 2-49-15,7 11-80 16,-1 0-17-16,4 9-16 16,0 2-22-16,3 1-24 15,2-1-9-15,5 2-20 16,3 5-5-16,7 3 0 16,1 2 1-16,7 5-6 15,0 0 13-15,5 9-8 16,3 2 1-16,3 6-7 15,4 7-15-15,-6-2-2 0,4 1 1 16,-8 0-1-16,-1-1 0 16,-4-1 2-16,-5-2-2 15,-2-8 0-15,-8-3 0 16,0-4 1-16,-2-1 0 16,-5 2 1-16,-7-1 0 15,-16 2-2-15,-13-1-3 0,-15 2 0 16,0 2 1-16,7 2 2 15,3 1 1-15,13 0 2 16,6-2-1-16,8-2-2 16,4-4 1-16,7 3-1 15,4-1-1-15,11 6 0 16,5 3 1-16,11 6 0 16,5 0 0-16,11 4 0 15,9 4 0-15,2-3 0 16,-1 1 0-16,-1-3 0 15,-5-1 1-15,-3-4-1 16,-2-7 19-16,-5-9-61 16,-4-5-32-16,-8-10 51 15</inkml:trace>
  <inkml:trace contextRef="#ctx0" brushRef="#br0" timeOffset="-23593.78">23324 4036 1496 0,'-8'0'683'0,"0"2"-579"16,7 6-29-16,6 12-15 15,2 5-31-15,1 6-23 16,4 6-1-16,-2 4-3 0,6 1 1 16,-6-2-1-16,1-3 1 15,-5-6-2-15,4-1 1 16,4-7-2-16,-1-5-12 16,2-8-34-16,-3-10-20 15,5-10 34-15</inkml:trace>
  <inkml:trace contextRef="#ctx0" brushRef="#br0" timeOffset="-23302.5098">23368 3957 1552 0,'-7'2'695'0,"3"-2"-587"16,2 0-40-16,3 3-31 15,0-1-20-15,6 2-3 16,8 4-1-16,-2-3 3 16,11 3-10-16,7 7-2 15,-2-2-2-15,7 7 2 16,0 0-1-16,4 3-3 16,5-1 0-16,-1-2 0 15,5 4 0-15,-5-8 0 16,-4-1 2-16,-6-4-34 0,-8-4-24 15,-4-6-70-15,-3-2 57 16</inkml:trace>
  <inkml:trace contextRef="#ctx0" brushRef="#br0" timeOffset="-23032.19">23860 3872 1396 0,'-10'5'709'0,"-4"4"-591"15,-2 3-15-15,-2 8-45 16,2 8-20-16,-10 12-26 16,-9 8 1-16,-6 15-6 15,-8 2-2-15,-4-1-2 16,10-5 0-16,9-14 0 15,6-8-12-15,17-14-28 16,4-10-20-16,13-13-325 16,3-9 262-16</inkml:trace>
  <inkml:trace contextRef="#ctx0" brushRef="#br0" timeOffset="-22752.32">23899 3867 1412 0,'4'-3'733'16,"-6"-1"-584"-16,2 5-65 15,2 1-7-15,-5-1-43 16,3 3-6-16,-4 7-9 16,1 7-3-16,2 12-6 15,1 2-2-15,2 6-4 16,3 4-2-16,0-1 1 15,-2 2-2-15,0-7 2 16,1-1-3-16,2-4 0 16,-1-7 6-16,0-5-41 15,2-4-27-15,-3-8-341 16,3-1 254-16</inkml:trace>
  <inkml:trace contextRef="#ctx0" brushRef="#br0" timeOffset="-22214.53">24669 3797 1377 0,'-12'-7'715'15,"2"1"-568"-15,-7-7-90 16,7 3-10-16,3 1-26 16,-12-2-3-16,-7 5 2 15,-9 4-4-15,-5 8-1 16,2 8-5-16,0 7 2 15,3-4 4-15,5 4 9 16,4-1 5-16,8 2 0 16,4 5-6-16,11 3-8 15,6 3-5-15,15 8-10 16,5 0 3-16,4 1-2 16,5 6-2-16,-2-9 0 0,2 0 0 15,4-4 0-15,-1-4 0 16,3 1 0-16,0-1 0 15,-20-12 0-15,5-1 1 16,-20-10 3-16,-11-4 1 16,-5 3 0-16,-14-1 2 15,-16-4-4-15,-2 1 0 0,-12-5-16 16,-10-6-17-16,-3 6-35 16,3-2-20-16,11 4-30 15,7 4 58-15</inkml:trace>
  <inkml:trace contextRef="#ctx0" brushRef="#br0" timeOffset="-21285.1698">22852 5550 1405 0,'2'-5'685'16,"-4"3"-588"-16,-3-3-5 0,0 5-1 15,1-3-27-15,-12-3-17 16,-6 1-8-16,-9 4-16 16,-7 2-8-16,-3 9-1 15,-3 5 2-15,3 7-2 16,-2 1 2-16,7 2-7 16,4-2-3-16,16-1 0 15,8 0-3-15,14-1-3 16,12 0-1-16,9 1-1 15,11-1 2-15,14 0 0 16,5-2 0-16,10-1-2 16,-2-4 1-16,-2 1-1 15,-9 0 2-15,-14 1 2 16,-5 1-1-16,-17-8 0 0,-6 0-1 16,-12-3 1-16,-4-3-1 15,-7 5 4-15,-4-4-2 16,-9 4 0-16,-6 2-7 15,-15-3-29-15,-3 1-20 16,-12-2-47-16,-1-2 595 16,15 7-401-16</inkml:trace>
  <inkml:trace contextRef="#ctx0" brushRef="#br0" timeOffset="-21015.89">23481 5543 1458 0,'-11'15'660'0,"-4"8"-580"15,3 6-53-15,-2 10-11 16,1 7 1-16,1 6-12 0,0 3-10 16,6 2-72-16,1-1-132 15,2-11 133-15</inkml:trace>
  <inkml:trace contextRef="#ctx0" brushRef="#br0" timeOffset="-20703.73">23378 5512 1701 0,'-9'10'635'0,"10"2"-584"16,11 5-16-16,7-2-11 15,13 5-16-15,4 1 0 16,3-3-2-16,9 8 0 16,3-1-3-16,6 2-3 15,-1 2 0-15,-12-6 0 16,-1 1 3-16,-16-3-3 16,2-2 0-16,-3-2 3 0,-1-5-6 15,-6-4-40 1,-3-7-27-16,-5-6 39 0</inkml:trace>
  <inkml:trace contextRef="#ctx0" brushRef="#br0" timeOffset="-20434.35">23904 5552 1259 0,'-10'-12'737'0,"0"7"-588"16,0 3-31-16,-2 8-32 15,-1 2-25-15,-9 6-16 16,1 6-5-16,-10 4-15 16,-3 4-10-16,-9 7-6 15,-8-1-3-15,2 4-2 16,-4 4-1-16,7 1-2 16,3-4-1-16,8-6-11 15,4-10-4-15,11-12-13 16,9 1-13-16,8-13-30 15,3-4 263-15,24-9-156 16</inkml:trace>
  <inkml:trace contextRef="#ctx0" brushRef="#br0" timeOffset="-20061.57">23992 5440 1415 0,'-18'0'717'16,"4"8"-524"-16,5-1-165 15,0-3-10-15,7 4-10 16,-1-3-4-16,3 9-3 16,2 8 0-16,2 8-1 15,3 0 2-15,1 7-2 16,1 0 0-16,2 1 2 16,1 0-2-16,0-6 0 15,0 1 0-15,-3-9 6 16,-2-1-10-16,-3-7-34 0,-2-10 406 15,-2-9-291-15</inkml:trace>
  <inkml:trace contextRef="#ctx0" brushRef="#br0" timeOffset="-19569.2">24293 5385 962 0,'-6'-8'789'0,"-1"1"-439"0,1 3-174 15,2 0-70-15,6 4-27 16,-4 2-43-16,1 5-12 15,5 14-17-15,-3 8-4 16,10 18 0-16,-1 7 0 16,-6 8-2-16,2 1-1 15,-6-5 4-15,1-3-3 0,5-4 0 16,1-4 4 0,0-5-23-16,-3-2-7 0,-4-15-19 15,-7-4-15-15,1-14-19 16,1-8 299-16,6-16-178 15</inkml:trace>
  <inkml:trace contextRef="#ctx0" brushRef="#br0" timeOffset="-19060.41">24273 5265 1564 0,'6'-1'670'0,"-3"1"-580"16,11 1-54-16,-2 0-5 0,3 2-7 16,9 4 6-16,1 2 5 15,3 3-25-15,3 3-1 16,-6 1-7-16,0 4 1 16,0 3 0-16,-4 2-2 15,1 2-1-15,-6-4 0 16,-6 0 1-16,-6-4 1 15,-9-3 1-15,-6 4 0 16,-12-2 0-16,-4 2-2 0,-9 1-1 16,-2 2-4-16,0-3 1 15,-3-3 1-15,0-6 1 16,1-5 1-16,9-3 1 16,13 0 1-16,7 0 2 15,12-1 1-15,5-1-1 16,-8-3-2-16,18 4-1 15,-2-2-1-15,14 6-3 16,6 7 7-16,1 2 14 16,3 6 7-16,1 7 9 15,2-2 0-15,3 5-9 16,5 8-4-16,2-1-8 16,-5 1-5-16,-4 2-7 15,-11-9 1-15,-10-10 0 16,2 0-1-16,-11-12-32 0,7-2-37 15,-3-1 42-15</inkml:trace>
  <inkml:trace contextRef="#ctx0" brushRef="#br0" timeOffset="-17594.36">21439 6539 1542 0,'-12'0'674'0,"-7"-4"-569"16,1 4-35-16,2 0-28 15,-9-1-13-15,3 1-26 16,0 2 0-16,-1 8-2 15,0 3 2-15,-2 11 1 16,-1-1-2-16,9 3 3 0,4 4-3 16,10 0-2-16,9 4 0 15,10-2-2-15,8-2 1 16,5-12-7-16,5-4-10 16,4-13-20-16,7-7-19 15,4-10 35-15</inkml:trace>
  <inkml:trace contextRef="#ctx0" brushRef="#br0" timeOffset="-16849.28">21709 6456 1576 0,'-22'2'674'0,"4"10"-580"15,-3-3-42-15,-2 8-21 16,2 5-18-16,-6 0-12 15,6 7 4-15,2 3-4 16,8-4 2-16,11-2-3 16,10-4-1-16,9-6 1 15,-5-4-3-15,8-5 3 16,-7-6-1-16,3-4 1 16,3-3 0-16,-6-10 1 15,3 0 0-15,-3-6 2 16,1-1-3-16,-4 4 0 0,-1 2 1 15,-4 9-1-15,-5 2 0 16,-1 5 2-16,-4 1 0 16,2 9 2-16,-2 4-4 15,7 11 0-15,2 4 0 16,2-1-3-16,2 0 2 16,1-9 0-16,1-2-7 0,6-7-13 15,-2-8-2-15,7-2-12 16,-1-9 2-16,2-13-20 15,-2-4-25-15,-4-8-42 16,3 0 4-16,-11 2 36 16,1 2 21-16,-6 8 93 15,-2 6 15-15,2 8 29 16,-2 5 7-16,-1 4 0 16,-9 1 1-16,7 8-18 15,4 6-23-15,-1 7-19 16,6-1-8-16,-4 0-13 15,-4-4-2-15,4-6-2 16,-4-3-1-16,-2-7 0 16,1 1 0-16,3-7 2 15,1 0-1-15,3-6-1 16,-3-5 1-16,0-1-1 0,5 1 1 16,-4 3-1-16,5 4 2 15,-1 5-2-15,-3 3 0 16,3 4 1-16,-1 5-1 15,1 7 3-15,1 3-3 16,0 3 0-16,1 1 0 16,-3-4-3-16,2-4 3 0,3-2 0 15,-1-1 0-15,4-5-9 16,-1-6-14-16,-1-9-37 16,0-3-15-16,-5-7 41 15</inkml:trace>
  <inkml:trace contextRef="#ctx0" brushRef="#br0" timeOffset="-15851.37">22730 6254 1692 0,'-6'-1'642'0,"5"3"-579"16,3 8-20-16,4 8-16 15,-3 6-20-15,3 15-5 16,-6 0-1-16,-3 10 0 15,3 5 1-15,-2 0 0 16,2-2-1-16,-4-12 2 16,4-3 0-16,1-12-2 15,0-4-1-15,0-12 0 16,0-7 0-16,-2-11 0 16,1-7 0-16,8-10-1 0,0-7-2 15,4-5-1-15,3 0-1 16,1 9 1-16,-4 6 3 15,0 16 0-15,-7 2 1 16,2 10 0-16,7 8 0 16,-3 4-2-16,1 7 2 15,0 3 0-15,-4-4-1 16,4 1 1-16,-1-3 1 0,4-3-1 16,3 1 0-16,2-7-1 15,-1-3-2-15,3-7 3 16,-2-4-1-16,3-7 1 15,0 0 1-15,-1-6-1 16,-3-2 3 0,-4 0 0-16,-5-7-2 0,-3 1 5 15,-4 3 1-15,-7-1 2 16,-2 7 0-16,-7 2-5 16,1 9-3-16,-2 7-1 15,-2 7 0-15,0 11-1 16,0 3 1-16,5 1 0 15,6 2 0-15,6-6 1 16,3-6-1-16,8-4-3 16,2-7 2-16,2-5 1 15,6-4 1-15,1-8 1 16,4 0-1-16,-2-3-1 0,-5-5 0 16,-1 9 0-16,-3 0 0 15,-11 4 0-15,2 9 0 16,0 4 3-16,-3 2-2 15,10 9-1-15,-9-1 1 16,-2-2 0-16,2 3-1 16,-1-5 0-16,8-1 0 15,-4-6 0-15,-2-5-9 16,4-4-25-16,-4-3-18 0,7-7-43 16,1-1 169-16,-1-4-67 15</inkml:trace>
  <inkml:trace contextRef="#ctx0" brushRef="#br0" timeOffset="-15572.3">23370 6533 625 0,'-15'-10'721'16,"1"2"-57"-16,-5 1-493 15,15 4-37-15,3 3-67 16,1 0-17-16,4 7-23 16,-8-1-9-16,9 8-13 15,1 2-4-15,16 10-1 0,4 2 0 16,-2-1 2-16,5 0-2 15,-11-8 1-15,-1-4-1 16,-3-4 0-16,2-3 1 16,-4-7 2-16,1-2 2 15,-2-14 8-15,0-4-1 16,2-11-2-16,3-4-4 16,-2-1-4-16,-2-1-1 15,-2 4-14-15,-2 7-23 16,-3 12-39-16,-3 3 43 0</inkml:trace>
  <inkml:trace contextRef="#ctx0" brushRef="#br0" timeOffset="-15214.5">23614 6625 1253 0,'1'7'725'0,"1"-2"-609"15,4-2-32-15,6-3-28 16,1-3-9-16,3-6-13 15,10 2-6-15,-6-7-10 16,1 2-3-16,-5-5-6 16,-6-2 4-16,3 3 4 15,-6-4 1-15,-3 4 2 16,0-1-5-16,-9 0-1 0,4 5-4 16,0 4-1-1,-6 1-2-15,3 7-2 0,-7 1-2 16,-9 10-3-16,-1 4-2 15,-5 10 1-15,4 3 0 16,11 7 2-16,0-2 0 16,12-4 1-16,6-2-2 15,10-6 0-15,2-5 0 16,14-2-2-16,-2-7 5 0,14-7-20 16,3-3-16-16,2-14 615 15,4-2-467-15</inkml:trace>
  <inkml:trace contextRef="#ctx0" brushRef="#br0" timeOffset="-14151.32">21704 7283 1726 0,'-24'1'641'0,"2"4"-553"15,-1-4-16-15,-6-3-21 16,-2-2-24-16,0-3-24 16,-1 3 1-16,5 7-2 15,0-2-2-15,4 7 0 16,4 5 0-16,2 1 0 16,10 10 0-16,5-2 0 15,-2-4-2-15,15 2-2 16,-2-4 2-16,12-4-1 15,11-1 1-15,-4-10 0 16,3-2 1-16,0-5 0 16,-6-4 1-16,1-5 0 15,-5-6-1-15,-4-7 1 16,0-8-3-16,-4-4-9 0,-1-2-4 16,-6-5-4-16,-5 2 4 15,-4 0 9-15,-4 7 6 16,-2 10 1-16,1 7 0 15,-2 12 13-15,2 3 5 16,-3 13 2-16,0 4 2 16,0 15-11-16,0 5-5 0,5 12 1 15,1 3-1-15,7 6 0 16,5 0-2-16,6-4-1 16,4-4-3-16,4-9-1 15,-4-8-2-15,0-9 2 16,-1-4-2-16,-5-8-11 15,5-3-12-15,-4-9-36 16,3-6-19-16,4-12-36 16,-2-3-256-16,2-4 261 15</inkml:trace>
  <inkml:trace contextRef="#ctx0" brushRef="#br0" timeOffset="-13991.08">21897 7260 1088 0,'4'2'810'16,"-1"2"-547"-16,-2 7-119 15,-4 2-51-15,6 12-37 0,3 0-16 16,4 7-29-16,1-3-8 16,-4-7-10-16,3-5-11 15,-8-12-36-15,8-1-24 16,0-10-273-16,-2-9 233 16</inkml:trace>
  <inkml:trace contextRef="#ctx0" brushRef="#br0" timeOffset="-13812.26">21958 7034 1340 0,'-8'-8'745'0,"5"8"-547"15,-6 0-71-15,6 3-54 16,-2 0-24-16,2 4-36 16,13 6-9-16,3-2-15 15,1 0-18-15,9-3-27 16,-3-4-19-16,2-4-134 15,5 0 130-15</inkml:trace>
  <inkml:trace contextRef="#ctx0" brushRef="#br0" timeOffset="-13538.85">22357 6976 867 0,'6'-8'762'0,"-14"0"-373"0,0-3-173 16,-4 1-99-16,0 2-37 15,2 5-35-15,-7 3-12 16,4 5-17-16,-4 5-9 16,-3 11-7-16,1 10 2 15,1 13-1-15,4 8-1 16,6 17 1-16,2 3 1 0,3 10-1 16,3 2 0-1,5-9 0-15,3-2 1 0,7-16 0 16,2-6-11-16,8-9-32 15,-2-6-21-15,0-12-63 16,0-12-140-16,-5-20 178 16</inkml:trace>
  <inkml:trace contextRef="#ctx0" brushRef="#br0" timeOffset="-13271.6">22285 7070 1421 0,'-12'-8'708'0,"10"10"-581"0,-2 3-49 15,3 9-48-15,-1 4-18 16,-1 14-10-16,3 9 0 16,-1 9 1-16,3 12-2 15,2 6-1-15,1 4 1 16,3-3 1-16,-5-6-1 15,-1-13-4-15,2-7-4 16,2-9-18-16,7-3-10 16,-4-16-53-16,1-7-184 0,-4-18 190 15</inkml:trace>
  <inkml:trace contextRef="#ctx0" brushRef="#br0" timeOffset="-13002.3">22072 7308 1437 0,'-15'6'710'0,"10"-4"-558"16,0-1-62-16,9 2-48 15,-1-4-2-15,8 0-11 16,4 0 1-16,7 0 5 15,8 2-17-15,4-3-11 0,5 3-3 16,2 2-4-16,4 0 2 16,-8 0 1-16,9-3-12 15,3-4-34-15,-4-2-32 16,8 2 41-16</inkml:trace>
  <inkml:trace contextRef="#ctx0" brushRef="#br0" timeOffset="-12791.26">22614 7252 1608 0,'-14'8'675'0,"-2"-2"-570"16,6 8-46-16,5 3-32 15,4 3-12-15,3 6-14 16,-1 0 0-16,0-5-21 15,3 0-15-15,2-12-36 16,2 0 280-16,-1-9-167 16</inkml:trace>
  <inkml:trace contextRef="#ctx0" brushRef="#br0" timeOffset="-12612.81">22519 7053 1517 0,'-9'7'711'0,"-2"-3"-550"16,10 9-122-16,2-2-8 15,7 2-23-15,4 0-13 16,2-4-42-16,4 1 197 0,3-9-131 16</inkml:trace>
  <inkml:trace contextRef="#ctx0" brushRef="#br0" timeOffset="-11302.3798">22628 7278 800 0,'-16'2'727'0,"1"6"-309"0,2-2-267 15,3 0-31-15,3-6-59 16,3 0-17-16,3-3-29 16,2 2 0-16,5 1 3 15,1 0 5-15,6 1 7 16,-4-7-6-16,6 3-7 16,-1-1-9-16,2-7-5 15,2 4 0-15,-1-5-2 16,-3-5 2-16,-4 3-3 15,-4-1 2-15,-6 0 0 16,-3 5 0-16,-7-5 1 16,-3 2-2-16,-5 0 0 15,-7-1 1-15,1 10-2 16,-2 7 0-16,-8 6-3 16,4 12 2-16,1 11 0 0,-6 0 2 15,12 11-1-15,2-1 4 16,10-3-3-16,12 2 2 15,13-4-1-15,9-6-2 16,1-12 1-16,5-2-1 16,2-13 2-16,-1-5-1 15,7-12 0-15,2-5-1 0,-1-10 0 16,3-4-4-16,1-1-7 16,-2-2-1-16,-8 1-2 15,-11-1 3-15,-15 1 8 16,2 4 0-16,-8 6 3 15,-1 5 2-15,3 10 8 16,-5 4 8-16,-6 1 19 16,6 4 6-16,-7 3-8 15,9 7-7-15,-4 7-21 16,11 12-5-16,-4 6-2 16,-1 0 0-16,10 7 0 15,-11-6-1-15,10-3 1 16,-6-6 0-16,-1-8 0 15,5 0-1-15,-12-14 1 16,4-1 0-16,-3-9 0 0,0-7 1 16,10-8-1-16,0-5 0 15,0-13 1-15,0-1 2 16,5 1-3-16,-4 1 1 16,12 11-1-16,-3 4 0 15,0 7 0-15,3 5-1 16,0 3-21-16,-3 3-13 0,3 1-41 15,-1 0-26-15,-3 3 66 16</inkml:trace>
  <inkml:trace contextRef="#ctx0" brushRef="#br0" timeOffset="-10674.2">23060 7275 716 0,'-14'14'742'15,"1"1"-139"-15,6-5-492 16,2-7-38-16,5 1-37 15,3-3-18-15,4-2-10 16,5 1-5-16,0-9 3 16,2 2 0-16,3-5 2 15,-2-5 0-15,3 7-4 16,-4-5 0-16,-4 4-2 0,-4-3 1 16,-9-2-1-1,-3-1 1-15,-7 3 1 0,-2 5 0 16,-2 9-2-16,-3 4-2 15,-1 8 1-15,2 9 1 16,2 7 0-16,4 2 0 16,7 3-1-16,3 0 1 15,8-6-2-15,7 1 0 16,7-11 0-16,2-7-3 0,5-14 1 16,4-2-2-16,4-12 2 15,0-7 1-15,5-4-1 16,-8-6 2-16,3 0-1 15,-4 4-2-15,-4 1-6 16,6 7 0-16,-13 10 0 16,-5 3 2-16,-8 9 4 15,-11 4 3-15,-1 8 8 16,-4 9 5-16,0 11 1 16,1-1 0-16,0 0-8 15,9-2-3-15,-1-11 0 16,3-1-2-16,0-10-2 15,4-1-2-15,-2-6 2 16,2-5-2-16,8 2 1 16,-6-5 0-16,7 2 4 0,-4 2-2 15,-2 2 0-15,-1 3 0 16,-3 6 0-16,1 3 0 16,-2 3 1-16,2 3 0 15,0-1 0-15,2-2-3 16,2-8-15-16,1 0-14 15,1-9-48-15,1-2 19 16,1-6 31-16</inkml:trace>
  <inkml:trace contextRef="#ctx0" brushRef="#br0" timeOffset="-10463.9598">23701 6976 1060 0,'-10'1'800'0,"-4"15"-597"15,-4 7-48-15,-4 11-76 16,6 7-33-16,1 6-24 16,6 8-11-16,4 0-9 15,1-2-1-15,6-3-1 16,3-11-1-16,3-11-17 16,1-6-9-16,0-14-39 15,1-7-25-15,-4-14 58 16</inkml:trace>
  <inkml:trace contextRef="#ctx0" brushRef="#br0" timeOffset="-10271.92">23454 7112 1421 0,'0'6'766'15,"2"-2"-517"-15,6 1-141 0,8 2-53 16,8 2-15-16,10 1-26 15,4-4-2-15,12-1-12 16,5 0 7-16,0-6-71 16,0-1 590-16,-3-9-417 15</inkml:trace>
  <inkml:trace contextRef="#ctx0" brushRef="#br0" timeOffset="-9423.66">24334 7210 1328 0,'-6'-2'793'16,"2"-4"-518"-16,3 6-190 15,0-2-22-15,-5-2-44 16,0 1-12-16,-2-1-7 16,-8 2-1-16,2 9-6 15,-3 8-2-15,-1 12 0 16,3 6 1-16,-2 5 4 15,-1-4-2-15,10-3-9 16,8-3-13-16,14-9-22 0,-3-5-12 16,11-12-13-16,1-4-16 15,12-13 22-15,10 0 14 16,-4-9 34-16,0-2 8 16,-10 0 11-16,-4-1 4 15,-5 7 16-15,-3 2 11 16,-7 1 18-16,-4 3 10 15,-7 3 1-15,-3 2 1 0,-2 11-19 16,-2-1-7-16,-5 7-12 16,-2-1-7-16,-4 1-10 15,3 7-2-15,3 0-2 16,3 7 0-16,6-1 0 16,2-3 0-16,9-5 0 15,2-4-2-15,6-2 2 16,2-4 0-16,0-4 0 15,2-6 2-15,-3-8 0 16,-2 0 1-16,-3 1 4 16,-6-1 5-16,-7 1 3 15,0 0 3-15,-11-3-3 16,-1 9-2-16,-7 3-10 16,-2 2-3-16,2 12-6 15,-2 0-11-15,2 4-18 16,5-1-10-16,5-2-22 0,6 0-17 15,7-5-52-15,6 1-234 16,9-11 211-16</inkml:trace>
  <inkml:trace contextRef="#ctx0" brushRef="#br0" timeOffset="-9110.3698">24793 7165 1346 0,'3'-3'735'0,"-2"5"-566"16,-4 0-52-16,0 6-50 15,-7-3-21-15,-1 3-28 16,1 3-8-16,-4-1-7 16,3 8-2-16,-10 0 0 15,-4-6 0-15,3 5 1 16,7-5 0-16,11-1 1 16,6 3-3-16,17 4-1 15,-7-5-2-15,13 3 3 16,-2-3 0-16,4-3 0 15,-1-4 0-15,-4 0 1 16,1-1-1-16,-10-1 2 16,0-1-2-16,-10-3-2 15,0 1 2-15,-5-2 3 16,-3 1-7-16,-10-2-42 0,-7-2 623 16,-5 1-460-16</inkml:trace>
  <inkml:trace contextRef="#ctx0" brushRef="#br0" timeOffset="-8829.26">24836 6993 1505 0,'7'-7'696'0,"-4"5"-570"15,-1 1-57-15,4 4-43 16,2 7-14-16,-1 9-8 15,3 8-2-15,-3 13 1 16,-2 3 0-16,2 7-2 16,-1-2 2-16,-2-3 0 15,3-1 0-15,-2-8 0 16,2-3-2-16,3-10 1 16,-2-8 0-16,1-10-12 15,-1-5-17-15,-3-15 517 16,0 0-395-16</inkml:trace>
  <inkml:trace contextRef="#ctx0" brushRef="#br0" timeOffset="-8660.22">24780 7021 1695 0,'7'6'665'16,"9"2"-544"-16,8-1-31 0,18-1-32 15,8-5-25-15,11-7-13 16,4-3-37-16,10-4 15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4:39:16.39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15310 8975 1443 0,'-4'-6'704'0,"3"3"-590"15,-1-1-48-15,1 1-47 16,0 3-13-16,1 0-6 15,1 4 0-15,0-2 0 16,-2-2-1-16,0 1-1 16,-1 3 2-16,0 4 3 15,2 8 3-15,2 1 1 16,0 4-1-16,1 7-1 16,0-1-2-16,1 6 0 15,1 0-2-15,0 1 0 16,1-4-1-16,0 0 1 15,-2 3 1-15,2 3-1 16,-3 0-1-16,6 4 1 16,-5-4 1-16,6 4 0 0,1-3 0 15,-2-5-4 1,6-3 1-16,-2-12-34 0,-2-2-26 16,-7-11 37-16</inkml:trace>
  <inkml:trace contextRef="#ctx0" brushRef="#br0" timeOffset="1134.905">15324 8986 1524 0,'-3'-6'668'15,"8"-1"-593"-15,11 0-30 16,12-3-37-16,7-3-4 16,5 1-1-16,4 1 1 15,-7 3 3-15,-3 4-1 0,-1 5 1 16,-4 3-2-16,1 6-3 16,-2 4 1-16,-3 4-2 15,-2 5 1-15,-3 8-1 16,-2-4-1-16,-6 1 0 15,-5-5 0-15,-7-4 0 16,-5 1 0-16,-6-4 4 16,-3 0-3-16,-6-4 0 15,-2 2 2-15,-4-2-3 16,-2 0 1-16,-4-4-1 16,2 0 0-16,3-4 1 15,6 2 1-15,2-3-2 16,0 1 2-16,7-2-2 15,-4 0 0-15,6-1 0 16,4 1 0-16,-5 0 0 16,6 2 0-16,-1 2 0 0,2 3-2 15,3 4 0-15,0 2 0 16,6 4-2-16,1-1 0 16,12 2 3-16,-1-1 1 15,3-3 9-15,2 4 2 16,-6 2 13-16,6 6 0 0,-1 2 2 15,-1-1 0-15,2 1-10 16,-2-1-1-16,-1-5-10 16,-3-4-3-16,0-6 0 15,-3-6-1-15,-3-3-1 16,-2 0 1-16,-5-5-24 16,-3 1-14-16,-5 0 618 15,-3 1-469-15</inkml:trace>
  <inkml:trace contextRef="#ctx0" brushRef="#br0" timeOffset="1625.4686">15982 9119 1682 0,'8'16'628'0,"4"9"-590"15,1 7-26-15,-1 11-7 16,1 4-1-16,-6 4 3 16,-3-3 1-16,-1-7-1 15,1-1 0-15,2-10-3 0,4-3-4 16,-3-13-2-16,2-5-6 16,3-11-18-16,-3-11-13 15,3-4 27-15</inkml:trace>
  <inkml:trace contextRef="#ctx0" brushRef="#br0" timeOffset="1983.4954">16046 9039 1290 0,'-14'-5'704'0,"6"1"-617"16,4 4-45-16,1 0-22 15,-1-2 2-15,-1 1 12 16,8 1 12-16,0-1 14 16,3-1-8-16,9 6 0 15,4 1-2-15,4 3-8 16,7 5-7-16,2 0-14 16,-3 3-8-16,5 6-7 15,2-2-1-15,5 5-2 16,0 1 0-16,-3 1-1 15,-2 2 1-15,-8-5-2 16,-4-1 0-16,-3-5-1 0,-7-4 0 16,0-6-1-16,-2-2-2 15,-6-6-29-15,3-4-22 16,-6-3-32-16,-1-5 42 16</inkml:trace>
  <inkml:trace contextRef="#ctx0" brushRef="#br0" timeOffset="2247.4971">16506 8976 1639 0,'-9'1'651'16,"3"4"-545"-16,-6 9-97 16,-8 6-5-16,-7 12-4 15,-4 5 0-15,-12 7 5 16,1 5-1-16,-3 1 11 15,1-1 5-15,10-4 1 16,2-5 0-16,6-6-12 16,3-6-4-16,5-6-5 15,2-4-1-15,6-4 1 16,3-6-5-16,6-5-18 16,2 0-14-16,10-10 621 0,6-6-469 15</inkml:trace>
  <inkml:trace contextRef="#ctx0" brushRef="#br0" timeOffset="2925.5296">16561 8993 1465 0,'0'-6'678'16,"-2"1"-563"-16,2 2-83 15,-4 3-10-15,3 4-18 16,1 6-2-16,-2 8 1 16,2 7 0-16,-2 13 2 15,-2 6-5-15,0 5 17 16,2 5 2-16,1-5 4 16,0 1 4-16,1-7-17 15,-3-6-2-15,3-4-8 16,0-6 1-16,0-5-2 15,3-7-1-15,-3-10-28 0,2-3-20 16,3-18 33-16</inkml:trace>
  <inkml:trace contextRef="#ctx0" brushRef="#br0" timeOffset="3760.4409">17157 8933 1865 0,'3'-15'585'0,"0"-2"-539"16,-3 3-17-16,-6 2-24 16,-4 5-4-16,-9 3 0 15,-1 1-1-15,-10 10 4 16,-1 3-1-16,-7 9-2 16,1 4 2-16,5 1-1 15,-5-1 3-15,13-1 1 16,8 0-4-16,6-1 0 15,12 2-1-15,16 3 0 16,0-2 2-16,19 2 2 16,6 2 1-16,0-4-1 0,0-1-2 15,-5 2-2-15,-2 1 1 16,-8-1-2-16,-1 3 2 16,-4-4 5-16,-3-3 4 15,-7-3 15-15,-4-3 6 16,-9-5 13-16,0-1 3 15,-9-1 6-15,-7-2 0 16,-13 1-10-16,-5 2-8 0,-5-4-11 16,1 3-1-16,-1-4 0 15,1-1-4-15,1-3-5 16,1-4-6-16,6 3-9 16,-2-1-17-16,11-1-66 15,8 1-37-15,12-12 62 16</inkml:trace>
  <inkml:trace contextRef="#ctx0" brushRef="#br0" timeOffset="5380.6499">21229 8091 946 0,'9'-19'795'16,"-1"0"-377"-16,-3-1-318 15,0 4-46-15,-4 3-24 16,-2 3-18-16,-1 2-3 16,-5 5-4-16,0 3-1 15,-8 7-6-15,-5 7 0 16,-7 10 0-16,-4 2 1 0,-4 5 4 16,4 1 1-16,5 0 1 15,3-1-3-15,8-5 2 16,6 0 0-16,5-3 0 15,9 1 0-15,16 1-2 16,0-2 1-16,12 1-2 16,-1 0 1-16,-2 0-1 15,3 1 0-15,-5-3 0 16,-1-2 1-16,-5-2-2 16,-6-2 0-16,-4-1 0 15,-4-3 1-15,-6-2 0 16,-2 0 1-16,-4-4 3 15,-3 0 2-15,-5-2 8 16,-1 0 0-16,-4 1-2 16,-1 0-4-16,-5-4-5 15,1 2-3-15,-5-3-10 0,2-1-8 16,2 5-24-16,-1-4-13 16,3-2 60-16,12 4-352 15,3-4 265-15</inkml:trace>
  <inkml:trace contextRef="#ctx0" brushRef="#br0" timeOffset="5851.9126">21612 8121 1468 0,'0'-5'659'16,"4"2"-594"-16,2 1-34 16,3 5-26-16,-2 5 3 0,2 9 1 15,-3 9 2-15,-4 18 14 16,0 6-1-16,-2 9-8 15,0-1-4-15,7-5-10 16,0-4-1-16,3-11 2 16,1 1-3-16,-3-6 1 15,1-7-7-15,-5-6-27 16,-2-10-139-16,0-1 112 16</inkml:trace>
  <inkml:trace contextRef="#ctx0" brushRef="#br0" timeOffset="6192.2812">21618 8210 1657 0,'-4'-7'626'16,"7"1"-588"-16,4 0-16 15,10 2-13-15,3-5-1 16,11 2 8-16,4 4 4 16,6 2 6-16,7 6-7 15,-4 9-5-15,-2 2-4 0,-4 9 2 16,-5 3 5-16,5 2 3 16,2-3 2-16,-4-6-1 15,0-4-8-15,-6-7-8 16,-5-3-2-16,-6-3-1 15,-3-1-17-15,-10-4-42 16,-5-6-22-16,-5-3 38 16</inkml:trace>
  <inkml:trace contextRef="#ctx0" brushRef="#br0" timeOffset="6463.7699">22128 8050 1430 0,'-4'-3'660'0,"2"3"-601"0,0 1-29 15,-6 11-15-15,-2 0-6 16,-5 16 0-16,-6 5 2 16,-4 10 11-16,-1 8 3 15,-2-6-1-15,1-4-3 16,2-4-11-16,-5-7-5 15,9-4-1-15,2-3-4 0,2-7 0 16,7-3 1-16,-2-2-5 16,1-3-11-16,6-3-42 15,-2-3-126-15,9-4 117 16</inkml:trace>
  <inkml:trace contextRef="#ctx0" brushRef="#br0" timeOffset="6823.0474">22221 8005 1570 0,'0'-5'637'0,"0"4"-590"16,0 0-20-16,-1 1-20 0,0 2-3 15,-1 3-2-15,1 2 0 16,-1 3-1-16,0 3 3 16,2 5 5-16,1 5 2 15,3 13 7-15,-3 1-1 16,-1 2 0-16,0 3-2 16,-2 0-3-16,2 1-2 15,3 3-5-15,1-4-4 0,2-8 1 16,1-3-1-16,-5-15 0 15,4 1-1-15,-4-11-1 16,-2-3-16-16,3-7-25 16,-3-9-222-16,0-5 175 15</inkml:trace>
  <inkml:trace contextRef="#ctx0" brushRef="#br0" timeOffset="7422.3244">22648 7904 1511 0,'6'-19'676'0,"-2"5"-571"15,-1 4-50-15,2 8-29 16,-3 2-15-16,1 9 0 15,5 8-4-15,-5 13 11 0,1 10 3 16,-6 13 6-16,-3 4 1 16,-2 5-2-16,1-3-3 15,2-8-11-15,1-8-3 16,0-8-6-16,1-1-2 16,-2-7-1-16,0 0 0 15,2-7-7-15,-2-6-8 16,0-10-25-16,1-1-17 15,2-13-12-15,-2-7-313 0,7-8 269 16</inkml:trace>
  <inkml:trace contextRef="#ctx0" brushRef="#br0" timeOffset="7985.0274">22665 7898 1511 0,'-4'-13'677'0,"4"2"-580"15,5 2-29-15,1-1-37 16,2 0-6-16,6 5 4 16,2 2-2-16,7 3 3 15,5 5-7-15,4 3-9 16,4 3-1-16,-1 11-8 16,-3 5-3-16,-2 5 0 0,-6 1 1 15,-5 1-2-15,-4-3 1 16,-9-3 0-16,-2 5-1 15,-5-4-1-15,-7-4 2 16,-5 0-2-16,-6-6 1 16,-5-3 2-16,-4 0-2 15,-7-5-1-15,1 1 1 16,-8-7 0-16,5 0 2 16,4-4-2-16,1-4-1 0,9-2 2 15,3 2-1-15,3-5 0 16,4 5 0-16,8-2-1 15,0 2 2-15,4 3-2 16,1-3-4-16,4 4 1 16,5 2-1-16,6 5 3 15,1 2 1-15,7 3 0 16,3 1 1-16,7 3 1 16,4 2-2-16,1-2 2 15,-2 2 6-15,1 3 11 16,-3-2 7-16,-4 4-1 15,4-1-2-15,-6 1-10 16,0 0-4-16,3-3-5 16,-2-2-3-16,2-5-1 0,-2-5 0 15,-5-4 0-15,-1-2-4 16,-8-1-49-16,-2 0 569 16,-33-7-411-16</inkml:trace>
  <inkml:trace contextRef="#ctx0" brushRef="#br0" timeOffset="32345.6085">9217 258 1573 0,'-9'-4'643'0,"3"-1"-589"16,4 3-9-16,1 3-5 15,1 1-16-15,-1 13-15 16,1 10-1-16,2 4-3 16,4 4-4-16,-1 7 2 15,0 2-2-15,0 17 0 16,-3 7-1-16,-2 4 2 15,0 0-2-15,0-14 0 16,-1-6 0-16,3-22-20 16,3-10-14-16,0-15-56 15,2-6-157-15,-4-20 169 16</inkml:trace>
  <inkml:trace contextRef="#ctx0" brushRef="#br0" timeOffset="32540.9781">9233 446 634 0,'-9'-19'653'0,"2"9"-258"16,1-1-130-16,3-3-102 16,6 8-101-16,1-5-22 15,4 5-24-15,1 6-3 16,8 12 0-16,4 10 0 16,6 28-3-16,4 7-4 0,0 8-1 15,2-3-1-15,1-19 0 16,-3-8-6-16,0-11-40 15,2-7-178-15,-2-15 151 16</inkml:trace>
  <inkml:trace contextRef="#ctx0" brushRef="#br0" timeOffset="32747.5508">9567 360 873 0,'-14'-13'750'16,"1"7"-437"-16,1 6-148 15,1-6-59-15,5 5-63 16,4 2-16-16,-8 13-16 16,4 18-5-16,4 21-4 15,-3 5 1-15,10 6 1 16,0-4 0-16,0-10-37 0,0-4-25 16,0-16-373-16,3-10 232 15</inkml:trace>
  <inkml:trace contextRef="#ctx0" brushRef="#br0" timeOffset="32997.1513">9522 246 1019 0,'-14'0'784'16,"3"-2"-577"-16,2 2-79 15,12 4-41-15,2 2-51 16,6 12-1-16,10 10-10 15,5 5-7-15,10 12 1 16,6 5-8-16,8 7-9 16,-2 8 2-16,6 7-1 15,4-3-3-15,-6-2-4 16,-4-4-18-16,-12-10-54 16,-7-6-155-16,-11-20 149 15</inkml:trace>
  <inkml:trace contextRef="#ctx0" brushRef="#br0" timeOffset="33274.1628">10098 459 914 0,'-16'0'855'0,"3"16"-272"16,2 4-574-16,6-9-5 15,4 4-4-15,6-7-12 16,0-3-19-16,5-4 21 15</inkml:trace>
  <inkml:trace contextRef="#ctx0" brushRef="#br0" timeOffset="33433.1209">10118 623 1337 0,'0'4'744'0,"2"-2"-476"15,9-3-273-15,3-4-15 16,6-5-259-16,4 3 199 16</inkml:trace>
  <inkml:trace contextRef="#ctx0" brushRef="#br0" timeOffset="34674.6172">10978 402 1091 0,'-11'9'758'0,"0"-7"-642"16,4 3 0-16,-6-5-54 16,6-3-17-16,-3 5-14 15,-8 7-9-15,8 15-18 16,-3-2-1-16,1 9-3 16,3-2 2-16,0 1-2 15,-1 3 2-15,3-3-2 16,8-3 0-16,8-3 2 15,0-4-8-15,16-8-35 16,-3-1-94-16,4-10 90 16</inkml:trace>
  <inkml:trace contextRef="#ctx0" brushRef="#br0" timeOffset="34988.7113">11184 451 584 0,'-8'-7'551'16,"-4"7"-240"-16,1 0-44 0,-4 10-136 16,5 5-77-16,-3 13-27 15,3 9-12-15,5 2-10 16,-1 3-1-16,9-9-2 16,5-10-2-16,4-10 1 15,3-6 1-15,0-14 0 16,2 0 3-16,0-6 5 15,3-6 2-15,1-1 5 16,-8-6-3-16,7-2-3 16,-11 3-4-16,1 6-3 15,-4 0 1-15,-5 7-3 16,1 3 2-16,-8 8-13 16,-2 6-113-16,-6 5 88 15</inkml:trace>
  <inkml:trace contextRef="#ctx0" brushRef="#br0" timeOffset="35362.0466">11347 516 411 0,'18'-17'362'16,"-3"3"-177"-16,0-1 17 15,-3 5-65-15,-13 3-72 0,2 7 13 16,-3 2 6-16,-7 9 18 15,5-2-5-15,-8 8-45 16,1 1-11-16,8-1-29 16,4-1 1-16,8-1-2 15,3 0-1-15,5 1-1 16,-1 1-4-16,7-2 1 16,4-3-1-16,3-3 2 15,-5-2 0-15,2-3 1 16,-7 0-3-16,-3-4 1 15,0 2-1-15,-11-1-3 16,0 0 2-16,-8 6-1 16,-3-3 1-16,-8 8 1 15,-5-1 1-15,-6 1-4 16,-2 1-1-16,-2-1-299 16,2 0-310-16,4-2 406 0</inkml:trace>
  <inkml:trace contextRef="#ctx0" brushRef="#br0" timeOffset="35745.0375">11722 303 1088 0,'-21'1'678'0,"2"-2"-595"15,8-1-23-15,6 0 9 16,4 3-6-16,2 11-24 16,4 2-10-16,6 19-19 0,4 10-6 15,-3 13-4-15,4 5 4 16,1-7-4-16,3-7-6 16,5-15-197-16,2-7 150 15</inkml:trace>
  <inkml:trace contextRef="#ctx0" brushRef="#br0" timeOffset="35953.9658">11535 427 1660 0,'1'4'612'15,"12"-5"-601"-15,14 0-7 16,9 0-3-16,22 2 3 16,-1 7-9-16,8-3-113 15,3-3 87-15</inkml:trace>
  <inkml:trace contextRef="#ctx0" brushRef="#br0" timeOffset="36535.6003">12284 536 737 0,'-6'-15'631'0,"3"0"-345"15,2-5-48-15,-7 9-196 16,0-2-18-16,0 10-8 0,-12 8 0 16,5 11-1-16,0 7 1 15,4 10 3-15,9 0-5 16,-1 2 1-16,15-4-3 15,5-6-8-15,-2-5-4 16,7-11 0-16,1-3 0 16,-4-9 2-16,7-5 1 15,-1-9 3-15,-9-4 1 0,0-7 2 16,-1 1-5-16,-6 2-1 16,-1 2-1-16,-4 7 0 15,-4 5 0-15,0 8-6 16,0 0-16-16,-2 6-240 15,2-3 148-15</inkml:trace>
  <inkml:trace contextRef="#ctx0" brushRef="#br0" timeOffset="36858.1225">12632 388 413 0,'12'-19'367'0,"-4"-7"-151"15,-3-1 13-15,2 4-2 16,3-3-65-16,-6 3-41 0,6 5 0 16,-12 4-57-16,-10 6-6 15,4 10 2-15,-10 6-2 16,7 13-27-16,5 3-9 16,-5 9-12-16,7 5-6 15,7 8-2-15,2 8 2 16,14 10-4-16,6 2 0 0,-3 7 1 15,6 0-1-15,-7 3 2 16,0 2 0-16,2-9 0 16,-4-5-2-16,-4-12-7 15,-6-11-17-15,-6-16-172 16,-6-8 139-16</inkml:trace>
  <inkml:trace contextRef="#ctx0" brushRef="#br0" timeOffset="37049.1023">12450 389 1576 0,'4'-10'674'0,"5"15"-527"0,9-1-139 16,9 0-6-16,8 1 0 15,3-3-9-15,12-4-2 16,10 1 5-16</inkml:trace>
  <inkml:trace contextRef="#ctx0" brushRef="#br0" timeOffset="38749.1829">13239 399 1259 0,'-17'-5'719'15,"7"6"-639"-15,10 1-9 16,3 3-19-16,3 4-30 0,9 9-20 15,2 1 0-15,2 17-2 16,3 4 1-16,-5-1-1 16,-4 4 0-16,-3-7-16 15,-1-4-7-15,-6-10-14 16,-1-8 1-16,-2-10 12 16,-2-1 1-16,-4-9 14 15,0-3 1-15,0-9 5 16,-3-7 3-16,2-3 3 15,-1-2-3-15,4 2 0 16,2 1 2-16,5 5 0 16,4-1-2-16,0 2 4 15,6-1-3-15,-2 2-1 16,2 2 2-16,3 1 2 16,-4 6-6-16,2 16-305 15,-4 6 198-15</inkml:trace>
  <inkml:trace contextRef="#ctx0" brushRef="#br0" timeOffset="39944.9985">13398 633 1012 0,'3'2'692'16,"3"0"-496"-16,8-2-165 16,1 1-1-16,9-1-2 15,0-3-5-15,7-3-8 16,5 0-4-16,-3-5-6 16,-2-1 1-16,-5-3-3 15,-11-1 3-15,-4 3-4 16,-1-1 1-16,-8 6 1 15,-3 1-1-15,-6 1 3 16,-7 2-2-16,-6-4-1 16,-1 4-1-16,-10 2-2 15,5-3 0-15,-6 12-2 16,3 2-1-16,4 7 1 0,2 7 0 16,7 7 4-16,2 1-2 15,10 4 2-15,4 0-2 16,11-8 0-16,5-5 0 15,11-13 0-15,2-2-2 16,12-7 0-16,3-4 0 16,5-5-3-16,-2-3-1 0,-9-6-1 15,-5-4-2-15,-8-6 3 16,1-3 3-16,-7 0 3 16,-2 0 0-16,-8 2 3 15,-3 3 1-15,-6 4 20 16,-4 6 8-16,-7 12 5 15,-2 4 1-15,-5 16-22 16,0 5-5-16,3 13-6 16,-3 2-1-16,3 4-2 15,3-1 0-15,3-10-2 16,8-2 2-16,2-12-1 16,4-3-1-16,4-8-1 15,1-4-1-15,5-6 2 16,-2-4 0-16,2-4 2 15,0-5-1-15,-2-1-1 16,-1-1 2-16,-1 4 0 0,-3 3-2 16,-4 7 0-16,-1 5 0 15,0 7 0-15,0 4 0 16,2 5 0-16,3 2 0 16,3-3-4-16,0-3-8 15,6-4-19-15,-1 1-16 0,4-1-68 16,0 0-7-16,5-1-29 15,-4-2-1 1,3-5 105-16,5-2 29 0,-6-4 18 16,1-3 0-16,-3-4 12 15,-3-1 4-15,-9 1 21 16,2-2 22-16,-8 2 62 16,-4 2-3-16,-7 1-27 15,-4 2-13-15,-11 7-40 16,3 2-13-16,3 8-12 15,1 7-6-15,2 5-3 16,1 6 0-16,1 1-2 16,7 1-1-16,10-5-1 15,-2-4 0-15,11-7-1 16,-7-6-3-16,8-10 0 16,6-7-1-16,0-8 1 0,4-4 4 15,2-6 0-15,-3-2 0 16,-6-2 0-16,-4-2 0 15,-9-6 0-15,-3 0 0 16,-8-12-5-16,4-3 5 16,-2 8 0-16,0 8 2 15,0 22 5-15,1 11 9 16,-7 8 6-16,-2 0 12 0,2 0 10 16,0 7-8-16,8 16-4 15,-2 15-18-15,12 28-12 16,4 15 1-16,11 9-2 15,1-4-1-15,2-3 0 16,0-9-5-16,0-21-25 16,6-3 89-16,4-14-52 15</inkml:trace>
  <inkml:trace contextRef="#ctx0" brushRef="#br0" timeOffset="41673.5456">15035 235 1200 0,'-10'-6'740'0,"-2"7"-499"15,2-1-184-15,8 2-12 16,-3-2 1-16,8 1-40 16,-3 2-6-16,0 6-1 15,0 19 0-15,2 25-1 16,5 12 5-16,-4 21-1 0,9-11 2 16,-9-7-4-16,3-7 3 15,1-14-6-15,-5-9-10 16,3-9-22-16,2-10-23 15,0-12-251-15,-8-6-459 16,1-20 489-16</inkml:trace>
  <inkml:trace contextRef="#ctx0" brushRef="#br0" timeOffset="42165.6913">15024 266 855 0,'-5'-12'749'15,"5"2"-422"-15,11 5-160 16,-3 3-69-16,9 2-40 16,7 0-15-16,2 2-14 15,2-1-3-15,6 2-21 16,-3 2-2-16,-2 3-2 16,-3 3 0-16,-4 9-2 15,-3-4 0-15,-8-1 1 16,-1 5 0-16,-8-4 4 15,-2 2-2-15,-10 1 3 16,-2-8 0-16,-6 4-2 16,-8 1 1-16,-4 1-3 0,-6 3-1 15,-9 3 1-15,1-2 1 16,1-1-1-16,3-4 0 16,15-8-1-16,0-3 0 15,11-4 0-15,4 1-1 16,4-1 2-16,7-1 1 15,6 2-1-15,1 3-1 0,11 5 0 16,-2 6-1-16,14 2 1 16,9 5 1-16,5 3 0 15,4 2-1-15,-8 1 2 16,-5 0-1-16,-3-5-1 16,2-4 0-16,-2-9 0 15,0-4-1-15,-8-8 1 16,-2-5 0-16,-7-7 144 15,-2-7-107-15</inkml:trace>
  <inkml:trace contextRef="#ctx0" brushRef="#br0" timeOffset="44112.5492">9393 1400 910 0,'-11'-5'710'0,"3"-3"-443"16,3 3-96-16,5 3-75 16,0 1-22-16,0 1-19 15,-1 0-16-15,0 5-17 16,3 7-8-16,-1 15-7 15,0 9-1-15,0 15-3 16,-2 6 1-16,-2 2-4 16,2 3 1-16,-4-11-1 15,5 0-1-15,2-13-19 16,-4-11-11-16,4-10 28 16,-2-15-418-16,6-18 290 15</inkml:trace>
  <inkml:trace contextRef="#ctx0" brushRef="#br0" timeOffset="44347.5211">9428 1350 1449 0,'0'0'674'16,"8"0"-596"-16,1 4-31 0,-1 0-37 15,9 6-7-15,5 12 3 16,3 7-3-16,12 9 1 15,-4 4-1-15,-3 6-1 16,-4-5 0-16,-4-6 0 16,-2-3-8-16,-2-12-32 15,-4-8 13-15,-3-12-482 16,0-8 317-16</inkml:trace>
  <inkml:trace contextRef="#ctx0" brushRef="#br0" timeOffset="44545.008">9815 1360 477 0,'4'-14'567'0,"-2"7"-100"0,-1 5-62 15,-2 2-225-15,-2 9-62 16,-3 12-62-16,2 9-21 16,-1 17-25-16,-3 2-4 15,2 7-3-15,-4-3 0 16,3-7-1-16,4-5 2 15,0-17-41-15,2-5-232 16,1-12 187-16</inkml:trace>
  <inkml:trace contextRef="#ctx0" brushRef="#br0" timeOffset="44780.8482">10283 1463 1945 0,'-11'13'556'0,"9"-6"-556"16,-2-2-27-16,2-4-83 0,3 2 76 15</inkml:trace>
  <inkml:trace contextRef="#ctx0" brushRef="#br0" timeOffset="44932.6838">10253 1590 1732 0,'1'2'601'15,"6"1"-588"-15,5-3-16 16,2-2-13-16,8-7 7 16</inkml:trace>
  <inkml:trace contextRef="#ctx0" brushRef="#br0" timeOffset="45518.3855">11039 1471 1241 0,'-1'-6'708'0,"-4"0"-617"16,1-1-8-16,-1 1-14 15,-3 1-34-15,-2 5-30 16,-1 8-3-16,-5 8 2 15,-1 12-4-15,0 17 0 16,-3-2 1-16,8 5-1 0,1-4 2 16,4-14 2-1,5-1-4-15,8-11 0 0,4-7-11 16,12-7-38-16,2-4-73 16,-2-14-318-16,6-3-298 15,-3-6 453-15</inkml:trace>
  <inkml:trace contextRef="#ctx0" brushRef="#br0" timeOffset="45833.093">11155 1468 712 0,'-5'-3'616'0,"-2"5"-299"16,-4 5-91-16,2 8-183 16,0 6-26-16,5 5-8 15,5 6 5-15,6-3 4 16,5 2 4-16,12-5-7 15,0-8-3-15,6-8-1 16,-2-6 2-16,1-14 0 16,2-4-2-16,-7-5 0 15,3-5-6-15,-16-1 0 16,-5-2-1-16,-4 0 12 16,-3 4 1-16,0 4 5 15,-7 5 3-15,-8 7-7 0,-1 3-2 16,-7 6 1-16,0 2-8 15,4 5-9-15,-5 3-2 16,5-1-18-16,3 2-16 16,8-1-184-16,3-1-359 15,9-7 334-15</inkml:trace>
  <inkml:trace contextRef="#ctx0" brushRef="#br0" timeOffset="46219.0747">11542 1392 371 0,'4'-1'486'16,"-3"-4"81"-16,-9 4-142 15,0 6-194-15,-9 3-146 16,1 6-31-16,-4 1-17 16,0 3-5-16,1-2-13 15,3 1-9-15,3-1-2 16,7-4-4-16,5-1-3 15,6 0 0-15,10-2-1 16,1 2 0-16,13 1 0 16,-2-2-1-16,5-1 1 15,-3-5 1-15,-4 1 2 0,-4-4-3 16,0 4 1-16,-3 4 0 16,-10-4-1-16,0 2 2 15,-11-1 0-15,-6-3 1 16,-4 5 1-16,-7 0-3 15,-2 3-2-15,1 0-2 16,2-1-16-16,3-1-18 16,0-9-46-16,5-1-179 15,6-8 181-15</inkml:trace>
  <inkml:trace contextRef="#ctx0" brushRef="#br0" timeOffset="46419.9063">11660 1355 541 0,'11'-21'560'0,"-4"10"-203"16,-2-2 4-16,-1 14-213 15,-5 0-57-15,7 17-35 16,-1 8-11-16,-4 10-17 16,6 6-14-16,-5 2-10 15,0 0-1-15,8-4-1 16,-7-3 0-16,5-7-6 15,2-5-14-15,-4-10-236 0,1-3 189 16</inkml:trace>
  <inkml:trace contextRef="#ctx0" brushRef="#br0" timeOffset="46603.998">11558 1467 1499 0,'-4'0'660'0,"5"1"-600"16,5 4-12-16,12 1-5 16,4 2-32-16,13 0-10 15,1-3 6-15,7-2 91 16,4-2-502-16,8 0 324 16</inkml:trace>
  <inkml:trace contextRef="#ctx0" brushRef="#br0" timeOffset="47129.1032">12219 1608 1573 0,'-21'10'634'16,"11"-3"-594"-16,-6-6 5 0,10-2-2 16,1-1-18-1,3-5-14-15,2 3-4 0,1 0-7 16,0 1 1-16,-3 3-2 15,2 3 1-15,0 7 0 16,3 6 0-16,6 8 0 16,4 5 0-16,9 0 0 15,0-2 1-15,12-8-1 16,-5-8-1-16,4-11 1 16,2-7-2-16,-9-9 2 15,0-5 0-15,-6-5 0 16,-2-1 2-16,-6-5-2 15,-5-1 0-15,-11-2 0 16,0 5 1-16,-9 5 2 16,-2 8-1-16,-3 12 2 0,-4 5-3 15,-11 16-1-15,1 9-11 16,-7 4-27-16,4 2-19 16,6-2-114-16,5-5-131 15,16-9 140-15</inkml:trace>
  <inkml:trace contextRef="#ctx0" brushRef="#br0" timeOffset="47499.6066">12664 1269 1178 0,'-10'-5'787'15,"-3"0"-609"-15,-5-1-65 16,8 6-33-16,-6-3-52 16,2 3-9-16,4 6-9 15,-6-1-6-15,8 10 0 16,1 5-3-16,1 11 1 16,6 11 1-16,4 11-1 15,3 1-1-15,5 10 2 16,2-1-1-16,0 1-2 15,0 2 0-15,1-8 0 0,1 0 0 16,-3-10 0-16,0-6-4 16,-4-9-19-16,-7-8-8 15,4-11-29-15,-12-11-14 16,-7-13-267-16,-7-9-387 16,-7-15 452-16</inkml:trace>
  <inkml:trace contextRef="#ctx0" brushRef="#br0" timeOffset="47648.2068">12329 1560 1303 0,'-1'0'707'0,"0"-2"-583"16,6 2-60-16,13-1-23 16,6 1-17-16,16 5-19 15,5 0 3-15,7 0-8 16,3-2 1-16,8 4-4 15</inkml:trace>
  <inkml:trace contextRef="#ctx0" brushRef="#br0" timeOffset="48515.1026">13124 1453 1580 0,'-11'0'659'16,"3"0"-604"-16,3 0-18 15,8 3-4-15,0 9-28 16,5 3-4-16,13 17-1 15,-8 6 0-15,11 8 0 16,1 3 0-16,-8-9-5 16,4-2 0-16,-12-11-3 15,-4-9 2-15,0-9 0 16,-5-5 2-16,-6-14 2 16,2-5-2-16,-7-15 1 15,2-5 3-15,0-4-1 0,-1-5 1 16,10 9 0-16,0 1 1 15,7 13 1-15,7 7 0 16,-1 3-2-16,2 2 2 16,8 5-2-16,-6-5 0 15,7 3 0-15,4 2 0 16,-1 0 1-16,5 4-1 16,4 6-8-16,2 5-13 15,-2 1-25-15,2 4-242 0,-11-6 204 16</inkml:trace>
  <inkml:trace contextRef="#ctx0" brushRef="#br0" timeOffset="49225.8761">13454 1629 1564 0,'-2'11'621'0,"10"-7"-608"16,8-2-1-16,7-3 1 15,4-5-2-15,5-3-2 16,-1-3-5-16,1-5-1 0,-6-5-1 16,-9-4 0-16,-4 1 0 15,-8 3-2 1,-2 1 0-16,-6 6 3 0,-1 4-1 15,-8 5 4-15,1 5-1 16,-2 9-5-16,-5 7 2 16,-3 9-2-16,0 10 0 15,0 4 0-15,1 1 0 0,13-2-2 16,2-3 2-16,15-5 0 16,9-2 0-16,7-11 0 15,5-6-5-15,1-10 1 16,2-8-1-16,3-10-3 15,0 0 5-15,1-9-3 16,-7-4 3-16,-1 0 1 16,-2 2 2-16,-7 1 0 15,1 5 0-15,-12 2 2 16,-5 2-2-16,-7 6 1 16,-3 4 7-16,-6 8 3 15,-4 2-1-15,-2 15-1 16,-3 0-3-16,2 13-2 15,-4 0-1-15,6 3 1 16,0-2-2-16,8-3-1 0,5-3 1 16,4-5-2-16,6-7 0 15,2-2-5-15,2-8 3 16,3-3-2-16,2-4 3 16,1-13 2-16,2 0-1 15,1-9 0-15,0 2 2 16,-4 6-2-16,1 3 0 15,-3 12 0-15,-7 2 0 0,-2 6-2 16,0 5 2-16,-2 6-1 16,3 2-9-16,4-1-22 15,-3-3 28-15,7-1-418 16,2-6 257-16</inkml:trace>
  <inkml:trace contextRef="#ctx0" brushRef="#br0" timeOffset="49682.701">14252 1642 500 0,'7'-20'496'0,"-3"0"-183"15,-1-2 32-15,-3-4-123 16,-1 7-113-16,-7-1-53 16,-1 5-10-16,-3 12-12 15,-4 3-1-15,0 10-8 0,-2 4-10 16,4 14-11-16,2 3-4 15,12 5 1-15,2-1 5 16,9-9-1-16,10-2-1 16,1-14-4-16,6-3-4 15,0-13-1-15,-4-10-2 16,1-12-4-16,0-5 0 16,-1-11-2-16,2 0 4 0,-5-7 4 15,-7-5 1-15,-9-5 2 16,-5-4 2-16,-8-1 0 15,-4 4 0-15,-3 17 4 16,0 6-1-16,-1 18 10 16,2 10 5-16,2 10 9 15,2 8-1-15,4 24-12 16,4 9-6-16,10 25-8 16,9 14-2-16,6 8 6 15,4-1 3-15,4-4 0 16,0-15 0-16,1-15-3 15,-2-8-19-15,-2-21 8 16</inkml:trace>
  <inkml:trace contextRef="#ctx0" brushRef="#br0" timeOffset="50597.2909">15448 1192 1701 0,'-19'7'598'0,"-13"4"-587"16,2 0-6-16,-4 7-5 16,0 0 0-16,3 4 0 15,0 0-2-15,-3-4 1 16,3 4 1-16,2-1 1 16,4-4-1-16,2 2 2 0,5-4-2 15,10-7 1-15,1 1-1 16,22-3 0-16,4-1-1 15,12 1-1-15,8-1 1 16,0-5 1-16,3 4 0 16,5 0 0-16,-1 3 0 15,4 8 0-15,-7-4 0 16,-8 3 0-16,-6-4 0 16,-19-1 1-16,-2 2 1 0,-15 2 0 15,-1 5 1-15,-17-1 11 16,-6 1 7-16,-14-2 8 15,-14-2 2-15,2-2-8 16,-6-2-6-16,-2-7-10 16,7 0-4-16,6-6-1 15,10 1-7-15,21 2 243 16,2-8-176-16</inkml:trace>
  <inkml:trace contextRef="#ctx0" brushRef="#br0" timeOffset="160568.6715">10186 10855 1710 0,'1'-9'614'16,"5"7"-580"-16,9 11-28 15,-1 6-5-15,2 22-1 16,-4 12 0-16,-5 17 2 0,0 7 2 16,-5 2-1-1,-1-2-1-15,-1-18 0 0,1-10-2 16,-1-20 0-16,-1-14 1 15,-1-11 22-15,-2-12 4 16,-2-15 7-16,2-3-2 16,-4-13-15-16,5 1-8 0,3-5-4 15,3 1-4 1,9 6-1-16,0 1 0 0,8 10 0 16,0 3 0-16,5 1 0 15,1 8 0-15,-1 4 0 16,6 5 0-16,1 8-2 15,2 0-2-15,-2 8-31 16,-3 5-18-16,-11 8-221 16,-1 1 175-16</inkml:trace>
  <inkml:trace contextRef="#ctx0" brushRef="#br0" timeOffset="161528.904">10541 11161 1213 0,'6'-1'777'16,"11"-6"-495"-16,4 1-233 15,3-3-44-15,1 2-4 0,0-2 1 16,-3-4-2-16,-2-2 0 16,0-3 0-16,-5-3 1 15,-2 0 0-15,-9 0 2 16,-6 0-2-16,-5 4 3 16,-9 1-1-16,-5 10 1 15,-4 5-1-15,-5 10 0 16,1 7 0-16,3 11-2 15,4 7 1-15,9 4-2 16,6 3 0-16,14-4 0 16,8-1 0-16,10-10-1 15,4-4 0-15,5-9-2 16,2-2-7-16,5-9-28 16,5-5-26-16,-4-11-18 15,1-7 12-15,-12-7 33 0,-2-1 26 16,-8 2 42-16,-9 1 13 15,-6 6 12-15,-6 5-1 16,-8 5-21-16,-10 3-8 16,-6 9-19-16,-5 7-5 15,3 13-4-15,7 8 2 16,-2 5 0-16,6 5 2 16,-1-1 1-16,4-2-3 0,11-5 0 15,2-5 0-15,5-9 0 16,0-7-2-16,8-9-3 15,0-5-4-15,6-14 3 16,5 1 3-16,-3-9 1 16,-1-1 4-16,-5 2 1 15,-6 0-1-15,-4 7 2 16,2 2-2-16,-2 6-2 16,3 3 0-16,-2 6-8 15,-2 8-1-15,2 6 2 16,2 6-2-16,4 3-4 15,0 1-12-15,6-3-40 16,0-7-24-16,3-4-80 16,-1-10-77-16,0-16 47 15,0-4 56-15,0-14 162 0,-3-4 30 16,2-2 29-16,-4-5 15 16,-6-4 25-16,-2-2 13 15,-7-13-35-15,1-1-32 16,-5 1-21-16,-4 6-5 15,0 20 10-15,-2 7 2 16,0 12-2-16,5 7-7 16,-3 10-22-16,1 4-7 0,0 16-10 15,1 10 2-15,3 19-4 16,2 13 2-16,4 17-2 16,-1 2 0-16,7 3 1 15,-2-3 1-15,1-9-25 16,3 2 125-16,2-19-84 15</inkml:trace>
  <inkml:trace contextRef="#ctx0" brushRef="#br0" timeOffset="162515.353">11416 11133 1760 0,'-4'-11'595'0,"4"6"-548"15,5 3-44-15,2 3-6 16,-1 13-8-16,-2 7-2 16,-3 19 0-16,-2 7 4 15,-3 7-13-15,2 0-27 16,4-11 34-16</inkml:trace>
  <inkml:trace contextRef="#ctx0" brushRef="#br0" timeOffset="162725.2997">11438 10892 1751 0,'11'-2'606'16,"4"2"-539"-16,10 10-64 16,1 2-1-16,-4 5-15 15,-1 3-8-15,-3 7-28 16,-3-3-36-16,-3-1 56 16</inkml:trace>
  <inkml:trace contextRef="#ctx0" brushRef="#br0" timeOffset="163364.0083">11748 11140 1592 0,'-5'10'647'15,"4"9"-598"-15,-5-1-24 16,6 6-16-16,-1 1-5 16,-2-2-4-16,3-1 1 0,1-6-2 15,7-3-3-15,5-8 3 16,4-5 0-16,6-7 3 15,-4-8 6-15,7-7 2 16,3 0 1-16,0-3-5 16,-1-1-2-16,0-2-1 15,-1 1-2-15,-5 1 1 16,2 2 1-16,-10 6-2 16,-3 1 6-16,-4 11 3 15,-5 0 2-15,-3 5 3 16,-4 1-5-16,-5 8-4 15,-2 3-3-15,1 9-1 16,2 3-1-16,8 1-1 16,3 3 0-16,8-9 0 0,5-3 1 15,2-10 11 1,5-5 6-16,-1-9 10 0,1-5 3 16,-1-6-10-16,0-5-6 15,-1-3-11-15,-4-1-1 16,-3-2-3-16,-4 5 0 15,-7 8-1-15,3 6-2 16,-6 5-1-16,-1 5-1 16,2 11 1-16,0 4 1 0,7 14 1 15,-5 7-1-15,2 12-6 16,-3 4-2-16,4 13-2 16,1 6 2-16,7 7 5 15,1-1 3-15,-3-5 3 16,1-6 0-16,-10-15 0 15,1-5 2-15,-6-18-2 16,-7-2 1-16,-4-10 13 16,-9-4 7-16,-11-4 1 15,-5-5-5-15,-9-5-51 16,0-12-9-16,8-19 25 16</inkml:trace>
  <inkml:trace contextRef="#ctx0" brushRef="#br0" timeOffset="168915.759">4876 12562 1530 0,'-8'-15'671'16,"1"3"-559"-16,7 7-91 15,0 2-7-15,1 4-15 16,10 5-3-16,-3 7 3 16,2 9-1-16,5 15 5 15,1 6 1-15,7 6-3 16,-1-4 2-16,3-13-2 15,-3-6-1-15,-5-13 0 16,-2-10 0-16,-2-8 3 0,0-6 2 16,2-12 1-16,3-8 2 15,3-13-4-15,-2-6-3 16,-1-1-2-16,-2 5-2 16,-4 14 2-16,-1 12-2 15,-6 12 1-15,2 8-2 16,-1 11 0-16,1 8 1 15,6 11 3-15,2 5 2 16,2-2 0-16,3-1 0 0,0-9-1 16,0-5-1-16,-4-9 5 15,0-6 9-15,0-8 24 16,-2-1 5-16,-3-9 4 16,-2-1-9-16,-7-2-22 15,-1-2-6-15,1 6-36 16,-4 0-17-16,1 4-93 15,4 1 82-15</inkml:trace>
  <inkml:trace contextRef="#ctx0" brushRef="#br0" timeOffset="169499.2734">5493 12511 1377 0,'-1'-19'686'0,"1"1"-600"15,0 4-27-15,0 6-2 16,0 2-6-16,0 6-23 16,5 7-8-16,3 12-14 0,2 8-6 15,1 20 1 1,-4 2 4-16,-3 1-2 0,-1-1 0 16,-3-18-1-16,0-4-2 15,-2-12 1-15,-2-10 5 16,-3-5 9-16,2-1 3 15,-4-9 4-15,1-4-3 16,6-8-7-16,2-7-6 16,9-10-4-16,5 2-2 0,8 1 1 15,4 5 2-15,3 12-2 16,2 5-1-16,0 10-35 16,-7 6-2-16,0 8 21 15</inkml:trace>
  <inkml:trace contextRef="#ctx0" brushRef="#br0" timeOffset="169685.8305">5827 12577 1951 0,'0'1'594'16,"0"3"-494"-16,5 16-152 0,-1 7-27 15,-2 15-56 1,-3 1-56-16,-2-7-421 0,0-7 345 16</inkml:trace>
  <inkml:trace contextRef="#ctx0" brushRef="#br0" timeOffset="169864.1591">5918 12235 1954 0,'6'5'569'0,"7"17"-587"16,0 8-38-16,-3 11-357 16,0 0 269-16</inkml:trace>
  <inkml:trace contextRef="#ctx0" brushRef="#br0" timeOffset="170112.0909">6130 12267 1882 0,'3'-5'589'0,"2"6"-537"0,0 5-40 15,1 24-22-15,-3 8-1 16,-2 22 6-16,-1 9 5 15,4 4 2-15,-1-2 1 16,2-9-6-16,4-6-8 16,-4-19-18-16,0-4-8 15,-3-16-15-15,-2-6-12 16,-4-11-447-16,1-9 287 16</inkml:trace>
  <inkml:trace contextRef="#ctx0" brushRef="#br0" timeOffset="170287.6773">5965 12482 1716 0,'-1'-2'640'0,"6"-4"-550"16,8 6-63-16,9 0-23 16,5 0 0-16,4 4-2 15,3 1-2-15,1 0-1 16,5 4-13-16,-3-1-39 15,-4-4 316-15,6-4-208 16</inkml:trace>
  <inkml:trace contextRef="#ctx0" brushRef="#br0" timeOffset="170437.4399">6405 12502 1660 0,'1'6'657'0,"0"5"-528"16,-1 12-119-16,-1 10-6 15,-6 13-4-15,-1 1-14 16,-6-3-36-16,1-5-22 0,1-23 36 16</inkml:trace>
  <inkml:trace contextRef="#ctx0" brushRef="#br0" timeOffset="170613.8279">6418 12152 1892 0,'5'2'589'0,"7"15"-517"15,3 7-65-15,-2 15-63 16,-1 9-21-16,-6-8-58 16,0-2-288-16,1-12 255 15</inkml:trace>
  <inkml:trace contextRef="#ctx0" brushRef="#br0" timeOffset="171292.7781">6532 12433 126 0,'10'5'99'0,"-1"-1"22"0,-2-3-10 16,-2 6 128-16,0-4 52 16,-4 0 81-16,1 5-2 15,-1-5-143-15,0 8-71 16,0 6-56-16,-1 2-22 16,-4 8-39-16,-2 4-16 15,-4 0-14-15,-2-1-4 16,4-2-2-16,-1-7-1 0,5-7 0 15,2-6 5 1,2-9 9-16,2 2 3 0,4-4 0 16,4 0-4-16,6-7-10 15,5-4 0-15,4-9-5 16,4 1-3-16,1 0 0 16,3 1-1-16,4 7 1 15,-1 1 3-15,4 4 0 16,-4 4 3-16,-3 1-2 15,-3 2 2-15,-6 1-3 16,-2 0 1-16,-6 1 0 16,-6 0-1-16,-4 0 0 15,-3 0-1-15,-6-2 6 16,-1-1 0-16,-5-1 2 16,0 0-1-16,4 1-3 0,1 2-1 15,4 0-2-15,-1-1 0 16,7-2-4-16,0-5 3 15,6-2-3-15,4-2 2 16,-5-4 2-16,-1 5 0 16,-5 1 0-16,-4 4 0 15,0 5-2-15,-1 2 1 0,2 4 0 16,0 4 1-16,1 1 2 16,2 5 1-16,2 6 6 15,3 2 0-15,2 4-1 16,3-3-2-16,0-1-3 15,-2-2-2-15,1-1-1 16,-3 2 3-16,-7 1 2 16,3 7 4-16,-7 7 0 15,-5 6-2-15,2 6-1 16,-4-2-5-16,3-2-1 16,1-6 0-16,-1-10 0 15,3-5 0-15,-2-13 0 16,3-2 0-16,-11-6-17 15,-10-2-19-15,-16-2 24 16</inkml:trace>
  <inkml:trace contextRef="#ctx0" brushRef="#br0" timeOffset="172203.9853">5425 13148 1876 0,'-8'-17'571'0,"-4"12"-559"16,0 6-53-16,-12 13-37 15,3 9-6-15,-3 9 20 16,-2 0 28-16,9 4 50 16,-6-1 8-16,9 5-2 15,5 6-2-15,6-2-10 16,7 0-8-16,3-12-33 15,11-5-18-15,7-17-20 16,1-8 2-16,9-16 31 16,-6-9 23-16,4-8 35 15,0-1 9-15,-2-2 19 0,-3-1-7 16,-6 1-6-16,-5-2-8 16,-5 4-9-16,-2 5 1 15,-5 8 2-15,-3 8 5 16,-3 8-4-16,-2 6-2 15,-4 11-13-15,0 6-2 16,1 11 3-16,0 0-5 16,6 3 2-16,2-6-4 15,6-7 1-15,1-6 1 0,3-8 3 16,1-4 7-16,2-5 12 16,-1-8-1-16,0-8-4 15,-2-5-5-15,-2-3-8 16,-3 1-4-16,-7 2 1 15,-3 5-2-15,-3 6-1 16,1 2-8-16,0 8-21 16,2 0-20-16,1 4 30 15</inkml:trace>
  <inkml:trace contextRef="#ctx0" brushRef="#br0" timeOffset="172544.4307">5981 13121 1664 0,'-1'-3'641'0,"-2"0"-557"16,-8 3-84-16,-4 9-18 15,-8 6-5-15,0 6 5 16,-3 2 12-16,3-2 7 16,6 1 5-16,3-5 1 15,10 3-1-15,4-3-1 16,5-3-1-16,4 3-1 0,6-5-2 15,1 0-1 1,2-2 0-16,-1-5 0 0,0 1 1 16,0-2 6-16,-2 0 4 15,-1 0 0-15,-9 4 0 16,-2 0 0-16,-5 1-7 16,-5 5-2-16,-3-1 2 15,-4 2-4-15,-5 0-17 16,-4-1-15-16,6-2-173 15,-1-4 130-15</inkml:trace>
  <inkml:trace contextRef="#ctx0" brushRef="#br0" timeOffset="172758.8721">6181 12951 2005 0,'12'-5'592'15,"6"9"-531"-15,1 9-80 16,-1 19-32-16,-5 11-1 16,-3 19 6-16,-8 2 21 15,-1 0 28-15,2-4 0 16,-3-11 0-16,3-5-3 16,-3-11-34-16,-3-8-21 0,-3-14-325 15,0-8 249-15</inkml:trace>
  <inkml:trace contextRef="#ctx0" brushRef="#br0" timeOffset="172896.5058">5980 13220 1958 0,'16'-8'603'16,"16"0"-484"-16,38 6-100 15,12-2-15-15,16 5-27 16,-1 6-25-16,-24 6 31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15:14:19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3941 10642 839 0,'-6'-7'756'16,"11"-1"-246"-16,5 2-452 0,1-2-38 15,12 1-5-15,5 1-10 16,7 1 0-16,4 1-3 15,-2 1 2-15,9 2 0 16,6 1-3-16,14 7 1 16,11-1-2-16,7 3 0 15,-1-4-2-15,-5-6-1 16,-4 1 3-16,1-2 0 16,1-1 3-16,-4 1 1 15,-4 1-2-15,-18 8 1 16,-9 5-8-16,-22 13 5 15</inkml:trace>
  <inkml:trace contextRef="#ctx0" brushRef="#br0" timeOffset="4284.95">5567 10784 1275 0,'-4'-1'725'16,"0"-6"-573"-16,3 2-96 0,0 3-39 16,1-2-6-16,2 4-9 15,-1 1-1-15,6 0-1 16,3 3 0-16,5-1 2 15,4 3 0-15,4-1 0 16,3 1-2-16,6-5-2 16,5-1 2-16,12-3 0 15,4-3 2-15,10 1 0 16,0-2 7-16,3-6 3 16,7-1 3-16,3 0-4 15,4 3-6-15,0 1-3 0,-4 2 0 16,-2 5 2-16,-3 1-3 15,4 2 1-15,3 1-2 16,3 1 0-16,0 0 2 16,-2-2-1-16,0 2-1 15,-4-3 0-15,0 0 0 16,-9 0-1-16,-4 0 1 16,-9 0 1-16,-2 0-1 0,-2-1 2 15,-3-2-2-15,-5 4 0 16,-4-1 1-16,-12 1 0 15,5 0-1-15,-12 0-5 16,-5 1 15-16,-10 2-8 16</inkml:trace>
  <inkml:trace contextRef="#ctx0" brushRef="#br0" timeOffset="14357.82">8313 11058 1831 0,'0'0'565'0,"6"8"-550"15,4 7-13-15,2 8-2 16,1 5-6-16,-4 7-1 16,0-2 0-16,-4 2-1 15,-3 1 7-15,-3-2-5 16,-2 1-7-16,-4-5-14 16,-3-5-12-16,1-7-53 15,-2-4-223-15,-1-12 195 16</inkml:trace>
  <inkml:trace contextRef="#ctx0" brushRef="#br0" timeOffset="14610.14">8304 11097 1580 0,'0'-11'679'16,"5"4"-564"-16,2 2-49 0,5 4-30 15,3 1-16 1,2 8-13-16,4 4-2 0,1 11-2 15,4 10 0-15,-4 9-1 16,6 8 2-16,2 6-3 16,-8-6 3-16,8-3-2 15,-3-8 0-15,-1-10 0 16,4-6-4-16,-10-12-24 16,-5-6-14-16,-5-14-44 15,0-9 84-15,-5-15-10 16</inkml:trace>
  <inkml:trace contextRef="#ctx0" brushRef="#br0" timeOffset="14789.67">8692 11131 1300 0,'-7'-19'770'15,"1"3"-532"-15,0 7-144 16,3 1-15-16,-3 6-33 0,5 1-10 16,0 7-24-16,-2 6-8 15,-1 20-5-15,0 12 1 16,-5 15 1-16,5 9 3 15,1 3 2-15,-4-7 6 16,5-1-46-16,3-7-21 16,9-18 34-16</inkml:trace>
  <inkml:trace contextRef="#ctx0" brushRef="#br0" timeOffset="16475.74">9382 11154 1900 0,'-4'-3'559'16,"3"6"-572"-16,-4 4-33 16,0 14-12-16,-5 4-7 15,-7 16 29-15,-2 3 18 16,-7 4 14-16,2 1 4 0,0-8 0 16,1-2-23-16,5-14 14 15</inkml:trace>
  <inkml:trace contextRef="#ctx0" brushRef="#br0" timeOffset="16654.8298">9154 11264 1636 0,'0'2'716'0,"7"-1"-492"15,5 3-167-15,12 9-57 16,6 5 0-16,8 12 3 15,3 5-6-15,0 11-45 16,1 6-25-16,-8 5 41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4:48:24.22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21230 9253 2263 0,'0'-3'0'0,"-2"1"5"16,2 0-1-16,-2 2 7 0,1 8-11 16,-3 8-2-16,-4 22 2 15,0 10 2-15,-1 24 7 16,4 4 0-16,3 1 0 15,2-3-1-15,3-17-5 16,2-7-2-16,0-14-6 16,-2-7-15-16,-2-15 58 15,0-5-38-15</inkml:trace>
  <inkml:trace contextRef="#ctx0" brushRef="#br0" timeOffset="230.2375">21190 9099 1536 0,'-8'-7'652'16,"2"10"-602"-16,-1 4-29 15,-8 8-15-15,-1 10-3 16,-4 10 5-16,-1 7-5 15,-4 5 1-15,2-1 1 16,4-7-32-16,-1-9 81 0,11-24-45 16</inkml:trace>
  <inkml:trace contextRef="#ctx0" brushRef="#br0" timeOffset="365.6">21140 9237 1632 0,'13'-1'689'16,"5"1"-545"-16,11 5-83 15,6 2-16-15,10 9-28 16,2 5-12-16,-1 6-24 16,-10 4-29-16,-11-1 34 15</inkml:trace>
  <inkml:trace contextRef="#ctx0" brushRef="#br0" timeOffset="955.7447">20311 8636 1763 0,'-5'-9'638'0,"6"9"-544"16,6 3-37-16,7 11-51 15,4 12-6-15,0 17-1 16,-4 9-3-16,-4 11 1 16,-4-2 1-16,-1-8 2 15,0-11 0-15,-1-15 0 16,5-6 0-16,-6-12 1 16,-1-6 0-16,-1-6 3 0,-3-9 2 15,1-12-1-15,-3-5 0 16,-1-8-5-16,1-5 1 15,0-4 2-15,4 1-3 16,0 4 2-16,3 4 0 16,6 9-1-16,2 5 1 15,6 3-2-15,6 1 0 16,7-1 0-16,1 2 0 0,10 6 2 16,1 2-1-16,2 10-1 15,-1 4 0-15,-10 7-8 16,-1 10-23-16,-3 8-27 15,-3 3 31-15</inkml:trace>
  <inkml:trace contextRef="#ctx0" brushRef="#br0" timeOffset="1332.5205">20705 8790 1785 0,'-5'-5'593'0,"9"4"-564"16,5 4-14-16,7-3-14 0,1 0 0 16,4-2 2-16,3-1-2 15,1 1 0-15,0-4 2 16,5 0-2-16,-2-3-1 16,-2-4-5-16,4 0-1 15,-13-2-2-15,-4 0 1 16,-12 0 6-16,-11 1 0 15,-12 6 0-15,-5 6 1 16,-9 8 9-16,1 3 5 0,3 7 10 16,3 0 2-16,10 5-3 15,6 4-5-15,9 4-9 16,3 3-6-16,9 1-1 16,6-4 2-16,9-5 1 15,5-4-1-15,10-9-2 16,4-2-2-16,1-9-33 15,1-4-23-15,-6-15 35 16</inkml:trace>
  <inkml:trace contextRef="#ctx0" brushRef="#br0" timeOffset="2163.7927">21216 8113 1623 0,'-8'14'669'0,"0"15"-521"16,-1 24-141-16,-2 12-3 16,-1 16-2-16,-3 1 0 0,1 2-1 15,-3 1 2-15,4-8-3 16,0-4 1-16,1-11-28 15,9-3-21-15,4-17-65 16,4-7-74-16,13-21-95 16,-1-12-88-16,5-13 178 15,4-7 129-15,-1-10 284 16,3-3 34-16,0-8-27 16,0-8-85-16,-4-2-41 15,-3-1-15-15,-7 4-20 16,-3 7-10-16,-7 15-11 15,-6 5-1-15,-8 13-10 16,-4 6-9-16,-5 9-15 16,-3 11-1-16,-2 13-3 15,2 6-2-15,3 4 1 16,4-3-1-16,7-4-3 0,4-4 1 16,4-9-2-16,2-1-1 15,6-11 1-15,0-7 2 16,6-10-2-16,5-6 3 15,4-10-3-15,3-5-1 16,-1-1-1-16,-7-2-3 16,-2 4 2-16,-3 7 0 0,-5 8 2 15,3 4 0-15,-5 8 0 16,-1 3 2-16,0 9-1 16,-2 3 0-16,-2 7-1 15,3 3 0-15,-1-4 0 16,-2-2 2-16,7-8-22 15,-6-4-6-15,4-13-6 16,10-6-6-16,1-14 0 16,9-7-2-16,7-9-8 15,-4-4-9-15,-1-7 25 16,-3-2 12-16,-7-1 18 16,-3 1 6-16,-1 10 19 15,-3 11 12-15,-3 16 21 16,-2 8-13-16,0 19-14 15,-1 6-7-15,1 17-15 16,0 12 0-16,-2 12 0 0,1 3-1 16,-1-5-3-16,0-4-3 15,0-12 0-15,-1-3-3 16,3-11-24-16,-2-3-17 16,4-14 58-16,-4-3-29 15</inkml:trace>
  <inkml:trace contextRef="#ctx0" brushRef="#br0" timeOffset="2348.3544">21539 8467 1825 0,'-1'-1'602'16,"0"-1"-490"-16,13 4-93 15,10 2-7-15,11-2-8 16,7 0-2-16,5-2-4 15,2 0-7-15,5 3-42 16,1 1-22-16,-7 3 47 16</inkml:trace>
  <inkml:trace contextRef="#ctx0" brushRef="#br0" timeOffset="2507.4116">21941 8704 1346 0,'0'6'817'0,"0"3"-408"16,5 9-385-16,-1 1-18 16,6-1-45-16,-5-3-29 15,-4-8-57-15,0 1 60 16</inkml:trace>
  <inkml:trace contextRef="#ctx0" brushRef="#br0" timeOffset="2656.2787">22035 8295 1533 0,'10'-4'744'15,"4"4"-467"-15,4 10-255 16,-1 1-48-16,-6 10-228 16,1 1 161-16</inkml:trace>
  <inkml:trace contextRef="#ctx0" brushRef="#br0" timeOffset="3017.7441">22273 8576 1284 0,'-2'11'716'0,"-7"4"-589"0,-4 11-93 16,-5 4-23-16,2 1 0 15,4 0-2-15,3-3-3 16,11-5-3-16,6-2 4 15,8-1 4-15,8-4 6 16,5-6 3-16,5-7 0 16,8-10-4-16,-2-8-1 0,6-7-1 15,-4-2 0-15,-11-3 4 16,-1 0 4-16,-20 3 12 16,-6 1 4-16,-12 1 9 15,-5 1-3-15,-10 3-17 16,-6 5-9-16,-5 10-8 15,1 6-2-15,0 7-2 16,4 7-1-16,10 5-3 16,-1 1 0-16,11 2-26 15,1-4-27-15,8-6-48 16,5-3 41-16,16-12 30 16</inkml:trace>
  <inkml:trace contextRef="#ctx0" brushRef="#br0" timeOffset="3242.0117">22597 8654 1527 0,'47'-16'740'0,"-2"3"-554"0,-1 3-58 16,-10 15-62-16,-10 4-25 16,-11 14-38-16,-10 4-6 15,-13 5-2-15,-2 3 2 16,-7-9-1-16,7-8 3 16,2-12-1-16,7-7-1 15,12-12 3-15,2-5 1 16,21-9 2-16,-3-2 6 0,7 6 21 15,1 10 6-15,-4 22 4 16,3 18-9-16,-8 35-15 16,-3 15-15-16,-8 20 3 15</inkml:trace>
  <inkml:trace contextRef="#ctx0" brushRef="#br0" timeOffset="33160.0305">7948 15786 2001 0,'-1'-14'577'0,"5"11"-558"16,5 5-54-16,9 24-19 15,0 15 2-15,7 32 21 16,-2 18 22-16,-3 29 13 15,-3 7 1-15,-9 13-2 16,0-1 1-16,-1-5 0 16,3-4 0-16,0-23-2 15,1-11 2-15,-5-30-3 16,0-11 1-16,1-24-22 16,-5-9-26-16,0-22 28 15</inkml:trace>
  <inkml:trace contextRef="#ctx0" brushRef="#br0" timeOffset="33869.7234">7958 15732 2112 0,'4'-22'592'16,"26"0"-537"-16,14-3-42 15,30 0-24-15,9 0-5 0,11 3 0 16,10 3 0-16,13 1 10 16,9 3 3-16,15 3 4 15,2-3 0-15,-6 4 0 16,-2-2 1-16,-2-3-1 16,0-3 1-16,-3-1 0 15,-1 0 0-15,-17 0 11 16,-12 6 3-16,-18 0 7 15,-10 5 6-15,-16-2 0 16,-5 2-2-16,-16 1-4 16,-8-1-6-16,-14 7-11 15,-6-2-5-15,-6 4-5 16,-1 2 1-16,-5 9 3 16,-3 7 1-16,-4 18 3 15,-1 11-2-15,0 27-3 16,2 16-2-16,0 34 3 0,0 16-2 15,3 32 2-15,-1 8 0 16,3 0 0-16,1-7 0 16,5-21 1-16,0-14 0 15,2-24 0-15,0-9 0 16,-5-18 1-16,-1-6 2 16,-5-19-2-16,-1-5 1 0,-5-19 0 15,-3-5 2-15,-5-14 5 16,-2-4 4-16,-8-6 8 15,-6-8 0-15,-13-4 2 16,-8-7-3-16,-15-3-7 16,-9-3-2-16,-18-6-7 15,-6-4-4-15,-22-2-4 16,-6 0-5-16,-14 1-2 16,-5 8 4-16,8-1 14 15,4-1 7-15,21 3 3 16,10-1-2-16,16 3-11 15,10 0-5-15,14 3-14 16,5 1-8-16,12 5-38 16,3 5-40-16,18 16-527 15,7 6 389-15</inkml:trace>
  <inkml:trace contextRef="#ctx0" brushRef="#br0" timeOffset="34408.1904">11787 15501 2074 0,'4'37'597'16,"1"34"-514"-16,4 26-83 15,1 37-37-15,-2 8-5 16,-4 5-1-16,-4-3 7 15,-2-5 32-15,-5-1 4 0,3-2 4 16,3 0-1-16,-4-8 0 16,4-6 0-16,1-15-2 15,-3-14 3-15,3-28-25 16,2-18-23-16,-4-34 545 16,-2-21-406-16</inkml:trace>
  <inkml:trace contextRef="#ctx0" brushRef="#br0" timeOffset="35013.767">11771 15455 2101 0,'11'-12'676'0,"25"0"-398"16,32 5-303-16,13 4-31 15,19 7-19-15,11 3-8 16,10 2 35-16,6 4 24 16,12 0 28-16,1 0 8 15,-4-3 10-15,-1-4 4 16,2-7-2-16,-8-5-3 0,-3-5-7 16,-6-2 3-16,-29-4 3 15,-11-2-3-15,-26 1 3 16,-10 1-2-16,-17 9-2 15,-6 3 1-15,-12 3-11 16,-5 2-2-16,-5 4-1 16,-3 0-2-16,-5 14 3 15,-6 9-1-15,1 24-3 16,-2 16-3-16,2 25 2 16,4 18-4-16,7 25-2 15,4 10 1-15,7 15-7 16,0 5 0-16,0 1-5 15,0 1-3-15,-2-18 7 16,-4-14 2-16,-1-29 9 16,-2-12 3-16,-5-29 2 15,-2-8 0-15,-7-19 16 0,-6-13 8 16,-11-7 14-16,-10-9 5 16,-34-6-6-16,-13-3-2 15,-38-12-8-15,-7-3-4 16,-16-1-8-16,0-2-5 15,-1 4-6-15,-5 0 0 16,7 2-3-16,-1-1-1 16,16 2-17-16,9 1-19 0,20 0-48 15,6 0-47-15,12 9 80 16</inkml:trace>
  <inkml:trace contextRef="#ctx0" brushRef="#br0" timeOffset="35546.7489">15300 15351 1244 0,'15'10'836'0,"8"24"-442"15,5 18-350-15,8 43-57 16,-1 20 2-16,-6 29 7 15,-2 13 4-15,-10 12 8 16,-1 2 10-16,-5-5 7 16,1-4 1-16,-1-18-8 15,-2-12-7-15,-1-21-10 16,-1-20 3-16,-6-33-16 16,2-13-16-16,-7-36-48 0,-9-20 233 15,5-48-134-15</inkml:trace>
  <inkml:trace contextRef="#ctx0" brushRef="#br0" timeOffset="36110.6638">15308 15377 2315 0,'37'-20'610'15,"17"-2"-522"-15,38 4-132 16,13 3-16-16,10 8-21 15,6 5 8-15,10 4 41 16,8 4 17-16,12 9 25 16,-3 3 4-16,-11 3 5 15,-10 2 2-15,-4-8-7 16,-4-6 0-16,-11-10 5 16,-4-2 6-16,-28-13 9 15,-14 3 0-15,-20 1-4 16,-12-2-2-16,-14 8-7 15,-8 2-9-15,-7 3-9 16,-2 3-3-16,-2 15-3 16,-4 15 1-16,1 34-2 0,-6 22 1 15,-6 38-2-15,2 20-2 16,-2 27-2-16,8 9-1 16,4 3 3-16,6-2 2 15,6-20 5-15,-2-17 1 16,-1-29 2-16,-3-18 0 15,-6-29-1-15,-3-9 1 0,-3-21 12 16,-5-11 7-16,-9-12 11 16,-3-5 7-16,-12-11-4 15,-6-1 0-15,-18-8-9 16,-5-5-5-16,-10-2-10 16,-3-5-5-16,-12 6-7 15,-10-2 0-15,-27-5-2 16,-13 4-6-16,-3-8-7 15,5 4-6-15,30 8-22 16,16 0-29-16,20 12-81 16,10 6 86-16</inkml:trace>
  <inkml:trace contextRef="#ctx0" brushRef="#br0" timeOffset="36719.9995">18893 15147 2334 0,'8'22'617'0,"2"21"-507"15,3 60-132-15,0 34-6 16,-1 53 1-16,-3 17 5 16,0 6 16-16,-1-4 6 15,0-19 1-15,-1-5 1 0,3-23 0 16,2-10 1-16,1-25-1 16,-1-15-1-16,-2-29 2 15,-6-22-5-15,-3-30-38 16,-2-16-26-16,-4-46-51 15,-4-27-16-15,-8-67 588 16,-4-49-369-16</inkml:trace>
  <inkml:trace contextRef="#ctx0" brushRef="#br0" timeOffset="37262.0853">18835 15469 2201 0,'0'-25'645'0,"11"0"-513"15,9-1-73-15,24 2-63 16,20-1-10-16,30 11-4 0,13 7 2 16,12 11 9-16,1 10 5 15,15 10 2-15,4 8 0 16,8 4 1-16,-3-4 0 16,-11-6-1-16,-6-7 2 15,-12-12 0-15,3-6 3 16,-8-12 9-16,-3-7 4 0,-8-8 15 15,-14 3 2 1,-26-1 5-16,-15 3-4 16,-22 10-13-16,-9-1-8 0,-12 8-13 15,-1 3-5-15,-2 4-8 16,-4 10-3-16,-2 25-3 16,-3 13 3-16,-9 40 3 15,-2 17 5-15,-3 32-1 16,6 16-2-16,9 20-4 15,5 8-2-15,17 2 3 16,8-7 3-16,5-23 5 16,3-13 4-16,-4-26 3 15,-4-13 0-15,-2-19 2 16,-4-9 0-16,-9-23 1 16,-4-10 1-16,-8-16 17 15,-6-11 2-15,-10-9 4 0,-16-7 5 16,-38-14-14-16,-28-8-3 15,-41-19-7-15,-23-9-7 16,-25-7-10-16,-4 0-6 16,-11 7-18-16,7 7-18 15,1 11-42-15,-14 3-59 16,-26 4 90-16</inkml:trace>
  <inkml:trace contextRef="#ctx0" brushRef="#br0" timeOffset="38078.5722">6329 16603 1941 0,'-26'-17'615'0,"-1"-1"-481"16,-8 3-130-16,-2 2-16 0,-15 9-10 15,-9 6 1-15,-9 14 9 16,-4 7 4-16,6 3 16 16,3 3 1-16,20 1-2 15,9-1 2-15,16 3-7 16,8 3-2-16,16 1-2 16,9-1-2-16,21-1-1 15,11-2 1-15,17-4 4 16,4 1 0-16,-4-6 4 15,-5-3-1-15,-15-4 7 16,-8-4 5-16,-10-4 4 16,-6-2 6-16,-17-1 8 15,-6 1 5-15,-22 2-1 16,-11 3-7-16,-21 9-14 16,-9 1-10-16,-6 4-7 15,6 1-2-15,16-5-14 0,11 0-12 16,22-3-47-1,8-4-32-15,24 2 63 0</inkml:trace>
  <inkml:trace contextRef="#ctx0" brushRef="#br0" timeOffset="43636.5447">9119 15583 1782 0,'-6'-9'609'0,"5"-1"-549"15,3 2-33-15,2 2-20 16,-4-1 0-16,0 3 14 15,0 4 4-15,0 0-3 16,1 9-2-16,0 13-15 16,-1 7-2-16,0 25-2 15,1 7 2-15,1 18 6 16,5 10 4-16,1 13 7 16,1 5 4-16,2 7-1 0,-4-3-5 15,-2-6-6-15,1-4-5 16,-3-9-3-16,1-5-3 15,-1-7 0-15,0-3-1 16,0-3 1-16,-1-5-1 16,-2-9 4-16,1-7-9 15,-2-23-62-15,-1-8 570 16,4-35-402-16</inkml:trace>
  <inkml:trace contextRef="#ctx0" brushRef="#br0" timeOffset="44511.4438">8150 16213 1381 0,'-10'3'731'16,"1"-3"-533"-16,7 0-162 15,5 2-35-15,0 1-1 0,4 3 0 16,-4-2 0-16,6 2 5 15,11-1 9-15,12-4 15 16,12 0 1-16,18-4 0 16,5-8-11-16,18 0-13 15,11-3-3-15,6-3-3 16,8 5 4-16,2-2 4 16,-5 3 4-16,-7 4 13 15,-2 3 1-15,-9 4-3 16,-6 3-2-16,1 4-16 15,-7-1-1-15,-6-3-1 16,-10 0-3-16,-13-3 0 16,-10 0 1-16,-12-1-15 15,-5-2-25-15,-18-2-166 0,-10-4 131 16</inkml:trace>
  <inkml:trace contextRef="#ctx0" brushRef="#br0" timeOffset="45779.3472">8190 16034 1362 0,'-1'0'685'16,"0"-4"-620"-16,1-1-34 16,-1-5-11-16,-1-2-7 15,1-6 7-15,2 3 3 16,0-6 12-16,3 1 3 15,5-1-5-15,0-2-7 16,3 0-12-16,4 2-4 16,-2-3-6-16,0 2 1 0,3 5-4 15,-5-2 3-15,2 9-1 16,-3 3 0-16,-3 3-3 16,-2 7-2-16,-1 6 2 15,3 5 2-15,3 11 3 16,2 1-1-16,-1 11-2 15,1 3-1-15,-1-2 1 16,1 1-2-16,-6-11 0 16,3 0 1-16,-3-12 2 15,-1-3-11-15,-2-7-28 16,-5-4-16-16,-3-3-511 16,-6-3 320-16</inkml:trace>
  <inkml:trace contextRef="#ctx0" brushRef="#br0" timeOffset="45948.0292">8231 15931 1844 0,'-13'-11'575'16,"7"5"-544"-16,4 0-21 16,8 2-11-16,4-2-2 15,4-2 3-15,3 5 6 0,5 3 3 16,2 6-20-16,1 23 13 15</inkml:trace>
  <inkml:trace contextRef="#ctx0" brushRef="#br0" timeOffset="46883.8016">8524 15884 1667 0,'0'-1'660'0,"-1"0"-518"16,5 2-175-16,-3 0-30 15,1 5-278-15,-3-1 218 16</inkml:trace>
  <inkml:trace contextRef="#ctx0" brushRef="#br0" timeOffset="47016.7198">8651 15842 1197 0,'1'1'737'0,"-1"-2"-602"15,4 0-94-15,0 3-475 16,0-2 282-16</inkml:trace>
  <inkml:trace contextRef="#ctx0" brushRef="#br0" timeOffset="47141.826">8778 15854 1735 0,'1'1'612'0,"2"2"-583"16,0-3-50-16,-1 3 13 0</inkml:trace>
  <inkml:trace contextRef="#ctx0" brushRef="#br0" timeOffset="48662.6395">9371 15734 1748 0,'2'0'626'0,"4"0"-545"16,9 0-58-16,3 2-25 15,2 4-5-15,0 2-3 0,-4 7-2 16,6 1 6-16,-2 3 2 16,0 2 4-16,-4-2 0 15,-11-3 0-15,-5-3-1 16,-7-3-7-16,-2-1 2 16,-4 2-2-16,-1-1 1 15,-1-1 6-15,-4-1 1 16,4-1 5-16,3-2 2 0,2-2 2 15,10 0-2-15,-1-1-3 16,-2-1-2-16,5-1-1 16,1 1 0-16,5-1 0 15,12 3 1-15,0 0 0 16,5 0-8-16,9 0-39 16,-4 1-186-16,4 5 153 15</inkml:trace>
  <inkml:trace contextRef="#ctx0" brushRef="#br0" timeOffset="50960.4225">9495 15842 1555 0,'1'-19'632'16,"2"-5"-621"-16,2 0-17 15,-2-1-1-15,-7 2-2 16,-2 1 14-16,-1-1 4 16,-4 4 0-16,0 2 0 0,1 3-10 15,-1 7-7-15,-4 3-17 16,0 4 0-16,-4 9 3 15,-2 2 7-15,6 11 15 16,3 5 4-16,7 6-2 16,-1 2 1-16,6-1-1 15,1-4 2-15,6-7-4 16,3-3 0-16,0-11 2 16,3-2 1-16,-1-4 8 15,0-3 5-15,5-2 8 16,-2-1-2-16,-1-1-8 15,1-3-3-15,-3 1-7 16,0-4 0-16,5-3-3 16,-4-3 1-16,3-1 2 15,0 1-4-15,-9 2 3 16,0 3-1-16,-7 5 2 16,-4 3 7-16,-2 6 3 0,2 6 3 15,-1 9 2-15,-3 4-7 16,0 5 1-16,-3 6-1 15,3 4 1-15,5-2 1 16,1-1 4-16,2-4 4 16,-5-7 4-16,0-3 0 15,5-3 1-15,0-2 1 0,1-5 2 16,2 0-5-16,1-5-10 16,-6-1-5-16,2-2-9 15,2-2-1-15,-6-1-2 16,8-3-14-16,2 0-38 15,-1-5-5-15,18-6 32 16</inkml:trace>
  <inkml:trace contextRef="#ctx0" brushRef="#br0" timeOffset="51332.7943">9866 15711 1974 0,'-9'-7'565'0,"-3"1"-590"0,1 0-55 15,-4 5-287-15,-2 5-71 16,3 11 227-16,-2 4 83 16,4 8 492-16,1 3-71 15,5 6-222-15,2 0-33 16,4 1-27-16,2-10-9 15,3-9-8-15,0-6 4 0,4-7 22 16,2-2 22-16,5-10 43 16,1-4 17-16,8-12-23 15,2-3-9-15,2-7-28 16,1 1-11-16,-6-1-16 16,-4-1-4-16,-10 8-4 15,-6 2-3-15,-11 7-8 16,-8 4-11-16,-14 6-28 15,-5 10-22-15,-9 13 43 16</inkml:trace>
  <inkml:trace contextRef="#ctx0" brushRef="#br0" timeOffset="52671.471">8351 16465 1123 0,'-4'-2'769'0,"1"0"-581"16,3 4-236-16,2 2-70 15,0 2-24-15,0 7 86 16,-1 2 112-16,0 11 77 16,-1-1-22-16,2 5-42 15,-2-2-31-15,2-6-29 16,0-2-16-16,-2-10-49 16,2 0-72-16,-3-9-386 15,0-1 309-15</inkml:trace>
  <inkml:trace contextRef="#ctx0" brushRef="#br0" timeOffset="53739.9709">8295 16446 1275 0,'-5'-4'741'0,"-1"-1"-501"16,1 0-229-16,0 0-20 15,1 1-10-15,0 1 1 16,3 3 9-16,1 0 7 15,-1 1 6-15,1 0 3 16,-1-2 0-16,1 1 1 0,0 0-3 16,0 1-1-16,0 0-1 15,0-1 1-15,0 0 0 16,1 0-1-16,-1-1-3 16,0 1 2-16,0 0-2 15,1-1 0-15,0 1 0 16,1-3 4-16,-1 3-2 15,-1-1 3-15,0-1-5 16,0 2 2-16,0 0-2 16,1-1 2-16,-1 0-1 15,0-2-1-15,0 0 2 16,2 3 0-16,-1-1 2 16,0 2 1-16,0-1 2 15,-1-2 1-15,0 2-3 16,0-1-2-16,0 1-1 0,0 0 1 15,0-1-1-15,0 0-1 16,0 0 4-16,0-1-2 16,0 3 6-16,0 0 0 15,0-1 2-15,1 1 2 16,1 0 1-16,-2-3 2 16,0 1-2-16,1-1-2 15,-1-2-2-15,0 4-1 0,0-1-6 16,0 1 1-16,1-1-3 15,0 0 0-15,-1 1-1 16,1-1 0-16,0 0 0 16,-1-1 0-16,1-2 4 15,0 2 1-15,0 0 7 16,2-1 1-16,0 3-2 16,1-2 1-16,3-2-3 15,2 3 0-15,1-4-5 16,2 2-2-16,-1 2-2 15,1-3 0-15,1 4 0 16,0 0 0-16,6 2 3 16,-1 1-1-16,6 2 1 15,-3-2-2-15,-5-1-1 16,-1 1-1-16,-9-1-4 16,-3-1 0-16,-9 5 1 0,-1 7 4 15,-15 9 2-15,-2 2 1 16,-7 1 1-16,-4-3-3 15,5-2 2-15,4-2-1 16,7-4 0-16,1-4-1 16,6-6-1-16,3-2-3 15,6-2-3-15,3-2-6 16,9-3-1-16,5-4 4 0,7-3 5 16,5 0 6-16,3 1 2 15,2 3-3-15,1 8 0 16,-2 2-1-16,3 7 0 15,-4 2 0-15,-5 1-1 16,-4 1 1-16,-10 2 0 16,0-1 3-16,-9-1 0 15,-1-1 6-15,-6-3 13 16,-8-1 4-16,-5 0 5 16,-3-1-6-16,-2 0-13 15,-1-3-4-15,-1 0-6 16,2-3-1-16,0 0-7 15,3 1-11-15,4-1-25 16,3 0-17-16,8 4-22 0,4-1-270 16,12-3 244-1</inkml:trace>
  <inkml:trace contextRef="#ctx0" brushRef="#br0" timeOffset="53914.1203">8780 16458 2005 0,'-9'-1'562'0,"1"3"-599"16,2 2 114-16,-3 0-77 15</inkml:trace>
  <inkml:trace contextRef="#ctx0" brushRef="#br0" timeOffset="54046.4575">8818 16449 1437 0,'1'6'688'0,"1"-1"-626"16</inkml:trace>
  <inkml:trace contextRef="#ctx0" brushRef="#br0" timeOffset="54182.571">8973 16466 1154 0,'6'5'835'0,"-2"3"-473"15,-4-1-279-15,8-2-74 16</inkml:trace>
  <inkml:trace contextRef="#ctx0" brushRef="#br0" timeOffset="55608.4391">9420 16286 1707 0,'4'0'654'16,"10"4"-538"-16,3-3-119 16,12 7-56-16,-3 2 1 0,-1 5 14 15,-2 2 8-15,-6 1 36 16,1 4 0-16,-13 0 4 15,-5 0-2-15,-4-1 0 16,-8-3 0-16,-4-4-4 16,-6-3 5-16,-1-2 3 15,1-1 3-15,-1-1 4 16,5 2-3-16,3-1-1 16,0 2-1-16,3-3-3 15,1 2-2-15,4 1-3 16,0 0 0-16,5 1-4 15,7 1-1-15,8-4-2 16,8-2-1-16,15-6-3 16,7-5 0-16,13-5 0 15,0-2 5-15,-3-1 1 16,-8-3-1-16,-10-5 3 0,-1 1 3 16,-10-4 9-16,1 1 4 15,-8 3 3-15,-7-1-4 16,-9 4-2-16,-8 1-4 15,-7 2-4-15,-4 6-2 16,-3 8 0-16,-4 4 2 16,3 13 2-16,2 4 0 0,5 6 2 15,5 0-4-15,6 3 2 16,3-5-1-16,8-6 5 16,2-5 0-16,5-14 5 15,6 0 7-15,3-14 13 16,2-4-1-16,4-5-5 15,-5-6-8-15,-11 5-37 16,-2 3-22-16,-19 14-311 16,-15 16 227-16</inkml:trace>
  <inkml:trace contextRef="#ctx0" brushRef="#br0" timeOffset="55937.3168">8436 16953 1931 0,'1'1'564'16,"2"1"-527"-16,3 5-123 15,0 1-26-15,0 4-378 16,-2 0 238-16</inkml:trace>
  <inkml:trace contextRef="#ctx0" brushRef="#br0" timeOffset="56087.0829">8826 16975 1983 0,'2'10'582'15,"0"2"17"-15,1 2-479 16</inkml:trace>
  <inkml:trace contextRef="#ctx0" brushRef="#br0" timeOffset="56240.6729">9142 17090 1916 0,'5'9'616'0,"0"0"-505"16,0-1-144-16,1 2 15 15</inkml:trace>
  <inkml:trace contextRef="#ctx0" brushRef="#br0" timeOffset="56599.4368">12322 15952 1994 0,'-20'5'677'0,"-3"-5"-456"15,4 5-207-15,1 5-178 16,1 3-35-16,-4 4 115 16</inkml:trace>
  <inkml:trace contextRef="#ctx0" brushRef="#br0" timeOffset="56758.5218">12526 16062 2283 0,'-4'9'545'15,"-6"2"-511"-15,-2 2-39 16</inkml:trace>
  <inkml:trace contextRef="#ctx0" brushRef="#br0" timeOffset="56898.3629">12374 16566 1748 0,'-6'15'643'16,"3"-3"-456"-16,3-6-200 16</inkml:trace>
  <inkml:trace contextRef="#ctx0" brushRef="#br0" timeOffset="57235.5881">16151 15986 1969 0,'2'3'650'0,"-4"-2"-542"16,-1 3-103-16</inkml:trace>
  <inkml:trace contextRef="#ctx0" brushRef="#br0" timeOffset="57403.6481">16190 16191 1891 0,'11'22'738'16,"-4"-14"-393"-16,0-2-375 16,-7-9-5-16</inkml:trace>
  <inkml:trace contextRef="#ctx0" brushRef="#br0" timeOffset="57748.1793">19389 15754 2338 0,'-11'5'493'0,"-5"4"-714"15,-3-7 116-15</inkml:trace>
  <inkml:trace contextRef="#ctx0" brushRef="#br0" timeOffset="57896.6877">19344 16153 1941 0,'11'24'707'0,"-1"-15"-413"16,-1-1-333-16,-3-12 2 16</inkml:trace>
  <inkml:trace contextRef="#ctx0" brushRef="#br0" timeOffset="61446.9201">11943 16129 707 0,'-18'-2'608'0,"0"-1"-213"16,-3-2-187-16,4 0-86 16,-2-1 3-16,4 0-3 15,8 3-26-15,2-1-8 16,-5 2-10-16,9 0-31 16,-8-1-14-16,3 2-20 15,8 1-8-15,-1-3-2 16,6 3 2-16,13-3 2 15,6 0 7-15,9 1 2 16,6-1 0-16,2-1-7 16,5 0-4-16,7 0-4 15,6 0-1-15,5 1 1 16,5-2 0-16,3 0-1 16,7 0 1-16,9 3 0 0,1-2 1 15,6 1 0-15,-6-1 0 16,-6 1 2-1,-17 4-1 1,-33 0 0-16,-1 0-2 0,104 6 2 0,4 1-3 16,9 5 11-16,-49-8 2 15,-8-4 2-15,-6-3 4 16,-12-6-9-16,-8 1-1 16,-8-2-5-16,-8 0-3 0,-18 0-1 15,-6 6-10-15,-17 1-57 16,-11 3-36-16,-27 8 61 15</inkml:trace>
  <inkml:trace contextRef="#ctx0" brushRef="#br0" timeOffset="62113.5723">11954 15575 1732 0,'-11'-8'610'16,"5"2"-585"-16,4 1-17 15,4 4-8-15,4-4-1 16,8 3 23-16,4 2 13 16,3-3 11-16,4 8 4 15,-1-2-23-15,1-2-11 16,-1 5-12-16,-3-5-3 0,-3 2-1 15,-6 2-14-15,-4-4-34 16,-1 1-19-16,-7-1-240 16,0 0 195-16</inkml:trace>
  <inkml:trace contextRef="#ctx0" brushRef="#br0" timeOffset="62370.3796">12095 15581 1169 0,'-2'0'783'16,"-3"0"-521"-16,3 4-179 15,0 6-31-15,-3 9-26 16,0 10-8-16,0 17-9 16,0 9-5-16,1 15-1 15,-1 2-3-15,5-3 0 16,-1-7 5-16,3-19 12 16,1-9 8-16,-2-15 20 0,2-7 6 15,-1-8 4-15,-2-3 4 16,-5-5 8-16,-4-1-5 15,-11-6-21-15,-4-4-17 16,-9 0-56-16,-2-3-22 16,5 2-39-16,4 2-17 15,12-2 74-15</inkml:trace>
  <inkml:trace contextRef="#ctx0" brushRef="#br0" timeOffset="65185.5342">11963 15594 1800 0,'-5'-5'609'0,"4"3"-536"15,1 2-51-15,5 0-22 16,-1 0 0-16,2 0 4 16,0-1 0-16,5 3 0 15,0 1 1-15,6 1-5 16,3 1 1-16,3-1 2 15,2 0-1-15,4-2 7 16,2 2 2-16,-4-3 2 16,2 0-2-16,3-1-3 15,-7-1-3-15,-2 2 0 16,-4-1-1-16,-17 1 0 16,-2 2 0-16,-6 4 2 0,-9 4 1 15,-4 9-1-15,-5 3 4 16,-3 3-4-16,3 3-1 15,-4 2-2-15,3 2-2 16,-2 5 1-16,3-4-1 16,3-3 0-16,1-5 2 15,6-5-2-15,3-4 0 16,4-9 0-16,4 2 0 0,1-8-1 16,2 3 2-16,2-1 0 15,1-2 1-15,8-2 3 16,6 2 4-16,10-5 19 15,6 0 7-15,14-1 3 16,-2-5-6-16,8 0-17 16,5-1-9-16,-6 3-5 15,0 1 2-15,-16 0-2 16,-9 1 1-16,-10 2 0 16,-5 0-8-16,-7 4-43 15,-10-1-26-15,-12-4 522 16,-6 3-366-16</inkml:trace>
  <inkml:trace contextRef="#ctx0" brushRef="#br0" timeOffset="65460.8279">11915 15737 1891 0,'-5'-3'582'16,"3"-2"-542"-16,5 1-44 0,5-1-6 16,2-2-2-16,4 5 23 15,0 2 12-15,9 4 9 16,3 3 4-16,6 0-5 16,4 1-9-16,2-1-9 15,1 1-5-15,-5 0-6 16,-3 0 7-16,-2 2-56 15,0 3-28-15,-34-5 50 16</inkml:trace>
  <inkml:trace contextRef="#ctx0" brushRef="#br0" timeOffset="66319.0205">12856 15538 764 0,'-5'0'763'0,"-1"-4"-181"16,2 2-515-16,1 2-73 15,0-1 3-15,-1 0 24 16,2 0 14-16,-3 1 10 16,4 5-3-16,-3 6-23 15,3 4-1-15,6 7 9 16,-5 3 8-16,5 9 9 16,0 6-6-16,-2 15-8 15,5 8-6-15,0 22-11 16,0 12-1-16,1 13-6 15,2 9-2-15,0 1-1 16,0-1-5-16,2-3 17 16,-3-3 4-16,1-8 5 0,0-5 7 15,1-15-14-15,-1-7-1 16,-1-19-3-16,-1-7-2 16,-5-21-5-16,1-10-4 15,-5-16-33-15,-1-6-24 16,-11-26-220-16,-4-14 173 15</inkml:trace>
  <inkml:trace contextRef="#ctx0" brushRef="#br0" timeOffset="66617.1243">12393 15696 1465 0,'-8'-6'816'0,"4"-3"-476"0,0 0-273 16,4 4-111-16,1 1-1 15,3 4-1-15,0 4 10 16,2 3 27-16,-3 2-18 16,0 2 116-16,2 0-74 15</inkml:trace>
  <inkml:trace contextRef="#ctx0" brushRef="#br0" timeOffset="66740.7945">12471 15685 1744 0,'1'4'631'16,"0"2"-517"-16,0 4-122 15</inkml:trace>
  <inkml:trace contextRef="#ctx0" brushRef="#br0" timeOffset="66891.3921">12620 15664 1536 0,'9'6'738'0,"-1"-3"-522"15,0 1-185-15,-2 2-123 0,-10 2-390 16,-3 3 295-16</inkml:trace>
  <inkml:trace contextRef="#ctx0" brushRef="#br0" timeOffset="68124.604">13130 15638 1583 0,'0'1'693'15,"0"0"-526"-15,-8 10-157 16,4 8-17-16,-8 10-1 15,-2 8-1-15,0 5 9 0,-3-2 0 16,2-3 8-16,4 0-11 16,4-15-40-16,4-4 76 15,3-15-42-15</inkml:trace>
  <inkml:trace contextRef="#ctx0" brushRef="#br0" timeOffset="68746.162">13232 15693 1760 0,'1'1'598'0,"4"5"-569"16,7 3-37-16,-8 6-16 15,0 3 3-15,-4 6 7 16,-2-1 11-16,0-2 7 16,6-1 2-16,-2-7-2 15,6 0 0-15,3-4 1 16,-1-3-1-16,1-8 17 15,-1-3 3-15,-1-9 15 16,-2-6 0-16,0-2-14 16,0 1-6-16,-5 2-14 15,-2 4-3-15,-3 1-2 16,-5 2-4-16,-2 5-6 16,-1 4 0-16,-1 9-4 15,-3 3-1-15,5 11-7 16,-1-4-8-16,6 1-17 0,7-1-3 15,5-6-27-15,6 2-15 16,7-7-179-16,0-5-178 16,6-5 25-16,1-10 133 15,-1-3 484-15,1 2 143 16,-5-8 124-16,0 5-114 16,-5 1-175-16,-4-1-42 0,-7 6-45 15,-2 2-12-15,-6 2-30 16,-3 7-9-16,-6 7-24 15,-3 9-8-15,-1 10-5 16,-2 2 0-16,9 4 2 16,0 1 2-16,8-5 0 15,5 0-2-15,4-7-4 16,2-7-3-16,1-12 0 16,2-6 2-16,-2-9 19 15,1-2 6-15,-5-3 6 16,-4 1-3-16,-6 0-12 15,-6 0-5-15,-7 7-30 16,-6 5-15-16,-5 12-35 16,-3 7-18-16,-2 13-337 15,0 6 285-15</inkml:trace>
  <inkml:trace contextRef="#ctx0" brushRef="#br0" timeOffset="69775.3861">11797 16679 1499 0,'0'1'700'16,"0"-3"-551"-16,8-3-137 0,8 0-47 15,3-2-3-15,9 2 12 16,-4-2 17-16,5 1 13 15,3 1 1-15,6-2-3 16,5 0 2-16,8-1 6 16,5 1 7-16,16 0-1 15,7-1-4-15,13-4-5 16,7-2-3-16,2 2-3 16,0 3 0-16,-3 6 0 15,-1 0 1-15,0 6-1 16,-3 2 0-16,15-2-1 15,-1 0 0-15,2-6 0 16,2-5 0-16,-20-5 2 16,-8-1-2-16,-21 0 2 15,-12 3 0-15,-15 3-5 0,-10 3-6 16,-15 3 82-16,-8 2-58 16</inkml:trace>
  <inkml:trace contextRef="#ctx0" brushRef="#br0" timeOffset="71088.5093">12018 16280 1110 0,'-6'-3'773'0,"2"1"-557"16,0 0-161-16,0 4-50 15,2 0-3-15,1 7-2 16,-1 1 9-16,1 0 24 16,0 9 7-16,-1-2 22 15,1 4-15-15,-1 4-16 16,0-7-7-16,0 3-16 16,-1 0-1-16,3-2-7 15,0-1 1-15,3-6-14 0,-1-3-10 16,2-6-31-16,1-3-40 15,2-8-419-15,-1-6 292 16</inkml:trace>
  <inkml:trace contextRef="#ctx0" brushRef="#br0" timeOffset="71744.295">11984 16216 1157 0,'4'-9'766'16,"4"0"-515"-16,0-2-233 16,0 1-11-16,4-1 12 15,2 4 8-15,4 0 5 16,3 1 1-16,3 5-16 0,0 1-10 16,-2 7-5-16,-2-1 2 15,-5 3-1-15,-4 0 2 16,-8-1 0-16,-3 0 0 15,-2 4 3-15,-7-1 4 16,1 3 6-16,-6 0 1 16,-9-2 0-16,2 2 0 15,-2-5-12-15,6 4 2 0,7-3-6 16,0 1-2-16,6-7-1 16,1-2-2-16,3 0-4 15,7-1 0-15,5 4 2 16,3 0 2-16,8 3 2 15,3 2 3-15,-3 3 0 16,2 2 1-16,-4-4-3 16,-5-4 0-16,5 1 5 15,-5-4 0-15,-5 1 6 16,1 3 0-16,-11-3 5 16,-1 2 5-16,-11 2 5 15,-9 2-1-15,-4 4-8 16,-6-1-6-16,0 3-10 15,-3-2 0-15,3 0-8 0,1-2-1 16,6-1-32-16,5-4-24 16,7-5-134-16,4-1 110 15</inkml:trace>
  <inkml:trace contextRef="#ctx0" brushRef="#br0" timeOffset="71944.371">12343 16330 1907 0,'0'0'592'15,"3"5"-495"-15,-2-2-95 16,2 3-6-16,-6 2-3 16,-3-2-1-16,-2 5-5 15,-3-1-17-15,6-1-46 16,4 1-85-16,6-8 87 15</inkml:trace>
  <inkml:trace contextRef="#ctx0" brushRef="#br0" timeOffset="72077.8316">12479 16296 1896 0,'2'1'573'0,"-1"5"-569"0,2-3-54 16,-3 1-29-16,0 2-354 15,-3-3 276-15</inkml:trace>
  <inkml:trace contextRef="#ctx0" brushRef="#br0" timeOffset="72197.378">12597 16274 1381 0,'7'3'786'0,"-1"-3"-499"16,4 0-278-16,2-5-26 15</inkml:trace>
  <inkml:trace contextRef="#ctx0" brushRef="#br0" timeOffset="72300.2606">12748 16353 1688 0,'5'6'721'15,"-4"-2"-427"-15,-6 2-288 16</inkml:trace>
  <inkml:trace contextRef="#ctx0" brushRef="#br0" timeOffset="73077.6017">13053 16230 1477 0,'1'-4'724'0,"2"0"-549"15,-3 1-169-15,2 7-83 16,-2 7-27-16,-2 13 41 16,-1 5 35-16,-5 7 67 15,2 4 6-15,0 1-12 0,1-3-8 16,4-3-38-16,-2-9-259 15,5-6 201-15</inkml:trace>
  <inkml:trace contextRef="#ctx0" brushRef="#br0" timeOffset="73428.8667">13202 16272 1938 0,'2'4'561'0,"-2"8"-573"15,1 7-42-15,-4 5-10 16,0 1 10-16,0-1 33 16,2-2 21-16,7-2 5 15,0-3 1-15,9-3-3 16,-3-6-3-16,-4-8 2 16,0-2 3-16,-5-9 18 15,3-1 5-15,4-3 2 16,-6-6-4-16,5 0-16 15,-3-1-5-15,-3 1-2 16,0 3-3-16,-4 5-3 16,-2 2-3-16,-4 9-18 0,-3-2-7 15,3 15-15-15,-3 3-16 16,-1 2-3-16,5 6-6 16,6-9-9-16,-3 0-90 15,11-5-481-15,2-2 432 16</inkml:trace>
  <inkml:trace contextRef="#ctx0" brushRef="#br0" timeOffset="73716.4874">13430 16301 709 0,'18'-17'765'15,"-2"3"-96"-15,-3-2-578 16,-2 5-31-16,-5 7-33 16,-5 0-14-16,-3 8-4 15,-5 5-1-15,-5 12-2 16,-1 5 1-16,-1 0-2 15,0 4 0-15,10-3 1 16,3-5-2-16,6-4 1 16,6-2-5-16,6-13 7 15,-1-3 10-15,6-7 17 16,3-9 14-16,-2-7 2 16,-4-4-10-16,-9-4-19 15,-7 4-9-15,-3 3-14 16,-7 5-12-16,-9 9-27 0,-4 7-11 15,-13 14-24-15,0 12-5 16,2 12 56-16</inkml:trace>
  <inkml:trace contextRef="#ctx0" brushRef="#br0" timeOffset="90145.5153">5970 17883 1673 0,'-13'3'614'0,"17"-3"-607"16,10 1-16-16,2-8-6 16,6 1 1-16,1 0 8 15,-1-2 6-15,-1 3 6 0,1-1-4 16,-1 1 7-16,4-5 1 15,2-3 0-15,-5-6 0 16,-9-6-4-16,-3-3-1 16,-16-1 2-16,2 3-4 15,-10 4 1-15,-11 7 0 16,-2 9 1-16,-8 6 4 0,2 6 8 16,7 3 4-16,2 7 1 15,8 5-6 1,6 12-7-16,4 1-5 0,7 4-4 15,5-3 0-15,6-3 0 16,7 1-1-16,6-6 0 16,7-2-1-16,11-9 4 15,3-4-10-15,3-8-27 16,-6-7-23-16,-6-19 31 16</inkml:trace>
  <inkml:trace contextRef="#ctx0" brushRef="#br0" timeOffset="90399.8752">6403 17610 1720 0,'-6'9'638'15,"3"-2"-536"-15,4 3-81 16,5 1-21-16,4 3 1 15,7 10-1-15,1 2 1 16,6 8 2-16,-1 3 1 16,2-3-4-16,-1 2 1 0,2-2 3 15,-2-4-14-15,-3-6-38 16,-6-8 62-16,-15-17-23 16</inkml:trace>
  <inkml:trace contextRef="#ctx0" brushRef="#br0" timeOffset="90564.8356">6539 17595 2052 0,'-40'47'600'0,"2"11"-522"16,1 0-96-16,9 0-67 15,0 3-22-15,5-3-33 16,4-1-443-16,-1 0 353 0</inkml:trace>
  <inkml:trace contextRef="#ctx0" brushRef="#br0" timeOffset="91348.5729">6775 17812 1692 0,'-4'-3'632'0,"2"-6"-578"16,0-5-37-16,-7-7-16 15,4-3-1-15,-5-2 1 16,1 4 8-16,-1 1 13 15,0 3 3-15,-10 8-2 16,6 5-5-16,-10 6-23 16,0 8-13-16,5 14-2 15,-4 5-3-15,10 10 11 16,2 1 10-16,7-1 2 16,5 4-1-16,8-9 1 15,3-4-2-15,4-13 0 16,0-5 0-16,8-11 1 15,-5-7 0-15,4-13 2 16,3-8 0-16,-5-3 1 16,3 0 2-16,-10 0-2 0,-1 4 2 15,-5 7-1-15,-2 5 2 16,1 9 0-16,-1 4-1 16,5 10-2-16,-1 2 0 15,2 10-2-15,-4 5 1 16,-5-1-2-16,1 1-12 15,-2-6-31-15,-2-6-19 16,1-6-236-16,0-6 199 0</inkml:trace>
  <inkml:trace contextRef="#ctx0" brushRef="#br0" timeOffset="91786.3578">6898 17760 1079 0,'9'-15'801'0,"0"5"-582"15,0 3-73-15,1 7-69 16,-1 2-29-16,1 11-27 15,-4 1-8-15,1 8-12 16,-3 1 0-16,-4-1 2 16,0-3 1-16,-1-8-2 15,1-3-2-15,0-8-5 16,1-3 0-16,3-7 0 16,1-5 1-16,4-6 4 15,2-4 2-15,3-1 1 16,3 3-2-16,0 3 1 0,0 7-1 15,-2 5 3-15,-1 7 2 16,-6 10 4-16,2 2-2 16,1 6-3-16,-5 0-2 15,4-2-2-15,-9-1 2 16,0-7-2-16,6-3-1 16,-6-1-8-16,12-6-2 15,-6-7 2-15,2-6 2 0,6-8 6 16,-4-1 0-16,5 3-5 15,-2 3-2-15,-1 8 1 16,-3 4-1-16,0 10 5 16,1 6 2-16,1 10 4 15,1 7 0-15,2 5 1 16,-1 1-3-16,-1 0-37 16,-4-1-11-16,-3-9 28 15</inkml:trace>
  <inkml:trace contextRef="#ctx0" brushRef="#br0" timeOffset="92174.9093">7474 17523 1949 0,'6'2'612'16,"8"-2"-490"-16,7 3-116 15,5-2-47-15,1 3 0 16,-4 0 5-16,-6 3 10 16,2 4 26-16,-1 0 0 0,-7 3 0 15,1 2-2-15,-8-2-1 16,-4 4 2-16,-6 4-6 16,-10 0-5-16,-14 7-7 15,2-1 3-15,-2-2 8 16,1-2 17-16,7-9 18 15,4 0 1-15,5-3 5 16,8-4-5-16,10-4-3 16,7-2 8-16,15-2 12 15,8-1-5-15,13-2-4 16,4 2-14-16,8 0-12 16,-2 3-15-16,-7 7-66 15,-5 4 37-15,-31 10 3 16</inkml:trace>
  <inkml:trace contextRef="#ctx0" brushRef="#br0" timeOffset="93308.9274">1603 13853 2052 0,'0'-5'610'15,"3"7"-486"-15,13 13-129 16,5 7-5-16,-6 18 2 15,2 9 2-15,-6 9 5 16,-1 6 1-16,0-2 1 16,-1-7 1-16,2-2-1 15,-2-5 0-15,0-4 2 16,-5-3-4-16,4-8-30 16,-3-4-22-16,-5-12-46 15,3 1-22-15,-6-14 1 16,-3-1 62-16</inkml:trace>
  <inkml:trace contextRef="#ctx0" brushRef="#br0" timeOffset="93920.2981">1453 13902 1405 0,'-10'-6'687'0,"5"-5"-560"16,3 2-99-16,1-5-12 15,1-3-2-15,4 1 12 16,6-2 6-16,11 2 20 15,7-1 2-15,17 6-5 16,8 2-12-16,10 5-20 16,2 3-8-16,-2 2-5 15,-3 1-3-15,-6 5-1 16,-4 3 0-16,-13 2 0 16,-6 1 0-16,-13 0 7 0,-8 2-2 15,-10 0 12-15,-8 5 3 16,-16 6-3-16,-8 4-2 15,-17 8-7-15,-5 0-5 16,-2 1 0-16,1-5-1 16,10-12-1-16,2-7 1 15,19-7 0-15,4-5 0 0,10 1 6 16,10-2 0 0,1-2-5-16,9 2 2 0,12-1-1 15,0 0 2-15,11 6 6 16,2 0 1-16,2 8-3 15,1 2 0-15,3 3 13 16,0 3 8-16,3-4 20 16,1 1 4-16,-5-7-10 15,1-2-5-15,-6-6-21 16,-6-1-4-16,3-1-7 16,-7 1-25-16,-7 7-62 15,2 1 59-15</inkml:trace>
  <inkml:trace contextRef="#ctx0" brushRef="#br0" timeOffset="95188.0214">1653 15201 1726 0,'-2'4'645'0,"3"-3"-518"16,8-2-90-16,12 0-27 15,-2 1-16-15,12-3-3 0,-3 1-1 16,-3-7-6-16,4-4 13 16,-7-2 3-16,-3-5 0 15,-4 1 3-15,-3-1 0 16,-8-2-1-16,-2 2 2 16,-5 2 0-16,-6 1-3 15,-9 2-1-15,0-1 0 16,-8 6-1-16,1 5 1 15,4 10 3-15,0 10-1 0,3 6 1 16,7 5-2-16,6 6 0 16,3 3-1-16,4 7 0 15,1-4 2-15,9-4-2 16,6-8-2-16,9-7 1 16,3-5-3-16,-1-9-2 15,-3-3-16-15,0-7-44 16,-3-5 47-16</inkml:trace>
  <inkml:trace contextRef="#ctx0" brushRef="#br0" timeOffset="95431.8566">1963 14983 1701 0,'-2'1'690'15,"4"3"-469"-15,9 3-173 16,9 4-48-16,1 3-1 31,-11-8 0-31,1 2 1 0,42 25 0 0,0-1 0 16,0 3 0-16,-18-12 0 0,-11-7-33 16,-2-4-22-16,-9-12-48 15,0-5-9-15,-10-15 67 16</inkml:trace>
  <inkml:trace contextRef="#ctx0" brushRef="#br0" timeOffset="95591.4311">2234 14931 1123 0,'-10'-17'838'0,"0"8"-469"16,1 4-236-16,-4 11-64 16,-2 12-23-16,-10 12-35 15,-8 12-3-15,3 9 0 16,3 2-17-16,5-2-40 15,10-7-20-15,1-10-17 16,7-8 49-16</inkml:trace>
  <inkml:trace contextRef="#ctx0" brushRef="#br0" timeOffset="96313.6074">2456 15050 2063 0,'13'-17'582'0,"-6"-4"-536"0,-5-2-32 16,-13 5-61-16,-11 4-22 0,-9 10-15 16,-3 9 11-16,1 11 46 15,2 5 24-15,7 8 14 16,4 2 3-16,10 8-8 16,1 1 1-16,6-1-6 15,5-5 0-15,2-13-2 16,6-9 0-16,6-11-1 15,-1-5 0-15,3-13 3 16,2-5 3-16,-3-4 1 16,0-3 0-16,0 4-2 15,-2 3-1-15,-1 7 1 16,-4 2-3-16,0 10 0 16,1 3 0-16,-2 4 0 15,1 8-1-15,4 7 1 16,-6 2 1-16,2 3-1 15,-2-3-4-15,-5-5-26 0,3-7-6 16,-5-7-14-16,7-2-1 16,1-11 24-16,2-3 7 15,4-4 20-15,-9-6 0 16,5 1-14-16,-1 3-21 16,3 4-27-16,4 4 1 0,-2 7 17 15,-2 3 29 1,-7 2 48-16,3 2 14 0,-4 5 6 15,0 0-9-15,0-2-26 16,2 3-5-16,-3-7-8 16,3-1 4-16,-1-4 2 15,-1-3 2-15,-1 0-2 16,-1 1-4-16,2 0-4 16,-3 1 1-16,2-2-4 15,3 3 0-15,-1-4 0 16,2 1 0-16,0-2 0 15,-2 1 0-15,1 1 2 16,0-1-2-16,1 6 5 16,-1 0 12-16,4 7 7 15,0 5 3-15,2 0-5 16,0 0-9-16,-2-1-9 16,-1 1-3-16,-3 8-1 15,-1 4 0-15,-4 4-18 0,-1 4-13 16,-1-3 17-16</inkml:trace>
  <inkml:trace contextRef="#ctx0" brushRef="#br0" timeOffset="96788.6385">3329 15014 1900 0,'5'-12'599'0,"6"-8"-492"16,15-8-132-16,-2-4-13 16,6 1-4-16,-4 7 3 15,-10 3 30-15,2 5 9 16,-10 5 6-16,5 2 0 15,2 9-2-15,-6 3-2 16,0 14-2-16,-2 6 0 0,-5 16 0 16,1 5 2-16,-3 8 1 15,-2 0-2-15,2-1 0 16,2-5 8-16,-9 0-25 16,4-2-22-16,-12-6 23 15</inkml:trace>
  <inkml:trace contextRef="#ctx0" brushRef="#br0" timeOffset="96938.2334">3334 15382 2121 0,'4'-8'650'0,"18"-8"-480"16,16-2-108-16,21-4-52 15,4 6-18-15,-1 14-72 16,-5 5-36-16,-17 29 54 0</inkml:trace>
  <inkml:trace contextRef="#ctx0" brushRef="#br0" timeOffset="97619.1537">4280 13718 1976 0,'18'19'567'0,"5"29"-540"16,8 15-32-16,-6 30-2 15,-6 10 2-15,-5 9 5 16,-9 0 4-16,-5-7-1 15,2-3 2-15,-1-19 1 16,5-8-11-16,-9-26-38 16,6-8-21-16,-11-21-62 0,1-12 69 15</inkml:trace>
  <inkml:trace contextRef="#ctx0" brushRef="#br0" timeOffset="98341.0634">4158 13477 2065 0,'-7'-31'580'0,"15"7"-532"16,9 4-44-16,22 6-7 16,13 2-1-16,24 3-2 15,7 1 3-15,8 4 3 16,5-1 0-16,9 5 0 15,15 0 1-15,15 2 0 16,10 2 0-16,3-5 1 16,-17-5 0-16,1-1-1 15,-8-7-14-15,0 0 29 16,5 2 1-16,-15-2 9 16,-7 1 18-16,-29 2-22 15,-9 3 8-15,-26-1-3 0,-9 0-1 16,-13 5-10-16,-7 1-8 15,-8 3-11-15,-2 4-2 16,-4 6-1-16,-5 3-1 16,-3 14 7-16,-5 8 0 15,-3 14 4-15,3 9-1 16,-2 18-1-16,8 8 1 16,1 22-2-16,2 12 0 0,10 26-1 15,1 7 0-15,6 10 2 16,3-2-1-16,-8-16 0 15,2-10 1-15,-2-27-1 16,-4-12 0-16,2-25 3 16,-4-13-2-16,-4-20 1 15,-2-11 5-15,-11-13 9 16,2-3 7-16,-8-9 9 16,-5-3-3-16,-6-11-8 15,-17-6-6-15,-13-5-10 16,-7 0-2-16,-18-2-4 15,1 4 1-15,-1 1-1 16,-5-1 1-16,-1 5 1 16,-4 3-1-16,-16 5-1 15,-3 2 0-15,-3 6 1 16,-5-5-1-16,10 1 0 0,4-2 0 16,11-2 1-16,8 1 1 15,6-2-2-15,12-2 0 16,6-2-9-16,9-1-13 15,13 6-39-15,2 5-46 16,16 15 59-16</inkml:trace>
  <inkml:trace contextRef="#ctx0" brushRef="#br0" timeOffset="101237.7252">5320 13331 962 0,'-3'0'686'16,"5"-2"-452"-16,-4 0-140 0,-2-2-1 15,5 1 3-15,-1 1 13 16,4 1-13-16,-8-1-29 16,4 2-15-16,1 6-32 15,5 5-11-15,1 14-9 16,-4 6-1-16,2 20 1 15,-4 5 0-15,5 14 3 16,-2 3-2-16,-4 0 1 16,1 3 1-16,-3 1 3 15,1 5 3-15,-1 3 7 16,-2 2-1-16,-1 3 0 16,-8-2-4-16,1 2-4 15,2-8 0-15,-2-14 5 16,8-6 1-16,-2-20-1 15,3-5-2-15,3-13-8 16,-2-6 1-16,4-10-30 0,-4-7-29 16,2-8 33-16</inkml:trace>
  <inkml:trace contextRef="#ctx0" brushRef="#br0" timeOffset="132744.7368">4507 13595 1003 0,'-6'-4'748'0,"5"2"-516"16,-5-4-157-16,4 2-21 16,-1-2-12-16,-1 1 2 15,8 4-4-15,-4-3-6 16,2 6-9-16,1 3-10 16,4 9-12-16,6 9-3 15,-2 5 0-15,0 3 1 16,-2 1 0-16,-3-1 2 15,2-2-2-15,-2-2-1 16,-5-3-16-16,-1-3-22 16,-5-3-37-16,-2-3 41 0</inkml:trace>
  <inkml:trace contextRef="#ctx0" brushRef="#br0" timeOffset="133220.8007">4481 13637 1054 0,'-8'-29'808'0,"14"5"-558"16,-2 0-123-16,5 2-81 16,10 2-21-16,1 3-20 15,3 2-5-15,10 4 1 16,-6 2-1-16,1 7-1 0,-1 2-1 16,-8 7-3-16,-2 3 0 15,-10 7 1-15,-5 5 4 16,-11 7 4-16,-7 0 3 15,-8-3-2-15,-2 3 0 16,-1-10-1-16,4 2-1 16,4-14 1-16,3-4 1 15,5-4 6-15,3-2 3 16,7 4 1-16,2 1-2 0,8-1-6 16,5 3-5-16,10-1-2 15,3-2 3-15,6 9-2 16,-2-2-1-16,0 5 3 15,-2 2-2-15,-5-1-1 16,-2 2 0-16,-11-3 0 16,1 4 0-16,-6-2-1 15,-8-1 2-15,-7-1 15 16,-7-1 3-16,-12 1 8 16,0 1 0-16,-12 2-9 15,-1-1-4-15,-4-4-9 16,2 0 2-16,8-6-6 15,7-3-2-15,10-1-33 16,13-2-18-16,21-4 28 16</inkml:trace>
  <inkml:trace contextRef="#ctx0" brushRef="#br0" timeOffset="134517.5589">4258 14161 1437 0,'-13'-2'682'16,"9"0"-593"-16,1 2-41 16,6 0-36-16,1-1-8 15,8-1-4-15,7-1 7 16,7-1 10-16,6 2 2 0,15 3 2 15,2-1-1-15,13 1-6 16,5-1-4-16,7-2-5 16,2-2-1-16,13-5-2 15,8-1 0-15,9 0 7 16,7 0 3-16,0 6-1 16,-5-1 7-16,-5-1-2 15,-3 6 2-15,-2 2 6 16,6 0-4-16,7 4-7 15,-1-5-4-15,0 1-7 16,-8 1-2-16,-17 1 2 16,-9 2-1-16,-21 2-1 15,-9-2 4-15,-14 5-42 16,-6 1-14-16,-24 10 30 16</inkml:trace>
  <inkml:trace contextRef="#ctx0" brushRef="#br0" timeOffset="135040.1857">4739 13731 1754 0,'-2'-13'601'0,"-1"0"-563"15,6 3-27-15,0 3-15 16,-1 2-13-16,1 3-26 16,-1 2-30-16,-1 2 40 15</inkml:trace>
  <inkml:trace contextRef="#ctx0" brushRef="#br0" timeOffset="135173.9489">4827 13659 1505 0,'9'2'669'15,"7"4"-575"-15,-8-2-92 16</inkml:trace>
  <inkml:trace contextRef="#ctx0" brushRef="#br0" timeOffset="135319.1562">5060 13591 1874 0,'-3'0'573'16,"3"7"-338"-16,2 9-187 0</inkml:trace>
  <inkml:trace contextRef="#ctx0" brushRef="#br0" timeOffset="138042.9122">4760 13713 1595 0,'-2'-3'644'0,"10"3"-587"16,-1-3-45-16,2-1-8 15,2 3-1-15,-2 1-3 16,6 5 0-16,-2-1 0 16,-2 0 2-16,4-1-1 15,-5-3-1-15,1-4 0 16,3-5 0-16,0-3 2 15,2-1-1-15,-4-2 3 16,-1 1 0-16,-10 1 0 16,-4 1-2-16,-11 1 3 15,5 3 1-15,-13 3 0 16,3 4 0-16,6 5-3 16,-4 4 0-16,2 2-2 15,1 0-1-15,11 4 1 16,-7 0 0-16,7 6 1 0,0 1-1 15,-3 0-1-15,6 2 1 16,9 3-1-16,4 1 2 16,5-2-2-16,3 0 0 15,-2-7 0-15,2-4 0 16,7-5 0-16,3-5-2 16,7-11 2-16,1-6-9 15,1-10 9-15</inkml:trace>
  <inkml:trace contextRef="#ctx0" brushRef="#br0" timeOffset="138609.9093">5024 13627 832 0,'-1'-3'835'16,"-1"-2"-214"-16,3 5-562 15,3 3-31-15,0 7-23 16,4 8-3-16,-3 11 0 16,-2 7 2-16,0 10 0 15,-3-1 0-15,1 5-4 16,-1-2 4-16,-2 1-3 15,-1-2 0-15,-1-6-1 16,1 0 0-16,0-5-20 16,0-4-22-16,1-9 29 0</inkml:trace>
  <inkml:trace contextRef="#ctx0" brushRef="#br0" timeOffset="140116.8181">5167 13657 1412 0,'-5'1'706'0,"2"-4"-586"16,0 4-64-16,-3 0-37 16,-2 1-12-16,0 7-6 15,-3-5 2-15,2 5-1 0,3 2-1 16,3-1 6-16,0 1-1 15,0 1 10-15,-1 4-1 16,-2 7 7-16,2 9 0 16,-3 14-8-16,1 5 0 15,-2 8-11-15,3 2-2 16,-4-6 1-16,-1-3-1 16,-2-10 0-16,-4-5 1 15,-4-4-2-15,-7-4 2 0,-1-4-1 16,2-1 1-16,2-9-1 15,7-1-1-15,2-5 0 16,1-1 3-16,10-2-32 16,-5 0-2-16,18-6 21 15</inkml:trace>
  <inkml:trace contextRef="#ctx0" brushRef="#br0" timeOffset="141130.3633">4879 13698 1660 0,'0'-17'639'16,"4"1"-551"-16,2-5-97 15,-6-1-13-15,-11 0-8 16,-7 2-6-16,5 13 20 16,1 3 12-16,7 10 11 15,-1 8 4-15,-6 8-5 16,2 7-4-16,-6 9-8 16,5 4-7-16,6 1 1 0,1 1-1 15,6-8 6-15,2-6 5 16,4-11 0-16,0-7 0 15,9-10 2-15,-3-5 4 16,5-6 11-16,0-3 3 16,-8-8-4-16,8 0 1 15,-12-2-12-15,2 2 1 0,-2 3-3 16,-3 0-1-16,2 6 0 16,-7 0-1-16,3 8-1 15,-2 3-1-15,4 5 1 16,4 6 0-16,2 12 2 15,-5 5 2-15,0 7 1 16,5-1-1-16,-3-4-2 16,7-3-9-16,-7-14-31 15,0-4-31-15,-2-10 46 16</inkml:trace>
  <inkml:trace contextRef="#ctx0" brushRef="#br0" timeOffset="141395.3822">5028 13555 1424 0,'-9'-4'694'0,"2"-3"-573"0,3 3-88 16,2 4-42-16,-1 1-4 15,0 11-3-15,3 5 3 16,-1 11 15-16,2 8 11 15,8 8 7-15,1 2 1 16,4-1 1-16,-1 1-11 0,-2-7-11 16,-2-3 5-16,-3-10-33 15,-2-5-25-15,-3-16-402 16,2-2 246-16</inkml:trace>
  <inkml:trace contextRef="#ctx0" brushRef="#br0" timeOffset="141617.9919">5232 13568 1838 0,'4'5'568'0,"-2"11"-549"16,2 2-15-16,-8 15-5 15,-5 7-3-15,-9 6 2 16,-9 5-2-16,-4 6 4 0,-1 5 4 15,-4 4-1-15,1 4 1 16,-10 1 10-16,-3-1-23 16,1-1 238-16,5 4-175 15</inkml:trace>
  <inkml:trace contextRef="#ctx0" brushRef="#br0" timeOffset="152184.2308">21939 13318 1318 0,'16'4'671'0,"6"19"-628"15,0 13-21-15,-5 34-15 16,2 16 2-16,-4 22 19 16,-8 4 8-16,5 12 20 15,0-3 1-15,1 5-16 16,1-1-12-16,-2 0-21 16,0 3-4-16,-6-18-23 15,-1-10-24-15,-3-32-188 16,-5-23 160-16</inkml:trace>
  <inkml:trace contextRef="#ctx0" brushRef="#br0" timeOffset="152965.9144">21652 13310 1862 0,'-2'-33'575'16,"9"5"-531"-16,20 2-43 15,12 0 3-15,26 3-3 16,10-7-2-16,10 1 1 16,1-3 1-16,8 1 2 15,2 5-1-15,28 13 1 16,9 4 2-16,18 8-1 15,7 2-1-15,-9-1-2 16,5-2 0-16,-5 0 2 16,-10-5-2-16,-1-4 0 15,-9 4-7-15,-23-6 18 16,-3 2 0-16,-17-1 10 0,-5-2 11 16,-2 2-14-16,-6-1 2 15,-5 0-9 1,-3 3 4-16,-19-1-1 0,-7 6-4 15,-18 2-4-15,-8 2-5 16,-7 3-1-16,-5-3 1 16,-1 1 3-16,-2 2 2 15,2 8-1-15,0 5-1 16,0 18-1-16,3 10-2 16,3 19-1-16,5 14 0 0,4 20 0 15,3 9-1-15,7 18 1 16,6 6 0-16,6 9-2 15,1 0 1-15,1-5 0 16,-5-8 0-16,-10-15-1 16,0-4 1-16,-1-11-1 15,-3-6 1-15,1-14 0 16,-3-9 1-16,-11-19-1 16,-3-8-4-16,-10-15-6 15,-5-4-2-15,-11-11 3 16,-8-2 3-16,-10-5 9 15,-12-2 1-15,-14-4 0 16,-6 1-2-16,-19-1-1 16,-9-1-2-16,-10 4-5 15,-10 1-1-15,-4 0 1 0,-4 0 2 16,-8 4 4-16,-1-6 0 16,2 7 0-16,7-3 1 15,12-4-2-15,8 2-10 16,7-6-20-16,-3-2-17 15,3-4-35-15,1-3 1 16,23-3 47-16</inkml:trace>
  <inkml:trace contextRef="#ctx0" brushRef="#br0" timeOffset="153487.7495">21998 13971 1163 0,'-31'-9'780'15,"5"-1"-531"-15,1-1-120 16,10 3-79-16,9-1-12 16,6-1-16-16,3 0-7 0,25-2-3 15,3-3-5-15,31 2-3 16,15-2-2-16,24 0 0 15,27 1 1-15,24 0-2 16,11 2 2-16,3 2 4 16,-4 1 1-16,2-2 8 15,0 0 4-15,14 1 9 16,-8-4 1-16,-13-1 0 16,-4 4-4-16,-16-10-6 15,2 6-2-15,-12-2-3 16,-10-5-4-16,-24 8-8 15,-14-2-2-15,-25 7 0 16,-15 6-16-16,-33 7-67 16,-28 3-58-16,-55-2 77 15</inkml:trace>
  <inkml:trace contextRef="#ctx0" brushRef="#br0" timeOffset="154321.8657">23038 13073 1076 0,'-5'-14'831'0,"-1"-4"-423"16,2 3-376-16,-1 5-28 16,2 3-2-16,1 2 1 15,2 3-1-15,0 3 9 16,4 5-2-16,3 12 24 16,4 14 9-16,7 30 9 0,0 11 8 15,8 25-15-15,2 7-7 16,7 13-16-16,1 0-8 15,-3-6-9-15,-2-7 0 16,-5-10 6-16,-4-1 2 16,-1-3 3-16,-2-1 2 15,-1-7-8-15,3-5-2 16,-3-4-4-16,1-3-2 16,-6-15-2-16,-6-7-17 0,-5-18-44 15,0-9-28-15,-2-13 45 16</inkml:trace>
  <inkml:trace contextRef="#ctx0" brushRef="#br0" timeOffset="154828.0121">23721 13255 1049 0,'-12'-35'699'16,"2"-4"-576"-16,6 4-65 15,0 4 0-15,1 4-2 16,-2 9 15-16,3 3 7 15,-1 4-9-15,3 1-13 16,7 6-26-16,2-2-6 16,4 5-12-16,-1 0-6 0,-3 2-2 15,1 3 4-15,2 10 13 16,5 7 10-16,2 16 15 16,-4 9 4-16,0 15 3 15,-4 5-7-15,3 16-3 16,2 9-1-16,3 14 2 15,3 12-5-15,-2 5-6 16,-2 5-8-16,-1-1-15 16,-1-4-3-16,-1-2-5 15,1-3-1-15,-4 1 1 16,1-3 0-16,-1-8 0 16,0-11-2-16,0-17 1 15,0-12-1-15,-3-23 0 16,-1-13-2-16,-5-20-51 15,-4-12-29-15,-19-32 44 16</inkml:trace>
  <inkml:trace contextRef="#ctx0" brushRef="#br0" timeOffset="155471.866">22046 13277 1835 0,'-9'-13'572'0,"10"10"-529"16,-1-2-30-16,5 1-8 15,0 3-4-15,1 6-1 16,5 10 0-16,-1 17 2 16,0 14 1-16,1 20 5 15,-1 5 0-15,2 5-3 16,1-6-1-16,-3-15-3 15,-3-11-15-15,-6-20-27 16,-1-5-19-16,-8-18 28 16</inkml:trace>
  <inkml:trace contextRef="#ctx0" brushRef="#br0" timeOffset="155957.8246">22003 13183 1828 0,'9'-10'609'0,"5"1"-494"16,13 3-104-16,7 2-7 0,2 5-4 15,2 5 2-15,-5 2-2 16,-1 4 0-16,-2 5 1 16,-3 0-1-16,-6 4 0 15,-1-2 0-15,-14-4-8 16,-4 0 2-16,-13-1-2 15,-9 1 4-15,-9 3-1 16,1-4 1-16,-1-4 1 16,1-5-2-16,13-1 7 15,-2-3 0-15,9 1-2 16,2-1-1-16,5 0-12 16,3 4-3-16,8-2-3 15,4 4-3-15,11-3 9 16,-1 0 2-16,5 4 7 15,-4-1 0-15,-4 3 4 0,-4-1 1 16,-1-1 1-16,-6 2 0 16,-7 1 5-16,-3 1 6 15,-11 1 15-15,3 0 5 16,-10 1 5-16,-1 5-3 16,-8 0-15-16,-2-1-7 15,0-1-15-15,1-4-13 0,6-4-32 16,6 1-24-16,8 0-25 15,8-6 55-15</inkml:trace>
  <inkml:trace contextRef="#ctx0" brushRef="#br0" timeOffset="156215.5931">22418 13413 1751 0,'5'-10'627'0,"-5"2"-525"15,-1-1-68-15,0 3-53 16,-7 6-8-16,-7 6-4 16,-1 5 0-16,1 5 26 15,4 2 6-15,13 4 6 16,-1 0 0-16,8 1 4 0,1-2-2 16,7-4 2-16,8-2 1 15,4-7-4-15,3-3 1 16,-4-5-5-16,-1-1-3 15,-5-2-31-15,-5-2-19 16,-7 1 25-16</inkml:trace>
  <inkml:trace contextRef="#ctx0" brushRef="#br0" timeOffset="156871.446">22531 13441 1182 0,'-2'-9'783'0,"1"-8"-490"15,2 2-255-15,2-3-67 16,0 2-2-16,-2 3 9 15,-4-1 22-15,-2 8 47 16,1 0 9-16,-2 3-12 16,-3 2-12-16,-1 3-23 0,1 7-9 15,-4 4-2-15,0 7-3 16,5 4-1-16,-4 2 6 16,4 3 0-16,8 3 2 15,0 0-2-15,2-5 0 16,4-9 0-16,0-4-2 15,-1-10 2-15,3 1 2 16,1-7 5-16,-5-7 2 0,8-3 4 16,1-6 0-16,2-3-4 15,5 2-1-15,-4-1-5 16,0 3-2-16,-2 1 0 16,-2 3 0-16,-5-3 1 15,-2 1-1-15,-1 5 0 16,-4-1 3-16,-3 3 0 15,1 3-1-15,-2-2 2 16,1 4 0-16,3 4-1 16,-1-1 1-16,2 3-3 15,-1-2 1-15,-2 3-3 16,3 0 0-16,-1 3 0 16,4 4 0-16,-1 0 3 15,4 3 0-15,1-1 5 16,0-2 1-16,4 5-4 0,-2-4-1 15,-1 0-2-15,1 0-2 16,-2-3 2-16,-1 1-8 16,0 2-38-16,-3 1-1 15,-3-6 18-15</inkml:trace>
  <inkml:trace contextRef="#ctx0" brushRef="#br0" timeOffset="157128.655">22793 13249 1876 0,'0'9'580'15,"1"6"-504"-15,10 15-107 16,-5 4-6-16,6 7 13 15,0-1 3-15,-7-6 16 16,3 1 5-16,-3-7-7 16,-2-2-12-16,5-9-38 15,-3-11-222-15,1-19 187 0</inkml:trace>
  <inkml:trace contextRef="#ctx0" brushRef="#br0" timeOffset="157304.9068">22958 13257 1101 0,'6'0'929'16,"-6"9"-396"-16,-1 6-419 16,-6 22-99-16,-5 17-12 0,-4 21-2 15,-10 3 1-15,-1 0 1 16,1-6 1-16,-14-14-1 16,5-2-2-16,-8-11-2 15,-6-7-32-15,7-13 20 16</inkml:trace>
  <inkml:trace contextRef="#ctx0" brushRef="#br0" timeOffset="158498.9372">23421 13303 1465 0,'-1'-15'711'15,"4"-11"-522"-15,3 0-145 16,-6-4-51-16,1 4-2 15,-8 1-1-15,-5 1 1 16,-1 10 17-16,-2 0 6 0,-1 11 5 16,6 6 0-16,-1 11-6 15,-5 4-5-15,10 12-4 16,-2 7-3-16,6 3 1 16,7 4-1-16,1-5 0 15,-3-8-1-15,5-10 1 16,2-5 2-16,11-14 0 15,5-7-1-15,4-14 2 16,0-5-3-16,-6-3-1 16,-2 2 0-16,-9 7 0 15,-3 4 0-15,-5 8-1 16,-2 2 1-16,-3 9-3 16,-1 4 1-16,-1 16 8 15,-4 3 6-15,1 11 7 16,-3 2 1-16,-3-2-10 15,3 5-4-15,-3-8-6 16,1-5-10-16,5-8-30 0,-4-11-14 16,5-6-39-16,2-4-174 15,2-11 182-15</inkml:trace>
  <inkml:trace contextRef="#ctx0" brushRef="#br0" timeOffset="158891.4995">23648 13328 1238 0,'23'-30'762'0,"-9"1"-526"16,5 3-114-16,-13 2-62 16,-7 2-14-16,2 11-27 15,-8-1-7-15,-4 9-6 16,7 3-3-16,-12 4 1 16,8 9 2-16,4 7-2 15,-4 3 0-15,8 6-1 16,-5-3-1-16,5 0-2 15,2-5 0-15,5-6 0 16,6-4 0-16,1-7 2 16,7-6 0-16,-5-6-1 15,-8-3-1-15,7 1 2 16,-6 0-1-16,-2 4 2 16,3 4-1-16,-11 4-1 0,1 7-1 15,3 8 4-15,-3 5 3 16,3 10 11-16,-3 1 4 15,-9 5-3-15,4 3-3 16,-1 1-14-16,-5-2-1 16,-1-3-11-16,-2-3-14 15,4-6-42-15,-2-6-117 0,0-10 113 16</inkml:trace>
  <inkml:trace contextRef="#ctx0" brushRef="#br0" timeOffset="160134.4121">24046 13183 1524 0,'-1'-12'674'0,"1"3"-562"15,1 3-58-15,0 3-25 16,-1 0-4-16,0 3-3 16,0 5-3-16,0 18 3 15,-1 8 1-15,-8 22-5 16,-5 6-1-16,-3 6-7 15,0 3-6-15,7-12-17 16,5 2-19-16,3-25-36 0,3-12-17 16,7-21-69-16,0-11-116 15,7-17-433-15,2-4 435 16</inkml:trace>
  <inkml:trace contextRef="#ctx0" brushRef="#br0" timeOffset="160737.236">24122 13310 832 0,'7'-27'776'0,"-4"6"-348"15,-1 7-286-15,1 6-39 0,1 6-54 16,-1 2-17-16,-1 8-10 16,2 4-1-16,-4 5 1 15,1 7 0-15,9 2-7 16,-6-1-5-16,3-3-7 16,-2-3 0-16,-6-9 2 15,7-3 5-15,-3-7 16 16,5-2 5-16,5-9-4 15,2 0-3-15,4-10-15 16,-5-4-5-16,2 1-1 16,-5-1-2-16,-4 4-1 15,1 2 1-15,-13 4-4 16,-5 2-5-16,-2 8-8 16,-2 4 0-16,7 9 4 15,1 5 4-15,0 3 8 0,-2 1 0 16,10 4-10-16,-1 0-9 15,1 0-20-15,4-1-9 16,-5-9-5-16,1-3 6 16,6-4 18-16,5-7 6 15,-1-4 29-15,3-4 11 16,-2-8 6-16,-1-3 5 16,6-5-8-16,-3-1-3 0,-1-3-4 15,-6 3 0-15,-6 11 6 16,0 7-1-16,0 10-5 15,1 11-7-15,2 11-6 16,-2 2-2-16,0 9 1 16,0 0 1-16,2-6 2 15,1-3 1-15,5-7-2 16,-1-6 4-16,3-7 18 16,-1-5 10-16,2-10 19 15,-1-5 1-15,-6-9-16 16,-3-5-11-16,-4-1-18 15,-4-2-7-15,-1 5-4 16,-3 7-18-16,-1 3-38 16,-4 16-17-16,-4 16 37 15</inkml:trace>
  <inkml:trace contextRef="#ctx0" brushRef="#br0" timeOffset="200592.0793">8272 11645 1309 0,'-1'-3'701'0,"1"-2"-622"16,0 4-21-16,1 2-40 16,-1-1-11-16,6 4-5 15,1 0 0-15,4-2-2 16,2 1 0-16,10-3 2 16,3-5-1-16,8-4 1 15,8 3 2-15,5-4-2 16,-1-1-1-16,11 7 1 15,-1 1 0-15,-8 7 45 16,-2 9-36-16</inkml:trace>
  <inkml:trace contextRef="#ctx0" brushRef="#br0" timeOffset="208428.5609">10209 14389 1312 0,'-12'-24'704'0,"4"1"-604"16,1 0-46-16,1 4-6 15,5 4-10-15,-2 1 9 16,0 5 6-16,3 4 0 15,0 0-9-15,3 11-12 16,4 9-23-16,3 9-9 0,7 23-4 16,-3 5 4-16,0 13 1 15,-1-3 3-15,-4-4-4 16,2-2-3-16,-5-11-12 16,-2-2-15-16,2-5-29 15,0-5-12-15,3-13 37 16</inkml:trace>
  <inkml:trace contextRef="#ctx0" brushRef="#br0" timeOffset="209314.1468">10338 14378 1294 0,'0'-10'735'0,"0"-2"-532"16,5-1-181-16,6 0-4 16,6 0-13-16,4 1-1 15,19 4 0-15,3 0 5 16,11 1 12-16,5 3-3 16,0-4 1-16,10 6-1 15,8 1-12-15,0-4-2 0,2 1-1 16,-4-4-2-1,5 7-1-15,2-3 1 16,19 0-1-16,5-1 0 0,6-5 0 16,10 1 0-16,-11 2 2 15,-1 1-1-15,-5 0 0 16,1028 46 23 78,-1123-40-22-94,13 2-8 15,-2-1 12-15,-5-1-6 16,-2 2 0-16,-9 0 0 16,2 0 0-16,-6-1-2 15,1-1 2-15,-3 0 0 16,-3 0 1-16,2 3 1 15,-2 6 0-15,1 5-1 16,-4 1-1-16,0 7 0 16,-2 2 0-16,3 9 0 15,4 4 0-15,-5 4 0 0,0-1 0 16,6 5-1-16,-5-2 1 16,5-2-3-16,4 1 2 15,-10-8 1-15,7 1-1 16,-1-6 1-16,-6-5 0 15,6-7 0-15,-6-6 0 16,-1-2 0-16,-3-3 0 16,-8-3 2-16,-5 1 1 0,-10-4 1 15,-10-6-1-15,-11 0-1 16,-4-1-2-16,-27-6 0 16,-8 2 0-16,-21 3-2 15,-14-2 2-15,1 6 0 16,6 4 3-16,4-4 9 15,6 4 4-15,-6 2 5 16,-10-1-3-16,-11-1-6 16,-1-3-5-16,-1 3-5 15,0 0 2-15,-5 4-3 16,0 5-1-16,-14 6 0 16,6 0-1-16,32 2-1 15,10-6-2-15,43-2-19 16,14 0-22-16,18 5 32 15</inkml:trace>
  <inkml:trace contextRef="#ctx0" brushRef="#br0" timeOffset="210119.5398">15004 14251 1896 0,'-10'-1'598'0,"8"7"-490"15,1 7-94-15,3 23-28 16,7 16-1-16,-7 13 4 15,5 4 4-15,-6-1-1 16,-3-7-8-16,3-4-28 0,3-3-21 16,4-9 12-16,6-4 25 15</inkml:trace>
  <inkml:trace contextRef="#ctx0" brushRef="#br0" timeOffset="211044.6797">15028 14300 1841 0,'-14'-9'592'0,"11"-2"-486"15,9 2-106-15,24 1-38 16,10-3 1-16,8-3 4 15,1-4 8-15,5 1 24 16,5 3 2-16,11 7 8 16,11-1 3-16,8 5 2 15,-2-6 1-15,13 6-8 16,4 3-3-16,17 3-3 16,11 5-1-16,12 0 0 15,0 2 0-15,-10 0 0 0,-2 3 1 16,-1-4 1-16,-2 1-2 15,23 0 5-15,-1-2-1 16,-7-2 1-16,2 2 0 16,-14-5-4-16,0 0 0 15,-5 0 1-15,0-3-2 16,-13-4 1-16,-11-1-1 16,-15-3 1-16,-14-3 1 15,-14 4-1-15,-10-7 0 0,-10 3 0 16,-3 3 2-16,-14 0 0 15,2 3-2-15,-11 2 0 16,-4 0 2-16,-6-2-2 16,-4 2 0-16,-3 2-1 15,4 2 0-15,2 0 0 16,-1 5 0-16,-4-2 2 16,2 4 2-16,1 8-3 15,5 3-1-15,5 10 0 16,-2 2 1-16,-2 4-1 15,-1 7 0-15,2 5 0 16,4 6 0-16,4 5 0 16,-3-6 0-16,-3-5 0 15,0-4 1-15,-5-11-1 16,1-1 2-16,-1-9-2 0,-5-6 1 16,-2-4 0-16,-2-6 7 15,-13-3 4-15,2-3-1 16,-6-1-2-16,-11-5-7 15,-1 2-6-15,-9 0-5 16,-10 0 0-16,-3 7 5 0,-17-3 0 16,-8 0 3-16,-24-2-1 15,-5 0 1-15,-21 4 1 16,0 0 0-16,-9-1 0 16,-2 2 3-16,-6-6 3 15,-6-1 2-15,-12-1 0 16,0-5 2-16,8 2 4 15,1 0 1-15,19-1 0 16,-5-2-4-16,-1 1-8 16,2-2-1-16,15-2-2 15,10 0-1-15,23-6-8 16,9 2-6-16,11 7-16 16,5 3-16-16,5 8 20 15,-2 6 13-15</inkml:trace>
  <inkml:trace contextRef="#ctx0" brushRef="#br0" timeOffset="211646.5418">10364 15003 2109 0,'-7'-7'565'0,"-1"10"-569"15,-6 4-25-15,-14 20-24 16,-15 9-10-16,-19 28-2 16,-13 9 20-16,-4 8 15 15,7-2 14-15,12-14-14 16,11-12 301-16,25-27-211 16</inkml:trace>
  <inkml:trace contextRef="#ctx0" brushRef="#br0" timeOffset="211824.4339">10866 14747 2219 0,'-14'18'570'16,"-21"23"-584"-16,-9 17-40 15,-19 27-44-15,-5 11-21 16,-5 2-7-16,7 2 2 15,3-16 77-15</inkml:trace>
  <inkml:trace contextRef="#ctx0" brushRef="#br0" timeOffset="211989.5671">10889 15044 2261 0,'-3'36'571'0,"1"27"-605"16,-6 3-51-16,5 4 52 15</inkml:trace>
  <inkml:trace contextRef="#ctx0" brushRef="#br0" timeOffset="212168.9217">11547 14811 2201 0,'22'46'599'0,"4"17"-528"16,9 18-113-16,-1 3-40 16,1-6-409-16,5-10 302 15</inkml:trace>
  <inkml:trace contextRef="#ctx0" brushRef="#br0" timeOffset="212333.5068">12140 14866 1971 0,'15'28'595'0,"-1"25"-487"15,5 15-96-15,-1 16-35 16,-2 0-30-16,-2-13-71 15,3-9-148-15,-2-33 154 16</inkml:trace>
  <inkml:trace contextRef="#ctx0" brushRef="#br0" timeOffset="212492.9814">12967 14812 2327 0,'20'50'578'16,"3"18"-579"-16,-1 7-60 16,-13-4-33-16,-4-6 57 15</inkml:trace>
  <inkml:trace contextRef="#ctx0" brushRef="#br0" timeOffset="212670.8713">13214 14716 2178 0,'24'27'618'0,"14"16"-482"16,4 8-112-16,8 18-84 16,-3 4-54-16,-10-5-173 15,12 3 162-15</inkml:trace>
  <inkml:trace contextRef="#ctx0" brushRef="#br0" timeOffset="213136.8795">15576 14710 2316 0,'-22'-20'577'0,"-4"8"-603"0,-8 2-70 15,-12 18-28-15,-8 14 13 16,-18 24 52-16,-3 18 41 16,-16 13 18-16,3 10 17 15,9-1-66-15,7-5-213 16,25-19 171-16</inkml:trace>
  <inkml:trace contextRef="#ctx0" brushRef="#br0" timeOffset="213334.0551">15558 14743 1923 0,'2'17'637'0,"-8"8"-426"16,-3 14-185-16,-7 19-66 15,-4 1-24-15,2 2-40 16,2-6-12-16,0-16 1 15,12-7-16-15,4-21 83 16</inkml:trace>
  <inkml:trace contextRef="#ctx0" brushRef="#br0" timeOffset="213475.8822">16010 14817 1713 0,'40'8'689'0,"7"11"-528"16,-9 8-87-16,3 8-22 15,-10 9-54-15,-2 5-44 16,-14-3-113-16,-5 1 108 16</inkml:trace>
  <inkml:trace contextRef="#ctx0" brushRef="#br0" timeOffset="213617.1671">16580 14882 1415 0,'15'22'879'16,"-1"2"-323"-16,7 16-603 16,0 3-63-16,-7-8 69 15</inkml:trace>
  <inkml:trace contextRef="#ctx0" brushRef="#br0" timeOffset="213765.8007">17087 14932 1160 0,'35'-6'791'0,"2"11"-514"0,7 15-161 16,-1 15-72-16,0 8-16 15,-14 2-65-15,-4-6-190 16,5-12 149-16</inkml:trace>
  <inkml:trace contextRef="#ctx0" brushRef="#br0" timeOffset="213914.0406">18116 14807 2018 0,'33'23'589'0,"-3"12"-506"16,-1 6-90-16,-13 5-86 16,-7-4-17-16,-7-12 44 15</inkml:trace>
  <inkml:trace contextRef="#ctx0" brushRef="#br0" timeOffset="214057.6913">18448 14849 1760 0,'18'5'647'16,"0"3"-519"-16,-1 12-101 0,1 7-49 15,-8 3-118-15,-2-1 95 16</inkml:trace>
  <inkml:trace contextRef="#ctx0" brushRef="#br0" timeOffset="214192.5398">18882 14805 1882 0,'50'16'610'16,"17"12"-464"-16,19 22-137 15,4 10 5-15,-5 17 188 16,-17-3-148-16</inkml:trace>
  <inkml:trace contextRef="#ctx0" brushRef="#br0" timeOffset="221710.9574">10383 14975 291 0,'-2'-19'73'16</inkml:trace>
  <inkml:trace contextRef="#ctx0" brushRef="#br0" timeOffset="222355.9593">10301 14827 887 0,'0'0'717'15,"2"0"-370"-15,-2 0-266 16,-5-5-32-16,-3 1-29 16,2 3-3-16,-2 1 8 15,3 6 8-15,-1 6 3 16,1 1 0-16,0 12-12 15,1 2-8-15,4 14-10 16,0 7-1-16,1 7-5 16,4 5 2-16,0 2 0 15,3 3 0-15,-8-3-2 16,-4-6 0-16,-2-3 2 16,-5-6-2-16,1-10 1 0,2-6 3 15,2-9 5-15,0-6 5 16,-1-5 9-16,3-2 3 15,-3-6 1-15,1 1 2 16,3 1-9-16,-4-3-3 16,3 4-8-16,-1-3-3 15,-3-2-3-15,4 6 0 0,-8-5 0 16,1 4 4-16,-6-3 8 16,-1-3 5-16,-1 3 4 15,-2-3-2-15,-1-2-10 16,-1 1-5-16,3 0-12 15,-6 0-14-15,12 7-44 16,-4 3 13-16,9 2 26 16</inkml:trace>
  <inkml:trace contextRef="#ctx0" brushRef="#br0" timeOffset="223200.8497">10714 14871 1493 0,'-9'-8'699'0,"3"0"-567"0,2-1-78 16,-1 1-36-16,0 1-12 16,-2 3 1-16,3 4 2 15,0 6 0-15,-2 6-3 16,2 13-2-16,-2 8-4 16,0 16 0-16,-1 11-1 0,3 13 1 15,0 2 0-15,4 6 0 16,0-3 1-16,2 5-1 15,-2-6 0-15,0 5 0 16,2 3 1-16,-5 0-1 16,0 3 2-16,-6-11-2 15,0-1 0-15,-3-18 0 16,1-4 0-16,-1-13 0 16,-3-10 0-16,0-10 0 15,1-7 0-15,-8-8 2 16,1-2 1-16,-8-3-2 15,-3 1 6-15,3 2-1 16,1 3 3-16,4 0 1 16,-3-1 1-16,2-2 1 15,-7-4 5-15,-2-2 0 0,-1 2-2 16,-5 1-7-16,1 0-1 16,0 1-3-16,2 2-4 15,5-3-4-15,1 2-11 16,16-2-28-16,0-3-524 15,12-11 365-15</inkml:trace>
  <inkml:trace contextRef="#ctx0" brushRef="#br0" timeOffset="223886.0829">10795 15020 1838 0,'-4'-5'589'0,"2"-2"-507"15,4 6-69-15,0 0-6 16,6 6-10-16,5 6-2 16,-3 13-2-16,-1 10 2 15,-1 22 3-15,-5 8 0 16,10 23 2-16,5 6 2 15,-12 1 0-15,5 4 0 16,-6-6 0-16,4 3-1 0,7-1-1 16,-2-7 2-16,3-3-2 15,-9-8 1-15,-2 1-1 16,-7 0 1-16,-7-1-1 16,4 1 0-16,-4-9 2 15,3-3-1-15,-3-13-1 16,-5-6 1-16,2-4 0 15,1-3-1-15,-8-2 0 16,4-2-1-16,-14-8 10 16,-5-4 9-16,-4-8 13 15,-7-1 9-15,-8-2-6 16,-1-7-6-16,-6 3-4 16,-2-6-1-16,1-1 4 0,3 1 1 15,6-5 2-15,3 0-2 16,2-4-9-16,0-4-6 15,6-1-23-15,3 3-15 16,4-4-20-16,10 7-8 16,8 5-8-16,-3-4 2 15,16 8-18-15,-1 3-150 16,14-3 149-16</inkml:trace>
  <inkml:trace contextRef="#ctx0" brushRef="#br0" timeOffset="224573.8203">11541 14798 1738 0,'3'1'632'0,"1"5"-546"15,4 1-56-15,0 14-33 16,-1 14-2-16,-8 26 0 16,-3 14 1-16,-9 23 4 15,-3 6 3-15,1 8-1 16,-6-3 1-16,9-2 2 0,2-7-4 15,10-21 3-15,6-4-1 16,9-22-3-16,-1-11 0 16,8-10 0-16,3-9 0 15,11-9 0-15,8 1 5 16,11-9 8-16,8-3 11 16,3-5 6-16,1-2-2 15,-1-9-10-15,-2 2-8 16,-5 2-23-16,-10 0-27 15,-18 10 29-15</inkml:trace>
  <inkml:trace contextRef="#ctx0" brushRef="#br0" timeOffset="225240.097">11530 14648 1670 0,'-6'-2'656'0,"4"4"-581"16,-3 4-38-16,-2 16-39 16,-2 21-10-16,-4 28-2 15,1 22 0-15,-1 20 9 16,5 9 2-16,-5 11 2 16,1 0 1-16,7 9 0 15,-3-6 2-15,8-3 0 16,8-3-2-16,4-10 1 15,3-7-1-15,9-10 0 16,-2-9-1-16,-2-18-1 16,1-12 2-16,4-19-2 0,-2-10 4 15,3-17 13-15,3-3 6 16,2-12 19-16,-1-4 7 16,4-3-7-16,-2-5-3 15,0 1-19-15,1 3-7 16,-3 0-9-16,2 5-1 15,-1 5-1-15,3 3 2 16,-1 3-23-16,-3-1-14 0,-5-2-367 16,-8-1 262-16</inkml:trace>
  <inkml:trace contextRef="#ctx0" brushRef="#br0" timeOffset="226318.4966">13062 14754 1726 0,'0'3'632'0,"17"2"-554"16,17 1-54-16,27 5-28 15,12 0 1-15,14 7 3 16,2-1 0-16,1 12 0 0,-7 3 2 16,-5 7-1-1,-4 7 2-15,-11 9-2 0,1 11-1 16,-6 5-1-16,-3-2-5 16,-6-4-7-16,-8-8 1 15,-6-9 2-15,-10-3 5 16,-8-2 5-16,-7-1 0 15,-13 3-2-15,-9 3 1 16,-17 2 1-16,1 4 4 0,-9 10 4 16,6 1-1-16,-4 3 2 15,-1 0-1-15,-5-4 0 16,1-1 2-16,0-9 0 16,3-8-1-16,12-9-5 15,2-14-5-15,8-16-27 16,6 0-21-16,5-20 31 15</inkml:trace>
  <inkml:trace contextRef="#ctx0" brushRef="#br0" timeOffset="226869.2022">13372 14791 1921 0,'25'-7'556'0,"25"1"-562"16,15 2-22-16,10 11 4 15,4 11 9-15,-1 13 8 16,-3 6 6-16,1 16 0 16,4 8 1-16,3 4 0 15,2 9 0-15,-6 1 0 16,-9 2 0-16,-19 9 1 15,-14-4 3-15,-19-3 2 16,-9 1 2-16,-18-2 0 16,-10 4-1-16,-12 6 7 15,-8 1 6-15,-21 0 6 0,1 4 6 16,-10-2 4-16,0-4 0 16,5-1 0-16,0-4-5 15,3-6-4-15,3-6-3 16,12-5-3-16,3-5-2 15,12-18-8-15,1-4-5 16,8-21-5-16,5-6-12 16,13-7-51-16,3-9-22 0,26-22 48 15</inkml:trace>
  <inkml:trace contextRef="#ctx0" brushRef="#br0" timeOffset="227507.142">15221 14767 2049 0,'-1'0'622'16,"-1"0"-447"-16,1 4-204 16,-2 4-31-16,-8 18-19 15,-8 9-3-15,-17 25 40 16,-11 12 27-16,-8 20 17 16,4 8 2-16,13 12-2 15,14 7 1-15,15-3 1 0,5-1-1 16,11-19-2-16,3-7 2 15,16-18-3-15,2-11 1 16,17-18-2-16,8-11-2 16,2-20-15-16,6-9-17 15,-4-14 167-15,2-10-114 16</inkml:trace>
  <inkml:trace contextRef="#ctx0" brushRef="#br0" timeOffset="227766.0533">15545 15013 2181 0,'-15'0'588'0,"-4"11"-606"16,3 8-59-16,-8 18-16 15,-6 13 7-15,0 21 76 16,0 15 37-16,5 17 15 16,11 8 2-16,12 9-9 15,6 0-31-15,13-7-63 0,1-8 2 16,-9-26 25-16</inkml:trace>
  <inkml:trace contextRef="#ctx0" brushRef="#br0" timeOffset="228510.5537">15502 14724 2023 0,'2'0'584'0,"4"4"-546"16,-1 3-60-16,-4 9-18 15,-5 0-3-15,-10 16 10 16,-10 7 20-16,-18 17 14 16,-7 13 9-16,-20 14 2 15,-4 6-2-15,-16 3-1 16,0 0-4-16,-6-5-1 0,1 2-4 16,-3-7 12-16,-5 3 6 15,-16 1 4-15,-3-1 2 16,-7 0-3-16,4-7-5 15,18-8-3-15,7-6-3 16,24-6-4-16,6-3-4 16,18-10-2-16,7-5 2 15,16-19-30-15,11-6-28 16,17-12 38-16</inkml:trace>
  <inkml:trace contextRef="#ctx0" brushRef="#br0" timeOffset="232946.1125">13546 12841 1863 0,'-8'-19'593'16,"4"12"-518"-16,6 4-31 16,7 9-35-16,3 8-10 15,7 19-6-15,-1 13 1 16,-4 21 3-16,-3 13 2 0,2 7 4 16,-1-3 4-16,7-13-17 15,-3-16-17-15,4-21-38 16,-1-12-14-16,2-22 42 15</inkml:trace>
  <inkml:trace contextRef="#ctx0" brushRef="#br0" timeOffset="233600.0187">13674 12702 1867 0,'0'-15'579'16,"10"5"-524"-16,22 4-52 16,5-4 1-16,18 6-3 0,2-6 2 15,15 5-2-15,2 2 0 16,16 1 1-16,1 2 2 16,8 1 3-16,10 5 4 15,-3-3-1-15,4-2 0 16,2 0-3-16,-7-7-5 15,10 0 0-15,-1 0-1 16,-10-2-1-16,0 6 1 0,-18 2 0 16,-11 2-1-16,-9 3-2 15,-11 2 8-15,-16-3 7 16,-3 1 0-16,-13-1 5 16,-6-4-13-16,-10 0-2 15,-2 2-1-15,-5-3 7 16,0 3 6-16,-3 2 3 15,-2 0 0-15,-5 6-8 16,-4 4-2-16,-4 13-5 16,-4 3-1-16,3 9-1 15,5 8-1-15,-2 8 0 16,6 8 0-16,-2 12 0 16,-5 4 0-16,6 8 0 15,-2-4 0-15,2-6-1 0,3-4 0 16,8-14 1-1,-1-3 0-15,-1-19 0 16,1-10 0-16,-12-14 2 0,1-8-1 16,-7-6 12-16,-10-5 9 15,-8-10 16-15,-4-4 5 16,-15-11-7-16,-5-3-7 16,-21-4-20-16,-8-2-5 0,-19 7-6 15,-4 0-6-15,-8 6-11 16,-11 6-12-16,2 11-42 15,1 8-14-15,11 14-6 16,10 8 49-16</inkml:trace>
  <inkml:trace contextRef="#ctx0" brushRef="#br0" timeOffset="234466.8485">13654 13370 364 0,'9'0'211'16,"-4"1"-22"-16,-2-4-139 15,1-1 107-15,-4-3 78 0,0 0 108 16,-1 2-5-16,-2 1-178 16,0 0-35-16,1 3-43 15,2 0-18-15,0 3-18 16,-1 2-6-16,-4 5-4 16,-10 2-2-16,-13 9-4 15,-5 5-2-15,-17 3 2 16,-3 5-3-16,-13 12-4 15,-9 1-2-15,-3 3-7 16,-3 0 1-16,-1-7 1 16,7 5 0-16,-3-3 8 15,3 6 3-15,3-1-3 16,-4-4 0-16,0 1-11 16,5-3-6-16,1-7-4 15,11-1-1-15,14-9-2 16,3-6-1-16,15-6-6 0,6-5-12 15,13-4-42-15,0-5-30 16,12 0 53-16</inkml:trace>
  <inkml:trace contextRef="#ctx0" brushRef="#br0" timeOffset="235348.8364">14378 12633 1732 0,'3'-6'615'16,"5"2"-557"-16,6 15-61 15,3 10-3-15,-2 18-3 16,4 14 0-16,-13 17 6 16,-3 8 2-16,-3 11 5 15,0 2 2-15,0-3 1 16,2-4-2-16,-3-10-1 15,-9-9-3-15,2-8-10 16,-3-6-17-16,-5-14 15 16</inkml:trace>
  <inkml:trace contextRef="#ctx0" brushRef="#br0" timeOffset="236327.1855">14903 13424 1116 0,'2'-3'802'0,"-1"-1"-517"16,2 2-230-16,6 1-23 16,-1 1-14-16,5 1-5 15,10 4 2-15,8 5 1 16,22 9 1-16,7 8-2 0,10 14-1 15,2 3 2-15,5 7 3 16,1-1 1-16,1-2-4 16,0-2-2-16,-12-4-3 15,0-3 3-15,-3-4 5 16,-3-3 3-16,-6-11 0 16,-4-2-5-16,-5-7-9 15,-6-5-6-15,-10-1-4 16,-7-1-18-16,-28-5 521 15,-7-3-391-15</inkml:trace>
  <inkml:trace contextRef="#ctx0" brushRef="#br0" timeOffset="349872.769">8294 10539 1222 0,'-3'-5'714'0,"3"1"-616"16,-1 1-62-16,3 1-19 15,1 0-12-15,-1-4-3 16,4 1 0-16,-2 1 1 15,2 4 1-15,-1 0 5 16,2 0 4-16,3 0 0 16,3-1-2-16,8 0-6 15,0-3-1-15,4-2-3 16,1-1 12-16,1 2 13 16,5 5 3-16,-3 0 3 0,-3-1-6 15,4-1-14-15,3 2-2 16,7 2-7-16,2-2 0 15,1 0-1-15,-5-8-1 16,1-3 0-16,2 6 2 16,1-2-2-16,6 8-1 15,-1 3 0-15,-5-4 0 0,-7 0 0 16,-4-2 0-16,1 1 1 16,6 7 1-16,2-2 0 15,-2 1 1-15,0-5-2 16,4 0 3-16,-3-1-4 15,11-1 1-15,4 1-1 16,-3-4 1-16,9 5-1 16,-10-5 2-16,-1 3-1 15,1 1-1-15,1 1 0 16,6 7 0-16,-5 2-1 16,4 3-1-16,-7-3 2 15,-6-3 2-15,5 2-2 16,-5-4 2-16,2 1-2 15,4 2 2-15,-3-4-2 16,3-2-2-16,6 4 2 16,-6-5 0-16,6 5 0 0,-1 1 0 15,-2 4 2-15,1-1-2 16,3 0 0-16,2 1 0 16,-3-4-2-16,-3 3 2 15,-5-7 0-15,-2 1 0 16,2-6 2-16,4 2-2 15,1-3 2-15,1-4-2 0,-1-2 0 16,0 0-1-16,3 4 0 16,1 0 1-16,6 5 0 15,-3-3 1-15,-1 4 2 16,-1 1-2-16,-1-6-1 16,5 2 0-16,-2-4 0 15,-2 0 0-15,-4 0 0 16,-5-2 0-16,-2 5 0 15,1 1 1-15,-2 0-1 16,-1 7-1-16,6-1 0 16,-2 1 1-16,6-3 1 15,7 1-1-15,-2-5 1 16,4-3 0-16,0-4 5 16,2 2 3-16,-4-8-2 15,-1 5 4-15,-3-3-6 16,-7 1-3-16,-1 1 1 0,1 1-2 15,-1 4 2-15,-1-4-3 16,3 8 0-16,-4 1 0 16,6 0 0-16,1 2 0 15,3 0 0-15,-2-4 1 16,0 4 0-16,1-1 1 16,-1-1-2-16,10 2-3 15,-10-1 2-15,2-1 0 0,-2 3 1 16,-8 0 1-1,7-1 0-15,0 1 2 0,-3-4-3 16,1 0 0-16,-3 0 0 16,6-1-2-16,9 5 2 15,0-2 0-15,6-1 2 16,-4-2-2-16,5-3 0 16,0-6-3-16,-3 0 3 15,2 1-1-15,-8 2 2 16,-4 0 0-16,3 0 2 15,-6-3-3-15,2 6 0 16,6 4 0-16,5 2 0 16,4 4 1-16,-6-3-1 15,-1 0 0-15,2-2-1 0,4 2-2 16,-3-3 2 0,2 1 0-16,-10-1 1 0,-5 1 1 15,7 3 0-15,-2 4 1 16,4 2-2-16,4 2 0 15,3 4 0-15,-2 0 0 16,-2-2 0-16,-3 0 0 16,3-1 0-16,8-1-3 15,-1 0 2-15,-7-3 1 16,-4-3 0-16,-8 0 1 0,4 4 2 16,8 2-3-16,-6-4-2 15,9 2 2-15,1-6 0 16,-1-1 0-16,9 2 2 15,-6-1-2-15,5 4-2 16,-4 0 1-16,-2 4 0 16,-2-1-3-16,-7 1-1 15,4 3 2-15,-2-1-3 16,-6-6 4-16,14 1 2 16,2-3 0-16,-1-1 2 15,8 4-2-15,-1 3 0 16,-3-2 0-16,1 0-3 15,1 2 2-15,-8-3 1 16,-4-2 0-16,9 3 1 16,-6-2 0-16,10-2-1 0,3 2 0 15,0 1 2-15,6-1-2 16,2 1 0-16,-3 0-2 16,-3-4-1-16,0 2 0 15,-15-3 0-15,0 2 1 16,7 3 1-16,-2 1-2 0,10 1 2 15,0-3 2-15,1-5-4 16,7 1-3-16,-6-6 0 16,4 1-5-16,-10 2 10 15,-6-2 1-15,0 4 0 16,-9-3 1-16,17 1-2 16,-1-1 1-16,1 2 0 15,10 2 0-15,-2 4 0 16,-5-3 0-16,2 4 0 15,-6 2 1-15,-12 1 2 16,-2 2-2-16,-6 2-1 16,-2 1 0-16,-7 3 319 15,2 8-240-15</inkml:trace>
  <inkml:trace contextRef="#ctx0" brushRef="#br0" timeOffset="391503.8854">21638 10636 112 0,'-7'-4'36'15,"2"2"-30"-15,1-3 8 16,-1 1 68-16,4 4 32 16,1-1 47-16,0 1 103 15,0 1-152-15,0-1-60 16,-1 0-38-16,-2-2 13 0,-2 1 67 15,-1 1 28-15,-14 1 5 16,-2 5-12-16,-16 3-81 16,-5-1-15-16,2 7-187 15,-8 1 128-15</inkml:trace>
  <inkml:trace contextRef="#ctx0" brushRef="#br0" timeOffset="392106.0973">21579 10567 479 0,'-44'0'399'0,"-9"3"-292"0,-9 14-73 16,-10 7-11-16,-26 20-19 16</inkml:trace>
  <inkml:trace contextRef="#ctx0" brushRef="#br0" timeOffset="489838.5077">11014 13722 1779 0,'-6'-13'590'0,"6"8"-554"15,-1 2-23-15,1 9-17 16,1 3-3-16,-1 10 1 16,1 12 1-16,-2 9 6 0,0 7 3 15,1 16-3-15,-2 2 1 16,2 2-21-16,-1-3-18 15,-4-17-426-15,4-11 276 16</inkml:trace>
  <inkml:trace contextRef="#ctx0" brushRef="#br0" timeOffset="490454.7723">10979 13665 1707 0,'-3'-14'640'15,"4"6"-550"-15,9 1-78 16,7-2-3-16,5 4-8 15,1 0 0-15,3 2 1 0,4 8-1 16,0 8 0-16,-4-4-1 16,0 14 0-16,-2-4-1 15,-3 6 1-15,-2 1 0 16,-2-1 0-16,-6 1 1 16,-11-6-1-16,-5 2 0 15,-13-1 3-15,-3-3 2 16,-4 3 12-16,1-1 2 15,-3-8 11-15,1-3 3 0,4-7-2 16,3-2-1-16,6-1-14 16,4-1-3-16,6-1-9 15,-1-3 1-15,8 2-4 16,7-2-1-16,7 3 0 16,9 3 0-16,6 8 0 15,0 3 0-15,-3 5-1 16,-3 2 0-16,-1 3-1 15,-11-1 0-15,-2 1 1 16,-7-3 1-16,-8 0 0 16,-6-3 8-16,-7 0 17 15,-3 0 9-15,-14-8 15 16,2-2 2-16,-9-5-5 16,2-3-11-16,-1-1-17 15,4 1-7-15,0 2-25 0,0-2-18 16,2 2-63-16,0-1-36 15,-10 3 76-15</inkml:trace>
  <inkml:trace contextRef="#ctx0" brushRef="#br0" timeOffset="491109.8812">10179 13634 1862 0,'17'-39'584'0,"-1"8"-522"16,-4 17-61-16,-1 11-7 15,-11 21-8-15,-6 9-3 16,-13 20 7-16,-3 12 8 16,-6 10 6-16,3 11 1 0,2-4 2 15,1-6-3-15,5-10-3 16,1-12-8-16,6-17-34 16,3-8-13-16,2-24-37 15,5-7-23-15,3-21-20 16,4-14 14-16,7-15 31 15,-1-6-1-15,6-7 124 16,-1 3 38-16,1 7 21 16,2 8 19-16,-2 19 12 15,-1 8-10-15,-1 16-47 16,1 6-20-16,-1 17-29 16,0 11-8-16,-1 30-4 15,-2 8-2-15,-4 12 5 16,1 2-2-16,-8-9-3 15,2 1-2-15,-9-13-10 0,-1-5-8 16,-4-14-28-16,-2-9-16 16,-2-15 34-16</inkml:trace>
  <inkml:trace contextRef="#ctx0" brushRef="#br0" timeOffset="491258.4597">10112 13935 2043 0,'6'-6'598'0,"13"3"-512"16,5 1-56-16,10 4-84 15,3 8-38-15,-8 4 55 16</inkml:trace>
  <inkml:trace contextRef="#ctx0" brushRef="#br0" timeOffset="492064.8979">12200 13621 1898 0,'-19'-16'601'15,"-1"6"-498"-15,-14 21-143 16,-2 9-10-16,-10 20-3 15,3 4 10-15,14 4 37 16,3 5 7-16,15-4 6 16,8 3-2-16,16-2 0 15,9-8 3-15,9-9-3 16,4-6 0-16,2-11 8 16,4-1-1-16,-12-12-1 15,7-2 2-15,-7-9-34 16,0-5-11-16,16-3 15 0</inkml:trace>
  <inkml:trace contextRef="#ctx0" brushRef="#br0" timeOffset="494075.4967">10855 14236 1381 0,'-2'-6'726'15,"-13"4"-503"-15,-12 14-238 16,-12 12-33-16,-9 17-12 16,2 7-4-16,-1 4 33 0,5-1 20 15,0-7 11-15,8 5 6 16,8-15-212-16,1-6 159 15</inkml:trace>
  <inkml:trace contextRef="#ctx0" brushRef="#br0" timeOffset="494272.4002">11011 14294 1356 0,'28'-5'718'0,"-15"9"-522"16,-6 3-172-16,-13 22-33 15,-14 3-4-15,-7 23 0 16,-8 3 10-16,-4-1 3 16,2 3 5-16,3-17 1 15,3-1-12-15,21-15-54 16,11-6-232-16,14-21 180 16</inkml:trace>
  <inkml:trace contextRef="#ctx0" brushRef="#br0" timeOffset="495062.8905">11417 14306 1178 0,'84'-44'758'0,"-22"11"-571"16,-11 9-76-16,-19 17-60 0,-6 7-21 15,-17 16-20-15,-7 9 0 16,-13 10 6-16,-9 7-1 16,-4 8 1-16,-4-3-9 15,6 1-14-15,5-7-8 16,10-15-8-16,6-11-9 15,16-21 8-15,14-14 6 16,24-21 6-16,14-4 8 16,3-13 0-16,-1 3-1 0,-14 8 5 15,-7 5 7-15,-12 18 18 16,-9 6 8-16,-12 18-5 16,-11 2-5-16,-12 16 5 15,-5 12 1-15,-13 12 0 16,-1 8 1-16,-1 7-20 15,0-4-5-15,11-4-3 16,4-10-2-16,12-15-8 16,5-7-6-16,12-21 1 15,13-6 1-15,15-17 8 16,6-12 4-16,19-9 2 16,1-5-2-16,12-4 1 15,1 6-1-15,-7 7 1 16,-9 4-1-16,-22 21 3 15,-12 7-2-15,-22 14-2 0,-6 14-2 16,-22 12 6-16,-5 13 3 16,-10 12 5-16,-3 4-1 15,6 0-5-15,4-7-1 16,13-8-1-16,6-7-2 16,13-14-5-16,8-7 1 15,17-19 2-15,11-10-3 0,20-17-1 16,10-7-4-16,-2-8 0 15,1-1 1-15,-15 8 6 16,-13 2 0-16,-7 19 4 16,-9 4 0-16,-11 11 1 15,-2 7 1-15,-12 9 6 16,-3 9 6-16,-7 10 4 16,-6 6 0-16,-5 4-10 15,3 3-4-15,-3-9-6 16,4-5 2-16,8-9-9 15,4-12-4-15,11-10-6 16,8-9-1-16,10-16 2 16,4-5 5-16,3 1 3 15,-4 0 3-15,-6 11 6 16,-6 6 0-16,-10 5 3 0,-5 6-2 16,-6 11-2-16,1 10-2 15,-11 11-2-15,-2 9-10 16,-16 15 8-16</inkml:trace>
  <inkml:trace contextRef="#ctx0" brushRef="#br0" timeOffset="498174.1469">16748 13869 2132 0,'5'2'624'0,"5"9"-515"15,6 8-83-15,14 22-39 16,2 13-1-16,-4 8 6 16,2 7 2-16,-2-7 9 15,-4-5-7-15,-1-14-28 16,-5-8-21-16,-4-19-53 16,4-8-16-16,1-23-19 15,-2-19 77-15</inkml:trace>
  <inkml:trace contextRef="#ctx0" brushRef="#br0" timeOffset="498341.2575">17145 13828 1810 0,'0'-13'637'15,"0"10"-509"-15,-2 7-47 16,-11 11-50-16,-8 8-18 16,-11 24-10-16,-10 11 0 15,-8 15 1-15,-2-2-10 0,6-8-39 16,4-10-12-16,9-16-47 15,9-3 15-15,10-17 59 16</inkml:trace>
  <inkml:trace contextRef="#ctx0" brushRef="#br0" timeOffset="499219.8608">20224 13779 2000 0,'-4'0'614'0,"-6"10"-540"16,-6 6-100-16,-8 19-34 15,-4 9-2-15,3 10 42 0,0 6 14 16,-6-4 6-16,-3-4 8 15,-7-11-48-15,6-6 3 16,5-23 21-16</inkml:trace>
  <inkml:trace contextRef="#ctx0" brushRef="#br0" timeOffset="499396.4658">19915 13831 2227 0,'26'11'629'15,"10"8"-477"-15,17 16-150 16,1 9-12-16,1 16-18 16,-4 4-9-16,-6-6-29 15,1 1-29-15,-9-10 548 16,-5-10-370-16</inkml:trace>
  <inkml:trace contextRef="#ctx0" brushRef="#br0" timeOffset="500173.5942">19576 14256 1688 0,'-4'-28'652'0,"-3"4"-552"16,10 14-27-16,-3 4-21 15,-1 5-10-15,9 14-22 16,-7 8-9-16,13 28-11 16,-1 15 0-16,-3 21 0 15,11 8 0-15,-9-2 4 16,8-5-19-16,3-18-29 16,-9-16-22-16,8-19-41 15,-7-15-287-15,4-35 278 0</inkml:trace>
  <inkml:trace contextRef="#ctx0" brushRef="#br0" timeOffset="500800.4478">19703 14302 1502 0,'2'6'814'0,"16"-7"-494"15,13-3-272-15,16-3-103 16,12 1-9-16,22 4 22 15,7-2 23-15,14 4 36 16,5-1 3-16,8-3 8 16,14 1-4-16,11-3-11 15,9 0-5-15,1-1-3 16,-16-5 3-16,-10 3 7 16,-16-6 4-16,-6-1 7 15,4 4 0-15,-14-3-1 16,-1 5-2-16,-16 5-2 15,-9 1-2-15,-11 2-1 16,-13 0 2-16,-12 0-1 16,-8 3-1-16,-9-1-7 15,-2 0-3-15,-4 5-8 0,-8-3-4 16,0 11-4 0,-5 7 1-16,-13 16-1 0,6 12 2 15,-9 12 3-15,1 11 1 16,-1 6 2-16,-4 1-4 15,-2-2 0-15,4-6 0 16,6-10 2-16,1-6 2 16,7-14 0-16,2-6 1 0,0-16-2 15,4-6-3-15,-3-6 6 16,-3-5 2-16,-5-1 8 16,-6-5 1-16,-17-8-6 15,-7-5-2-15,-19-7-6 16,-10 1 1-16,-13 2-1 15,-4 1 0-15,-11 1 1 16,-3 4 0-16,-9 2 0 16,-13 2 0-16,-12 2-4 15,6 0-5-15,1 5-14 16,14 4-12-16,16 6-30 16,1 8-12-16,9 10-22 15,10 3-13-15,12 0 79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385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4600" y="708025"/>
            <a:ext cx="4827588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564063"/>
            <a:ext cx="5407025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385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fld id="{6FC4DE18-8089-46CC-807A-FA67B697BA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1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8F3AA-7225-4C2F-9BCE-4892DE188C23}" type="slidenum">
              <a:rPr lang="en-US"/>
              <a:pPr/>
              <a:t>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CB090-B2A1-4F1B-9BA2-DEDA8B83DA2B}" type="slidenum">
              <a:rPr lang="en-US"/>
              <a:pPr/>
              <a:t>10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E9453-A84C-4377-A67F-938EBBA0E866}" type="slidenum">
              <a:rPr lang="en-US"/>
              <a:pPr/>
              <a:t>11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Three components requiring memory: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One page for S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One page for R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One page for hashing table</a:t>
            </a:r>
          </a:p>
        </p:txBody>
      </p:sp>
    </p:spTree>
    <p:extLst>
      <p:ext uri="{BB962C8B-B14F-4D97-AF65-F5344CB8AC3E}">
        <p14:creationId xmlns:p14="http://schemas.microsoft.com/office/powerpoint/2010/main" val="238069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9EA1A-1041-4359-8AEB-EDCDF1338451}" type="slidenum">
              <a:rPr lang="en-US"/>
              <a:pPr/>
              <a:t>12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4EF90-1709-464E-9EA7-ACFA7036225C}" type="slidenum">
              <a:rPr lang="en-US"/>
              <a:pPr/>
              <a:t>13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Cost=M log M + N log N + (M+N)</a:t>
            </a:r>
          </a:p>
          <a:p>
            <a:r>
              <a:rPr lang="en-US"/>
              <a:t>The cost of scanning, M+N, could be M*N (very unlikely).</a:t>
            </a:r>
          </a:p>
        </p:txBody>
      </p:sp>
    </p:spTree>
    <p:extLst>
      <p:ext uri="{BB962C8B-B14F-4D97-AF65-F5344CB8AC3E}">
        <p14:creationId xmlns:p14="http://schemas.microsoft.com/office/powerpoint/2010/main" val="2682572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AEB0-0216-42B9-96F1-81324474606C}" type="slidenum">
              <a:rPr lang="en-US"/>
              <a:pPr/>
              <a:t>14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7F5BE-10DF-445D-93E7-4D68C5944971}" type="slidenum">
              <a:rPr lang="en-US"/>
              <a:pPr/>
              <a:t>15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38" tIns="0" rIns="20138" bIns="0" anchor="b"/>
          <a:lstStyle/>
          <a:p>
            <a:pPr algn="r" defTabSz="966788" eaLnBrk="0" hangingPunct="0"/>
            <a:r>
              <a:rPr lang="en-US" sz="1100" i="1">
                <a:latin typeface="Times New Roman" pitchFamily="18" charset="0"/>
                <a:cs typeface="Arial" pitchFamily="34" charset="0"/>
              </a:rPr>
              <a:t>4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56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lIns="95655" tIns="46988" rIns="95655" bIns="469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7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9820C-3775-4F55-A13D-D5CE612BA878}" type="slidenum">
              <a:rPr lang="en-US"/>
              <a:pPr/>
              <a:t>16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6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AE939-DD94-4C9C-BA73-48EDA7C1E1A1}" type="slidenum">
              <a:rPr lang="en-US"/>
              <a:pPr/>
              <a:t>17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527A5-434C-4491-B72F-BA87281E0327}" type="slidenum">
              <a:rPr lang="en-US"/>
              <a:pPr/>
              <a:t>2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527A5-434C-4491-B72F-BA87281E0327}" type="slidenum">
              <a:rPr lang="en-US"/>
              <a:pPr/>
              <a:t>3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44AEC-93C9-45F2-90D8-D249A88DD69E}" type="slidenum">
              <a:rPr lang="en-US"/>
              <a:pPr/>
              <a:t>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A7BD3-B152-479B-8361-7BAC33EF686E}" type="slidenum">
              <a:rPr lang="en-US"/>
              <a:pPr/>
              <a:t>5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1.2 I/O per tuple is typically used for hash-based index using alternative (1)</a:t>
            </a:r>
          </a:p>
        </p:txBody>
      </p:sp>
    </p:spTree>
    <p:extLst>
      <p:ext uri="{BB962C8B-B14F-4D97-AF65-F5344CB8AC3E}">
        <p14:creationId xmlns:p14="http://schemas.microsoft.com/office/powerpoint/2010/main" val="154157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05C7B-4546-4D5B-AC91-E7CF150DF48A}" type="slidenum">
              <a:rPr lang="en-US"/>
              <a:pPr/>
              <a:t>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Join phase: 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Load the entire Ri into main memory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Partition Ri using h2, another hash function which is different from h1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Load one page of Si into main memory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For each record of Si page</a:t>
            </a:r>
          </a:p>
          <a:p>
            <a:pPr marL="685800" lvl="1" indent="-228600">
              <a:buFontTx/>
              <a:buAutoNum type="arabicParenR"/>
            </a:pPr>
            <a:r>
              <a:rPr lang="en-US"/>
              <a:t>Hash the record</a:t>
            </a:r>
          </a:p>
          <a:p>
            <a:pPr marL="685800" lvl="1" indent="-228600">
              <a:buFontTx/>
              <a:buAutoNum type="arabicParenR"/>
            </a:pPr>
            <a:r>
              <a:rPr lang="en-US"/>
              <a:t>Match the record with the subpartition of Ri that has the same hash value</a:t>
            </a:r>
          </a:p>
          <a:p>
            <a:pPr marL="685800" lvl="1" indent="-228600">
              <a:buFontTx/>
              <a:buAutoNum type="arabicParenR"/>
            </a:pPr>
            <a:r>
              <a:rPr lang="en-US"/>
              <a:t>Write to the output buffer if matched </a:t>
            </a:r>
          </a:p>
        </p:txBody>
      </p:sp>
    </p:spTree>
    <p:extLst>
      <p:ext uri="{BB962C8B-B14F-4D97-AF65-F5344CB8AC3E}">
        <p14:creationId xmlns:p14="http://schemas.microsoft.com/office/powerpoint/2010/main" val="195422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05C7B-4546-4D5B-AC91-E7CF150DF48A}" type="slidenum">
              <a:rPr lang="en-US"/>
              <a:pPr/>
              <a:t>7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Join phase: 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Load the entire Ri into main memory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Partition Ri using h2, another hash function which is different from h1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Load one page of Si into main memory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For each record of Si page</a:t>
            </a:r>
          </a:p>
          <a:p>
            <a:pPr marL="685800" lvl="1" indent="-228600">
              <a:buFontTx/>
              <a:buAutoNum type="arabicParenR"/>
            </a:pPr>
            <a:r>
              <a:rPr lang="en-US"/>
              <a:t>Hash the record</a:t>
            </a:r>
          </a:p>
          <a:p>
            <a:pPr marL="685800" lvl="1" indent="-228600">
              <a:buFontTx/>
              <a:buAutoNum type="arabicParenR"/>
            </a:pPr>
            <a:r>
              <a:rPr lang="en-US"/>
              <a:t>Match the record with the subpartition of Ri that has the same hash value</a:t>
            </a:r>
          </a:p>
          <a:p>
            <a:pPr marL="685800" lvl="1" indent="-228600">
              <a:buFontTx/>
              <a:buAutoNum type="arabicParenR"/>
            </a:pPr>
            <a:r>
              <a:rPr lang="en-US"/>
              <a:t>Write to the output buffer if matched </a:t>
            </a:r>
          </a:p>
        </p:txBody>
      </p:sp>
    </p:spTree>
    <p:extLst>
      <p:ext uri="{BB962C8B-B14F-4D97-AF65-F5344CB8AC3E}">
        <p14:creationId xmlns:p14="http://schemas.microsoft.com/office/powerpoint/2010/main" val="25643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5BC21-12A4-4B87-ADBE-46F3A1D8CF74}" type="slidenum">
              <a:rPr lang="en-US"/>
              <a:pPr/>
              <a:t>8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A3AF-1945-4BB8-BF08-1A6D9661EB67}" type="slidenum">
              <a:rPr lang="en-US"/>
              <a:pPr/>
              <a:t>9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8D4FE-4A6D-4D5D-8397-D8BE38861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33702-9513-4D92-9AEC-0A719A9D2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C0FB4-BFE9-4C9D-AD73-01B766F12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1E1A93-D47C-4DCB-8A33-D1E7EEADE8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4DBEC2-225A-4FE0-8A24-0CECC808E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64ECC-E2D4-479E-9283-C9FA0E7C3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57175-7011-446F-AA99-A38B5EB6D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8C92-56FE-438A-830E-A8BD0D3CE4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5F1A0-00B0-4D2E-911A-316A6067B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A8F49-1D62-4080-A4DE-A9BA13EFF8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ADE7E-E2C8-4934-A7CD-DBF51C40C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54F59-556B-421E-9BCC-EF3FB59A07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8C3B8-7B5D-42B6-B6B0-9FF75FB60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935863C-B6DD-40F6-BC4B-22EC722ADE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6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5" Type="http://schemas.openxmlformats.org/officeDocument/2006/relationships/image" Target="../media/image3.wmf"/><Relationship Id="rId10" Type="http://schemas.openxmlformats.org/officeDocument/2006/relationships/customXml" Target="../ink/ink18.x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emf"/><Relationship Id="rId5" Type="http://schemas.openxmlformats.org/officeDocument/2006/relationships/image" Target="../media/image15.emf"/><Relationship Id="rId10" Type="http://schemas.openxmlformats.org/officeDocument/2006/relationships/customXml" Target="../ink/ink20.x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4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1.wmf"/><Relationship Id="rId10" Type="http://schemas.openxmlformats.org/officeDocument/2006/relationships/customXml" Target="../ink/ink7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customXml" Target="../ink/ink9.xml"/><Relationship Id="rId4" Type="http://schemas.openxmlformats.org/officeDocument/2006/relationships/image" Target="../media/image8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447800" y="1828800"/>
            <a:ext cx="6705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3600" dirty="0">
                <a:latin typeface="+mn-lt"/>
              </a:rPr>
              <a:t>Implementation of Relational Operators/Estimated Cost</a:t>
            </a:r>
          </a:p>
          <a:p>
            <a:pPr marL="457200" indent="-457200"/>
            <a:endParaRPr lang="en-US" sz="3600" dirty="0">
              <a:latin typeface="+mn-lt"/>
            </a:endParaRPr>
          </a:p>
          <a:p>
            <a:pPr marL="1828800" lvl="3" indent="-457200">
              <a:buFontTx/>
              <a:buAutoNum type="arabicPeriod"/>
            </a:pPr>
            <a:r>
              <a:rPr lang="en-US" sz="3600" dirty="0">
                <a:latin typeface="+mn-lt"/>
              </a:rPr>
              <a:t>Select</a:t>
            </a:r>
          </a:p>
          <a:p>
            <a:pPr marL="1828800" lvl="3" indent="-457200">
              <a:buFontTx/>
              <a:buAutoNum type="arabicPeriod"/>
            </a:pPr>
            <a:r>
              <a:rPr lang="en-US" sz="3600" dirty="0">
                <a:latin typeface="+mn-lt"/>
              </a:rPr>
              <a:t>Join</a:t>
            </a:r>
          </a:p>
          <a:p>
            <a:pPr marL="1828800" lvl="3" indent="-457200">
              <a:buFontTx/>
              <a:buAutoNum type="arabicPeriod"/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281940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Partition Phase</a:t>
            </a:r>
          </a:p>
          <a:p>
            <a:pPr lvl="1"/>
            <a:r>
              <a:rPr lang="en-US" sz="2000" dirty="0">
                <a:sym typeface="Wingdings" pitchFamily="2" charset="2"/>
              </a:rPr>
              <a:t>To partition R into K partitions, we need at least K output buffer and one input buffer</a:t>
            </a:r>
          </a:p>
          <a:p>
            <a:pPr lvl="1"/>
            <a:r>
              <a:rPr lang="en-US" sz="2000" dirty="0">
                <a:sym typeface="Wingdings" pitchFamily="2" charset="2"/>
              </a:rPr>
              <a:t>Given B buffer pages, the maximum number of partition is B-1</a:t>
            </a:r>
          </a:p>
          <a:p>
            <a:pPr lvl="1"/>
            <a:r>
              <a:rPr lang="en-US" sz="2000" dirty="0">
                <a:sym typeface="Wingdings" pitchFamily="2" charset="2"/>
              </a:rPr>
              <a:t>Assume a uniform distribution, the size of each R partition is equal to M/(B-1)</a:t>
            </a:r>
            <a:endParaRPr lang="en-US" sz="1800" dirty="0"/>
          </a:p>
        </p:txBody>
      </p:sp>
      <p:grpSp>
        <p:nvGrpSpPr>
          <p:cNvPr id="187400" name="Group 8"/>
          <p:cNvGrpSpPr>
            <a:grpSpLocks/>
          </p:cNvGrpSpPr>
          <p:nvPr/>
        </p:nvGrpSpPr>
        <p:grpSpPr bwMode="auto">
          <a:xfrm>
            <a:off x="1828800" y="3429000"/>
            <a:ext cx="5643563" cy="2906713"/>
            <a:chOff x="2162" y="203"/>
            <a:chExt cx="3555" cy="1831"/>
          </a:xfrm>
        </p:grpSpPr>
        <p:sp>
          <p:nvSpPr>
            <p:cNvPr id="187401" name="Rectangle 9"/>
            <p:cNvSpPr>
              <a:spLocks noChangeArrowheads="1"/>
            </p:cNvSpPr>
            <p:nvPr/>
          </p:nvSpPr>
          <p:spPr bwMode="auto">
            <a:xfrm>
              <a:off x="2934" y="1830"/>
              <a:ext cx="139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 main memory buffers</a:t>
              </a:r>
            </a:p>
          </p:txBody>
        </p:sp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4908" y="1844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87403" name="Rectangle 11"/>
            <p:cNvSpPr>
              <a:spLocks noChangeArrowheads="1"/>
            </p:cNvSpPr>
            <p:nvPr/>
          </p:nvSpPr>
          <p:spPr bwMode="auto">
            <a:xfrm>
              <a:off x="2315" y="1844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87404" name="Rectangle 12"/>
            <p:cNvSpPr>
              <a:spLocks noChangeArrowheads="1"/>
            </p:cNvSpPr>
            <p:nvPr/>
          </p:nvSpPr>
          <p:spPr bwMode="auto">
            <a:xfrm>
              <a:off x="2162" y="203"/>
              <a:ext cx="57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Original 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Relation</a:t>
              </a:r>
            </a:p>
          </p:txBody>
        </p:sp>
        <p:sp>
          <p:nvSpPr>
            <p:cNvPr id="187405" name="Rectangle 13"/>
            <p:cNvSpPr>
              <a:spLocks noChangeArrowheads="1"/>
            </p:cNvSpPr>
            <p:nvPr/>
          </p:nvSpPr>
          <p:spPr bwMode="auto">
            <a:xfrm>
              <a:off x="3914" y="395"/>
              <a:ext cx="45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187406" name="Freeform 14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4" y="0"/>
                </a:cxn>
                <a:cxn ang="0">
                  <a:pos x="0" y="20"/>
                </a:cxn>
                <a:cxn ang="0">
                  <a:pos x="14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07" name="Freeform 15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4" y="0"/>
                </a:cxn>
                <a:cxn ang="0">
                  <a:pos x="0" y="20"/>
                </a:cxn>
                <a:cxn ang="0">
                  <a:pos x="14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08" name="Freeform 16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/>
              <a:ahLst/>
              <a:cxnLst>
                <a:cxn ang="0">
                  <a:pos x="0" y="1441"/>
                </a:cxn>
                <a:cxn ang="0">
                  <a:pos x="0" y="0"/>
                </a:cxn>
                <a:cxn ang="0">
                  <a:pos x="1682" y="0"/>
                </a:cxn>
                <a:cxn ang="0">
                  <a:pos x="1682" y="1441"/>
                </a:cxn>
                <a:cxn ang="0">
                  <a:pos x="0" y="1441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09" name="Freeform 17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210" y="0"/>
                </a:cxn>
                <a:cxn ang="0">
                  <a:pos x="210" y="169"/>
                </a:cxn>
                <a:cxn ang="0">
                  <a:pos x="0" y="16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7410" name="Group 18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187411" name="Freeform 19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/>
                <a:ahLst/>
                <a:cxnLst>
                  <a:cxn ang="0">
                    <a:pos x="26" y="19"/>
                  </a:cxn>
                  <a:cxn ang="0">
                    <a:pos x="13" y="0"/>
                  </a:cxn>
                  <a:cxn ang="0">
                    <a:pos x="0" y="19"/>
                  </a:cxn>
                  <a:cxn ang="0">
                    <a:pos x="13" y="39"/>
                  </a:cxn>
                  <a:cxn ang="0">
                    <a:pos x="26" y="1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2" name="Freeform 20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/>
                <a:ahLst/>
                <a:cxnLst>
                  <a:cxn ang="0">
                    <a:pos x="26" y="19"/>
                  </a:cxn>
                  <a:cxn ang="0">
                    <a:pos x="13" y="0"/>
                  </a:cxn>
                  <a:cxn ang="0">
                    <a:pos x="0" y="19"/>
                  </a:cxn>
                  <a:cxn ang="0">
                    <a:pos x="13" y="39"/>
                  </a:cxn>
                  <a:cxn ang="0">
                    <a:pos x="26" y="1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3" name="Freeform 21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/>
                <a:ahLst/>
                <a:cxnLst>
                  <a:cxn ang="0">
                    <a:pos x="21" y="27"/>
                  </a:cxn>
                  <a:cxn ang="0">
                    <a:pos x="11" y="0"/>
                  </a:cxn>
                  <a:cxn ang="0">
                    <a:pos x="0" y="27"/>
                  </a:cxn>
                  <a:cxn ang="0">
                    <a:pos x="11" y="56"/>
                  </a:cxn>
                  <a:cxn ang="0">
                    <a:pos x="21" y="27"/>
                  </a:cxn>
                </a:cxnLst>
                <a:rect l="0" t="0" r="r" b="b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414" name="Freeform 22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15" name="Freeform 23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16" name="Freeform 24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17" name="Freeform 25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18" name="Freeform 26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3" y="0"/>
                </a:cxn>
                <a:cxn ang="0">
                  <a:pos x="0" y="20"/>
                </a:cxn>
                <a:cxn ang="0">
                  <a:pos x="13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19" name="Freeform 27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20" name="Rectangle 28"/>
            <p:cNvSpPr>
              <a:spLocks noChangeArrowheads="1"/>
            </p:cNvSpPr>
            <p:nvPr/>
          </p:nvSpPr>
          <p:spPr bwMode="auto">
            <a:xfrm>
              <a:off x="4148" y="907"/>
              <a:ext cx="163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87421" name="Freeform 29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22" name="Freeform 30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23" name="Rectangle 31"/>
            <p:cNvSpPr>
              <a:spLocks noChangeArrowheads="1"/>
            </p:cNvSpPr>
            <p:nvPr/>
          </p:nvSpPr>
          <p:spPr bwMode="auto">
            <a:xfrm>
              <a:off x="2905" y="951"/>
              <a:ext cx="38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INPUT</a:t>
              </a:r>
            </a:p>
          </p:txBody>
        </p:sp>
        <p:sp useBgFill="1">
          <p:nvSpPr>
            <p:cNvPr id="187424" name="Rectangle 32"/>
            <p:cNvSpPr>
              <a:spLocks noChangeArrowheads="1"/>
            </p:cNvSpPr>
            <p:nvPr/>
          </p:nvSpPr>
          <p:spPr bwMode="auto">
            <a:xfrm>
              <a:off x="4148" y="562"/>
              <a:ext cx="163" cy="152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87425" name="Rectangle 33"/>
            <p:cNvSpPr>
              <a:spLocks noChangeArrowheads="1"/>
            </p:cNvSpPr>
            <p:nvPr/>
          </p:nvSpPr>
          <p:spPr bwMode="auto">
            <a:xfrm>
              <a:off x="3317" y="1106"/>
              <a:ext cx="424" cy="3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function</a:t>
              </a:r>
            </a:p>
            <a:p>
              <a:pPr algn="ctr" eaLnBrk="0" hangingPunct="0"/>
              <a:r>
                <a:rPr lang="en-US" sz="1600" b="1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187426" name="Rectangle 34"/>
            <p:cNvSpPr>
              <a:spLocks noChangeArrowheads="1"/>
            </p:cNvSpPr>
            <p:nvPr/>
          </p:nvSpPr>
          <p:spPr bwMode="auto">
            <a:xfrm>
              <a:off x="4088" y="1402"/>
              <a:ext cx="26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B-1</a:t>
              </a:r>
            </a:p>
          </p:txBody>
        </p:sp>
        <p:sp>
          <p:nvSpPr>
            <p:cNvPr id="187427" name="Rectangle 35"/>
            <p:cNvSpPr>
              <a:spLocks noChangeArrowheads="1"/>
            </p:cNvSpPr>
            <p:nvPr/>
          </p:nvSpPr>
          <p:spPr bwMode="auto">
            <a:xfrm>
              <a:off x="4695" y="388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Partitions</a:t>
              </a:r>
            </a:p>
          </p:txBody>
        </p:sp>
        <p:sp>
          <p:nvSpPr>
            <p:cNvPr id="187428" name="Rectangle 36"/>
            <p:cNvSpPr>
              <a:spLocks noChangeArrowheads="1"/>
            </p:cNvSpPr>
            <p:nvPr/>
          </p:nvSpPr>
          <p:spPr bwMode="auto">
            <a:xfrm>
              <a:off x="5422" y="773"/>
              <a:ext cx="1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87429" name="Rectangle 37"/>
            <p:cNvSpPr>
              <a:spLocks noChangeArrowheads="1"/>
            </p:cNvSpPr>
            <p:nvPr/>
          </p:nvSpPr>
          <p:spPr bwMode="auto">
            <a:xfrm>
              <a:off x="5416" y="1040"/>
              <a:ext cx="1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87430" name="Rectangle 38"/>
            <p:cNvSpPr>
              <a:spLocks noChangeArrowheads="1"/>
            </p:cNvSpPr>
            <p:nvPr/>
          </p:nvSpPr>
          <p:spPr bwMode="auto">
            <a:xfrm>
              <a:off x="5396" y="1539"/>
              <a:ext cx="32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B-1</a:t>
              </a:r>
            </a:p>
          </p:txBody>
        </p:sp>
        <p:grpSp>
          <p:nvGrpSpPr>
            <p:cNvPr id="187431" name="Group 39"/>
            <p:cNvGrpSpPr>
              <a:grpSpLocks/>
            </p:cNvGrpSpPr>
            <p:nvPr/>
          </p:nvGrpSpPr>
          <p:grpSpPr bwMode="auto">
            <a:xfrm>
              <a:off x="2209" y="628"/>
              <a:ext cx="575" cy="1227"/>
              <a:chOff x="2209" y="628"/>
              <a:chExt cx="575" cy="1227"/>
            </a:xfrm>
          </p:grpSpPr>
          <p:sp>
            <p:nvSpPr>
              <p:cNvPr id="187432" name="Oval 40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3" name="Line 41"/>
              <p:cNvSpPr>
                <a:spLocks noChangeShapeType="1"/>
              </p:cNvSpPr>
              <p:nvPr/>
            </p:nvSpPr>
            <p:spPr bwMode="auto">
              <a:xfrm>
                <a:off x="2209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34" name="Line 42"/>
              <p:cNvSpPr>
                <a:spLocks noChangeShapeType="1"/>
              </p:cNvSpPr>
              <p:nvPr/>
            </p:nvSpPr>
            <p:spPr bwMode="auto">
              <a:xfrm>
                <a:off x="2784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35" name="Arc 43"/>
              <p:cNvSpPr>
                <a:spLocks/>
              </p:cNvSpPr>
              <p:nvPr/>
            </p:nvSpPr>
            <p:spPr bwMode="auto">
              <a:xfrm>
                <a:off x="2211" y="1781"/>
                <a:ext cx="567" cy="74"/>
              </a:xfrm>
              <a:custGeom>
                <a:avLst/>
                <a:gdLst>
                  <a:gd name="G0" fmla="+- 21600 0 0"/>
                  <a:gd name="G1" fmla="+- 1230 0 0"/>
                  <a:gd name="G2" fmla="+- 21600 0 0"/>
                  <a:gd name="T0" fmla="*/ 43180 w 43200"/>
                  <a:gd name="T1" fmla="*/ 300 h 22830"/>
                  <a:gd name="T2" fmla="*/ 35 w 43200"/>
                  <a:gd name="T3" fmla="*/ 0 h 22830"/>
                  <a:gd name="T4" fmla="*/ 21600 w 43200"/>
                  <a:gd name="T5" fmla="*/ 1230 h 2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830" fill="none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</a:path>
                  <a:path w="43200" h="22830" stroke="0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  <a:lnTo>
                      <a:pt x="21600" y="123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436" name="Rectangle 44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7" name="Rectangle 45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8" name="Rectangle 46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9" name="Rectangle 47"/>
            <p:cNvSpPr>
              <a:spLocks noChangeArrowheads="1"/>
            </p:cNvSpPr>
            <p:nvPr/>
          </p:nvSpPr>
          <p:spPr bwMode="auto">
            <a:xfrm>
              <a:off x="2290" y="1178"/>
              <a:ext cx="5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tx2"/>
                  </a:solidFill>
                </a:rPr>
                <a:t>. . .</a:t>
              </a:r>
            </a:p>
          </p:txBody>
        </p:sp>
        <p:grpSp>
          <p:nvGrpSpPr>
            <p:cNvPr id="187440" name="Group 48"/>
            <p:cNvGrpSpPr>
              <a:grpSpLocks/>
            </p:cNvGrpSpPr>
            <p:nvPr/>
          </p:nvGrpSpPr>
          <p:grpSpPr bwMode="auto">
            <a:xfrm>
              <a:off x="4753" y="628"/>
              <a:ext cx="671" cy="1240"/>
              <a:chOff x="4753" y="628"/>
              <a:chExt cx="671" cy="1240"/>
            </a:xfrm>
          </p:grpSpPr>
          <p:sp>
            <p:nvSpPr>
              <p:cNvPr id="187441" name="Oval 49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42" name="Line 50"/>
              <p:cNvSpPr>
                <a:spLocks noChangeShapeType="1"/>
              </p:cNvSpPr>
              <p:nvPr/>
            </p:nvSpPr>
            <p:spPr bwMode="auto">
              <a:xfrm>
                <a:off x="4753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43" name="Line 51"/>
              <p:cNvSpPr>
                <a:spLocks noChangeShapeType="1"/>
              </p:cNvSpPr>
              <p:nvPr/>
            </p:nvSpPr>
            <p:spPr bwMode="auto">
              <a:xfrm>
                <a:off x="5424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44" name="Arc 52"/>
              <p:cNvSpPr>
                <a:spLocks/>
              </p:cNvSpPr>
              <p:nvPr/>
            </p:nvSpPr>
            <p:spPr bwMode="auto">
              <a:xfrm>
                <a:off x="4755" y="1796"/>
                <a:ext cx="663" cy="72"/>
              </a:xfrm>
              <a:custGeom>
                <a:avLst/>
                <a:gdLst>
                  <a:gd name="G0" fmla="+- 21600 0 0"/>
                  <a:gd name="G1" fmla="+- 620 0 0"/>
                  <a:gd name="G2" fmla="+- 21600 0 0"/>
                  <a:gd name="T0" fmla="*/ 43191 w 43200"/>
                  <a:gd name="T1" fmla="*/ 0 h 22220"/>
                  <a:gd name="T2" fmla="*/ 0 w 43200"/>
                  <a:gd name="T3" fmla="*/ 620 h 22220"/>
                  <a:gd name="T4" fmla="*/ 21600 w 43200"/>
                  <a:gd name="T5" fmla="*/ 620 h 2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20" fill="none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</a:path>
                  <a:path w="43200" h="22220" stroke="0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  <a:lnTo>
                      <a:pt x="21600" y="62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445" name="Line 53"/>
            <p:cNvSpPr>
              <a:spLocks noChangeShapeType="1"/>
            </p:cNvSpPr>
            <p:nvPr/>
          </p:nvSpPr>
          <p:spPr bwMode="auto">
            <a:xfrm>
              <a:off x="2788" y="1296"/>
              <a:ext cx="2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46" name="Line 54"/>
            <p:cNvSpPr>
              <a:spLocks noChangeShapeType="1"/>
            </p:cNvSpPr>
            <p:nvPr/>
          </p:nvSpPr>
          <p:spPr bwMode="auto">
            <a:xfrm flipV="1">
              <a:off x="3796" y="908"/>
              <a:ext cx="328" cy="3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47" name="Line 55"/>
            <p:cNvSpPr>
              <a:spLocks noChangeShapeType="1"/>
            </p:cNvSpPr>
            <p:nvPr/>
          </p:nvSpPr>
          <p:spPr bwMode="auto">
            <a:xfrm flipV="1">
              <a:off x="3796" y="1196"/>
              <a:ext cx="32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48" name="Line 56"/>
            <p:cNvSpPr>
              <a:spLocks noChangeShapeType="1"/>
            </p:cNvSpPr>
            <p:nvPr/>
          </p:nvSpPr>
          <p:spPr bwMode="auto">
            <a:xfrm>
              <a:off x="3796" y="1300"/>
              <a:ext cx="328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49" name="Line 57"/>
            <p:cNvSpPr>
              <a:spLocks noChangeShapeType="1"/>
            </p:cNvSpPr>
            <p:nvPr/>
          </p:nvSpPr>
          <p:spPr bwMode="auto">
            <a:xfrm>
              <a:off x="4420" y="864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50" name="Line 58"/>
            <p:cNvSpPr>
              <a:spLocks noChangeShapeType="1"/>
            </p:cNvSpPr>
            <p:nvPr/>
          </p:nvSpPr>
          <p:spPr bwMode="auto">
            <a:xfrm>
              <a:off x="4420" y="1152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51" name="Line 59"/>
            <p:cNvSpPr>
              <a:spLocks noChangeShapeType="1"/>
            </p:cNvSpPr>
            <p:nvPr/>
          </p:nvSpPr>
          <p:spPr bwMode="auto">
            <a:xfrm>
              <a:off x="4420" y="1680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52" name="Freeform 60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53" name="Freeform 61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22960" y="2331720"/>
              <a:ext cx="6186240" cy="3556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2880" y="2316240"/>
                <a:ext cx="6207480" cy="35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359120" y="3689640"/>
              <a:ext cx="1316880" cy="1067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7240" y="3678480"/>
                <a:ext cx="1341360" cy="10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0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"/>
            <a:ext cx="7772400" cy="417195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Probing phase</a:t>
            </a:r>
          </a:p>
          <a:p>
            <a:pPr lvl="1"/>
            <a:r>
              <a:rPr lang="en-US" sz="2000" dirty="0"/>
              <a:t># pages for the in-memory hash table built during the probing phase is equal to f*M/(B-1)</a:t>
            </a:r>
            <a:r>
              <a:rPr lang="en-US" sz="2400" dirty="0"/>
              <a:t> </a:t>
            </a:r>
          </a:p>
          <a:p>
            <a:pPr lvl="2"/>
            <a:r>
              <a:rPr lang="en-US" sz="2000" i="1" dirty="0"/>
              <a:t>f: fudge factor</a:t>
            </a:r>
            <a:r>
              <a:rPr lang="en-US" sz="2000" dirty="0"/>
              <a:t> that captures the increase in the hash table size from the buffer size</a:t>
            </a:r>
          </a:p>
          <a:p>
            <a:pPr lvl="1"/>
            <a:r>
              <a:rPr lang="en-US" sz="2000" dirty="0"/>
              <a:t>Total number of pages</a:t>
            </a:r>
          </a:p>
          <a:p>
            <a:pPr lvl="1"/>
            <a:endParaRPr lang="en-US" sz="2400" dirty="0"/>
          </a:p>
          <a:p>
            <a:pPr lvl="2"/>
            <a:r>
              <a:rPr lang="en-US" sz="2000" dirty="0"/>
              <a:t>since one page for input buffer for S and another page for output buffer</a:t>
            </a:r>
          </a:p>
          <a:p>
            <a:endParaRPr lang="en-US" sz="2800" dirty="0"/>
          </a:p>
        </p:txBody>
      </p:sp>
      <p:grpSp>
        <p:nvGrpSpPr>
          <p:cNvPr id="189447" name="Group 7"/>
          <p:cNvGrpSpPr>
            <a:grpSpLocks/>
          </p:cNvGrpSpPr>
          <p:nvPr/>
        </p:nvGrpSpPr>
        <p:grpSpPr bwMode="auto">
          <a:xfrm>
            <a:off x="2743200" y="2614613"/>
            <a:ext cx="4343400" cy="585787"/>
            <a:chOff x="1296" y="1584"/>
            <a:chExt cx="2736" cy="465"/>
          </a:xfrm>
        </p:grpSpPr>
        <p:graphicFrame>
          <p:nvGraphicFramePr>
            <p:cNvPr id="189444" name="Object 4"/>
            <p:cNvGraphicFramePr>
              <a:graphicFrameLocks noChangeAspect="1"/>
            </p:cNvGraphicFramePr>
            <p:nvPr/>
          </p:nvGraphicFramePr>
          <p:xfrm>
            <a:off x="1296" y="1584"/>
            <a:ext cx="1035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4" imgW="876240" imgH="393480" progId="">
                    <p:embed/>
                  </p:oleObj>
                </mc:Choice>
                <mc:Fallback>
                  <p:oleObj name="Equation" r:id="rId4" imgW="876240" imgH="393480" progId="">
                    <p:embed/>
                    <p:pic>
                      <p:nvPicPr>
                        <p:cNvPr id="1894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584"/>
                          <a:ext cx="1035" cy="4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45" name="Object 5"/>
            <p:cNvGraphicFramePr>
              <a:graphicFrameLocks noChangeAspect="1"/>
            </p:cNvGraphicFramePr>
            <p:nvPr/>
          </p:nvGraphicFramePr>
          <p:xfrm>
            <a:off x="3120" y="1659"/>
            <a:ext cx="91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6" imgW="749160" imgH="253800" progId="">
                    <p:embed/>
                  </p:oleObj>
                </mc:Choice>
                <mc:Fallback>
                  <p:oleObj name="Equation" r:id="rId6" imgW="749160" imgH="253800" progId="">
                    <p:embed/>
                    <p:pic>
                      <p:nvPicPr>
                        <p:cNvPr id="1894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659"/>
                          <a:ext cx="91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2448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1976438" y="3810000"/>
            <a:ext cx="5338762" cy="2965450"/>
            <a:chOff x="2161" y="2239"/>
            <a:chExt cx="3363" cy="1868"/>
          </a:xfrm>
        </p:grpSpPr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>
              <a:off x="2169" y="2239"/>
              <a:ext cx="631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Partitions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of R &amp; S</a:t>
              </a:r>
            </a:p>
          </p:txBody>
        </p:sp>
        <p:sp>
          <p:nvSpPr>
            <p:cNvPr id="189450" name="Rectangle 10"/>
            <p:cNvSpPr>
              <a:spLocks noChangeArrowheads="1"/>
            </p:cNvSpPr>
            <p:nvPr/>
          </p:nvSpPr>
          <p:spPr bwMode="auto">
            <a:xfrm>
              <a:off x="3302" y="3604"/>
              <a:ext cx="612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Input buffer</a:t>
              </a:r>
            </a:p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</a:rPr>
                <a:t>for Si</a:t>
              </a:r>
            </a:p>
          </p:txBody>
        </p:sp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3372" y="2522"/>
              <a:ext cx="124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Hash table for partition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Ri (k &lt;= B-2 pages)</a:t>
              </a:r>
            </a:p>
          </p:txBody>
        </p:sp>
        <p:sp>
          <p:nvSpPr>
            <p:cNvPr id="189452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3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4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5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6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7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8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4"/>
                </a:cxn>
                <a:cxn ang="0">
                  <a:pos x="0" y="154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9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0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1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2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3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4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5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6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/>
              <a:ahLst/>
              <a:cxnLst>
                <a:cxn ang="0">
                  <a:pos x="23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3" y="18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7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8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0" y="0"/>
                </a:cxn>
                <a:cxn ang="0">
                  <a:pos x="1101" y="0"/>
                </a:cxn>
                <a:cxn ang="0">
                  <a:pos x="1101" y="230"/>
                </a:cxn>
                <a:cxn ang="0">
                  <a:pos x="0" y="230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9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70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0"/>
                </a:cxn>
                <a:cxn ang="0">
                  <a:pos x="1525" y="0"/>
                </a:cxn>
                <a:cxn ang="0">
                  <a:pos x="1525" y="1392"/>
                </a:cxn>
                <a:cxn ang="0">
                  <a:pos x="0" y="1392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471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189472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4" y="18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3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4" y="18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4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/>
                <a:ahLst/>
                <a:cxnLst>
                  <a:cxn ang="0">
                    <a:pos x="23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3" y="18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5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6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5"/>
                  </a:cxn>
                  <a:cxn ang="0">
                    <a:pos x="0" y="155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7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478" name="Rectangle 38"/>
            <p:cNvSpPr>
              <a:spLocks noChangeArrowheads="1"/>
            </p:cNvSpPr>
            <p:nvPr/>
          </p:nvSpPr>
          <p:spPr bwMode="auto">
            <a:xfrm>
              <a:off x="3195" y="3882"/>
              <a:ext cx="139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 main memory buffers</a:t>
              </a:r>
            </a:p>
          </p:txBody>
        </p:sp>
        <p:sp>
          <p:nvSpPr>
            <p:cNvPr id="189479" name="Rectangle 39"/>
            <p:cNvSpPr>
              <a:spLocks noChangeArrowheads="1"/>
            </p:cNvSpPr>
            <p:nvPr/>
          </p:nvSpPr>
          <p:spPr bwMode="auto">
            <a:xfrm>
              <a:off x="2319" y="3917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89480" name="Rectangle 40"/>
            <p:cNvSpPr>
              <a:spLocks noChangeArrowheads="1"/>
            </p:cNvSpPr>
            <p:nvPr/>
          </p:nvSpPr>
          <p:spPr bwMode="auto">
            <a:xfrm>
              <a:off x="4127" y="354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Output </a:t>
              </a:r>
            </a:p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buffer</a:t>
              </a:r>
            </a:p>
          </p:txBody>
        </p:sp>
        <p:sp>
          <p:nvSpPr>
            <p:cNvPr id="189481" name="Rectangle 41"/>
            <p:cNvSpPr>
              <a:spLocks noChangeArrowheads="1"/>
            </p:cNvSpPr>
            <p:nvPr/>
          </p:nvSpPr>
          <p:spPr bwMode="auto">
            <a:xfrm>
              <a:off x="4998" y="3882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89482" name="Rectangle 42"/>
            <p:cNvSpPr>
              <a:spLocks noChangeArrowheads="1"/>
            </p:cNvSpPr>
            <p:nvPr/>
          </p:nvSpPr>
          <p:spPr bwMode="auto">
            <a:xfrm>
              <a:off x="4806" y="2352"/>
              <a:ext cx="71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Join Result</a:t>
              </a:r>
            </a:p>
          </p:txBody>
        </p:sp>
        <p:sp>
          <p:nvSpPr>
            <p:cNvPr id="189483" name="Rectangle 43"/>
            <p:cNvSpPr>
              <a:spLocks noChangeArrowheads="1"/>
            </p:cNvSpPr>
            <p:nvPr/>
          </p:nvSpPr>
          <p:spPr bwMode="auto">
            <a:xfrm>
              <a:off x="2833" y="2706"/>
              <a:ext cx="32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hash</a:t>
              </a:r>
            </a:p>
          </p:txBody>
        </p:sp>
        <p:sp>
          <p:nvSpPr>
            <p:cNvPr id="189484" name="Rectangle 44"/>
            <p:cNvSpPr>
              <a:spLocks noChangeArrowheads="1"/>
            </p:cNvSpPr>
            <p:nvPr/>
          </p:nvSpPr>
          <p:spPr bwMode="auto">
            <a:xfrm>
              <a:off x="2862" y="2838"/>
              <a:ext cx="21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fn</a:t>
              </a:r>
            </a:p>
          </p:txBody>
        </p:sp>
        <p:sp>
          <p:nvSpPr>
            <p:cNvPr id="189485" name="Rectangle 45"/>
            <p:cNvSpPr>
              <a:spLocks noChangeArrowheads="1"/>
            </p:cNvSpPr>
            <p:nvPr/>
          </p:nvSpPr>
          <p:spPr bwMode="auto">
            <a:xfrm>
              <a:off x="2867" y="2968"/>
              <a:ext cx="24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3365FB"/>
                  </a:solidFill>
                </a:rPr>
                <a:t>h2</a:t>
              </a:r>
            </a:p>
          </p:txBody>
        </p:sp>
        <p:sp>
          <p:nvSpPr>
            <p:cNvPr id="189486" name="Rectangle 46"/>
            <p:cNvSpPr>
              <a:spLocks noChangeArrowheads="1"/>
            </p:cNvSpPr>
            <p:nvPr/>
          </p:nvSpPr>
          <p:spPr bwMode="auto">
            <a:xfrm>
              <a:off x="3747" y="3264"/>
              <a:ext cx="22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3365FB"/>
                  </a:solidFill>
                </a:rPr>
                <a:t>h2</a:t>
              </a:r>
            </a:p>
          </p:txBody>
        </p:sp>
        <p:grpSp>
          <p:nvGrpSpPr>
            <p:cNvPr id="189487" name="Group 47"/>
            <p:cNvGrpSpPr>
              <a:grpSpLocks/>
            </p:cNvGrpSpPr>
            <p:nvPr/>
          </p:nvGrpSpPr>
          <p:grpSpPr bwMode="auto">
            <a:xfrm>
              <a:off x="2161" y="2644"/>
              <a:ext cx="671" cy="1273"/>
              <a:chOff x="2161" y="2644"/>
              <a:chExt cx="671" cy="1273"/>
            </a:xfrm>
          </p:grpSpPr>
          <p:sp>
            <p:nvSpPr>
              <p:cNvPr id="189488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89" name="Line 49"/>
              <p:cNvSpPr>
                <a:spLocks noChangeShapeType="1"/>
              </p:cNvSpPr>
              <p:nvPr/>
            </p:nvSpPr>
            <p:spPr bwMode="auto">
              <a:xfrm>
                <a:off x="2161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90" name="Line 50"/>
              <p:cNvSpPr>
                <a:spLocks noChangeShapeType="1"/>
              </p:cNvSpPr>
              <p:nvPr/>
            </p:nvSpPr>
            <p:spPr bwMode="auto">
              <a:xfrm>
                <a:off x="283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91" name="Arc 51"/>
              <p:cNvSpPr>
                <a:spLocks/>
              </p:cNvSpPr>
              <p:nvPr/>
            </p:nvSpPr>
            <p:spPr bwMode="auto">
              <a:xfrm>
                <a:off x="2162" y="3843"/>
                <a:ext cx="663" cy="74"/>
              </a:xfrm>
              <a:custGeom>
                <a:avLst/>
                <a:gdLst>
                  <a:gd name="G0" fmla="+- 21600 0 0"/>
                  <a:gd name="G1" fmla="+- 602 0 0"/>
                  <a:gd name="G2" fmla="+- 21600 0 0"/>
                  <a:gd name="T0" fmla="*/ 43192 w 43200"/>
                  <a:gd name="T1" fmla="*/ 0 h 22202"/>
                  <a:gd name="T2" fmla="*/ 0 w 43200"/>
                  <a:gd name="T3" fmla="*/ 602 h 22202"/>
                  <a:gd name="T4" fmla="*/ 21600 w 43200"/>
                  <a:gd name="T5" fmla="*/ 602 h 22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492" name="Group 52"/>
            <p:cNvGrpSpPr>
              <a:grpSpLocks/>
            </p:cNvGrpSpPr>
            <p:nvPr/>
          </p:nvGrpSpPr>
          <p:grpSpPr bwMode="auto">
            <a:xfrm>
              <a:off x="4944" y="2692"/>
              <a:ext cx="528" cy="1179"/>
              <a:chOff x="4944" y="2692"/>
              <a:chExt cx="528" cy="1179"/>
            </a:xfrm>
          </p:grpSpPr>
          <p:sp>
            <p:nvSpPr>
              <p:cNvPr id="189493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94" name="Line 54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95" name="Line 55"/>
              <p:cNvSpPr>
                <a:spLocks noChangeShapeType="1"/>
              </p:cNvSpPr>
              <p:nvPr/>
            </p:nvSpPr>
            <p:spPr bwMode="auto">
              <a:xfrm>
                <a:off x="5472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96" name="Arc 56"/>
              <p:cNvSpPr>
                <a:spLocks/>
              </p:cNvSpPr>
              <p:nvPr/>
            </p:nvSpPr>
            <p:spPr bwMode="auto">
              <a:xfrm>
                <a:off x="4947" y="3800"/>
                <a:ext cx="520" cy="71"/>
              </a:xfrm>
              <a:custGeom>
                <a:avLst/>
                <a:gdLst>
                  <a:gd name="G0" fmla="+- 21600 0 0"/>
                  <a:gd name="G1" fmla="+- 1287 0 0"/>
                  <a:gd name="G2" fmla="+- 21600 0 0"/>
                  <a:gd name="T0" fmla="*/ 43178 w 43200"/>
                  <a:gd name="T1" fmla="*/ 317 h 22887"/>
                  <a:gd name="T2" fmla="*/ 38 w 43200"/>
                  <a:gd name="T3" fmla="*/ 0 h 22887"/>
                  <a:gd name="T4" fmla="*/ 21600 w 43200"/>
                  <a:gd name="T5" fmla="*/ 1287 h 22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887" fill="none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</a:path>
                  <a:path w="43200" h="22887" stroke="0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  <a:lnTo>
                      <a:pt x="21600" y="128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497" name="Line 57"/>
            <p:cNvSpPr>
              <a:spLocks noChangeShapeType="1"/>
            </p:cNvSpPr>
            <p:nvPr/>
          </p:nvSpPr>
          <p:spPr bwMode="auto">
            <a:xfrm>
              <a:off x="2836" y="3168"/>
              <a:ext cx="56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98" name="Line 58"/>
            <p:cNvSpPr>
              <a:spLocks noChangeShapeType="1"/>
            </p:cNvSpPr>
            <p:nvPr/>
          </p:nvSpPr>
          <p:spPr bwMode="auto">
            <a:xfrm>
              <a:off x="2836" y="3504"/>
              <a:ext cx="6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99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92" y="173"/>
                </a:cxn>
                <a:cxn ang="0">
                  <a:pos x="188" y="145"/>
                </a:cxn>
                <a:cxn ang="0">
                  <a:pos x="0" y="115"/>
                </a:cxn>
                <a:cxn ang="0">
                  <a:pos x="192" y="0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500" name="Line 60"/>
            <p:cNvSpPr>
              <a:spLocks noChangeShapeType="1"/>
            </p:cNvSpPr>
            <p:nvPr/>
          </p:nvSpPr>
          <p:spPr bwMode="auto">
            <a:xfrm>
              <a:off x="4420" y="3504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5625000" y="2386440"/>
              <a:ext cx="3340800" cy="850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3480" y="2375640"/>
                <a:ext cx="336384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230040" y="732960"/>
              <a:ext cx="8678880" cy="3486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600" y="722880"/>
                <a:ext cx="8700840" cy="35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If memory is not enough to store a smaller partition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Divide a partition of R into sub-partitions using another hash function h3</a:t>
            </a:r>
          </a:p>
          <a:p>
            <a:r>
              <a:rPr lang="en-US" sz="2800"/>
              <a:t>Divide a partition of S into sub-partitions using another hash function h3</a:t>
            </a:r>
          </a:p>
          <a:p>
            <a:r>
              <a:rPr lang="en-US" sz="2800"/>
              <a:t>Sub-partition </a:t>
            </a:r>
            <a:r>
              <a:rPr lang="en-US" sz="2800" i="1"/>
              <a:t>j</a:t>
            </a:r>
            <a:r>
              <a:rPr lang="en-US" sz="2800"/>
              <a:t> of partition </a:t>
            </a:r>
            <a:r>
              <a:rPr lang="en-US" sz="2800" i="1"/>
              <a:t>i</a:t>
            </a:r>
            <a:r>
              <a:rPr lang="en-US" sz="2800"/>
              <a:t> in R only matches sub-partition </a:t>
            </a:r>
            <a:r>
              <a:rPr lang="en-US" sz="2800" i="1"/>
              <a:t>j</a:t>
            </a:r>
            <a:r>
              <a:rPr lang="en-US" sz="2800"/>
              <a:t> of partition </a:t>
            </a:r>
            <a:r>
              <a:rPr lang="en-US" sz="2800" i="1"/>
              <a:t>i</a:t>
            </a:r>
            <a:r>
              <a:rPr lang="en-US" sz="2800"/>
              <a:t> in 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24680" y="1895040"/>
              <a:ext cx="8394840" cy="4860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400" y="1886400"/>
                <a:ext cx="841500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3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aphicFrame>
        <p:nvGraphicFramePr>
          <p:cNvPr id="4711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1855787"/>
          <a:ext cx="3733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Document" r:id="rId4" imgW="4369087" imgH="2742165" progId="Word.Document.8">
                  <p:embed/>
                </p:oleObj>
              </mc:Choice>
              <mc:Fallback>
                <p:oleObj name="Document" r:id="rId4" imgW="4369087" imgH="2742165" progId="Word.Document.8">
                  <p:embed/>
                  <p:pic>
                    <p:nvPicPr>
                      <p:cNvPr id="47114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55787"/>
                        <a:ext cx="3733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95800" y="1779587"/>
          <a:ext cx="4137025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Document" r:id="rId6" imgW="4825800" imgH="3450960" progId="Word.Document.8">
                  <p:embed/>
                </p:oleObj>
              </mc:Choice>
              <mc:Fallback>
                <p:oleObj name="Document" r:id="rId6" imgW="4825800" imgH="3450960" progId="Word.Document.8">
                  <p:embed/>
                  <p:pic>
                    <p:nvPicPr>
                      <p:cNvPr id="47115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79587"/>
                        <a:ext cx="4137025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04800" y="4191000"/>
            <a:ext cx="84582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+mn-lt"/>
              </a:rPr>
              <a:t>I/O Cost for Sort-Merge Join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+mn-lt"/>
              </a:rPr>
              <a:t>Cost of sorting: TBD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>
                <a:latin typeface="+mn-lt"/>
              </a:rPr>
              <a:t>O(|R| </a:t>
            </a:r>
            <a:r>
              <a:rPr lang="en-US" i="1">
                <a:latin typeface="+mn-lt"/>
              </a:rPr>
              <a:t>log</a:t>
            </a:r>
            <a:r>
              <a:rPr lang="en-US">
                <a:latin typeface="+mn-lt"/>
              </a:rPr>
              <a:t> |R|)+O(|S| </a:t>
            </a:r>
            <a:r>
              <a:rPr lang="en-US" i="1">
                <a:latin typeface="+mn-lt"/>
              </a:rPr>
              <a:t>log</a:t>
            </a:r>
            <a:r>
              <a:rPr lang="en-US">
                <a:latin typeface="+mn-lt"/>
              </a:rPr>
              <a:t> |S|)</a:t>
            </a:r>
            <a:r>
              <a:rPr lang="en-US">
                <a:solidFill>
                  <a:schemeClr val="accent2"/>
                </a:solidFill>
                <a:latin typeface="+mn-lt"/>
              </a:rPr>
              <a:t> </a:t>
            </a:r>
            <a:r>
              <a:rPr lang="en-US">
                <a:solidFill>
                  <a:srgbClr val="FF0000"/>
                </a:solidFill>
                <a:latin typeface="+mn-lt"/>
              </a:rPr>
              <a:t>??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+mn-lt"/>
              </a:rPr>
              <a:t>Cost of merging: M+N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>
                <a:latin typeface="+mn-lt"/>
              </a:rPr>
              <a:t>Could be up to O(M+N) if the inner-relation has to be scanned multiple times (very unlikely)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517525" y="129222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Sailors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495800" y="1169987"/>
            <a:ext cx="146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Reserves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28600"/>
            <a:ext cx="7772400" cy="914400"/>
            <a:chOff x="669925" y="342900"/>
            <a:chExt cx="7772400" cy="1104900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69925" y="342900"/>
              <a:ext cx="7772400" cy="1104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pPr algn="ctr"/>
              <a:r>
                <a:rPr lang="en-US" sz="3600">
                  <a:solidFill>
                    <a:schemeClr val="tx2"/>
                  </a:solidFill>
                  <a:latin typeface="+mn-lt"/>
                </a:rPr>
                <a:t>Sort-Merge Join  (R     S)</a:t>
              </a:r>
            </a:p>
          </p:txBody>
        </p:sp>
        <p:graphicFrame>
          <p:nvGraphicFramePr>
            <p:cNvPr id="13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922962" y="711200"/>
            <a:ext cx="61436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8" imgW="612720" imgH="384120" progId="Equation.3">
                    <p:embed/>
                  </p:oleObj>
                </mc:Choice>
                <mc:Fallback>
                  <p:oleObj name="Equation" r:id="rId8" imgW="612720" imgH="384120" progId="Equation.3">
                    <p:embed/>
                    <p:pic>
                      <p:nvPicPr>
                        <p:cNvPr id="13" name="Object 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2962" y="711200"/>
                          <a:ext cx="614363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5944098" y="914401"/>
              <a:ext cx="440827" cy="443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=j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3281400" y="5809680"/>
              <a:ext cx="694440" cy="3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1680" y="5799960"/>
                <a:ext cx="71208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8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69925" y="38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+mn-lt"/>
              </a:rPr>
              <a:t>Sort-Merge Join  (R     S)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" y="1066800"/>
            <a:ext cx="78486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Sort R and S on the join attribute, then scan them to do a ``merge’’ (on join column), and output result tuples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dirty="0">
                <a:latin typeface="+mn-lt"/>
              </a:rPr>
              <a:t>Advance scan of R until current tuple </a:t>
            </a:r>
            <a:r>
              <a:rPr lang="en-US" dirty="0" err="1">
                <a:latin typeface="+mn-lt"/>
              </a:rPr>
              <a:t>R.i</a:t>
            </a:r>
            <a:r>
              <a:rPr lang="en-US" dirty="0">
                <a:latin typeface="+mn-lt"/>
              </a:rPr>
              <a:t> &gt;= current tuple </a:t>
            </a:r>
            <a:r>
              <a:rPr lang="en-US" dirty="0" err="1">
                <a:latin typeface="+mn-lt"/>
              </a:rPr>
              <a:t>S.j</a:t>
            </a:r>
            <a:r>
              <a:rPr lang="en-US" dirty="0">
                <a:latin typeface="+mn-lt"/>
              </a:rPr>
              <a:t>, then advance scan of S until current </a:t>
            </a:r>
            <a:r>
              <a:rPr lang="en-US" dirty="0" err="1">
                <a:latin typeface="+mn-lt"/>
              </a:rPr>
              <a:t>S.j</a:t>
            </a:r>
            <a:r>
              <a:rPr lang="en-US" dirty="0">
                <a:latin typeface="+mn-lt"/>
              </a:rPr>
              <a:t> &gt;= current </a:t>
            </a:r>
            <a:r>
              <a:rPr lang="en-US" dirty="0" err="1">
                <a:latin typeface="+mn-lt"/>
              </a:rPr>
              <a:t>R.i</a:t>
            </a:r>
            <a:r>
              <a:rPr lang="en-US" dirty="0">
                <a:latin typeface="+mn-lt"/>
              </a:rPr>
              <a:t>; do this until current </a:t>
            </a:r>
            <a:r>
              <a:rPr lang="en-US" dirty="0" err="1">
                <a:latin typeface="+mn-lt"/>
              </a:rPr>
              <a:t>R.i</a:t>
            </a:r>
            <a:r>
              <a:rPr lang="en-US" dirty="0">
                <a:latin typeface="+mn-lt"/>
              </a:rPr>
              <a:t> = current </a:t>
            </a:r>
            <a:r>
              <a:rPr lang="en-US" dirty="0" err="1">
                <a:latin typeface="+mn-lt"/>
              </a:rPr>
              <a:t>S.j</a:t>
            </a:r>
            <a:r>
              <a:rPr lang="en-US" dirty="0">
                <a:latin typeface="+mn-lt"/>
              </a:rPr>
              <a:t>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dirty="0">
                <a:latin typeface="+mn-lt"/>
              </a:rPr>
              <a:t>At this point, all R tuples with same value in </a:t>
            </a:r>
            <a:r>
              <a:rPr lang="en-US" dirty="0" err="1">
                <a:latin typeface="+mn-lt"/>
              </a:rPr>
              <a:t>R.i</a:t>
            </a:r>
            <a:r>
              <a:rPr lang="en-US" dirty="0">
                <a:latin typeface="+mn-lt"/>
              </a:rPr>
              <a:t> (</a:t>
            </a:r>
            <a:r>
              <a:rPr lang="en-US" i="1" dirty="0">
                <a:latin typeface="+mn-lt"/>
              </a:rPr>
              <a:t>current R partition</a:t>
            </a:r>
            <a:r>
              <a:rPr lang="en-US" dirty="0">
                <a:latin typeface="+mn-lt"/>
              </a:rPr>
              <a:t>) and all S tuples with same value in </a:t>
            </a:r>
            <a:r>
              <a:rPr lang="en-US" dirty="0" err="1">
                <a:latin typeface="+mn-lt"/>
              </a:rPr>
              <a:t>S.j</a:t>
            </a:r>
            <a:r>
              <a:rPr lang="en-US" dirty="0">
                <a:latin typeface="+mn-lt"/>
              </a:rPr>
              <a:t> (</a:t>
            </a:r>
            <a:r>
              <a:rPr lang="en-US" i="1" dirty="0">
                <a:latin typeface="+mn-lt"/>
              </a:rPr>
              <a:t>current S </a:t>
            </a:r>
            <a:r>
              <a:rPr lang="en-US" i="1" dirty="0" err="1">
                <a:latin typeface="+mn-lt"/>
              </a:rPr>
              <a:t>partiton</a:t>
            </a:r>
            <a:r>
              <a:rPr lang="en-US" dirty="0">
                <a:latin typeface="+mn-lt"/>
              </a:rPr>
              <a:t>) </a:t>
            </a:r>
            <a:r>
              <a:rPr lang="en-US" i="1" u="sng" dirty="0">
                <a:latin typeface="+mn-lt"/>
              </a:rPr>
              <a:t>match</a:t>
            </a:r>
            <a:r>
              <a:rPr lang="en-US" dirty="0">
                <a:latin typeface="+mn-lt"/>
              </a:rPr>
              <a:t>;  </a:t>
            </a:r>
          </a:p>
          <a:p>
            <a:pPr marL="1143000" lvl="2" indent="-228600">
              <a:spcBef>
                <a:spcPct val="20000"/>
              </a:spcBef>
              <a:buSzPct val="75000"/>
              <a:buFontTx/>
              <a:buChar char="–"/>
            </a:pPr>
            <a:r>
              <a:rPr lang="en-US" dirty="0">
                <a:latin typeface="+mn-lt"/>
              </a:rPr>
              <a:t>output &lt;r, s&gt; for all pairs of such tuples.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dirty="0">
                <a:latin typeface="+mn-lt"/>
              </a:rPr>
              <a:t>Then resume scanning R and S.</a:t>
            </a:r>
          </a:p>
        </p:txBody>
      </p:sp>
      <p:graphicFrame>
        <p:nvGraphicFramePr>
          <p:cNvPr id="1843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38837" y="381000"/>
          <a:ext cx="6143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612720" imgH="384120" progId="Equation.3">
                  <p:embed/>
                </p:oleObj>
              </mc:Choice>
              <mc:Fallback>
                <p:oleObj name="Equation" r:id="rId4" imgW="612720" imgH="384120" progId="Equation.3">
                  <p:embed/>
                  <p:pic>
                    <p:nvPicPr>
                      <p:cNvPr id="18437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7" y="381000"/>
                        <a:ext cx="6143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15037" y="609600"/>
            <a:ext cx="45243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i=j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76400" y="5129789"/>
            <a:ext cx="5410200" cy="990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Sort-merge join is attractive if one relation is already sorted on the join attribute or has a clustered index on the join attribute</a:t>
            </a:r>
          </a:p>
        </p:txBody>
      </p:sp>
    </p:spTree>
    <p:extLst>
      <p:ext uri="{BB962C8B-B14F-4D97-AF65-F5344CB8AC3E}">
        <p14:creationId xmlns:p14="http://schemas.microsoft.com/office/powerpoint/2010/main" val="20815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3600">
                <a:latin typeface="+mn-lt"/>
                <a:cs typeface="Comic Sans MS"/>
              </a:rPr>
              <a:t>Sorting large amount of data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6764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cs typeface="Comic Sans MS"/>
              </a:rPr>
              <a:t>Sort 1Gb of data with 1Mb of RAM?</a:t>
            </a:r>
          </a:p>
          <a:p>
            <a:r>
              <a:rPr lang="en-US" dirty="0">
                <a:cs typeface="Comic Sans MS"/>
              </a:rPr>
              <a:t>Why not just using virtual memory?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2098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0000"/>
                </a:solidFill>
                <a:latin typeface="+mn-lt"/>
              </a:rPr>
              <a:t>18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8194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6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2766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19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5814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8862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297362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602162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6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906962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11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2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21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668962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33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973762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23</a:t>
            </a: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 flipV="1">
            <a:off x="2667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 flipV="1">
            <a:off x="6126162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2286000" y="5070475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left</a:t>
            </a:r>
          </a:p>
        </p:txBody>
      </p:sp>
      <p:sp>
        <p:nvSpPr>
          <p:cNvPr id="22" name="Text Box 48"/>
          <p:cNvSpPr txBox="1">
            <a:spLocks noChangeArrowheads="1"/>
          </p:cNvSpPr>
          <p:nvPr/>
        </p:nvSpPr>
        <p:spPr bwMode="auto">
          <a:xfrm>
            <a:off x="5835650" y="51054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right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2971800" y="3886200"/>
            <a:ext cx="1981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1st pass: pivot = 18</a:t>
            </a:r>
          </a:p>
        </p:txBody>
      </p:sp>
    </p:spTree>
    <p:extLst>
      <p:ext uri="{BB962C8B-B14F-4D97-AF65-F5344CB8AC3E}">
        <p14:creationId xmlns:p14="http://schemas.microsoft.com/office/powerpoint/2010/main" val="32628035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265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n-lt"/>
              </a:rPr>
              <a:t>Memory Requirement for Multi-Way Merge-Sort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85800" y="1194137"/>
            <a:ext cx="77882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dirty="0">
                <a:solidFill>
                  <a:schemeClr val="accent2"/>
                </a:solidFill>
                <a:latin typeface="+mn-lt"/>
              </a:rPr>
              <a:t>Partitioning Phase</a:t>
            </a:r>
            <a:r>
              <a:rPr lang="en-US" dirty="0">
                <a:latin typeface="+mn-lt"/>
              </a:rPr>
              <a:t>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Given M pages of main memory and a file of |f| pages of data, we can partition the file into |f|/M small files. 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676400" y="2362200"/>
            <a:ext cx="5334000" cy="914400"/>
            <a:chOff x="685800" y="2286000"/>
            <a:chExt cx="7620000" cy="1447800"/>
          </a:xfrm>
        </p:grpSpPr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685800" y="2895600"/>
              <a:ext cx="3124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File to be sorted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4724400" y="2438400"/>
              <a:ext cx="6096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MM</a:t>
              </a:r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>
              <a:off x="4038600" y="3124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6248400" y="2286000"/>
              <a:ext cx="2057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Sorted f1</a:t>
              </a:r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>
              <a:off x="6248400" y="2743200"/>
              <a:ext cx="2057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Sorted f2</a:t>
              </a:r>
            </a:p>
          </p:txBody>
        </p: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6248400" y="3429000"/>
              <a:ext cx="2057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Sorted fn</a:t>
              </a:r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5486400" y="3124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7070726" y="3048000"/>
              <a:ext cx="299488" cy="459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: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85800" y="3480137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solidFill>
                  <a:schemeClr val="accent2"/>
                </a:solidFill>
                <a:latin typeface="+mn-lt"/>
              </a:rPr>
              <a:t>Merge Phase</a:t>
            </a:r>
            <a:r>
              <a:rPr lang="en-US" dirty="0">
                <a:latin typeface="+mn-lt"/>
              </a:rPr>
              <a:t>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At least M-1 pages of main memory are needed to merge |f|/M sorted lists, so we have M-1&gt;=|f|/M, i.e., M(M-1)&gt;=|f|. 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685800" y="6387916"/>
            <a:ext cx="1905000" cy="31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124200" y="6387916"/>
            <a:ext cx="2895600" cy="31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6992938" y="4921938"/>
            <a:ext cx="1316037" cy="153326"/>
          </a:xfrm>
          <a:custGeom>
            <a:avLst/>
            <a:gdLst/>
            <a:ahLst/>
            <a:cxnLst>
              <a:cxn ang="0">
                <a:pos x="828" y="70"/>
              </a:cxn>
              <a:cxn ang="0">
                <a:pos x="796" y="42"/>
              </a:cxn>
              <a:cxn ang="0">
                <a:pos x="707" y="21"/>
              </a:cxn>
              <a:cxn ang="0">
                <a:pos x="414" y="0"/>
              </a:cxn>
              <a:cxn ang="0">
                <a:pos x="122" y="21"/>
              </a:cxn>
              <a:cxn ang="0">
                <a:pos x="33" y="42"/>
              </a:cxn>
              <a:cxn ang="0">
                <a:pos x="0" y="70"/>
              </a:cxn>
              <a:cxn ang="0">
                <a:pos x="33" y="97"/>
              </a:cxn>
              <a:cxn ang="0">
                <a:pos x="122" y="118"/>
              </a:cxn>
              <a:cxn ang="0">
                <a:pos x="414" y="138"/>
              </a:cxn>
              <a:cxn ang="0">
                <a:pos x="707" y="118"/>
              </a:cxn>
              <a:cxn ang="0">
                <a:pos x="796" y="97"/>
              </a:cxn>
              <a:cxn ang="0">
                <a:pos x="828" y="70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1" name="Freeform 7"/>
          <p:cNvSpPr>
            <a:spLocks/>
          </p:cNvSpPr>
          <p:nvPr/>
        </p:nvSpPr>
        <p:spPr bwMode="auto">
          <a:xfrm>
            <a:off x="1647825" y="5197705"/>
            <a:ext cx="1039813" cy="104791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647825" y="5717250"/>
            <a:ext cx="1068388" cy="95967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72" y="0"/>
              </a:cxn>
              <a:cxn ang="0">
                <a:pos x="672" y="86"/>
              </a:cxn>
              <a:cxn ang="0">
                <a:pos x="0" y="86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1509713" y="4941793"/>
            <a:ext cx="1314450" cy="152224"/>
          </a:xfrm>
          <a:custGeom>
            <a:avLst/>
            <a:gdLst/>
            <a:ahLst/>
            <a:cxnLst>
              <a:cxn ang="0">
                <a:pos x="827" y="69"/>
              </a:cxn>
              <a:cxn ang="0">
                <a:pos x="795" y="42"/>
              </a:cxn>
              <a:cxn ang="0">
                <a:pos x="706" y="20"/>
              </a:cxn>
              <a:cxn ang="0">
                <a:pos x="414" y="0"/>
              </a:cxn>
              <a:cxn ang="0">
                <a:pos x="121" y="20"/>
              </a:cxn>
              <a:cxn ang="0">
                <a:pos x="32" y="42"/>
              </a:cxn>
              <a:cxn ang="0">
                <a:pos x="0" y="69"/>
              </a:cxn>
              <a:cxn ang="0">
                <a:pos x="32" y="95"/>
              </a:cxn>
              <a:cxn ang="0">
                <a:pos x="121" y="117"/>
              </a:cxn>
              <a:cxn ang="0">
                <a:pos x="414" y="137"/>
              </a:cxn>
              <a:cxn ang="0">
                <a:pos x="706" y="117"/>
              </a:cxn>
              <a:cxn ang="0">
                <a:pos x="795" y="95"/>
              </a:cxn>
              <a:cxn ang="0">
                <a:pos x="827" y="69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536950" y="5941173"/>
            <a:ext cx="273050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latin typeface="Bookman Old Style" pitchFamily="18" charset="0"/>
                <a:cs typeface="Arial" pitchFamily="34" charset="0"/>
              </a:rPr>
              <a:t>Main memory buffers</a:t>
            </a:r>
          </a:p>
        </p:txBody>
      </p:sp>
      <p:sp>
        <p:nvSpPr>
          <p:cNvPr id="45" name="Freeform 11"/>
          <p:cNvSpPr>
            <a:spLocks/>
          </p:cNvSpPr>
          <p:nvPr/>
        </p:nvSpPr>
        <p:spPr bwMode="auto">
          <a:xfrm>
            <a:off x="7102475" y="5405082"/>
            <a:ext cx="1055688" cy="95967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6" name="Freeform 12"/>
          <p:cNvSpPr>
            <a:spLocks/>
          </p:cNvSpPr>
          <p:nvPr/>
        </p:nvSpPr>
        <p:spPr bwMode="auto">
          <a:xfrm>
            <a:off x="7116763" y="5566130"/>
            <a:ext cx="1055687" cy="87142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0" y="0"/>
              </a:cxn>
              <a:cxn ang="0">
                <a:pos x="664" y="0"/>
              </a:cxn>
              <a:cxn ang="0">
                <a:pos x="664" y="78"/>
              </a:cxn>
              <a:cxn ang="0">
                <a:pos x="0" y="78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7" name="Freeform 13"/>
          <p:cNvSpPr>
            <a:spLocks/>
          </p:cNvSpPr>
          <p:nvPr/>
        </p:nvSpPr>
        <p:spPr bwMode="auto">
          <a:xfrm>
            <a:off x="3657600" y="5105400"/>
            <a:ext cx="1127125" cy="152400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8" name="Freeform 14"/>
          <p:cNvSpPr>
            <a:spLocks/>
          </p:cNvSpPr>
          <p:nvPr/>
        </p:nvSpPr>
        <p:spPr bwMode="auto">
          <a:xfrm>
            <a:off x="5410200" y="5352135"/>
            <a:ext cx="1001713" cy="250396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630" y="0"/>
              </a:cxn>
              <a:cxn ang="0">
                <a:pos x="630" y="226"/>
              </a:cxn>
              <a:cxn ang="0">
                <a:pos x="0" y="226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50" name="Freeform 16"/>
          <p:cNvSpPr>
            <a:spLocks/>
          </p:cNvSpPr>
          <p:nvPr/>
        </p:nvSpPr>
        <p:spPr bwMode="auto">
          <a:xfrm>
            <a:off x="3152775" y="4800600"/>
            <a:ext cx="3433763" cy="1428474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3636963" y="5047687"/>
            <a:ext cx="833563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 dirty="0">
                <a:latin typeface="Bookman Old Style" pitchFamily="18" charset="0"/>
                <a:cs typeface="Arial" pitchFamily="34" charset="0"/>
              </a:rPr>
              <a:t>INPUT 1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5359400" y="5359856"/>
            <a:ext cx="849593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 dirty="0">
                <a:latin typeface="Bookman Old Style" pitchFamily="18" charset="0"/>
                <a:cs typeface="Arial" pitchFamily="34" charset="0"/>
              </a:rPr>
              <a:t>OUTPUT</a:t>
            </a: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7369175" y="6019491"/>
            <a:ext cx="59792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Bookman Old Style" pitchFamily="18" charset="0"/>
                <a:cs typeface="Arial" pitchFamily="34" charset="0"/>
              </a:rPr>
              <a:t>Disk</a:t>
            </a: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1817688" y="6400388"/>
            <a:ext cx="59792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Bookman Old Style" pitchFamily="18" charset="0"/>
                <a:cs typeface="Arial" pitchFamily="34" charset="0"/>
              </a:rPr>
              <a:t>Disk</a:t>
            </a:r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1524000" y="5011286"/>
            <a:ext cx="0" cy="84715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2819400" y="5011286"/>
            <a:ext cx="0" cy="84715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58" name="Group 24"/>
          <p:cNvGrpSpPr>
            <a:grpSpLocks/>
          </p:cNvGrpSpPr>
          <p:nvPr/>
        </p:nvGrpSpPr>
        <p:grpSpPr bwMode="auto">
          <a:xfrm>
            <a:off x="1527175" y="5858443"/>
            <a:ext cx="1292225" cy="105895"/>
            <a:chOff x="962" y="3456"/>
            <a:chExt cx="814" cy="96"/>
          </a:xfrm>
        </p:grpSpPr>
        <p:sp>
          <p:nvSpPr>
            <p:cNvPr id="59" name="Arc 25"/>
            <p:cNvSpPr>
              <a:spLocks/>
            </p:cNvSpPr>
            <p:nvPr/>
          </p:nvSpPr>
          <p:spPr bwMode="auto">
            <a:xfrm>
              <a:off x="962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0" name="Arc 26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61" name="Group 27"/>
          <p:cNvGrpSpPr>
            <a:grpSpLocks/>
          </p:cNvGrpSpPr>
          <p:nvPr/>
        </p:nvGrpSpPr>
        <p:grpSpPr bwMode="auto">
          <a:xfrm>
            <a:off x="7013575" y="5858443"/>
            <a:ext cx="1292225" cy="105895"/>
            <a:chOff x="4418" y="3456"/>
            <a:chExt cx="814" cy="96"/>
          </a:xfrm>
        </p:grpSpPr>
        <p:sp>
          <p:nvSpPr>
            <p:cNvPr id="62" name="Arc 28"/>
            <p:cNvSpPr>
              <a:spLocks/>
            </p:cNvSpPr>
            <p:nvPr/>
          </p:nvSpPr>
          <p:spPr bwMode="auto">
            <a:xfrm>
              <a:off x="4418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3" name="Arc 29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7010400" y="5011286"/>
            <a:ext cx="0" cy="84715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8305800" y="5011286"/>
            <a:ext cx="0" cy="84715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>
            <a:off x="2667000" y="5223075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>
            <a:off x="4800600" y="5170128"/>
            <a:ext cx="609600" cy="264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 flipV="1">
            <a:off x="4800600" y="5540759"/>
            <a:ext cx="609600" cy="21178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70" name="Line 36"/>
          <p:cNvSpPr>
            <a:spLocks noChangeShapeType="1"/>
          </p:cNvSpPr>
          <p:nvPr/>
        </p:nvSpPr>
        <p:spPr bwMode="auto">
          <a:xfrm>
            <a:off x="6400800" y="5487812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1676400" y="5381609"/>
            <a:ext cx="1039813" cy="104791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Freeform 13"/>
          <p:cNvSpPr>
            <a:spLocks/>
          </p:cNvSpPr>
          <p:nvPr/>
        </p:nvSpPr>
        <p:spPr bwMode="auto">
          <a:xfrm>
            <a:off x="3673475" y="5345879"/>
            <a:ext cx="1127125" cy="152400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652838" y="5288166"/>
            <a:ext cx="833563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 dirty="0">
                <a:latin typeface="Bookman Old Style" pitchFamily="18" charset="0"/>
                <a:cs typeface="Arial" pitchFamily="34" charset="0"/>
              </a:rPr>
              <a:t>INPUT 2</a:t>
            </a: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>
            <a:off x="2682875" y="5463554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77" name="Freeform 13"/>
          <p:cNvSpPr>
            <a:spLocks/>
          </p:cNvSpPr>
          <p:nvPr/>
        </p:nvSpPr>
        <p:spPr bwMode="auto">
          <a:xfrm>
            <a:off x="3657600" y="5650679"/>
            <a:ext cx="1127125" cy="152400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3636963" y="5592966"/>
            <a:ext cx="836769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 dirty="0">
                <a:latin typeface="Bookman Old Style" pitchFamily="18" charset="0"/>
                <a:cs typeface="Arial" pitchFamily="34" charset="0"/>
              </a:rPr>
              <a:t>INPUT n</a:t>
            </a:r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>
            <a:off x="2667000" y="5768354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642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2057400" y="609600"/>
            <a:ext cx="4416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latin typeface="+mn-lt"/>
              </a:rPr>
              <a:t>Query Cost Estimation</a:t>
            </a:r>
          </a:p>
        </p:txBody>
      </p:sp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3962400" y="1703388"/>
          <a:ext cx="1600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1" name="Equation" r:id="rId4" imgW="419040" imgH="228600" progId="Equation.3">
                  <p:embed/>
                </p:oleObj>
              </mc:Choice>
              <mc:Fallback>
                <p:oleObj name="Equation" r:id="rId4" imgW="419040" imgH="228600" progId="Equation.3">
                  <p:embed/>
                  <p:pic>
                    <p:nvPicPr>
                      <p:cNvPr id="464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03388"/>
                        <a:ext cx="16002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2362200" y="1752600"/>
            <a:ext cx="4876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Select: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+mn-lt"/>
              </a:rPr>
              <a:t>No index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+mn-lt"/>
              </a:rPr>
              <a:t>unsorted data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+mn-lt"/>
              </a:rPr>
              <a:t>sorted data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+mn-lt"/>
              </a:rPr>
              <a:t>Index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+mn-lt"/>
              </a:rPr>
              <a:t>tree index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+mn-lt"/>
              </a:rPr>
              <a:t>hash-based index</a:t>
            </a:r>
          </a:p>
          <a:p>
            <a:pPr marL="1257300" lvl="2" indent="-342900">
              <a:buFont typeface="Arial"/>
              <a:buChar char="•"/>
            </a:pPr>
            <a:endParaRPr lang="en-US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Join: R      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+mn-lt"/>
              </a:rPr>
              <a:t>Simple nested loop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+mn-lt"/>
              </a:rPr>
              <a:t>Block nested loop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+mn-lt"/>
              </a:rPr>
              <a:t>Grace Hash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+mn-lt"/>
              </a:rPr>
              <a:t>Sort-merge</a:t>
            </a:r>
            <a:r>
              <a:rPr lang="en-US" sz="2400" dirty="0">
                <a:latin typeface="+mn-lt"/>
              </a:rPr>
              <a:t> </a:t>
            </a:r>
          </a:p>
        </p:txBody>
      </p:sp>
      <p:grpSp>
        <p:nvGrpSpPr>
          <p:cNvPr id="464902" name="Group 6"/>
          <p:cNvGrpSpPr>
            <a:grpSpLocks/>
          </p:cNvGrpSpPr>
          <p:nvPr/>
        </p:nvGrpSpPr>
        <p:grpSpPr bwMode="auto">
          <a:xfrm>
            <a:off x="3886200" y="4419600"/>
            <a:ext cx="304800" cy="152400"/>
            <a:chOff x="1728" y="2496"/>
            <a:chExt cx="240" cy="144"/>
          </a:xfrm>
        </p:grpSpPr>
        <p:sp>
          <p:nvSpPr>
            <p:cNvPr id="464903" name="Line 7"/>
            <p:cNvSpPr>
              <a:spLocks noChangeShapeType="1"/>
            </p:cNvSpPr>
            <p:nvPr/>
          </p:nvSpPr>
          <p:spPr bwMode="auto">
            <a:xfrm>
              <a:off x="1728" y="24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4904" name="Line 8"/>
            <p:cNvSpPr>
              <a:spLocks noChangeShapeType="1"/>
            </p:cNvSpPr>
            <p:nvPr/>
          </p:nvSpPr>
          <p:spPr bwMode="auto">
            <a:xfrm flipV="1">
              <a:off x="1728" y="24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172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4906" name="Line 10"/>
            <p:cNvSpPr>
              <a:spLocks noChangeShapeType="1"/>
            </p:cNvSpPr>
            <p:nvPr/>
          </p:nvSpPr>
          <p:spPr bwMode="auto">
            <a:xfrm>
              <a:off x="196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0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3429000"/>
            <a:ext cx="5682839" cy="2675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latin typeface="+mn-lt"/>
              </a:rPr>
              <a:t>For each tuple r in R do</a:t>
            </a:r>
          </a:p>
          <a:p>
            <a:pPr eaLnBrk="0" hangingPunct="0"/>
            <a:r>
              <a:rPr lang="en-US" sz="2400" dirty="0">
                <a:latin typeface="+mn-lt"/>
              </a:rPr>
              <a:t>{</a:t>
            </a:r>
          </a:p>
          <a:p>
            <a:pPr lvl="1" eaLnBrk="0" hangingPunct="0"/>
            <a:r>
              <a:rPr lang="en-US" sz="2400" dirty="0">
                <a:latin typeface="+mn-lt"/>
              </a:rPr>
              <a:t>for each tuple s in S do</a:t>
            </a:r>
          </a:p>
          <a:p>
            <a:pPr lvl="1" eaLnBrk="0" hangingPunct="0"/>
            <a:r>
              <a:rPr lang="en-US" sz="2400" dirty="0">
                <a:latin typeface="+mn-lt"/>
              </a:rPr>
              <a:t>{</a:t>
            </a:r>
          </a:p>
          <a:p>
            <a:pPr lvl="2" eaLnBrk="0" hangingPunct="0"/>
            <a:r>
              <a:rPr lang="en-US" sz="2400" dirty="0">
                <a:latin typeface="+mn-lt"/>
              </a:rPr>
              <a:t>if </a:t>
            </a:r>
            <a:r>
              <a:rPr lang="en-US" sz="2400" dirty="0" err="1">
                <a:latin typeface="+mn-lt"/>
              </a:rPr>
              <a:t>r.A</a:t>
            </a:r>
            <a:r>
              <a:rPr lang="en-US" sz="2400" dirty="0">
                <a:latin typeface="+mn-lt"/>
              </a:rPr>
              <a:t> == </a:t>
            </a:r>
            <a:r>
              <a:rPr lang="en-US" sz="2400" dirty="0" err="1">
                <a:latin typeface="+mn-lt"/>
              </a:rPr>
              <a:t>s.B</a:t>
            </a:r>
            <a:r>
              <a:rPr lang="en-US" sz="2400" baseline="-10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 then add &lt;r, s&gt; to result</a:t>
            </a:r>
          </a:p>
          <a:p>
            <a:pPr lvl="1" eaLnBrk="0" hangingPunct="0"/>
            <a:r>
              <a:rPr lang="en-US" sz="2400" dirty="0">
                <a:latin typeface="+mn-lt"/>
              </a:rPr>
              <a:t>}</a:t>
            </a:r>
          </a:p>
          <a:p>
            <a:pPr eaLnBrk="0" hangingPunct="0"/>
            <a:r>
              <a:rPr lang="en-US" sz="2400" dirty="0">
                <a:latin typeface="+mn-lt"/>
              </a:rPr>
              <a:t>}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38200" y="228600"/>
            <a:ext cx="77724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+mn-lt"/>
              </a:rPr>
              <a:t>Equality Joins With One Join Column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281940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n-lt"/>
              </a:rPr>
              <a:t>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0" y="274320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+mn-lt"/>
              </a:rPr>
              <a:t>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2133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895600" y="1143000"/>
          <a:ext cx="2362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r>
                        <a:rPr lang="en-US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 ames, 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/>
                        <a:t>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1143000"/>
          <a:ext cx="28194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  <a:r>
                        <a:rPr lang="en-US" baseline="0"/>
                        <a:t> ames, ia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858000" y="2743200"/>
            <a:ext cx="1044486" cy="548640"/>
            <a:chOff x="6884356" y="1051560"/>
            <a:chExt cx="1044486" cy="548640"/>
          </a:xfrm>
        </p:grpSpPr>
        <p:sp>
          <p:nvSpPr>
            <p:cNvPr id="25" name="Rectangle 24"/>
            <p:cNvSpPr/>
            <p:nvPr/>
          </p:nvSpPr>
          <p:spPr>
            <a:xfrm>
              <a:off x="6884356" y="1051560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latin typeface="+mn-lt"/>
                </a:rPr>
                <a:t>R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315200" y="1219200"/>
              <a:ext cx="228600" cy="228600"/>
              <a:chOff x="304800" y="3581400"/>
              <a:chExt cx="381000" cy="3048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85800" y="3581400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4800" y="3581400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04800" y="3581400"/>
                <a:ext cx="3810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04800" y="3581400"/>
                <a:ext cx="3810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7543800" y="1076980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latin typeface="+mn-lt"/>
                </a:rPr>
                <a:t>S</a:t>
              </a:r>
            </a:p>
          </p:txBody>
        </p:sp>
      </p:grpSp>
      <p:sp>
        <p:nvSpPr>
          <p:cNvPr id="49" name="Line 8"/>
          <p:cNvSpPr>
            <a:spLocks noChangeShapeType="1"/>
          </p:cNvSpPr>
          <p:nvPr/>
        </p:nvSpPr>
        <p:spPr bwMode="auto">
          <a:xfrm flipV="1">
            <a:off x="64770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53000" y="3505200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outer relation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39000" y="3505200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inner relation</a:t>
            </a: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H="1" flipV="1">
            <a:off x="76962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5562600"/>
            <a:ext cx="464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CPU Cost?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Is R    S the same as S    R?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91000" y="6019800"/>
            <a:ext cx="152400" cy="152400"/>
            <a:chOff x="304800" y="3581400"/>
            <a:chExt cx="38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85800" y="35814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04800" y="35814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04800" y="3581400"/>
              <a:ext cx="3810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04800" y="3581400"/>
              <a:ext cx="3810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019800" y="6019800"/>
            <a:ext cx="152400" cy="152400"/>
            <a:chOff x="304800" y="3581400"/>
            <a:chExt cx="3810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85800" y="35814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4800" y="35814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04800" y="3581400"/>
              <a:ext cx="3810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800" y="3581400"/>
              <a:ext cx="3810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984600" y="2781000"/>
              <a:ext cx="6891120" cy="1851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240" y="2769480"/>
                <a:ext cx="6911280" cy="18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61960" y="805320"/>
              <a:ext cx="3227040" cy="1072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800" y="794160"/>
                <a:ext cx="3246840" cy="10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  <p:bldP spid="22" grpId="0"/>
      <p:bldP spid="49" grpId="0" animBg="1"/>
      <p:bldP spid="50" grpId="0"/>
      <p:bldP spid="51" grpId="0"/>
      <p:bldP spid="5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3400" y="152400"/>
            <a:ext cx="7010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+mn-lt"/>
              </a:rPr>
              <a:t>Simple Nested Loops Join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6248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Need three pages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+mn-lt"/>
              </a:rPr>
              <a:t>1 page for R, 1 page for S, 1 page for output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38202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R has M pages with P</a:t>
            </a:r>
            <a:r>
              <a:rPr lang="en-US" sz="1800" baseline="-25000">
                <a:latin typeface="+mn-lt"/>
              </a:rPr>
              <a:t>R</a:t>
            </a:r>
            <a:r>
              <a:rPr lang="en-US" sz="1800">
                <a:latin typeface="+mn-lt"/>
              </a:rPr>
              <a:t> tuples per page.</a:t>
            </a:r>
          </a:p>
          <a:p>
            <a:r>
              <a:rPr lang="en-US" sz="1800">
                <a:latin typeface="+mn-lt"/>
              </a:rPr>
              <a:t>S has N pages with P</a:t>
            </a:r>
            <a:r>
              <a:rPr lang="en-US" sz="1800" baseline="-25000">
                <a:latin typeface="+mn-lt"/>
              </a:rPr>
              <a:t>S</a:t>
            </a:r>
            <a:r>
              <a:rPr lang="en-US" sz="1800">
                <a:latin typeface="+mn-lt"/>
              </a:rPr>
              <a:t> tuples per page.</a:t>
            </a:r>
          </a:p>
          <a:p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Nested loop join cost = M+M*P</a:t>
            </a:r>
            <a:r>
              <a:rPr lang="en-US" sz="1800" baseline="-25000">
                <a:latin typeface="+mn-lt"/>
              </a:rPr>
              <a:t>R</a:t>
            </a:r>
            <a:r>
              <a:rPr lang="en-US" sz="1800">
                <a:latin typeface="+mn-lt"/>
              </a:rPr>
              <a:t>*N.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76400" y="5410200"/>
            <a:ext cx="1582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Cost to scan R.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26670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24600" y="1752600"/>
            <a:ext cx="1143000" cy="4712732"/>
            <a:chOff x="7696200" y="1752600"/>
            <a:chExt cx="1143000" cy="4712732"/>
          </a:xfrm>
        </p:grpSpPr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7800975" y="2133600"/>
              <a:ext cx="914400" cy="12192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7800975" y="1752600"/>
              <a:ext cx="1038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Memory</a:t>
              </a: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7800975" y="3352800"/>
              <a:ext cx="914400" cy="12192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7800975" y="4572000"/>
              <a:ext cx="914400" cy="114300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V="1">
              <a:off x="8153400" y="5791200"/>
              <a:ext cx="889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Text Box 21"/>
            <p:cNvSpPr txBox="1">
              <a:spLocks noChangeArrowheads="1"/>
            </p:cNvSpPr>
            <p:nvPr/>
          </p:nvSpPr>
          <p:spPr bwMode="auto">
            <a:xfrm>
              <a:off x="7696200" y="6096000"/>
              <a:ext cx="9499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Output</a:t>
              </a:r>
              <a:endParaRPr lang="en-US" sz="2400"/>
            </a:p>
          </p:txBody>
        </p:sp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>
              <a:off x="7877175" y="3352800"/>
              <a:ext cx="762000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1 page for S</a:t>
              </a:r>
            </a:p>
          </p:txBody>
        </p:sp>
        <p:sp>
          <p:nvSpPr>
            <p:cNvPr id="4119" name="Text Box 23"/>
            <p:cNvSpPr txBox="1">
              <a:spLocks noChangeArrowheads="1"/>
            </p:cNvSpPr>
            <p:nvPr/>
          </p:nvSpPr>
          <p:spPr bwMode="auto">
            <a:xfrm>
              <a:off x="7877175" y="2286000"/>
              <a:ext cx="762000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1 page for 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" y="3505200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n-lt"/>
              </a:rPr>
              <a:t>Cost</a:t>
            </a:r>
            <a:endParaRPr lang="en-US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781800" y="304800"/>
            <a:ext cx="1093076" cy="548640"/>
            <a:chOff x="6884356" y="1051560"/>
            <a:chExt cx="1093076" cy="548640"/>
          </a:xfrm>
        </p:grpSpPr>
        <p:sp>
          <p:nvSpPr>
            <p:cNvPr id="22" name="Rectangle 21"/>
            <p:cNvSpPr/>
            <p:nvPr/>
          </p:nvSpPr>
          <p:spPr>
            <a:xfrm>
              <a:off x="6884356" y="1051560"/>
              <a:ext cx="4103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315200" y="1219200"/>
              <a:ext cx="228600" cy="228600"/>
              <a:chOff x="304800" y="3581400"/>
              <a:chExt cx="3810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685800" y="3581400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3581400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04800" y="3581400"/>
                <a:ext cx="3810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04800" y="3581400"/>
                <a:ext cx="3810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>
            <a:xfrm>
              <a:off x="7543800" y="1076980"/>
              <a:ext cx="433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/>
                <a:t>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" y="1828800"/>
            <a:ext cx="4038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>
                <a:latin typeface="+mn-lt"/>
              </a:rPr>
              <a:t>Algorithm</a:t>
            </a:r>
          </a:p>
          <a:p>
            <a:endParaRPr lang="en-US" sz="1800" u="sng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800">
                <a:latin typeface="+mn-lt"/>
              </a:rPr>
              <a:t>Scan the outer relation R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latin typeface="+mn-lt"/>
              </a:rPr>
              <a:t>For each tuple r in R, scan the entire inner relation S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5105400" y="2133600"/>
            <a:ext cx="914400" cy="1219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Page 1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105400" y="3352800"/>
            <a:ext cx="914400" cy="1219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Page 2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5105400" y="5029200"/>
            <a:ext cx="914400" cy="1219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Page 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1752600"/>
            <a:ext cx="345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86740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>
                <a:latin typeface="+mn-lt"/>
              </a:rPr>
              <a:t>NOTE: </a:t>
            </a:r>
            <a:r>
              <a:rPr lang="en-US">
                <a:latin typeface="+mn-lt"/>
              </a:rPr>
              <a:t>Ignore CPU cost and cost for writing result to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4572000"/>
            <a:ext cx="39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:::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96200" y="1676400"/>
            <a:ext cx="914400" cy="4572000"/>
            <a:chOff x="6477000" y="1676400"/>
            <a:chExt cx="914400" cy="4572000"/>
          </a:xfrm>
        </p:grpSpPr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6477000" y="2133600"/>
              <a:ext cx="914400" cy="12192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/>
                <a:t>Page 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05600" y="1676400"/>
              <a:ext cx="362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6477000" y="3352800"/>
              <a:ext cx="914400" cy="12192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Page 2</a:t>
              </a: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6477000" y="5029200"/>
              <a:ext cx="914400" cy="12192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Page 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5600" y="4572000"/>
              <a:ext cx="391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/>
                <a:t>:::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513440" y="2135520"/>
              <a:ext cx="6149160" cy="3656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3720" y="2125080"/>
                <a:ext cx="6166080" cy="36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4095000" y="3122640"/>
              <a:ext cx="1870560" cy="3384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3840" y="3111840"/>
                <a:ext cx="1893240" cy="34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2145960" y="3624480"/>
              <a:ext cx="3159360" cy="2931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5520" y="3614040"/>
                <a:ext cx="3181320" cy="29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8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0" y="3048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000">
                <a:solidFill>
                  <a:schemeClr val="tx2"/>
                </a:solidFill>
                <a:latin typeface="+mn-lt"/>
              </a:rPr>
              <a:t>Block Nested Loops Join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667000" y="1752600"/>
            <a:ext cx="914400" cy="1752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743200" y="1752600"/>
            <a:ext cx="762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B-2 pages for R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667000" y="137160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667000" y="3505200"/>
            <a:ext cx="914400" cy="914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667000" y="4419600"/>
            <a:ext cx="914400" cy="9144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6002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77875" y="4724400"/>
            <a:ext cx="822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Output buffer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828800" y="20574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R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62000" y="3276600"/>
            <a:ext cx="152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Bring bigger relation S one page at a time.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962400" y="5943600"/>
            <a:ext cx="163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Cost=M+N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5562600" y="6170613"/>
            <a:ext cx="4111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096000" y="5562600"/>
            <a:ext cx="2819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+mn-lt"/>
              </a:rPr>
              <a:t>Optimal if one of the relation can fit in the memory (M=B-2).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810000" y="1600200"/>
            <a:ext cx="5181600" cy="15670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+mn-lt"/>
              </a:rPr>
              <a:t>For each r</a:t>
            </a:r>
            <a:r>
              <a:rPr lang="en-US" sz="2400" baseline="-25000">
                <a:latin typeface="+mn-lt"/>
              </a:rPr>
              <a:t>i</a:t>
            </a:r>
            <a:r>
              <a:rPr lang="en-US" sz="2400">
                <a:latin typeface="+mn-lt"/>
              </a:rPr>
              <a:t> of B-2 pages of R do </a:t>
            </a:r>
          </a:p>
          <a:p>
            <a:pPr lvl="1" eaLnBrk="0" hangingPunct="0"/>
            <a:r>
              <a:rPr lang="en-US" sz="2400">
                <a:latin typeface="+mn-lt"/>
              </a:rPr>
              <a:t>For each s</a:t>
            </a:r>
            <a:r>
              <a:rPr lang="en-US" sz="2400" baseline="-25000">
                <a:latin typeface="+mn-lt"/>
              </a:rPr>
              <a:t>j</a:t>
            </a:r>
            <a:r>
              <a:rPr lang="en-US" sz="2400">
                <a:latin typeface="+mn-lt"/>
              </a:rPr>
              <a:t> of s in S do</a:t>
            </a:r>
          </a:p>
          <a:p>
            <a:pPr eaLnBrk="0" hangingPunct="0"/>
            <a:r>
              <a:rPr lang="en-US" sz="2400">
                <a:latin typeface="+mn-lt"/>
              </a:rPr>
              <a:t>	if r</a:t>
            </a:r>
            <a:r>
              <a:rPr lang="en-US" sz="2400" baseline="-10000">
                <a:latin typeface="+mn-lt"/>
              </a:rPr>
              <a:t>i</a:t>
            </a:r>
            <a:r>
              <a:rPr lang="en-US" sz="2400">
                <a:latin typeface="+mn-lt"/>
              </a:rPr>
              <a:t>.a == s</a:t>
            </a:r>
            <a:r>
              <a:rPr lang="en-US" sz="2400" baseline="-10000">
                <a:latin typeface="+mn-lt"/>
              </a:rPr>
              <a:t>j</a:t>
            </a:r>
            <a:r>
              <a:rPr lang="en-US" sz="2400">
                <a:latin typeface="+mn-lt"/>
              </a:rPr>
              <a:t>.a</a:t>
            </a:r>
            <a:r>
              <a:rPr lang="en-US" sz="2400" baseline="-10000">
                <a:latin typeface="+mn-lt"/>
              </a:rPr>
              <a:t> </a:t>
            </a:r>
            <a:r>
              <a:rPr lang="en-US" sz="2400">
                <a:latin typeface="+mn-lt"/>
              </a:rPr>
              <a:t> then </a:t>
            </a:r>
          </a:p>
          <a:p>
            <a:pPr lvl="1" eaLnBrk="0" hangingPunct="0"/>
            <a:r>
              <a:rPr lang="en-US" sz="2400">
                <a:latin typeface="+mn-lt"/>
              </a:rPr>
              <a:t>add &lt;r</a:t>
            </a:r>
            <a:r>
              <a:rPr lang="en-US" sz="2400" baseline="-25000">
                <a:latin typeface="+mn-lt"/>
              </a:rPr>
              <a:t>i</a:t>
            </a:r>
            <a:r>
              <a:rPr lang="en-US" sz="2400">
                <a:latin typeface="+mn-lt"/>
              </a:rPr>
              <a:t>, s</a:t>
            </a:r>
            <a:r>
              <a:rPr lang="en-US" sz="2400" baseline="-25000">
                <a:latin typeface="+mn-lt"/>
              </a:rPr>
              <a:t>j</a:t>
            </a:r>
            <a:r>
              <a:rPr lang="en-US" sz="2400">
                <a:latin typeface="+mn-lt"/>
              </a:rPr>
              <a:t>&gt; to result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019800" y="5410200"/>
            <a:ext cx="2971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886200" y="36576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Cost=M+</a:t>
            </a: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71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5257800" y="3505200"/>
          <a:ext cx="9906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6" imgW="520560" imgH="431640" progId="Equation.3">
                  <p:embed/>
                </p:oleObj>
              </mc:Choice>
              <mc:Fallback>
                <p:oleObj name="Equation" r:id="rId6" imgW="520560" imgH="431640" progId="Equation.3">
                  <p:embed/>
                  <p:pic>
                    <p:nvPicPr>
                      <p:cNvPr id="71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9906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584325" y="5470525"/>
            <a:ext cx="3344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B: Available memory in pages.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 flipV="1">
            <a:off x="6096000" y="4267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867400" y="4676775"/>
            <a:ext cx="3073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Number of blocks of R for each scan of the whole S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743200" y="3581400"/>
            <a:ext cx="76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1 page for S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743200" y="4648200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1 page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6248400" y="3733800"/>
            <a:ext cx="63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* 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85200" y="358200"/>
              <a:ext cx="8776080" cy="641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4400" y="345960"/>
                <a:ext cx="8798400" cy="64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1749960" y="73440"/>
              <a:ext cx="6612120" cy="4802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9520" y="64080"/>
                <a:ext cx="6635880" cy="48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4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+mn-lt"/>
              </a:rPr>
              <a:t>Indexed Nested Loops Join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95400" y="1752600"/>
            <a:ext cx="5900014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for each tuple r in R do</a:t>
            </a:r>
          </a:p>
          <a:p>
            <a:pPr eaLnBrk="0" hangingPunct="0"/>
            <a:r>
              <a:rPr lang="en-US">
                <a:latin typeface="+mn-lt"/>
              </a:rPr>
              <a:t>	for each tuple s in S do</a:t>
            </a:r>
          </a:p>
          <a:p>
            <a:pPr eaLnBrk="0" hangingPunct="0"/>
            <a:r>
              <a:rPr lang="en-US">
                <a:latin typeface="+mn-lt"/>
              </a:rPr>
              <a:t>		if r</a:t>
            </a:r>
            <a:r>
              <a:rPr lang="en-US" baseline="-10000">
                <a:latin typeface="+mn-lt"/>
              </a:rPr>
              <a:t>i.</a:t>
            </a:r>
            <a:r>
              <a:rPr lang="en-US" sz="1800">
                <a:latin typeface="+mn-lt"/>
              </a:rPr>
              <a:t>A</a:t>
            </a:r>
            <a:r>
              <a:rPr lang="en-US">
                <a:latin typeface="+mn-lt"/>
              </a:rPr>
              <a:t> == s</a:t>
            </a:r>
            <a:r>
              <a:rPr lang="en-US" baseline="-10000">
                <a:latin typeface="+mn-lt"/>
              </a:rPr>
              <a:t>j</a:t>
            </a:r>
            <a:r>
              <a:rPr lang="en-US" sz="1800">
                <a:latin typeface="+mn-lt"/>
              </a:rPr>
              <a:t>.B</a:t>
            </a:r>
            <a:r>
              <a:rPr lang="en-US" baseline="-10000">
                <a:latin typeface="+mn-lt"/>
              </a:rPr>
              <a:t> </a:t>
            </a:r>
            <a:r>
              <a:rPr lang="en-US">
                <a:latin typeface="+mn-lt"/>
              </a:rPr>
              <a:t> then add &lt;r, s&gt; to result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3063875"/>
            <a:ext cx="73981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Use index on the joining attribute of S.</a:t>
            </a:r>
          </a:p>
          <a:p>
            <a:r>
              <a:rPr lang="en-US" sz="2400">
                <a:latin typeface="+mn-lt"/>
              </a:rPr>
              <a:t>Cost=M+M*P</a:t>
            </a:r>
            <a:r>
              <a:rPr lang="en-US" sz="2400" baseline="-25000">
                <a:latin typeface="+mn-lt"/>
              </a:rPr>
              <a:t>R</a:t>
            </a:r>
            <a:r>
              <a:rPr lang="en-US" sz="2400">
                <a:latin typeface="+mn-lt"/>
              </a:rPr>
              <a:t>*(Cost of retrieving a matching tuple in S).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3657600" y="3902075"/>
            <a:ext cx="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657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191000" y="4191000"/>
            <a:ext cx="419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+mn-lt"/>
              </a:rPr>
              <a:t>Depend on the type of index and the number of matching tuples.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09600" y="4419600"/>
            <a:ext cx="1901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cost to scan R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1676400" y="3902075"/>
            <a:ext cx="0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16600" y="3811320"/>
              <a:ext cx="1976040" cy="361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8680" y="3801240"/>
                <a:ext cx="1995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16600" y="2920680"/>
              <a:ext cx="8422920" cy="357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160" y="2912760"/>
                <a:ext cx="8445240" cy="35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8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228600" y="304800"/>
            <a:ext cx="35052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Grace Hash-Join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152400" y="1371600"/>
            <a:ext cx="3352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31775" indent="-231775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+mn-lt"/>
              </a:rPr>
              <a:t>Partition Phase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1800">
                <a:latin typeface="+mn-lt"/>
              </a:rPr>
              <a:t>Partition both relations using hash function </a:t>
            </a:r>
            <a:r>
              <a:rPr lang="en-US" sz="1800" b="1">
                <a:solidFill>
                  <a:schemeClr val="accent2"/>
                </a:solidFill>
                <a:latin typeface="+mn-lt"/>
              </a:rPr>
              <a:t>h</a:t>
            </a:r>
            <a:r>
              <a:rPr lang="en-US" sz="1800">
                <a:latin typeface="+mn-lt"/>
              </a:rPr>
              <a:t>  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1800">
                <a:latin typeface="+mn-lt"/>
              </a:rPr>
              <a:t>R tuples in partition i will only match S tuples in partition i.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152400" y="3962400"/>
            <a:ext cx="3276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2400" dirty="0">
                <a:solidFill>
                  <a:schemeClr val="accent2"/>
                </a:solidFill>
                <a:latin typeface="+mn-lt"/>
              </a:rPr>
              <a:t>Join (probing) Phase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1800" dirty="0">
                <a:latin typeface="+mn-lt"/>
              </a:rPr>
              <a:t>Read in a partition of R, hash it using </a:t>
            </a:r>
            <a:r>
              <a:rPr lang="en-US" sz="1800" b="1" dirty="0">
                <a:solidFill>
                  <a:srgbClr val="3365FB"/>
                </a:solidFill>
                <a:latin typeface="+mn-lt"/>
              </a:rPr>
              <a:t>h2 (!=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h</a:t>
            </a:r>
            <a:r>
              <a:rPr lang="en-US" sz="1800" b="1" dirty="0">
                <a:solidFill>
                  <a:srgbClr val="3365FB"/>
                </a:solidFill>
                <a:latin typeface="+mn-lt"/>
              </a:rPr>
              <a:t>)</a:t>
            </a:r>
            <a:r>
              <a:rPr lang="en-US" sz="1800" dirty="0">
                <a:latin typeface="+mn-lt"/>
              </a:rPr>
              <a:t>. 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1800" dirty="0">
                <a:latin typeface="+mn-lt"/>
              </a:rPr>
              <a:t>Scan matching partition of S to search for matching tuples</a:t>
            </a:r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3517900" y="3429000"/>
            <a:ext cx="5080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6440" name="Group 8"/>
          <p:cNvGrpSpPr>
            <a:grpSpLocks/>
          </p:cNvGrpSpPr>
          <p:nvPr/>
        </p:nvGrpSpPr>
        <p:grpSpPr bwMode="auto">
          <a:xfrm>
            <a:off x="3430588" y="3554413"/>
            <a:ext cx="5338762" cy="2965450"/>
            <a:chOff x="2161" y="2239"/>
            <a:chExt cx="3363" cy="1868"/>
          </a:xfrm>
        </p:grpSpPr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2169" y="2239"/>
              <a:ext cx="631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Partitions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of R &amp; S</a:t>
              </a:r>
            </a:p>
          </p:txBody>
        </p:sp>
        <p:sp>
          <p:nvSpPr>
            <p:cNvPr id="146442" name="Rectangle 10"/>
            <p:cNvSpPr>
              <a:spLocks noChangeArrowheads="1"/>
            </p:cNvSpPr>
            <p:nvPr/>
          </p:nvSpPr>
          <p:spPr bwMode="auto">
            <a:xfrm>
              <a:off x="3302" y="3604"/>
              <a:ext cx="612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Input buffer</a:t>
              </a:r>
            </a:p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</a:rPr>
                <a:t>for Si</a:t>
              </a:r>
            </a:p>
          </p:txBody>
        </p:sp>
        <p:sp>
          <p:nvSpPr>
            <p:cNvPr id="146443" name="Rectangle 11"/>
            <p:cNvSpPr>
              <a:spLocks noChangeArrowheads="1"/>
            </p:cNvSpPr>
            <p:nvPr/>
          </p:nvSpPr>
          <p:spPr bwMode="auto">
            <a:xfrm>
              <a:off x="3372" y="2522"/>
              <a:ext cx="124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Hash table for partition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Ri (k &lt;= B-2 pages)</a:t>
              </a:r>
            </a:p>
          </p:txBody>
        </p:sp>
        <p:sp>
          <p:nvSpPr>
            <p:cNvPr id="146444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5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6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7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9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0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4"/>
                </a:cxn>
                <a:cxn ang="0">
                  <a:pos x="0" y="154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1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2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3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4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5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6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7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8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/>
              <a:ahLst/>
              <a:cxnLst>
                <a:cxn ang="0">
                  <a:pos x="23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3" y="18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9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60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0" y="0"/>
                </a:cxn>
                <a:cxn ang="0">
                  <a:pos x="1101" y="0"/>
                </a:cxn>
                <a:cxn ang="0">
                  <a:pos x="1101" y="230"/>
                </a:cxn>
                <a:cxn ang="0">
                  <a:pos x="0" y="230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61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62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0"/>
                </a:cxn>
                <a:cxn ang="0">
                  <a:pos x="1525" y="0"/>
                </a:cxn>
                <a:cxn ang="0">
                  <a:pos x="1525" y="1392"/>
                </a:cxn>
                <a:cxn ang="0">
                  <a:pos x="0" y="1392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463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146464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4" y="18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5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4" y="18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6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/>
                <a:ahLst/>
                <a:cxnLst>
                  <a:cxn ang="0">
                    <a:pos x="23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3" y="18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7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8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5"/>
                  </a:cxn>
                  <a:cxn ang="0">
                    <a:pos x="0" y="155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9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70" name="Rectangle 38"/>
            <p:cNvSpPr>
              <a:spLocks noChangeArrowheads="1"/>
            </p:cNvSpPr>
            <p:nvPr/>
          </p:nvSpPr>
          <p:spPr bwMode="auto">
            <a:xfrm>
              <a:off x="3195" y="3882"/>
              <a:ext cx="139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 main memory buffers</a:t>
              </a:r>
            </a:p>
          </p:txBody>
        </p:sp>
        <p:sp>
          <p:nvSpPr>
            <p:cNvPr id="146471" name="Rectangle 39"/>
            <p:cNvSpPr>
              <a:spLocks noChangeArrowheads="1"/>
            </p:cNvSpPr>
            <p:nvPr/>
          </p:nvSpPr>
          <p:spPr bwMode="auto">
            <a:xfrm>
              <a:off x="2319" y="3917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6472" name="Rectangle 40"/>
            <p:cNvSpPr>
              <a:spLocks noChangeArrowheads="1"/>
            </p:cNvSpPr>
            <p:nvPr/>
          </p:nvSpPr>
          <p:spPr bwMode="auto">
            <a:xfrm>
              <a:off x="4127" y="354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Output </a:t>
              </a:r>
            </a:p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buffer</a:t>
              </a:r>
            </a:p>
          </p:txBody>
        </p:sp>
        <p:sp>
          <p:nvSpPr>
            <p:cNvPr id="146473" name="Rectangle 41"/>
            <p:cNvSpPr>
              <a:spLocks noChangeArrowheads="1"/>
            </p:cNvSpPr>
            <p:nvPr/>
          </p:nvSpPr>
          <p:spPr bwMode="auto">
            <a:xfrm>
              <a:off x="4998" y="3882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6474" name="Rectangle 42"/>
            <p:cNvSpPr>
              <a:spLocks noChangeArrowheads="1"/>
            </p:cNvSpPr>
            <p:nvPr/>
          </p:nvSpPr>
          <p:spPr bwMode="auto">
            <a:xfrm>
              <a:off x="4806" y="2352"/>
              <a:ext cx="71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Join Result</a:t>
              </a:r>
            </a:p>
          </p:txBody>
        </p:sp>
        <p:sp>
          <p:nvSpPr>
            <p:cNvPr id="146475" name="Rectangle 43"/>
            <p:cNvSpPr>
              <a:spLocks noChangeArrowheads="1"/>
            </p:cNvSpPr>
            <p:nvPr/>
          </p:nvSpPr>
          <p:spPr bwMode="auto">
            <a:xfrm>
              <a:off x="2833" y="2706"/>
              <a:ext cx="32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hash</a:t>
              </a:r>
            </a:p>
          </p:txBody>
        </p:sp>
        <p:sp>
          <p:nvSpPr>
            <p:cNvPr id="146476" name="Rectangle 44"/>
            <p:cNvSpPr>
              <a:spLocks noChangeArrowheads="1"/>
            </p:cNvSpPr>
            <p:nvPr/>
          </p:nvSpPr>
          <p:spPr bwMode="auto">
            <a:xfrm>
              <a:off x="2862" y="2838"/>
              <a:ext cx="21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fn</a:t>
              </a:r>
            </a:p>
          </p:txBody>
        </p:sp>
        <p:sp>
          <p:nvSpPr>
            <p:cNvPr id="146477" name="Rectangle 45"/>
            <p:cNvSpPr>
              <a:spLocks noChangeArrowheads="1"/>
            </p:cNvSpPr>
            <p:nvPr/>
          </p:nvSpPr>
          <p:spPr bwMode="auto">
            <a:xfrm>
              <a:off x="2867" y="2968"/>
              <a:ext cx="24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3365FB"/>
                  </a:solidFill>
                </a:rPr>
                <a:t>h2</a:t>
              </a:r>
            </a:p>
          </p:txBody>
        </p:sp>
        <p:sp>
          <p:nvSpPr>
            <p:cNvPr id="146478" name="Rectangle 46"/>
            <p:cNvSpPr>
              <a:spLocks noChangeArrowheads="1"/>
            </p:cNvSpPr>
            <p:nvPr/>
          </p:nvSpPr>
          <p:spPr bwMode="auto">
            <a:xfrm>
              <a:off x="3747" y="3264"/>
              <a:ext cx="22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3365FB"/>
                  </a:solidFill>
                </a:rPr>
                <a:t>h2</a:t>
              </a:r>
            </a:p>
          </p:txBody>
        </p:sp>
        <p:grpSp>
          <p:nvGrpSpPr>
            <p:cNvPr id="146479" name="Group 47"/>
            <p:cNvGrpSpPr>
              <a:grpSpLocks/>
            </p:cNvGrpSpPr>
            <p:nvPr/>
          </p:nvGrpSpPr>
          <p:grpSpPr bwMode="auto">
            <a:xfrm>
              <a:off x="2161" y="2644"/>
              <a:ext cx="671" cy="1273"/>
              <a:chOff x="2161" y="2644"/>
              <a:chExt cx="671" cy="1273"/>
            </a:xfrm>
          </p:grpSpPr>
          <p:sp>
            <p:nvSpPr>
              <p:cNvPr id="146480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81" name="Line 49"/>
              <p:cNvSpPr>
                <a:spLocks noChangeShapeType="1"/>
              </p:cNvSpPr>
              <p:nvPr/>
            </p:nvSpPr>
            <p:spPr bwMode="auto">
              <a:xfrm>
                <a:off x="2161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82" name="Line 50"/>
              <p:cNvSpPr>
                <a:spLocks noChangeShapeType="1"/>
              </p:cNvSpPr>
              <p:nvPr/>
            </p:nvSpPr>
            <p:spPr bwMode="auto">
              <a:xfrm>
                <a:off x="283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83" name="Arc 51"/>
              <p:cNvSpPr>
                <a:spLocks/>
              </p:cNvSpPr>
              <p:nvPr/>
            </p:nvSpPr>
            <p:spPr bwMode="auto">
              <a:xfrm>
                <a:off x="2162" y="3843"/>
                <a:ext cx="663" cy="74"/>
              </a:xfrm>
              <a:custGeom>
                <a:avLst/>
                <a:gdLst>
                  <a:gd name="G0" fmla="+- 21600 0 0"/>
                  <a:gd name="G1" fmla="+- 602 0 0"/>
                  <a:gd name="G2" fmla="+- 21600 0 0"/>
                  <a:gd name="T0" fmla="*/ 43192 w 43200"/>
                  <a:gd name="T1" fmla="*/ 0 h 22202"/>
                  <a:gd name="T2" fmla="*/ 0 w 43200"/>
                  <a:gd name="T3" fmla="*/ 602 h 22202"/>
                  <a:gd name="T4" fmla="*/ 21600 w 43200"/>
                  <a:gd name="T5" fmla="*/ 602 h 22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484" name="Group 52"/>
            <p:cNvGrpSpPr>
              <a:grpSpLocks/>
            </p:cNvGrpSpPr>
            <p:nvPr/>
          </p:nvGrpSpPr>
          <p:grpSpPr bwMode="auto">
            <a:xfrm>
              <a:off x="4944" y="2692"/>
              <a:ext cx="528" cy="1179"/>
              <a:chOff x="4944" y="2692"/>
              <a:chExt cx="528" cy="1179"/>
            </a:xfrm>
          </p:grpSpPr>
          <p:sp>
            <p:nvSpPr>
              <p:cNvPr id="146485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86" name="Line 54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87" name="Line 55"/>
              <p:cNvSpPr>
                <a:spLocks noChangeShapeType="1"/>
              </p:cNvSpPr>
              <p:nvPr/>
            </p:nvSpPr>
            <p:spPr bwMode="auto">
              <a:xfrm>
                <a:off x="5472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88" name="Arc 56"/>
              <p:cNvSpPr>
                <a:spLocks/>
              </p:cNvSpPr>
              <p:nvPr/>
            </p:nvSpPr>
            <p:spPr bwMode="auto">
              <a:xfrm>
                <a:off x="4947" y="3800"/>
                <a:ext cx="520" cy="71"/>
              </a:xfrm>
              <a:custGeom>
                <a:avLst/>
                <a:gdLst>
                  <a:gd name="G0" fmla="+- 21600 0 0"/>
                  <a:gd name="G1" fmla="+- 1287 0 0"/>
                  <a:gd name="G2" fmla="+- 21600 0 0"/>
                  <a:gd name="T0" fmla="*/ 43178 w 43200"/>
                  <a:gd name="T1" fmla="*/ 317 h 22887"/>
                  <a:gd name="T2" fmla="*/ 38 w 43200"/>
                  <a:gd name="T3" fmla="*/ 0 h 22887"/>
                  <a:gd name="T4" fmla="*/ 21600 w 43200"/>
                  <a:gd name="T5" fmla="*/ 1287 h 22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887" fill="none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</a:path>
                  <a:path w="43200" h="22887" stroke="0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  <a:lnTo>
                      <a:pt x="21600" y="128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89" name="Line 57"/>
            <p:cNvSpPr>
              <a:spLocks noChangeShapeType="1"/>
            </p:cNvSpPr>
            <p:nvPr/>
          </p:nvSpPr>
          <p:spPr bwMode="auto">
            <a:xfrm>
              <a:off x="2836" y="3168"/>
              <a:ext cx="56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90" name="Line 58"/>
            <p:cNvSpPr>
              <a:spLocks noChangeShapeType="1"/>
            </p:cNvSpPr>
            <p:nvPr/>
          </p:nvSpPr>
          <p:spPr bwMode="auto">
            <a:xfrm>
              <a:off x="2836" y="3504"/>
              <a:ext cx="6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91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92" y="173"/>
                </a:cxn>
                <a:cxn ang="0">
                  <a:pos x="188" y="145"/>
                </a:cxn>
                <a:cxn ang="0">
                  <a:pos x="0" y="115"/>
                </a:cxn>
                <a:cxn ang="0">
                  <a:pos x="192" y="0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92" name="Line 60"/>
            <p:cNvSpPr>
              <a:spLocks noChangeShapeType="1"/>
            </p:cNvSpPr>
            <p:nvPr/>
          </p:nvSpPr>
          <p:spPr bwMode="auto">
            <a:xfrm>
              <a:off x="4420" y="3504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493" name="Group 61"/>
          <p:cNvGrpSpPr>
            <a:grpSpLocks/>
          </p:cNvGrpSpPr>
          <p:nvPr/>
        </p:nvGrpSpPr>
        <p:grpSpPr bwMode="auto">
          <a:xfrm>
            <a:off x="3432175" y="322263"/>
            <a:ext cx="5643563" cy="2906712"/>
            <a:chOff x="2162" y="203"/>
            <a:chExt cx="3555" cy="1831"/>
          </a:xfrm>
        </p:grpSpPr>
        <p:sp>
          <p:nvSpPr>
            <p:cNvPr id="146494" name="Rectangle 62"/>
            <p:cNvSpPr>
              <a:spLocks noChangeArrowheads="1"/>
            </p:cNvSpPr>
            <p:nvPr/>
          </p:nvSpPr>
          <p:spPr bwMode="auto">
            <a:xfrm>
              <a:off x="2934" y="1830"/>
              <a:ext cx="139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 main memory buffers</a:t>
              </a:r>
            </a:p>
          </p:txBody>
        </p:sp>
        <p:sp>
          <p:nvSpPr>
            <p:cNvPr id="146495" name="Rectangle 63"/>
            <p:cNvSpPr>
              <a:spLocks noChangeArrowheads="1"/>
            </p:cNvSpPr>
            <p:nvPr/>
          </p:nvSpPr>
          <p:spPr bwMode="auto">
            <a:xfrm>
              <a:off x="4908" y="1844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6496" name="Rectangle 64"/>
            <p:cNvSpPr>
              <a:spLocks noChangeArrowheads="1"/>
            </p:cNvSpPr>
            <p:nvPr/>
          </p:nvSpPr>
          <p:spPr bwMode="auto">
            <a:xfrm>
              <a:off x="2315" y="1844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6497" name="Rectangle 65"/>
            <p:cNvSpPr>
              <a:spLocks noChangeArrowheads="1"/>
            </p:cNvSpPr>
            <p:nvPr/>
          </p:nvSpPr>
          <p:spPr bwMode="auto">
            <a:xfrm>
              <a:off x="2162" y="203"/>
              <a:ext cx="57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Original 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Relation</a:t>
              </a:r>
            </a:p>
          </p:txBody>
        </p:sp>
        <p:sp>
          <p:nvSpPr>
            <p:cNvPr id="146498" name="Rectangle 66"/>
            <p:cNvSpPr>
              <a:spLocks noChangeArrowheads="1"/>
            </p:cNvSpPr>
            <p:nvPr/>
          </p:nvSpPr>
          <p:spPr bwMode="auto">
            <a:xfrm>
              <a:off x="3914" y="395"/>
              <a:ext cx="45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146499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4" y="0"/>
                </a:cxn>
                <a:cxn ang="0">
                  <a:pos x="0" y="20"/>
                </a:cxn>
                <a:cxn ang="0">
                  <a:pos x="14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0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4" y="0"/>
                </a:cxn>
                <a:cxn ang="0">
                  <a:pos x="0" y="20"/>
                </a:cxn>
                <a:cxn ang="0">
                  <a:pos x="14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1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/>
              <a:ahLst/>
              <a:cxnLst>
                <a:cxn ang="0">
                  <a:pos x="0" y="1441"/>
                </a:cxn>
                <a:cxn ang="0">
                  <a:pos x="0" y="0"/>
                </a:cxn>
                <a:cxn ang="0">
                  <a:pos x="1682" y="0"/>
                </a:cxn>
                <a:cxn ang="0">
                  <a:pos x="1682" y="1441"/>
                </a:cxn>
                <a:cxn ang="0">
                  <a:pos x="0" y="1441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2" name="Freeform 70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210" y="0"/>
                </a:cxn>
                <a:cxn ang="0">
                  <a:pos x="210" y="169"/>
                </a:cxn>
                <a:cxn ang="0">
                  <a:pos x="0" y="16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503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146504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/>
                <a:ahLst/>
                <a:cxnLst>
                  <a:cxn ang="0">
                    <a:pos x="26" y="19"/>
                  </a:cxn>
                  <a:cxn ang="0">
                    <a:pos x="13" y="0"/>
                  </a:cxn>
                  <a:cxn ang="0">
                    <a:pos x="0" y="19"/>
                  </a:cxn>
                  <a:cxn ang="0">
                    <a:pos x="13" y="39"/>
                  </a:cxn>
                  <a:cxn ang="0">
                    <a:pos x="26" y="1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05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/>
                <a:ahLst/>
                <a:cxnLst>
                  <a:cxn ang="0">
                    <a:pos x="26" y="19"/>
                  </a:cxn>
                  <a:cxn ang="0">
                    <a:pos x="13" y="0"/>
                  </a:cxn>
                  <a:cxn ang="0">
                    <a:pos x="0" y="19"/>
                  </a:cxn>
                  <a:cxn ang="0">
                    <a:pos x="13" y="39"/>
                  </a:cxn>
                  <a:cxn ang="0">
                    <a:pos x="26" y="1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06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/>
                <a:ahLst/>
                <a:cxnLst>
                  <a:cxn ang="0">
                    <a:pos x="21" y="27"/>
                  </a:cxn>
                  <a:cxn ang="0">
                    <a:pos x="11" y="0"/>
                  </a:cxn>
                  <a:cxn ang="0">
                    <a:pos x="0" y="27"/>
                  </a:cxn>
                  <a:cxn ang="0">
                    <a:pos x="11" y="56"/>
                  </a:cxn>
                  <a:cxn ang="0">
                    <a:pos x="21" y="27"/>
                  </a:cxn>
                </a:cxnLst>
                <a:rect l="0" t="0" r="r" b="b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507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8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9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0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1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3" y="0"/>
                </a:cxn>
                <a:cxn ang="0">
                  <a:pos x="0" y="20"/>
                </a:cxn>
                <a:cxn ang="0">
                  <a:pos x="13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2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3" name="Rectangle 81"/>
            <p:cNvSpPr>
              <a:spLocks noChangeArrowheads="1"/>
            </p:cNvSpPr>
            <p:nvPr/>
          </p:nvSpPr>
          <p:spPr bwMode="auto">
            <a:xfrm>
              <a:off x="4148" y="907"/>
              <a:ext cx="163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6514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5" name="Freeform 83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6" name="Rectangle 84"/>
            <p:cNvSpPr>
              <a:spLocks noChangeArrowheads="1"/>
            </p:cNvSpPr>
            <p:nvPr/>
          </p:nvSpPr>
          <p:spPr bwMode="auto">
            <a:xfrm>
              <a:off x="2905" y="951"/>
              <a:ext cx="38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INPUT</a:t>
              </a:r>
            </a:p>
          </p:txBody>
        </p:sp>
        <p:sp useBgFill="1">
          <p:nvSpPr>
            <p:cNvPr id="146517" name="Rectangle 85"/>
            <p:cNvSpPr>
              <a:spLocks noChangeArrowheads="1"/>
            </p:cNvSpPr>
            <p:nvPr/>
          </p:nvSpPr>
          <p:spPr bwMode="auto">
            <a:xfrm>
              <a:off x="4148" y="562"/>
              <a:ext cx="163" cy="152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518" name="Rectangle 86"/>
            <p:cNvSpPr>
              <a:spLocks noChangeArrowheads="1"/>
            </p:cNvSpPr>
            <p:nvPr/>
          </p:nvSpPr>
          <p:spPr bwMode="auto">
            <a:xfrm>
              <a:off x="3317" y="1106"/>
              <a:ext cx="424" cy="3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function</a:t>
              </a:r>
            </a:p>
            <a:p>
              <a:pPr algn="ctr" eaLnBrk="0" hangingPunct="0"/>
              <a:r>
                <a:rPr lang="en-US" sz="1600" b="1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146519" name="Rectangle 87"/>
            <p:cNvSpPr>
              <a:spLocks noChangeArrowheads="1"/>
            </p:cNvSpPr>
            <p:nvPr/>
          </p:nvSpPr>
          <p:spPr bwMode="auto">
            <a:xfrm>
              <a:off x="4088" y="1402"/>
              <a:ext cx="26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B-1</a:t>
              </a:r>
            </a:p>
          </p:txBody>
        </p:sp>
        <p:sp>
          <p:nvSpPr>
            <p:cNvPr id="146520" name="Rectangle 88"/>
            <p:cNvSpPr>
              <a:spLocks noChangeArrowheads="1"/>
            </p:cNvSpPr>
            <p:nvPr/>
          </p:nvSpPr>
          <p:spPr bwMode="auto">
            <a:xfrm>
              <a:off x="4695" y="388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Partitions</a:t>
              </a:r>
            </a:p>
          </p:txBody>
        </p:sp>
        <p:sp>
          <p:nvSpPr>
            <p:cNvPr id="146521" name="Rectangle 89"/>
            <p:cNvSpPr>
              <a:spLocks noChangeArrowheads="1"/>
            </p:cNvSpPr>
            <p:nvPr/>
          </p:nvSpPr>
          <p:spPr bwMode="auto">
            <a:xfrm>
              <a:off x="5422" y="773"/>
              <a:ext cx="1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522" name="Rectangle 90"/>
            <p:cNvSpPr>
              <a:spLocks noChangeArrowheads="1"/>
            </p:cNvSpPr>
            <p:nvPr/>
          </p:nvSpPr>
          <p:spPr bwMode="auto">
            <a:xfrm>
              <a:off x="5416" y="1040"/>
              <a:ext cx="1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6523" name="Rectangle 91"/>
            <p:cNvSpPr>
              <a:spLocks noChangeArrowheads="1"/>
            </p:cNvSpPr>
            <p:nvPr/>
          </p:nvSpPr>
          <p:spPr bwMode="auto">
            <a:xfrm>
              <a:off x="5396" y="1539"/>
              <a:ext cx="32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B-1</a:t>
              </a:r>
            </a:p>
          </p:txBody>
        </p:sp>
        <p:grpSp>
          <p:nvGrpSpPr>
            <p:cNvPr id="146524" name="Group 92"/>
            <p:cNvGrpSpPr>
              <a:grpSpLocks/>
            </p:cNvGrpSpPr>
            <p:nvPr/>
          </p:nvGrpSpPr>
          <p:grpSpPr bwMode="auto">
            <a:xfrm>
              <a:off x="2209" y="628"/>
              <a:ext cx="575" cy="1227"/>
              <a:chOff x="2209" y="628"/>
              <a:chExt cx="575" cy="1227"/>
            </a:xfrm>
          </p:grpSpPr>
          <p:sp>
            <p:nvSpPr>
              <p:cNvPr id="146525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6" name="Line 94"/>
              <p:cNvSpPr>
                <a:spLocks noChangeShapeType="1"/>
              </p:cNvSpPr>
              <p:nvPr/>
            </p:nvSpPr>
            <p:spPr bwMode="auto">
              <a:xfrm>
                <a:off x="2209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27" name="Line 95"/>
              <p:cNvSpPr>
                <a:spLocks noChangeShapeType="1"/>
              </p:cNvSpPr>
              <p:nvPr/>
            </p:nvSpPr>
            <p:spPr bwMode="auto">
              <a:xfrm>
                <a:off x="2784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28" name="Arc 96"/>
              <p:cNvSpPr>
                <a:spLocks/>
              </p:cNvSpPr>
              <p:nvPr/>
            </p:nvSpPr>
            <p:spPr bwMode="auto">
              <a:xfrm>
                <a:off x="2211" y="1781"/>
                <a:ext cx="567" cy="74"/>
              </a:xfrm>
              <a:custGeom>
                <a:avLst/>
                <a:gdLst>
                  <a:gd name="G0" fmla="+- 21600 0 0"/>
                  <a:gd name="G1" fmla="+- 1230 0 0"/>
                  <a:gd name="G2" fmla="+- 21600 0 0"/>
                  <a:gd name="T0" fmla="*/ 43180 w 43200"/>
                  <a:gd name="T1" fmla="*/ 300 h 22830"/>
                  <a:gd name="T2" fmla="*/ 35 w 43200"/>
                  <a:gd name="T3" fmla="*/ 0 h 22830"/>
                  <a:gd name="T4" fmla="*/ 21600 w 43200"/>
                  <a:gd name="T5" fmla="*/ 1230 h 2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830" fill="none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</a:path>
                  <a:path w="43200" h="22830" stroke="0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  <a:lnTo>
                      <a:pt x="21600" y="123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529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0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1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2" name="Rectangle 100"/>
            <p:cNvSpPr>
              <a:spLocks noChangeArrowheads="1"/>
            </p:cNvSpPr>
            <p:nvPr/>
          </p:nvSpPr>
          <p:spPr bwMode="auto">
            <a:xfrm>
              <a:off x="2290" y="1178"/>
              <a:ext cx="5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tx2"/>
                  </a:solidFill>
                </a:rPr>
                <a:t>. . .</a:t>
              </a:r>
            </a:p>
          </p:txBody>
        </p:sp>
        <p:grpSp>
          <p:nvGrpSpPr>
            <p:cNvPr id="146533" name="Group 101"/>
            <p:cNvGrpSpPr>
              <a:grpSpLocks/>
            </p:cNvGrpSpPr>
            <p:nvPr/>
          </p:nvGrpSpPr>
          <p:grpSpPr bwMode="auto">
            <a:xfrm>
              <a:off x="4753" y="628"/>
              <a:ext cx="671" cy="1240"/>
              <a:chOff x="4753" y="628"/>
              <a:chExt cx="671" cy="1240"/>
            </a:xfrm>
          </p:grpSpPr>
          <p:sp>
            <p:nvSpPr>
              <p:cNvPr id="146534" name="Oval 102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5" name="Line 103"/>
              <p:cNvSpPr>
                <a:spLocks noChangeShapeType="1"/>
              </p:cNvSpPr>
              <p:nvPr/>
            </p:nvSpPr>
            <p:spPr bwMode="auto">
              <a:xfrm>
                <a:off x="4753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36" name="Line 104"/>
              <p:cNvSpPr>
                <a:spLocks noChangeShapeType="1"/>
              </p:cNvSpPr>
              <p:nvPr/>
            </p:nvSpPr>
            <p:spPr bwMode="auto">
              <a:xfrm>
                <a:off x="5424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37" name="Arc 105"/>
              <p:cNvSpPr>
                <a:spLocks/>
              </p:cNvSpPr>
              <p:nvPr/>
            </p:nvSpPr>
            <p:spPr bwMode="auto">
              <a:xfrm>
                <a:off x="4755" y="1796"/>
                <a:ext cx="663" cy="72"/>
              </a:xfrm>
              <a:custGeom>
                <a:avLst/>
                <a:gdLst>
                  <a:gd name="G0" fmla="+- 21600 0 0"/>
                  <a:gd name="G1" fmla="+- 620 0 0"/>
                  <a:gd name="G2" fmla="+- 21600 0 0"/>
                  <a:gd name="T0" fmla="*/ 43191 w 43200"/>
                  <a:gd name="T1" fmla="*/ 0 h 22220"/>
                  <a:gd name="T2" fmla="*/ 0 w 43200"/>
                  <a:gd name="T3" fmla="*/ 620 h 22220"/>
                  <a:gd name="T4" fmla="*/ 21600 w 43200"/>
                  <a:gd name="T5" fmla="*/ 620 h 2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20" fill="none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</a:path>
                  <a:path w="43200" h="22220" stroke="0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  <a:lnTo>
                      <a:pt x="21600" y="62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538" name="Line 106"/>
            <p:cNvSpPr>
              <a:spLocks noChangeShapeType="1"/>
            </p:cNvSpPr>
            <p:nvPr/>
          </p:nvSpPr>
          <p:spPr bwMode="auto">
            <a:xfrm>
              <a:off x="2788" y="1296"/>
              <a:ext cx="2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39" name="Line 107"/>
            <p:cNvSpPr>
              <a:spLocks noChangeShapeType="1"/>
            </p:cNvSpPr>
            <p:nvPr/>
          </p:nvSpPr>
          <p:spPr bwMode="auto">
            <a:xfrm flipV="1">
              <a:off x="3796" y="908"/>
              <a:ext cx="328" cy="3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0" name="Line 108"/>
            <p:cNvSpPr>
              <a:spLocks noChangeShapeType="1"/>
            </p:cNvSpPr>
            <p:nvPr/>
          </p:nvSpPr>
          <p:spPr bwMode="auto">
            <a:xfrm flipV="1">
              <a:off x="3796" y="1196"/>
              <a:ext cx="32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1" name="Line 109"/>
            <p:cNvSpPr>
              <a:spLocks noChangeShapeType="1"/>
            </p:cNvSpPr>
            <p:nvPr/>
          </p:nvSpPr>
          <p:spPr bwMode="auto">
            <a:xfrm>
              <a:off x="3796" y="1300"/>
              <a:ext cx="328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2" name="Line 110"/>
            <p:cNvSpPr>
              <a:spLocks noChangeShapeType="1"/>
            </p:cNvSpPr>
            <p:nvPr/>
          </p:nvSpPr>
          <p:spPr bwMode="auto">
            <a:xfrm>
              <a:off x="4420" y="864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3" name="Line 111"/>
            <p:cNvSpPr>
              <a:spLocks noChangeShapeType="1"/>
            </p:cNvSpPr>
            <p:nvPr/>
          </p:nvSpPr>
          <p:spPr bwMode="auto">
            <a:xfrm>
              <a:off x="4420" y="1152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4" name="Line 112"/>
            <p:cNvSpPr>
              <a:spLocks noChangeShapeType="1"/>
            </p:cNvSpPr>
            <p:nvPr/>
          </p:nvSpPr>
          <p:spPr bwMode="auto">
            <a:xfrm>
              <a:off x="4420" y="1680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5" name="Freeform 113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6" name="Freeform 114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51360" y="232200"/>
              <a:ext cx="7990920" cy="5900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560" y="221400"/>
                <a:ext cx="8012520" cy="59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9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228600" y="304800"/>
            <a:ext cx="35052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Grace Hash-Join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04800" y="1295400"/>
            <a:ext cx="32766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31775" indent="-231775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+mn-lt"/>
              </a:rPr>
              <a:t>Partition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dirty="0">
                <a:latin typeface="+mn-lt"/>
              </a:rPr>
              <a:t>Partition R into R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 R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, ..., R</a:t>
            </a:r>
            <a:r>
              <a:rPr lang="en-US" baseline="-25000" dirty="0">
                <a:latin typeface="+mn-lt"/>
              </a:rPr>
              <a:t>B-1</a:t>
            </a:r>
            <a:r>
              <a:rPr lang="en-US" dirty="0">
                <a:latin typeface="+mn-lt"/>
              </a:rPr>
              <a:t>,</a:t>
            </a:r>
            <a:r>
              <a:rPr lang="en-US" baseline="-25000" dirty="0">
                <a:latin typeface="+mn-lt"/>
              </a:rPr>
              <a:t> </a:t>
            </a:r>
            <a:r>
              <a:rPr lang="en-US" dirty="0">
                <a:latin typeface="+mn-lt"/>
              </a:rPr>
              <a:t>with h</a:t>
            </a:r>
            <a:endParaRPr lang="en-US" baseline="-25000" dirty="0">
              <a:latin typeface="+mn-lt"/>
            </a:endParaRP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dirty="0">
                <a:latin typeface="+mn-lt"/>
              </a:rPr>
              <a:t>Partition S into S1, S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, ..., S</a:t>
            </a:r>
            <a:r>
              <a:rPr lang="en-US" baseline="-25000" dirty="0">
                <a:latin typeface="+mn-lt"/>
              </a:rPr>
              <a:t>B-1</a:t>
            </a:r>
            <a:r>
              <a:rPr lang="en-US" dirty="0">
                <a:latin typeface="+mn-lt"/>
              </a:rPr>
              <a:t>,</a:t>
            </a:r>
            <a:r>
              <a:rPr lang="en-US" baseline="-25000" dirty="0">
                <a:latin typeface="+mn-lt"/>
              </a:rPr>
              <a:t> </a:t>
            </a:r>
            <a:r>
              <a:rPr lang="en-US" dirty="0">
                <a:latin typeface="+mn-lt"/>
              </a:rPr>
              <a:t>with h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152400" y="3429000"/>
            <a:ext cx="33528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2400">
                <a:solidFill>
                  <a:schemeClr val="accent2"/>
                </a:solidFill>
                <a:latin typeface="+mn-lt"/>
              </a:rPr>
              <a:t>Join (probing) Phase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800">
                <a:latin typeface="+mn-lt"/>
              </a:rPr>
              <a:t>Join R</a:t>
            </a:r>
            <a:r>
              <a:rPr lang="en-US" sz="1800" baseline="-25000">
                <a:latin typeface="+mn-lt"/>
              </a:rPr>
              <a:t>i</a:t>
            </a:r>
            <a:r>
              <a:rPr lang="en-US" sz="1800">
                <a:latin typeface="+mn-lt"/>
              </a:rPr>
              <a:t> with S</a:t>
            </a:r>
            <a:r>
              <a:rPr lang="en-US" sz="1800" baseline="-25000">
                <a:latin typeface="+mn-lt"/>
              </a:rPr>
              <a:t>i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1800">
                <a:latin typeface="+mn-lt"/>
              </a:rPr>
              <a:t>Partition Ri into R</a:t>
            </a:r>
            <a:r>
              <a:rPr lang="en-US" sz="1800" baseline="-25000">
                <a:latin typeface="+mn-lt"/>
              </a:rPr>
              <a:t>[i,1]</a:t>
            </a:r>
            <a:r>
              <a:rPr lang="en-US" sz="1800">
                <a:latin typeface="+mn-lt"/>
              </a:rPr>
              <a:t>, R</a:t>
            </a:r>
            <a:r>
              <a:rPr lang="en-US" sz="1800" baseline="-25000">
                <a:latin typeface="+mn-lt"/>
              </a:rPr>
              <a:t>[i, 2]</a:t>
            </a:r>
            <a:r>
              <a:rPr lang="en-US" sz="1800">
                <a:latin typeface="+mn-lt"/>
              </a:rPr>
              <a:t>, ..., R</a:t>
            </a:r>
            <a:r>
              <a:rPr lang="en-US" sz="1800" baseline="-25000">
                <a:latin typeface="+mn-lt"/>
              </a:rPr>
              <a:t>[i, B-2]</a:t>
            </a:r>
            <a:r>
              <a:rPr lang="en-US" sz="1800">
                <a:latin typeface="+mn-lt"/>
              </a:rPr>
              <a:t>, with h2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1800">
                <a:latin typeface="+mn-lt"/>
              </a:rPr>
              <a:t>Load each page in Si 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1800">
                <a:latin typeface="+mn-lt"/>
              </a:rPr>
              <a:t>For each record in the page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1800">
                <a:latin typeface="+mn-lt"/>
              </a:rPr>
              <a:t>Get its hash value v with h2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1800">
                <a:latin typeface="+mn-lt"/>
              </a:rPr>
              <a:t>Match it with R</a:t>
            </a:r>
            <a:r>
              <a:rPr lang="en-US" sz="1800" baseline="-25000">
                <a:latin typeface="+mn-lt"/>
              </a:rPr>
              <a:t>[i,v]</a:t>
            </a:r>
            <a:endParaRPr lang="en-US" sz="1800">
              <a:latin typeface="+mn-lt"/>
            </a:endParaRPr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3517900" y="3429000"/>
            <a:ext cx="5080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6440" name="Group 8"/>
          <p:cNvGrpSpPr>
            <a:grpSpLocks/>
          </p:cNvGrpSpPr>
          <p:nvPr/>
        </p:nvGrpSpPr>
        <p:grpSpPr bwMode="auto">
          <a:xfrm>
            <a:off x="3430588" y="3554413"/>
            <a:ext cx="5338762" cy="2965450"/>
            <a:chOff x="2161" y="2239"/>
            <a:chExt cx="3363" cy="1868"/>
          </a:xfrm>
        </p:grpSpPr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2169" y="2239"/>
              <a:ext cx="631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Partitions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of R &amp; S</a:t>
              </a:r>
            </a:p>
          </p:txBody>
        </p:sp>
        <p:sp>
          <p:nvSpPr>
            <p:cNvPr id="146442" name="Rectangle 10"/>
            <p:cNvSpPr>
              <a:spLocks noChangeArrowheads="1"/>
            </p:cNvSpPr>
            <p:nvPr/>
          </p:nvSpPr>
          <p:spPr bwMode="auto">
            <a:xfrm>
              <a:off x="3302" y="3604"/>
              <a:ext cx="612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Input buffer</a:t>
              </a:r>
            </a:p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</a:rPr>
                <a:t>for Si</a:t>
              </a:r>
            </a:p>
          </p:txBody>
        </p:sp>
        <p:sp>
          <p:nvSpPr>
            <p:cNvPr id="146443" name="Rectangle 11"/>
            <p:cNvSpPr>
              <a:spLocks noChangeArrowheads="1"/>
            </p:cNvSpPr>
            <p:nvPr/>
          </p:nvSpPr>
          <p:spPr bwMode="auto">
            <a:xfrm>
              <a:off x="3372" y="2522"/>
              <a:ext cx="124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Hash table for partition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Ri (k &lt;= B-2 pages)</a:t>
              </a:r>
            </a:p>
          </p:txBody>
        </p:sp>
        <p:sp>
          <p:nvSpPr>
            <p:cNvPr id="146444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5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6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7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9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0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4"/>
                </a:cxn>
                <a:cxn ang="0">
                  <a:pos x="0" y="154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1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2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3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4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5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6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7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8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/>
              <a:ahLst/>
              <a:cxnLst>
                <a:cxn ang="0">
                  <a:pos x="23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3" y="18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59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60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0" y="0"/>
                </a:cxn>
                <a:cxn ang="0">
                  <a:pos x="1101" y="0"/>
                </a:cxn>
                <a:cxn ang="0">
                  <a:pos x="1101" y="230"/>
                </a:cxn>
                <a:cxn ang="0">
                  <a:pos x="0" y="230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61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62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0"/>
                </a:cxn>
                <a:cxn ang="0">
                  <a:pos x="1525" y="0"/>
                </a:cxn>
                <a:cxn ang="0">
                  <a:pos x="1525" y="1392"/>
                </a:cxn>
                <a:cxn ang="0">
                  <a:pos x="0" y="1392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463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146464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4" y="18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5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4" y="18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6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/>
                <a:ahLst/>
                <a:cxnLst>
                  <a:cxn ang="0">
                    <a:pos x="23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3" y="18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7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8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5"/>
                  </a:cxn>
                  <a:cxn ang="0">
                    <a:pos x="0" y="155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9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70" name="Rectangle 38"/>
            <p:cNvSpPr>
              <a:spLocks noChangeArrowheads="1"/>
            </p:cNvSpPr>
            <p:nvPr/>
          </p:nvSpPr>
          <p:spPr bwMode="auto">
            <a:xfrm>
              <a:off x="3195" y="3882"/>
              <a:ext cx="139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 main memory buffers</a:t>
              </a:r>
            </a:p>
          </p:txBody>
        </p:sp>
        <p:sp>
          <p:nvSpPr>
            <p:cNvPr id="146471" name="Rectangle 39"/>
            <p:cNvSpPr>
              <a:spLocks noChangeArrowheads="1"/>
            </p:cNvSpPr>
            <p:nvPr/>
          </p:nvSpPr>
          <p:spPr bwMode="auto">
            <a:xfrm>
              <a:off x="2319" y="3917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6472" name="Rectangle 40"/>
            <p:cNvSpPr>
              <a:spLocks noChangeArrowheads="1"/>
            </p:cNvSpPr>
            <p:nvPr/>
          </p:nvSpPr>
          <p:spPr bwMode="auto">
            <a:xfrm>
              <a:off x="4127" y="354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Output </a:t>
              </a:r>
            </a:p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buffer</a:t>
              </a:r>
            </a:p>
          </p:txBody>
        </p:sp>
        <p:sp>
          <p:nvSpPr>
            <p:cNvPr id="146473" name="Rectangle 41"/>
            <p:cNvSpPr>
              <a:spLocks noChangeArrowheads="1"/>
            </p:cNvSpPr>
            <p:nvPr/>
          </p:nvSpPr>
          <p:spPr bwMode="auto">
            <a:xfrm>
              <a:off x="4998" y="3882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6474" name="Rectangle 42"/>
            <p:cNvSpPr>
              <a:spLocks noChangeArrowheads="1"/>
            </p:cNvSpPr>
            <p:nvPr/>
          </p:nvSpPr>
          <p:spPr bwMode="auto">
            <a:xfrm>
              <a:off x="4806" y="2352"/>
              <a:ext cx="71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Join Result</a:t>
              </a:r>
            </a:p>
          </p:txBody>
        </p:sp>
        <p:sp>
          <p:nvSpPr>
            <p:cNvPr id="146475" name="Rectangle 43"/>
            <p:cNvSpPr>
              <a:spLocks noChangeArrowheads="1"/>
            </p:cNvSpPr>
            <p:nvPr/>
          </p:nvSpPr>
          <p:spPr bwMode="auto">
            <a:xfrm>
              <a:off x="2833" y="2706"/>
              <a:ext cx="32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hash</a:t>
              </a:r>
            </a:p>
          </p:txBody>
        </p:sp>
        <p:sp>
          <p:nvSpPr>
            <p:cNvPr id="146476" name="Rectangle 44"/>
            <p:cNvSpPr>
              <a:spLocks noChangeArrowheads="1"/>
            </p:cNvSpPr>
            <p:nvPr/>
          </p:nvSpPr>
          <p:spPr bwMode="auto">
            <a:xfrm>
              <a:off x="2862" y="2838"/>
              <a:ext cx="21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fn</a:t>
              </a:r>
            </a:p>
          </p:txBody>
        </p:sp>
        <p:sp>
          <p:nvSpPr>
            <p:cNvPr id="146477" name="Rectangle 45"/>
            <p:cNvSpPr>
              <a:spLocks noChangeArrowheads="1"/>
            </p:cNvSpPr>
            <p:nvPr/>
          </p:nvSpPr>
          <p:spPr bwMode="auto">
            <a:xfrm>
              <a:off x="2867" y="2968"/>
              <a:ext cx="24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3365FB"/>
                  </a:solidFill>
                </a:rPr>
                <a:t>h2</a:t>
              </a:r>
            </a:p>
          </p:txBody>
        </p:sp>
        <p:sp>
          <p:nvSpPr>
            <p:cNvPr id="146478" name="Rectangle 46"/>
            <p:cNvSpPr>
              <a:spLocks noChangeArrowheads="1"/>
            </p:cNvSpPr>
            <p:nvPr/>
          </p:nvSpPr>
          <p:spPr bwMode="auto">
            <a:xfrm>
              <a:off x="3747" y="3264"/>
              <a:ext cx="22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3365FB"/>
                  </a:solidFill>
                </a:rPr>
                <a:t>h2</a:t>
              </a:r>
            </a:p>
          </p:txBody>
        </p:sp>
        <p:grpSp>
          <p:nvGrpSpPr>
            <p:cNvPr id="146479" name="Group 47"/>
            <p:cNvGrpSpPr>
              <a:grpSpLocks/>
            </p:cNvGrpSpPr>
            <p:nvPr/>
          </p:nvGrpSpPr>
          <p:grpSpPr bwMode="auto">
            <a:xfrm>
              <a:off x="2161" y="2644"/>
              <a:ext cx="671" cy="1273"/>
              <a:chOff x="2161" y="2644"/>
              <a:chExt cx="671" cy="1273"/>
            </a:xfrm>
          </p:grpSpPr>
          <p:sp>
            <p:nvSpPr>
              <p:cNvPr id="146480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81" name="Line 49"/>
              <p:cNvSpPr>
                <a:spLocks noChangeShapeType="1"/>
              </p:cNvSpPr>
              <p:nvPr/>
            </p:nvSpPr>
            <p:spPr bwMode="auto">
              <a:xfrm>
                <a:off x="2161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82" name="Line 50"/>
              <p:cNvSpPr>
                <a:spLocks noChangeShapeType="1"/>
              </p:cNvSpPr>
              <p:nvPr/>
            </p:nvSpPr>
            <p:spPr bwMode="auto">
              <a:xfrm>
                <a:off x="283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83" name="Arc 51"/>
              <p:cNvSpPr>
                <a:spLocks/>
              </p:cNvSpPr>
              <p:nvPr/>
            </p:nvSpPr>
            <p:spPr bwMode="auto">
              <a:xfrm>
                <a:off x="2162" y="3843"/>
                <a:ext cx="663" cy="74"/>
              </a:xfrm>
              <a:custGeom>
                <a:avLst/>
                <a:gdLst>
                  <a:gd name="G0" fmla="+- 21600 0 0"/>
                  <a:gd name="G1" fmla="+- 602 0 0"/>
                  <a:gd name="G2" fmla="+- 21600 0 0"/>
                  <a:gd name="T0" fmla="*/ 43192 w 43200"/>
                  <a:gd name="T1" fmla="*/ 0 h 22202"/>
                  <a:gd name="T2" fmla="*/ 0 w 43200"/>
                  <a:gd name="T3" fmla="*/ 602 h 22202"/>
                  <a:gd name="T4" fmla="*/ 21600 w 43200"/>
                  <a:gd name="T5" fmla="*/ 602 h 22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484" name="Group 52"/>
            <p:cNvGrpSpPr>
              <a:grpSpLocks/>
            </p:cNvGrpSpPr>
            <p:nvPr/>
          </p:nvGrpSpPr>
          <p:grpSpPr bwMode="auto">
            <a:xfrm>
              <a:off x="4944" y="2692"/>
              <a:ext cx="528" cy="1179"/>
              <a:chOff x="4944" y="2692"/>
              <a:chExt cx="528" cy="1179"/>
            </a:xfrm>
          </p:grpSpPr>
          <p:sp>
            <p:nvSpPr>
              <p:cNvPr id="146485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86" name="Line 54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87" name="Line 55"/>
              <p:cNvSpPr>
                <a:spLocks noChangeShapeType="1"/>
              </p:cNvSpPr>
              <p:nvPr/>
            </p:nvSpPr>
            <p:spPr bwMode="auto">
              <a:xfrm>
                <a:off x="5472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88" name="Arc 56"/>
              <p:cNvSpPr>
                <a:spLocks/>
              </p:cNvSpPr>
              <p:nvPr/>
            </p:nvSpPr>
            <p:spPr bwMode="auto">
              <a:xfrm>
                <a:off x="4947" y="3800"/>
                <a:ext cx="520" cy="71"/>
              </a:xfrm>
              <a:custGeom>
                <a:avLst/>
                <a:gdLst>
                  <a:gd name="G0" fmla="+- 21600 0 0"/>
                  <a:gd name="G1" fmla="+- 1287 0 0"/>
                  <a:gd name="G2" fmla="+- 21600 0 0"/>
                  <a:gd name="T0" fmla="*/ 43178 w 43200"/>
                  <a:gd name="T1" fmla="*/ 317 h 22887"/>
                  <a:gd name="T2" fmla="*/ 38 w 43200"/>
                  <a:gd name="T3" fmla="*/ 0 h 22887"/>
                  <a:gd name="T4" fmla="*/ 21600 w 43200"/>
                  <a:gd name="T5" fmla="*/ 1287 h 22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887" fill="none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</a:path>
                  <a:path w="43200" h="22887" stroke="0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  <a:lnTo>
                      <a:pt x="21600" y="128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89" name="Line 57"/>
            <p:cNvSpPr>
              <a:spLocks noChangeShapeType="1"/>
            </p:cNvSpPr>
            <p:nvPr/>
          </p:nvSpPr>
          <p:spPr bwMode="auto">
            <a:xfrm>
              <a:off x="2836" y="3168"/>
              <a:ext cx="56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90" name="Line 58"/>
            <p:cNvSpPr>
              <a:spLocks noChangeShapeType="1"/>
            </p:cNvSpPr>
            <p:nvPr/>
          </p:nvSpPr>
          <p:spPr bwMode="auto">
            <a:xfrm>
              <a:off x="2836" y="3504"/>
              <a:ext cx="6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91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92" y="173"/>
                </a:cxn>
                <a:cxn ang="0">
                  <a:pos x="188" y="145"/>
                </a:cxn>
                <a:cxn ang="0">
                  <a:pos x="0" y="115"/>
                </a:cxn>
                <a:cxn ang="0">
                  <a:pos x="192" y="0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92" name="Line 60"/>
            <p:cNvSpPr>
              <a:spLocks noChangeShapeType="1"/>
            </p:cNvSpPr>
            <p:nvPr/>
          </p:nvSpPr>
          <p:spPr bwMode="auto">
            <a:xfrm>
              <a:off x="4420" y="3504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493" name="Group 61"/>
          <p:cNvGrpSpPr>
            <a:grpSpLocks/>
          </p:cNvGrpSpPr>
          <p:nvPr/>
        </p:nvGrpSpPr>
        <p:grpSpPr bwMode="auto">
          <a:xfrm>
            <a:off x="3432175" y="322263"/>
            <a:ext cx="5643563" cy="2906712"/>
            <a:chOff x="2162" y="203"/>
            <a:chExt cx="3555" cy="1831"/>
          </a:xfrm>
        </p:grpSpPr>
        <p:sp>
          <p:nvSpPr>
            <p:cNvPr id="146494" name="Rectangle 62"/>
            <p:cNvSpPr>
              <a:spLocks noChangeArrowheads="1"/>
            </p:cNvSpPr>
            <p:nvPr/>
          </p:nvSpPr>
          <p:spPr bwMode="auto">
            <a:xfrm>
              <a:off x="2934" y="1830"/>
              <a:ext cx="139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 main memory buffers</a:t>
              </a:r>
            </a:p>
          </p:txBody>
        </p:sp>
        <p:sp>
          <p:nvSpPr>
            <p:cNvPr id="146495" name="Rectangle 63"/>
            <p:cNvSpPr>
              <a:spLocks noChangeArrowheads="1"/>
            </p:cNvSpPr>
            <p:nvPr/>
          </p:nvSpPr>
          <p:spPr bwMode="auto">
            <a:xfrm>
              <a:off x="4908" y="1844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6496" name="Rectangle 64"/>
            <p:cNvSpPr>
              <a:spLocks noChangeArrowheads="1"/>
            </p:cNvSpPr>
            <p:nvPr/>
          </p:nvSpPr>
          <p:spPr bwMode="auto">
            <a:xfrm>
              <a:off x="2315" y="1844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6497" name="Rectangle 65"/>
            <p:cNvSpPr>
              <a:spLocks noChangeArrowheads="1"/>
            </p:cNvSpPr>
            <p:nvPr/>
          </p:nvSpPr>
          <p:spPr bwMode="auto">
            <a:xfrm>
              <a:off x="2162" y="203"/>
              <a:ext cx="57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Original 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Relation</a:t>
              </a:r>
            </a:p>
          </p:txBody>
        </p:sp>
        <p:sp>
          <p:nvSpPr>
            <p:cNvPr id="146498" name="Rectangle 66"/>
            <p:cNvSpPr>
              <a:spLocks noChangeArrowheads="1"/>
            </p:cNvSpPr>
            <p:nvPr/>
          </p:nvSpPr>
          <p:spPr bwMode="auto">
            <a:xfrm>
              <a:off x="3914" y="395"/>
              <a:ext cx="45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146499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4" y="0"/>
                </a:cxn>
                <a:cxn ang="0">
                  <a:pos x="0" y="20"/>
                </a:cxn>
                <a:cxn ang="0">
                  <a:pos x="14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0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4" y="0"/>
                </a:cxn>
                <a:cxn ang="0">
                  <a:pos x="0" y="20"/>
                </a:cxn>
                <a:cxn ang="0">
                  <a:pos x="14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1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/>
              <a:ahLst/>
              <a:cxnLst>
                <a:cxn ang="0">
                  <a:pos x="0" y="1441"/>
                </a:cxn>
                <a:cxn ang="0">
                  <a:pos x="0" y="0"/>
                </a:cxn>
                <a:cxn ang="0">
                  <a:pos x="1682" y="0"/>
                </a:cxn>
                <a:cxn ang="0">
                  <a:pos x="1682" y="1441"/>
                </a:cxn>
                <a:cxn ang="0">
                  <a:pos x="0" y="1441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2" name="Freeform 70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210" y="0"/>
                </a:cxn>
                <a:cxn ang="0">
                  <a:pos x="210" y="169"/>
                </a:cxn>
                <a:cxn ang="0">
                  <a:pos x="0" y="16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503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146504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/>
                <a:ahLst/>
                <a:cxnLst>
                  <a:cxn ang="0">
                    <a:pos x="26" y="19"/>
                  </a:cxn>
                  <a:cxn ang="0">
                    <a:pos x="13" y="0"/>
                  </a:cxn>
                  <a:cxn ang="0">
                    <a:pos x="0" y="19"/>
                  </a:cxn>
                  <a:cxn ang="0">
                    <a:pos x="13" y="39"/>
                  </a:cxn>
                  <a:cxn ang="0">
                    <a:pos x="26" y="1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05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/>
                <a:ahLst/>
                <a:cxnLst>
                  <a:cxn ang="0">
                    <a:pos x="26" y="19"/>
                  </a:cxn>
                  <a:cxn ang="0">
                    <a:pos x="13" y="0"/>
                  </a:cxn>
                  <a:cxn ang="0">
                    <a:pos x="0" y="19"/>
                  </a:cxn>
                  <a:cxn ang="0">
                    <a:pos x="13" y="39"/>
                  </a:cxn>
                  <a:cxn ang="0">
                    <a:pos x="26" y="1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06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/>
                <a:ahLst/>
                <a:cxnLst>
                  <a:cxn ang="0">
                    <a:pos x="21" y="27"/>
                  </a:cxn>
                  <a:cxn ang="0">
                    <a:pos x="11" y="0"/>
                  </a:cxn>
                  <a:cxn ang="0">
                    <a:pos x="0" y="27"/>
                  </a:cxn>
                  <a:cxn ang="0">
                    <a:pos x="11" y="56"/>
                  </a:cxn>
                  <a:cxn ang="0">
                    <a:pos x="21" y="27"/>
                  </a:cxn>
                </a:cxnLst>
                <a:rect l="0" t="0" r="r" b="b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507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8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09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0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1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3" y="0"/>
                </a:cxn>
                <a:cxn ang="0">
                  <a:pos x="0" y="20"/>
                </a:cxn>
                <a:cxn ang="0">
                  <a:pos x="13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2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3" name="Rectangle 81"/>
            <p:cNvSpPr>
              <a:spLocks noChangeArrowheads="1"/>
            </p:cNvSpPr>
            <p:nvPr/>
          </p:nvSpPr>
          <p:spPr bwMode="auto">
            <a:xfrm>
              <a:off x="4148" y="907"/>
              <a:ext cx="163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6514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5" name="Freeform 83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16" name="Rectangle 84"/>
            <p:cNvSpPr>
              <a:spLocks noChangeArrowheads="1"/>
            </p:cNvSpPr>
            <p:nvPr/>
          </p:nvSpPr>
          <p:spPr bwMode="auto">
            <a:xfrm>
              <a:off x="2905" y="951"/>
              <a:ext cx="38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INPUT</a:t>
              </a:r>
            </a:p>
          </p:txBody>
        </p:sp>
        <p:sp useBgFill="1">
          <p:nvSpPr>
            <p:cNvPr id="146517" name="Rectangle 85"/>
            <p:cNvSpPr>
              <a:spLocks noChangeArrowheads="1"/>
            </p:cNvSpPr>
            <p:nvPr/>
          </p:nvSpPr>
          <p:spPr bwMode="auto">
            <a:xfrm>
              <a:off x="4148" y="562"/>
              <a:ext cx="163" cy="152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518" name="Rectangle 86"/>
            <p:cNvSpPr>
              <a:spLocks noChangeArrowheads="1"/>
            </p:cNvSpPr>
            <p:nvPr/>
          </p:nvSpPr>
          <p:spPr bwMode="auto">
            <a:xfrm>
              <a:off x="3317" y="1106"/>
              <a:ext cx="424" cy="3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function</a:t>
              </a:r>
            </a:p>
            <a:p>
              <a:pPr algn="ctr" eaLnBrk="0" hangingPunct="0"/>
              <a:r>
                <a:rPr lang="en-US" sz="1600" b="1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146519" name="Rectangle 87"/>
            <p:cNvSpPr>
              <a:spLocks noChangeArrowheads="1"/>
            </p:cNvSpPr>
            <p:nvPr/>
          </p:nvSpPr>
          <p:spPr bwMode="auto">
            <a:xfrm>
              <a:off x="4088" y="1402"/>
              <a:ext cx="26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B-1</a:t>
              </a:r>
            </a:p>
          </p:txBody>
        </p:sp>
        <p:sp>
          <p:nvSpPr>
            <p:cNvPr id="146520" name="Rectangle 88"/>
            <p:cNvSpPr>
              <a:spLocks noChangeArrowheads="1"/>
            </p:cNvSpPr>
            <p:nvPr/>
          </p:nvSpPr>
          <p:spPr bwMode="auto">
            <a:xfrm>
              <a:off x="4695" y="388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Partitions</a:t>
              </a:r>
            </a:p>
          </p:txBody>
        </p:sp>
        <p:sp>
          <p:nvSpPr>
            <p:cNvPr id="146521" name="Rectangle 89"/>
            <p:cNvSpPr>
              <a:spLocks noChangeArrowheads="1"/>
            </p:cNvSpPr>
            <p:nvPr/>
          </p:nvSpPr>
          <p:spPr bwMode="auto">
            <a:xfrm>
              <a:off x="5422" y="773"/>
              <a:ext cx="1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6522" name="Rectangle 90"/>
            <p:cNvSpPr>
              <a:spLocks noChangeArrowheads="1"/>
            </p:cNvSpPr>
            <p:nvPr/>
          </p:nvSpPr>
          <p:spPr bwMode="auto">
            <a:xfrm>
              <a:off x="5416" y="1040"/>
              <a:ext cx="1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6523" name="Rectangle 91"/>
            <p:cNvSpPr>
              <a:spLocks noChangeArrowheads="1"/>
            </p:cNvSpPr>
            <p:nvPr/>
          </p:nvSpPr>
          <p:spPr bwMode="auto">
            <a:xfrm>
              <a:off x="5396" y="1539"/>
              <a:ext cx="32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B-1</a:t>
              </a:r>
            </a:p>
          </p:txBody>
        </p:sp>
        <p:grpSp>
          <p:nvGrpSpPr>
            <p:cNvPr id="146524" name="Group 92"/>
            <p:cNvGrpSpPr>
              <a:grpSpLocks/>
            </p:cNvGrpSpPr>
            <p:nvPr/>
          </p:nvGrpSpPr>
          <p:grpSpPr bwMode="auto">
            <a:xfrm>
              <a:off x="2209" y="628"/>
              <a:ext cx="575" cy="1227"/>
              <a:chOff x="2209" y="628"/>
              <a:chExt cx="575" cy="1227"/>
            </a:xfrm>
          </p:grpSpPr>
          <p:sp>
            <p:nvSpPr>
              <p:cNvPr id="146525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6" name="Line 94"/>
              <p:cNvSpPr>
                <a:spLocks noChangeShapeType="1"/>
              </p:cNvSpPr>
              <p:nvPr/>
            </p:nvSpPr>
            <p:spPr bwMode="auto">
              <a:xfrm>
                <a:off x="2209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27" name="Line 95"/>
              <p:cNvSpPr>
                <a:spLocks noChangeShapeType="1"/>
              </p:cNvSpPr>
              <p:nvPr/>
            </p:nvSpPr>
            <p:spPr bwMode="auto">
              <a:xfrm>
                <a:off x="2784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28" name="Arc 96"/>
              <p:cNvSpPr>
                <a:spLocks/>
              </p:cNvSpPr>
              <p:nvPr/>
            </p:nvSpPr>
            <p:spPr bwMode="auto">
              <a:xfrm>
                <a:off x="2211" y="1781"/>
                <a:ext cx="567" cy="74"/>
              </a:xfrm>
              <a:custGeom>
                <a:avLst/>
                <a:gdLst>
                  <a:gd name="G0" fmla="+- 21600 0 0"/>
                  <a:gd name="G1" fmla="+- 1230 0 0"/>
                  <a:gd name="G2" fmla="+- 21600 0 0"/>
                  <a:gd name="T0" fmla="*/ 43180 w 43200"/>
                  <a:gd name="T1" fmla="*/ 300 h 22830"/>
                  <a:gd name="T2" fmla="*/ 35 w 43200"/>
                  <a:gd name="T3" fmla="*/ 0 h 22830"/>
                  <a:gd name="T4" fmla="*/ 21600 w 43200"/>
                  <a:gd name="T5" fmla="*/ 1230 h 2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830" fill="none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</a:path>
                  <a:path w="43200" h="22830" stroke="0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  <a:lnTo>
                      <a:pt x="21600" y="123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529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0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1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2" name="Rectangle 100"/>
            <p:cNvSpPr>
              <a:spLocks noChangeArrowheads="1"/>
            </p:cNvSpPr>
            <p:nvPr/>
          </p:nvSpPr>
          <p:spPr bwMode="auto">
            <a:xfrm>
              <a:off x="2290" y="1178"/>
              <a:ext cx="5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tx2"/>
                  </a:solidFill>
                </a:rPr>
                <a:t>. . .</a:t>
              </a:r>
            </a:p>
          </p:txBody>
        </p:sp>
        <p:grpSp>
          <p:nvGrpSpPr>
            <p:cNvPr id="146533" name="Group 101"/>
            <p:cNvGrpSpPr>
              <a:grpSpLocks/>
            </p:cNvGrpSpPr>
            <p:nvPr/>
          </p:nvGrpSpPr>
          <p:grpSpPr bwMode="auto">
            <a:xfrm>
              <a:off x="4753" y="628"/>
              <a:ext cx="671" cy="1240"/>
              <a:chOff x="4753" y="628"/>
              <a:chExt cx="671" cy="1240"/>
            </a:xfrm>
          </p:grpSpPr>
          <p:sp>
            <p:nvSpPr>
              <p:cNvPr id="146534" name="Oval 102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5" name="Line 103"/>
              <p:cNvSpPr>
                <a:spLocks noChangeShapeType="1"/>
              </p:cNvSpPr>
              <p:nvPr/>
            </p:nvSpPr>
            <p:spPr bwMode="auto">
              <a:xfrm>
                <a:off x="4753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36" name="Line 104"/>
              <p:cNvSpPr>
                <a:spLocks noChangeShapeType="1"/>
              </p:cNvSpPr>
              <p:nvPr/>
            </p:nvSpPr>
            <p:spPr bwMode="auto">
              <a:xfrm>
                <a:off x="5424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37" name="Arc 105"/>
              <p:cNvSpPr>
                <a:spLocks/>
              </p:cNvSpPr>
              <p:nvPr/>
            </p:nvSpPr>
            <p:spPr bwMode="auto">
              <a:xfrm>
                <a:off x="4755" y="1796"/>
                <a:ext cx="663" cy="72"/>
              </a:xfrm>
              <a:custGeom>
                <a:avLst/>
                <a:gdLst>
                  <a:gd name="G0" fmla="+- 21600 0 0"/>
                  <a:gd name="G1" fmla="+- 620 0 0"/>
                  <a:gd name="G2" fmla="+- 21600 0 0"/>
                  <a:gd name="T0" fmla="*/ 43191 w 43200"/>
                  <a:gd name="T1" fmla="*/ 0 h 22220"/>
                  <a:gd name="T2" fmla="*/ 0 w 43200"/>
                  <a:gd name="T3" fmla="*/ 620 h 22220"/>
                  <a:gd name="T4" fmla="*/ 21600 w 43200"/>
                  <a:gd name="T5" fmla="*/ 620 h 2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20" fill="none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</a:path>
                  <a:path w="43200" h="22220" stroke="0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  <a:lnTo>
                      <a:pt x="21600" y="62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538" name="Line 106"/>
            <p:cNvSpPr>
              <a:spLocks noChangeShapeType="1"/>
            </p:cNvSpPr>
            <p:nvPr/>
          </p:nvSpPr>
          <p:spPr bwMode="auto">
            <a:xfrm>
              <a:off x="2788" y="1296"/>
              <a:ext cx="2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39" name="Line 107"/>
            <p:cNvSpPr>
              <a:spLocks noChangeShapeType="1"/>
            </p:cNvSpPr>
            <p:nvPr/>
          </p:nvSpPr>
          <p:spPr bwMode="auto">
            <a:xfrm flipV="1">
              <a:off x="3796" y="908"/>
              <a:ext cx="328" cy="3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0" name="Line 108"/>
            <p:cNvSpPr>
              <a:spLocks noChangeShapeType="1"/>
            </p:cNvSpPr>
            <p:nvPr/>
          </p:nvSpPr>
          <p:spPr bwMode="auto">
            <a:xfrm flipV="1">
              <a:off x="3796" y="1196"/>
              <a:ext cx="32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1" name="Line 109"/>
            <p:cNvSpPr>
              <a:spLocks noChangeShapeType="1"/>
            </p:cNvSpPr>
            <p:nvPr/>
          </p:nvSpPr>
          <p:spPr bwMode="auto">
            <a:xfrm>
              <a:off x="3796" y="1300"/>
              <a:ext cx="328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2" name="Line 110"/>
            <p:cNvSpPr>
              <a:spLocks noChangeShapeType="1"/>
            </p:cNvSpPr>
            <p:nvPr/>
          </p:nvSpPr>
          <p:spPr bwMode="auto">
            <a:xfrm>
              <a:off x="4420" y="864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3" name="Line 111"/>
            <p:cNvSpPr>
              <a:spLocks noChangeShapeType="1"/>
            </p:cNvSpPr>
            <p:nvPr/>
          </p:nvSpPr>
          <p:spPr bwMode="auto">
            <a:xfrm>
              <a:off x="4420" y="1152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4" name="Line 112"/>
            <p:cNvSpPr>
              <a:spLocks noChangeShapeType="1"/>
            </p:cNvSpPr>
            <p:nvPr/>
          </p:nvSpPr>
          <p:spPr bwMode="auto">
            <a:xfrm>
              <a:off x="4420" y="1680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5" name="Freeform 113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546" name="Freeform 114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94720" y="1220400"/>
              <a:ext cx="5404680" cy="4459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920" y="1209960"/>
                <a:ext cx="5426280" cy="44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12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+mn-lt"/>
              </a:rPr>
              <a:t>Cost of Grace Join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572000"/>
          </a:xfrm>
        </p:spPr>
        <p:txBody>
          <a:bodyPr/>
          <a:lstStyle/>
          <a:p>
            <a:r>
              <a:rPr lang="en-US" sz="2400"/>
              <a:t>Assumption: </a:t>
            </a:r>
          </a:p>
          <a:p>
            <a:pPr lvl="1"/>
            <a:r>
              <a:rPr lang="en-US" sz="2000"/>
              <a:t>Each partition fits in the B-2 pages</a:t>
            </a:r>
          </a:p>
          <a:p>
            <a:pPr lvl="1"/>
            <a:r>
              <a:rPr lang="en-US" sz="2000"/>
              <a:t>I/O cost for a read and a write is the same</a:t>
            </a:r>
          </a:p>
          <a:p>
            <a:pPr lvl="1"/>
            <a:r>
              <a:rPr lang="en-US" sz="2000"/>
              <a:t>Ignore the cost of writing the join results</a:t>
            </a:r>
          </a:p>
          <a:p>
            <a:r>
              <a:rPr lang="en-US" sz="2400"/>
              <a:t>Disk I/O Cost</a:t>
            </a:r>
          </a:p>
          <a:p>
            <a:pPr lvl="1"/>
            <a:r>
              <a:rPr lang="en-US" sz="2000"/>
              <a:t>Partitioning Phase: </a:t>
            </a:r>
          </a:p>
          <a:p>
            <a:pPr lvl="2"/>
            <a:r>
              <a:rPr lang="en-US" sz="1800"/>
              <a:t>I/O Cost: 2*M+2*N</a:t>
            </a:r>
          </a:p>
          <a:p>
            <a:pPr lvl="1"/>
            <a:r>
              <a:rPr lang="en-US" sz="2000"/>
              <a:t>Probing Phase</a:t>
            </a:r>
          </a:p>
          <a:p>
            <a:pPr lvl="2"/>
            <a:r>
              <a:rPr lang="en-US" sz="1800"/>
              <a:t>I/O Cost: M+N</a:t>
            </a:r>
          </a:p>
          <a:p>
            <a:pPr lvl="1"/>
            <a:r>
              <a:rPr lang="en-US" sz="2000"/>
              <a:t>Total Cost 3*(M+N) </a:t>
            </a:r>
          </a:p>
          <a:p>
            <a:r>
              <a:rPr lang="en-US" sz="2400"/>
              <a:t>Which one to use, block-nested loop or Grace join?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Block-nested loop : 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0" y="6000750"/>
            <a:ext cx="1189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Cost=M+</a:t>
            </a:r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953000" y="5859463"/>
          <a:ext cx="8382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520560" imgH="431640" progId="Equation.3">
                  <p:embed/>
                </p:oleObj>
              </mc:Choice>
              <mc:Fallback>
                <p:oleObj name="Equation" r:id="rId4" imgW="520560" imgH="431640" progId="Equation.3">
                  <p:embed/>
                  <p:pic>
                    <p:nvPicPr>
                      <p:cNvPr id="186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859463"/>
                        <a:ext cx="8382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5715000" y="6064250"/>
            <a:ext cx="562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* 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559160" y="1103040"/>
              <a:ext cx="5341320" cy="414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2320" y="1091880"/>
                <a:ext cx="5359320" cy="41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1426680" y="2901960"/>
              <a:ext cx="6888600" cy="1780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6240" y="2891160"/>
                <a:ext cx="6910560" cy="18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Ideally, each partition fits in 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increase this chance, we need to minimize partition size, which means to m</a:t>
            </a:r>
            <a:r>
              <a:rPr lang="en-US" sz="2000">
                <a:sym typeface="Wingdings" pitchFamily="2" charset="2"/>
              </a:rPr>
              <a:t>aximize the number of partitions 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Wingdings" pitchFamily="2" charset="2"/>
              </a:rPr>
              <a:t>Questions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Wingdings" pitchFamily="2" charset="2"/>
              </a:rPr>
              <a:t>What limits the number of partitions?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Wingdings" pitchFamily="2" charset="2"/>
              </a:rPr>
              <a:t>What is the minimum memory requirement?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Wingdings" pitchFamily="2" charset="2"/>
              </a:rPr>
              <a:t>Partition Phase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Wingdings" pitchFamily="2" charset="2"/>
              </a:rPr>
              <a:t>Probing phase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990600" y="609600"/>
            <a:ext cx="716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latin typeface="+mn-lt"/>
              </a:rPr>
              <a:t>Memory Requirement for Hash Join</a:t>
            </a:r>
            <a:endParaRPr lang="en-US" sz="3200">
              <a:latin typeface="+mn-lt"/>
              <a:sym typeface="Wingdings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036920" y="1510200"/>
              <a:ext cx="302400" cy="34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5760" y="1498320"/>
                <a:ext cx="324000" cy="3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8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CC38A7-FEA7-4286-822C-0821A27D86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C92B4-3DEC-4BBA-BDF8-073A7C13C7B8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b61e18b-4a5d-488f-b4f5-dfe22aa73b6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74A39C-764C-49FA-8FBA-C541F866E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61e18b-4a5d-488f-b4f5-dfe22aa73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15885</TotalTime>
  <Words>1527</Words>
  <Application>Microsoft Office PowerPoint</Application>
  <PresentationFormat>On-screen Show (4:3)</PresentationFormat>
  <Paragraphs>366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Monotype Sorts</vt:lpstr>
      <vt:lpstr>Arial</vt:lpstr>
      <vt:lpstr>Bookman Old Style</vt:lpstr>
      <vt:lpstr>Comic Sans MS</vt:lpstr>
      <vt:lpstr>Times New Roman</vt:lpstr>
      <vt:lpstr>Wingdings</vt:lpstr>
      <vt:lpstr>Default Design</vt:lpstr>
      <vt:lpstr>Equation</vt:lpstr>
      <vt:lpstr>Document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of Grace Join</vt:lpstr>
      <vt:lpstr>PowerPoint Presentation</vt:lpstr>
      <vt:lpstr>PowerPoint Presentation</vt:lpstr>
      <vt:lpstr>PowerPoint Presentation</vt:lpstr>
      <vt:lpstr>If memory is not enough to store a smaller partition</vt:lpstr>
      <vt:lpstr>PowerPoint Presentation</vt:lpstr>
      <vt:lpstr>PowerPoint Presentation</vt:lpstr>
      <vt:lpstr>Sorting large amount of data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lastModifiedBy>Li, Qi [COM S]</cp:lastModifiedBy>
  <cp:revision>870</cp:revision>
  <dcterms:created xsi:type="dcterms:W3CDTF">2000-02-08T07:42:55Z</dcterms:created>
  <dcterms:modified xsi:type="dcterms:W3CDTF">2021-03-25T14:48:44Z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