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ink/ink2.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3.xml" ContentType="application/inkml+xml"/>
  <Override PartName="/ppt/notesSlides/notesSlide14.xml" ContentType="application/vnd.openxmlformats-officedocument.presentationml.notesSlide+xml"/>
  <Override PartName="/ppt/ink/ink4.xml" ContentType="application/inkml+xml"/>
  <Override PartName="/ppt/notesSlides/notesSlide15.xml" ContentType="application/vnd.openxmlformats-officedocument.presentationml.notesSlide+xml"/>
  <Override PartName="/ppt/ink/ink5.xml" ContentType="application/inkml+xml"/>
  <Override PartName="/ppt/notesSlides/notesSlide16.xml" ContentType="application/vnd.openxmlformats-officedocument.presentationml.notesSlide+xml"/>
  <Override PartName="/ppt/ink/ink6.xml" ContentType="application/inkml+xml"/>
  <Override PartName="/ppt/notesSlides/notesSlide17.xml" ContentType="application/vnd.openxmlformats-officedocument.presentationml.notesSlide+xml"/>
  <Override PartName="/ppt/ink/ink7.xml" ContentType="application/inkml+xml"/>
  <Override PartName="/ppt/notesSlides/notesSlide18.xml" ContentType="application/vnd.openxmlformats-officedocument.presentationml.notesSlide+xml"/>
  <Override PartName="/ppt/ink/ink8.xml" ContentType="application/inkml+xml"/>
  <Override PartName="/ppt/notesSlides/notesSlide19.xml" ContentType="application/vnd.openxmlformats-officedocument.presentationml.notesSlide+xml"/>
  <Override PartName="/ppt/ink/ink9.xml" ContentType="application/inkml+xml"/>
  <Override PartName="/ppt/notesSlides/notesSlide20.xml" ContentType="application/vnd.openxmlformats-officedocument.presentationml.notesSlide+xml"/>
  <Override PartName="/ppt/ink/ink10.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11.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12.xml" ContentType="application/inkml+xml"/>
  <Override PartName="/ppt/notesSlides/notesSlide30.xml" ContentType="application/vnd.openxmlformats-officedocument.presentationml.notesSlide+xml"/>
  <Override PartName="/ppt/ink/ink13.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14.xml" ContentType="application/inkml+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15.xml" ContentType="application/inkml+xml"/>
  <Override PartName="/ppt/notesSlides/notesSlide35.xml" ContentType="application/vnd.openxmlformats-officedocument.presentationml.notesSlide+xml"/>
  <Override PartName="/ppt/ink/ink16.xml" ContentType="application/inkml+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ink/ink17.xml" ContentType="application/inkml+xml"/>
  <Override PartName="/ppt/ink/ink18.xml" ContentType="application/inkml+xml"/>
  <Override PartName="/ppt/ink/ink19.xml" ContentType="application/inkml+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ink/ink20.xml" ContentType="application/inkml+xml"/>
  <Override PartName="/ppt/notesSlides/notesSlide40.xml" ContentType="application/vnd.openxmlformats-officedocument.presentationml.notesSlide+xml"/>
  <Override PartName="/ppt/ink/ink21.xml" ContentType="application/inkml+xml"/>
  <Override PartName="/ppt/notesSlides/notesSlide41.xml" ContentType="application/vnd.openxmlformats-officedocument.presentationml.notesSlide+xml"/>
  <Override PartName="/ppt/ink/ink22.xml" ContentType="application/inkml+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51"/>
  </p:notesMasterIdLst>
  <p:handoutMasterIdLst>
    <p:handoutMasterId r:id="rId52"/>
  </p:handoutMasterIdLst>
  <p:sldIdLst>
    <p:sldId id="256" r:id="rId6"/>
    <p:sldId id="511" r:id="rId7"/>
    <p:sldId id="513" r:id="rId8"/>
    <p:sldId id="514" r:id="rId9"/>
    <p:sldId id="426" r:id="rId10"/>
    <p:sldId id="437" r:id="rId11"/>
    <p:sldId id="435" r:id="rId12"/>
    <p:sldId id="436" r:id="rId13"/>
    <p:sldId id="430" r:id="rId14"/>
    <p:sldId id="266" r:id="rId15"/>
    <p:sldId id="432" r:id="rId16"/>
    <p:sldId id="371" r:id="rId17"/>
    <p:sldId id="268" r:id="rId18"/>
    <p:sldId id="273" r:id="rId19"/>
    <p:sldId id="271" r:id="rId20"/>
    <p:sldId id="269" r:id="rId21"/>
    <p:sldId id="519" r:id="rId22"/>
    <p:sldId id="520" r:id="rId23"/>
    <p:sldId id="515" r:id="rId24"/>
    <p:sldId id="516" r:id="rId25"/>
    <p:sldId id="517" r:id="rId26"/>
    <p:sldId id="518" r:id="rId27"/>
    <p:sldId id="521" r:id="rId28"/>
    <p:sldId id="522" r:id="rId29"/>
    <p:sldId id="523" r:id="rId30"/>
    <p:sldId id="524" r:id="rId31"/>
    <p:sldId id="527" r:id="rId32"/>
    <p:sldId id="528" r:id="rId33"/>
    <p:sldId id="529" r:id="rId34"/>
    <p:sldId id="530" r:id="rId35"/>
    <p:sldId id="544" r:id="rId36"/>
    <p:sldId id="532" r:id="rId37"/>
    <p:sldId id="533" r:id="rId38"/>
    <p:sldId id="534" r:id="rId39"/>
    <p:sldId id="535" r:id="rId40"/>
    <p:sldId id="509" r:id="rId41"/>
    <p:sldId id="505" r:id="rId42"/>
    <p:sldId id="506" r:id="rId43"/>
    <p:sldId id="507" r:id="rId44"/>
    <p:sldId id="508" r:id="rId45"/>
    <p:sldId id="545" r:id="rId46"/>
    <p:sldId id="548" r:id="rId47"/>
    <p:sldId id="546" r:id="rId48"/>
    <p:sldId id="547" r:id="rId49"/>
    <p:sldId id="439" r:id="rId50"/>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Comic Sans MS" panose="030F0702030302020204" pitchFamily="66"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Comic Sans MS" panose="030F0702030302020204" pitchFamily="66"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Comic Sans MS" panose="030F0702030302020204" pitchFamily="66"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Comic Sans MS" panose="030F0702030302020204" pitchFamily="66"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379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4308FE-DACB-4997-9E15-62E05EE2EC20}" v="4" dt="2021-04-23T23:03:10.6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14"/>
    <p:restoredTop sz="69697" autoAdjust="0"/>
  </p:normalViewPr>
  <p:slideViewPr>
    <p:cSldViewPr>
      <p:cViewPr varScale="1">
        <p:scale>
          <a:sx n="64" d="100"/>
          <a:sy n="64" d="100"/>
        </p:scale>
        <p:origin x="1028" y="48"/>
      </p:cViewPr>
      <p:guideLst>
        <p:guide orient="horz" pos="37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microsoft.com/office/2016/11/relationships/changesInfo" Target="changesInfos/changesInfo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g, Wenfei [COM S]" userId="S::wsong@iastate.edu::922c1b2e-7444-4a16-a8bc-1f0f4c07be6e" providerId="AD" clId="Web-{9F4308FE-DACB-4997-9E15-62E05EE2EC20}"/>
    <pc:docChg chg="modSld">
      <pc:chgData name="Song, Wenfei [COM S]" userId="S::wsong@iastate.edu::922c1b2e-7444-4a16-a8bc-1f0f4c07be6e" providerId="AD" clId="Web-{9F4308FE-DACB-4997-9E15-62E05EE2EC20}" dt="2021-04-23T23:03:10.600" v="2" actId="20577"/>
      <pc:docMkLst>
        <pc:docMk/>
      </pc:docMkLst>
      <pc:sldChg chg="modSp">
        <pc:chgData name="Song, Wenfei [COM S]" userId="S::wsong@iastate.edu::922c1b2e-7444-4a16-a8bc-1f0f4c07be6e" providerId="AD" clId="Web-{9F4308FE-DACB-4997-9E15-62E05EE2EC20}" dt="2021-04-23T23:03:10.600" v="2" actId="20577"/>
        <pc:sldMkLst>
          <pc:docMk/>
          <pc:sldMk cId="0" sldId="439"/>
        </pc:sldMkLst>
        <pc:spChg chg="mod">
          <ac:chgData name="Song, Wenfei [COM S]" userId="S::wsong@iastate.edu::922c1b2e-7444-4a16-a8bc-1f0f4c07be6e" providerId="AD" clId="Web-{9F4308FE-DACB-4997-9E15-62E05EE2EC20}" dt="2021-04-23T23:03:10.600" v="2" actId="20577"/>
          <ac:spMkLst>
            <pc:docMk/>
            <pc:sldMk cId="0" sldId="439"/>
            <ac:spMk id="61441" creationId="{28DE25CF-9129-3E48-8CCF-627A7204570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8743651-D271-584E-A0CE-88B59CDB7B40}"/>
              </a:ext>
            </a:extLst>
          </p:cNvPr>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9956" tIns="49978" rIns="99956" bIns="49978" numCol="1" anchor="t" anchorCtr="0" compatLnSpc="1">
            <a:prstTxWarp prst="textNoShape">
              <a:avLst/>
            </a:prstTxWarp>
          </a:bodyPr>
          <a:lstStyle>
            <a:lvl1pPr defTabSz="1001713" eaLnBrk="1" hangingPunct="1">
              <a:defRPr sz="1400">
                <a:latin typeface="Times New Roman" panose="02020603050405020304" pitchFamily="18" charset="0"/>
              </a:defRPr>
            </a:lvl1pPr>
          </a:lstStyle>
          <a:p>
            <a:pPr>
              <a:defRPr/>
            </a:pPr>
            <a:endParaRPr lang="en-US" altLang="en-US"/>
          </a:p>
        </p:txBody>
      </p:sp>
      <p:sp>
        <p:nvSpPr>
          <p:cNvPr id="47107" name="Rectangle 3">
            <a:extLst>
              <a:ext uri="{FF2B5EF4-FFF2-40B4-BE49-F238E27FC236}">
                <a16:creationId xmlns:a16="http://schemas.microsoft.com/office/drawing/2014/main" id="{0CCEC0AA-9C6B-CA40-85EA-4F696BDE942C}"/>
              </a:ext>
            </a:extLst>
          </p:cNvPr>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9956" tIns="49978" rIns="99956" bIns="49978" numCol="1" anchor="t" anchorCtr="0" compatLnSpc="1">
            <a:prstTxWarp prst="textNoShape">
              <a:avLst/>
            </a:prstTxWarp>
          </a:bodyPr>
          <a:lstStyle>
            <a:lvl1pPr algn="r" defTabSz="1001713" eaLnBrk="1" hangingPunct="1">
              <a:defRPr sz="1400">
                <a:latin typeface="Times New Roman" panose="02020603050405020304" pitchFamily="18" charset="0"/>
              </a:defRPr>
            </a:lvl1pPr>
          </a:lstStyle>
          <a:p>
            <a:pPr>
              <a:defRPr/>
            </a:pPr>
            <a:endParaRPr lang="en-US" altLang="en-US"/>
          </a:p>
        </p:txBody>
      </p:sp>
      <p:sp>
        <p:nvSpPr>
          <p:cNvPr id="47108" name="Rectangle 4">
            <a:extLst>
              <a:ext uri="{FF2B5EF4-FFF2-40B4-BE49-F238E27FC236}">
                <a16:creationId xmlns:a16="http://schemas.microsoft.com/office/drawing/2014/main" id="{B9B9EF42-369A-8949-BC82-AEF15FADE35B}"/>
              </a:ext>
            </a:extLst>
          </p:cNvPr>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9956" tIns="49978" rIns="99956" bIns="49978" numCol="1" anchor="b" anchorCtr="0" compatLnSpc="1">
            <a:prstTxWarp prst="textNoShape">
              <a:avLst/>
            </a:prstTxWarp>
          </a:bodyPr>
          <a:lstStyle>
            <a:lvl1pPr defTabSz="1001713" eaLnBrk="1" hangingPunct="1">
              <a:defRPr sz="1400">
                <a:latin typeface="Times New Roman" panose="02020603050405020304" pitchFamily="18" charset="0"/>
              </a:defRPr>
            </a:lvl1pPr>
          </a:lstStyle>
          <a:p>
            <a:pPr>
              <a:defRPr/>
            </a:pPr>
            <a:endParaRPr lang="en-US" altLang="en-US"/>
          </a:p>
        </p:txBody>
      </p:sp>
      <p:sp>
        <p:nvSpPr>
          <p:cNvPr id="47109" name="Rectangle 5">
            <a:extLst>
              <a:ext uri="{FF2B5EF4-FFF2-40B4-BE49-F238E27FC236}">
                <a16:creationId xmlns:a16="http://schemas.microsoft.com/office/drawing/2014/main" id="{4B1155E7-99C9-1446-BA49-D946827DB65E}"/>
              </a:ext>
            </a:extLst>
          </p:cNvPr>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9956" tIns="49978" rIns="99956" bIns="49978" numCol="1" anchor="b" anchorCtr="0" compatLnSpc="1">
            <a:prstTxWarp prst="textNoShape">
              <a:avLst/>
            </a:prstTxWarp>
          </a:bodyPr>
          <a:lstStyle>
            <a:lvl1pPr algn="r" defTabSz="1001713" eaLnBrk="1" hangingPunct="1">
              <a:defRPr sz="1400">
                <a:latin typeface="Times New Roman" panose="02020603050405020304" pitchFamily="18" charset="0"/>
              </a:defRPr>
            </a:lvl1pPr>
          </a:lstStyle>
          <a:p>
            <a:pPr>
              <a:defRPr/>
            </a:pPr>
            <a:fld id="{019C935E-C548-483C-90C5-2F14C3A1F67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13T14:41:53.420"/>
    </inkml:context>
    <inkml:brush xml:id="br0">
      <inkml:brushProperty name="width" value="0.05292" units="cm"/>
      <inkml:brushProperty name="height" value="0.05292" units="cm"/>
      <inkml:brushProperty name="color" value="#FF0000"/>
    </inkml:brush>
  </inkml:definitions>
  <inkml:trace contextRef="#ctx0" brushRef="#br0">21040 8414 2032 0,'14'-12'575'0,"8"9"-549"15,2 7-14-15,0 9-9 0,11 7 1 16,3 10-4-16,10 7-3 16,9 15-1-16,7 2-20 15,19 5-7-15,5 3 1 16,10-1 2-16,7 3 18 16,-7 1 9-16,2-2 1 15,-8-3 2-15,-13-5 2 16,-10-6 1-16,-6-2-2 15,-13-7-3-15,1-5 3 0,-15-7-1 16,-1-5 2-16,-5-8 0 16,-6 0 0-16,-1-3-4 15,-8-6 2-15,-10-1 1 16,0-2 0-16,-12-4-1 16,0 1 2-16,-2 1 1 15,-6-2 2-15,-5 0 0 16,5-1-2-16,-7-4-1 15,0 4-4-15,8 2 2 16,-5 0-2-16,3 7-2 16,0-1 2-16,-14 6 0 15,-9 3 0-15,-9 9 2 16,-7 9-2-16,-7 7-4 16,0 9 2-16,-9 4 2 15,-5 0-1-15,-3 11 1 16,-3 0 0-16,-3 6 0 0,0-2 0 15,7 1 0-15,1-3 0 16,9-7-2-16,9-3-6 16,3-16-10-16,5-8-4 15,11-11-4-15,4-8 0 16,8-8 2-16,1 0-12 16,-11-7 24-16</inkml:trace>
  <inkml:trace contextRef="#ctx0" brushRef="#br0" timeOffset="845.33">20931 10468 1849 0,'11'-9'566'16,"11"4"-540"-16,4 3-36 16,15 7-32-16,6 3-7 15,4 8-8-15,1 1 2 0,-7 4 41 16,1 0 3-16,7 7 9 15,12 2 2-15,20 5 2 16,2 2-2-16,14 0 5 16,0 4-1-16,-5 2-4 15,3 0 2-15,-16 2 3 16,-8-1 4-16,-8-2 13 16,-6-4 5-16,-5-5 14 15,-7-6-4-15,-2-5 3 16,0-2-2-16,-5-3 0 15,-1 0-8-15,-9-5-8 16,-9-3-6-16,-7 0-14 16,-3 0-4-16,-10 4 200 15,-14 10-151-15</inkml:trace>
  <inkml:trace contextRef="#ctx0" brushRef="#br0" timeOffset="31401.91">6930 5877 1695 0,'6'-12'632'0,"-1"8"-588"16,2-1 0-16,-7-2-18 16,-4 3-14-16,-11-4-7 15,-6 4 2-15,-12 9-3 16,-11 10-2-16,-10 8-2 15,1 10-7-15,7 2 5 16,3-3 0-16,20-1 5 16,0-10-1-16,13-4 0 0,10 1-1 15,7-6-1-15,6 5-3 16,6-3 2-16,6 0-4 16,7-3 2-16,3-3 0 15,2-3 3-15,4-1 2 16,-4 0 1-16,-5-1 1 15,-9-3-2-15,-10-3 1 16,-9 1 1-16,-1 1-4 16,-3 4 2-16,-8-1 2 0,-7 1-1 15,-9 3 0-15,-11 2-1 16,-4 3-1-16,0 2-9 16,8 1-5-16,7-4-27 15,13 2-14-15,11-5 31 16</inkml:trace>
  <inkml:trace contextRef="#ctx0" brushRef="#br0" timeOffset="31670.83">7295 5929 1499 0,'8'-12'662'0,"0"3"-595"16,-9 1-48-16,-9-2-3 15,-11 7-34-15,0 6-9 16,-11 11 7-16,-7 5 9 16,8 9 20-16,-6-2 9 15,12 5-5-15,6 3 3 16,9 3 0-16,5-2 2 16,13-2-7-16,9-2 0 15,3-9-9-15,8 1 4 0,5-7-32 16,-1-6 53-16,11-10-28 15</inkml:trace>
  <inkml:trace contextRef="#ctx0" brushRef="#br0" timeOffset="32089.17">7359 5605 1907 0,'-1'0'557'0,"1"2"-549"16,1 8-4-16,1 19-8 15,-3 6-3-15,-3 19 2 0,-3 5 4 16,1 4 4-16,0-2-1 16,3-10-7-16,3-6-1 15,0-18-9-15,1-8 1 16,2-11 5-16,2-8-4 15,4-4 7-15,2-3 1 16,0-12 5-16,3-1 5 16,-4-6 1-16,1 0 1 0,1 8 4 15,-2 3 2-15,1 10-3 16,-3 0-2-16,0 15-5 16,-1 5-2-16,1 14 0 15,3 11-1-15,-6 2 3 16,3 1-2-16,-6-4 3 15,2-4 3-15,2-8-7 16,4-1-9-16,0-11-38 16,0-6-26-16,3-7 39 15</inkml:trace>
  <inkml:trace contextRef="#ctx0" brushRef="#br0" timeOffset="33832.73">7612 6190 1623 0,'11'1'624'0,"6"-1"-579"16,8-1-34-16,-3-5 1 15,5 0-7-15,2-4-4 16,-4-1-1-16,-6-3-9 15,-7 2-9-15,-6-4-8 16,-1 4 3-16,-5 0 10 16,-3-6 4-16,-6 1 9 15,0 0 0-15,-2-1 9 0,-3 1 4 16,5 8 5-16,-5-2 6 16,0 9-3-16,0 5-4 15,-4 7-4-15,2 5-4 16,3 10-3-16,3 4-1 15,6 6-5-15,3 1 0 16,16-4-2-16,7-1-5 0,12-9-18 16,8-3-9-16,-6-7-31 15,2-3-6-15,-9-9-2 16,3 3 2-16,-3-3 12 16,-4-2 6-16,2 2 18 15,-6-7 0-15,2-1 20 16,2 1 12-16,-6-8 45 15,-1 0 4-15,-11-5 28 16,-7-4 6-16,-4-6 0 16,1 0-7-16,-6-1-20 15,0 5-3-15,-7 7-22 16,1 8-3-16,-5 8-7 16,-2 4-2-16,8 12-9 15,-5 2 1-15,9 4-7 16,8 6 2-16,3 1-3 15,7 1 0-15,5-7 1 0,5-2-1 16,5-12 0-16,3-2-1 16,4-8-2-16,-7-8 2 15,7-5 2-15,-5-4 1 16,-5-5 1-16,2-3 1 16,-7-11-2-16,-7-7-1 15,5-8 0-15,0-7-1 0,-2-9 1 16,-1-1-1-16,-3-1 2 15,-1 6 0-15,-3 18 7 16,-2 7 8-16,1 22 8 16,-2 7-1-16,-2 14-5 15,0 9-7-15,-2 16-8 16,-1 17-3-16,-3 19 2 16,3 18-2-16,1 10-1 15,3-1 1-15,3-10-1 16,1-11 0-16,7-19-5 15,1-6-5-15,2-16-12 16,3-6-9-16,-4-11-14 16,0-7-3-16,0-3-10 15,-3-4-21-15,-5-4-123 16,1-1-99-16,-4-8-134 0,0-1 45 16,2-5 283-16,-1 1 214 15,2 1 249-15,-1 1 85 16,3 7-94-16,-4 2-116 15,0 8-121-15,0 1-25 16,-6 5-43-16,-1 1-15 16,1 11-18-16,-4 5-6 15,3 10-3-15,3 5 0 0,-1-4 0 16,4 0 0-16,6-9 0 16,3-4-4-16,3-8-2 15,2-5-2-15,-1-10 3 16,0-5 2-16,-2-8 2 15,4-1-2-15,-3 0 2 16,-3-6 1-16,-1 4 2 16,-3 0 1-16,4 9 5 15,-4 5-3-15,2 8-2 16,0 7 2-16,1 10 0 16,4 7 0-16,0 4 3 15,-2 1-4-15,2-7-2 16,1-2 2-16,-3-8-8 15,3-4-13-15,1-7-30 16,0-7-24-16,5-13-5 0,-2-11-302 16,4-17 267-16</inkml:trace>
  <inkml:trace contextRef="#ctx0" brushRef="#br0" timeOffset="34007.26">8879 5611 851 0,'9'-29'890'16,"-1"14"-274"-16,-5 5-478 15,-2 8-80-15,0 8-28 0,-1 14-32 16,-3 14-7-16,-1 25 6 16,-2 13 0-16,-3 12 7 15,3-2 6-15,2-9-45 16,3-10-27-16,4-18-165 16,2-7 125-16</inkml:trace>
  <inkml:trace contextRef="#ctx0" brushRef="#br0" timeOffset="34379.85">9030 6139 1941 0,'3'4'612'0,"4"-1"-447"15,-1-3-151-15,5 1-12 0,4 0-2 16,4 1-25-16,3-3-5 15,-5-9-7-15,-3-4-3 16,0-9 10-16,1-5 6 16,-2-6 6-16,0 2 9 15,-8-6 9-15,-5-1 6 16,-4 6-1-16,-5 3 8 16,-6 13 5-16,-4 9 2 0,-4 13-2 15,-7 10-8-15,3 16-3 16,2 4-5-16,10 12-2 15,1-3 1-15,14 0 3 16,0-3-2-16,12-7-2 16,17 0 0-16,2-8-4 15,12-3 1-15,0-5-9 16,-2-8-20-16,2-10 572 16,-2-8-423-16</inkml:trace>
  <inkml:trace contextRef="#ctx0" brushRef="#br0" timeOffset="34721.68">9918 5687 1896 0,'-3'-9'602'0,"0"1"-472"16,3 2-50-16,4 6-26 16,-2 2-15-16,-3 17-35 15,2 10-9-15,-3 24 1 16,2 9 3-16,-9 5 4 15,0-2 4-15,1-9-1 16,-1-3 0-16,15-5-23 16,-4-5-42-16,-1 4-62 15,-1-3 75-15</inkml:trace>
  <inkml:trace contextRef="#ctx0" brushRef="#br0" timeOffset="35682.51">15803 5788 1903 0,'21'-13'613'16,"3"-1"-485"-16,2 2-102 15,7 1-1-15,11 5-22 16,7 1-1-16,7 5-4 15,0 2 1-15,-12 3 0 16,-4 0-1-16,-6 4 1 16,-6-1-2-16,-10 1-10 15,-4 2-4-15,-18-4-11 16,-6 1-2-16,-14-1 6 16,-7-2 6-16,-2 5 11 15,-6 0 6-15,2 1 1 16,1 4 1-16,0-1 2 15,4 0-2-15,9 1 0 16,4 0 2-16,9 1-2 16,3 0 2-16,18 3-2 0,12-2 3 15,23 2 16-15,14 1 5 16,13-2 1-16,1-3-5 16,8-1-13-16,-8-4 6 15,-10-1-57-15,-1 4-28 16</inkml:trace>
  <inkml:trace contextRef="#ctx0" brushRef="#br0" timeOffset="36593.36">21736 5536 1916 0,'22'-5'582'0,"4"-2"-522"15,5 5-44-15,-3 2-1 16,5 2-8-16,3 6-7 15,-11-4 0-15,10 9 0 16,-7 3-2-16,-10-4-2 16,1 10-3-16,-10-4-4 0,-9 2 0 15,-2-4-1-15,-9 1 7 16,-7-2 2-16,-8-4 5 16,-4 4 0-16,-10-7 2 15,4 2-1-15,11 2 1 16,7-1-2-16,13 1 0 15,5-4-2-15,9 0-6 16,9 1 1-16,14 2 1 16,2 1 0-16,5 0 8 15,-5 2-1-15,-4 5 1 16,2 5-3-16,-15 2-1 16,-2 4 0-16,-10 2-1 15,-5-6-2-15,-13-1 2 16,-6 0 1-16,-7-4 4 15,-9-4 2-15,-7 1 2 16,-2-6-2-16,-10-8 3 0,7-1-5 16,4-3-9-16,2 0 5 15</inkml:trace>
  <inkml:trace contextRef="#ctx0" brushRef="#br0" timeOffset="41459.04">17649 1400 1521 0,'3'-11'666'0,"8"3"-606"16,-2 2-11-16,-2-2-10 16,-4 3-30-16,-3 1-1 15,-7 1 4-15,6 6-1 16,2 8-1-16,-5-1-2 0,3 15-6 16,-5 5-1-16,-4 9 0 15,5 6 0-15,-2 10 3 16,2 2-2-16,-2 6-1 15,-1-2 1-15,3 1-21 16,0-2-20-16,7-8-329 16,1-3 252-16</inkml:trace>
  <inkml:trace contextRef="#ctx0" brushRef="#br0" timeOffset="42016.18">18072 1850 1524 0,'0'-3'690'0,"0"4"-575"15,0-2-56-15,0 3-5 16,0 3-37-16,-5 0-14 16,-6 12-24-16,-6 8-18 0,-19 14 26 15</inkml:trace>
  <inkml:trace contextRef="#ctx0" brushRef="#br0" timeOffset="42925.45">18846 1454 1008 0,'2'0'850'16,"2"-5"-361"-16,1 0-445 16,4 4-6-16,-1-6 1 15,9 7-31-15,1 3-7 16,5-3-1-16,5 6 0 0,-3-2 0 15,2 1 1-15,2 6-1 16,-7-2-1-16,-2 5 0 16,0 3-2-16,-10-5 3 15,-3 3 0-15,-8-2 0 16,-3 1 0-16,-9 1 1 16,1 0-1-16,-5 6-2 15,-10-3-2-15,-9 2-2 16,-1 3-3-16,-1-2 6 15,7 2 3-15,12-3 4 16,3-1 2-16,13-6-3 16,2-2-2-16,8-3-5 15,7-3-3-15,7-5 9 16,7-2 7-16,16 0 12 16,6-3 10-16,6 2-11 0,-4-3-2 15,-2 1-7-15,-4 2-7 16,-6 3 1-16,-5 4-38 15,-20 4 30-15</inkml:trace>
  <inkml:trace contextRef="#ctx0" brushRef="#br0" timeOffset="70833.87">19352 9357 976 0,'-2'-2'635'0,"3"2"-520"15,1-1-72-15,6-2-27 16,1-4-4-16,5-6 1 15,4 1 2-15,3 2 9 16,-3-4-8-16,2 5-1 16,1-1-4-16,-2-3-4 15,5 5-2-15,6-2 1 0,6 3-3 16,11 4 1-16,3 1 0 16,5 4-1-16,-4-1 3 15,4 5-4-15,-4-1-2 16,13 6 0-16,0-2 0 15,1 0 0-15,-2-1 0 16,-12-6 0-16,2 2 1 0,-4-4-1 16,0 1 2-16,3-1 0 15,4 2-2-15,4 0 0 16,5 0 0-16,-9-2 0 16,-4 0 0-16,-11 0 0 15,-8 4 2-15,1 5-2 16,-2 1 0-16,7 5-2 15,-2 0 2-15,3-2-4 16,-5 0 3-16,-7-3-5 16,-4-1 4-16,-4 0 0 15,1 2 1-15,-9-2 1 16,2 2 1-16,-8-3 1 16,-2 0 0-16,3 3 2 15,-4 1 1-15,1 5-1 16,-1 3-2-16,-1 9-2 0,0-1 0 15,-2 5-8-15,-1-3 3 16,-2-2-2-16,2 4 1 16,-4-6 4-16,1-1-1 15,-6-3 1-15,-5-6-5 16,3 4-1-16,-5-4 3 16,-1 3 5-16,3 3 4 15,-16-3 1-15,9 4-3 0,-6-6-2 16,2 1-2-16,7-5-7 15,-3-1-2-15,-1-2-21 16,-6-2-21-16,-4 3-3 16,-4-3 0-16,-8-4 6 15,-1 3 22-15,-8-5 28 16,2 2 13-16,5 2 27 16,1-5-18-16,6 2-16 15,-5-2 0-15,-3 4 1 16,-3-4-4-16,-9 1 0 15,0-2 6-15,-17-6 1 16,3 6-1-16,1-7 6 16,0 4 1-16,15 3-4 15,0-6 4-15,2 3-4 16,0-2-5-16,5-2-4 16,5 0 0-16,10 2 0 15,2-3 0-15,-2-4 3 0,1 2 0 16,-3-1 7-16,-1-6 1 15,9 6 6-15,-6-8 2 16,5 1 3-16,6 1-1 16,1-4-4-16,5 6-8 15,9-4-4-15,-6-2-8 16,10 0-6-16,4-2 4 0,-2-1 2 16,11 1 4-16,-5-5 0 15,-6-4-1-15,7 0-3 16,-6-4-3-16,4-3 1 15,8 4 0-15,-5 1 6 16,10 5 5-16,-3 6-6 16,5 1 1-16,0 4-4 15,-1-1 2-15,3 4-2 16,3 3 3-16,2 2-3 16,5 3 2-16,7 2 0 15,2 1-2-15,8 3 2 16,13 4-2-16,14 2 0 15,9 2 0-15,9 4-2 16,-4-4 2-16,5 6 0 16,0 5 0-16,-7 10-2 0</inkml:trace>
  <inkml:trace contextRef="#ctx0" brushRef="#br0" timeOffset="134285.24">21128 10231 723 0,'4'-9'667'15,"-1"2"-76"-15,1 7-591 16,-2-1-10-16,0 9-5 16,3 4-1-16,-5 2-4 15,-2 6-4-15,-13 1-28 16,-4 3-23-16,-9 9 38 16,0 5 18-16,-10 1 38 15,-4 0-19-15,-3-4-308 16,-6-5-138-16,11-9 282 15</inkml:trace>
  <inkml:trace contextRef="#ctx0" brushRef="#br0" timeOffset="140699.96">20705 5749 564 0,'11'-25'441'0,"3"-4"-302"15,2-1 57-15,-1 1 75 16,-1-2 3-16,-8-1-74 15,1 3-17-15,-7-3-78 16,-3-1-38-16,-7 2-39 16,-4-1-13-16,-8-1-15 15,-1 1-5-15,-7-4-1 16,-8-4-2-16,-5-2 4 16,-3-2 3-16,-5-1 6 15,1 0 2-15,-13-3-2 16,-7 0 0-16,-18-1-3 15,-12-1 2-15,-15 6 0 0,-4 4 0 16,-6 7-3-16,1 1 2 16,2 3-2-16,-1 0-1 15,-8 0 1-15,-6 4-1 16,-17 7 0-16,-5-5 0 16,1 5 2-16,2-1-1 15,2-15-1-15,0 9 0 16,-6-1 3-16,3-1-3 15,8 12 1-15,0 1-1 0,2 5 0 16,-3 7 0-16,-13 2-1 16,3 8 1-16,3 1 0 15,3 3 0-15,1 0-2 16,-11-2 1-16,-8 0 0 16,-6-4-1-16,10 8 2 15,10-1 0-15,-5-2 0 16,-3 3 2-16,3-8-2 15,-2 0 0-15,20 10 1 16,10-5-1-16,-7 7 0 16,4 4 1-16,-7 1-1 15,-1 2 0-15,17 5 0 16,1-3 0-16,11 2 0 16,-5 0 0-16,1 2 0 0,0 0 2 15,-2 0-2-15,14 6 1 16,7 3-1-16,3-2 0 15,14 5 0-15,2-2 0 16,-1-7 0-16,0 2 0 16,2 3 0-16,-1-3 0 15,10 2 1-15,9-1 2 16,10 0-3-16,3-1 0 0,8 0 0 16,0 0 0-16,0-6 2 15,-1-2-2-15,1-4 0 16,3 6 0-16,3-1 2 15,-4-3-5-15,-1 2-46 16,-1-7-37-16,-2-4 55 16</inkml:trace>
  <inkml:trace contextRef="#ctx0" brushRef="#br0" timeOffset="140999.04">11640 5435 1720 0,'-5'-17'606'0,"6"15"-592"15,3 2-7-15,-3 12-7 0,-4 5-3 16,-11 12-7-16,-2 5 2 16,-4 12 4-16,0 5 4 15,8 7 8-15,3-2-2 16,7-5-4-16,6-5-2 15,8-15-4-15,3-4 3 16,5-15 1-16,4-3 3 0,12-7 14 16,6-9 6-16,20-13-2 15,12-5 0-15,12-11-11 16,15 4-11-16,33-1 2 16</inkml:trace>
  <inkml:trace contextRef="#ctx0" brushRef="#br0" timeOffset="142768.39">20453 5488 1452 0,'18'-12'666'0,"3"7"-586"15,-1 5-70-15,0 7-6 16,-7 7-2-16,-4 4-2 16,-2 13 0-16,-3 2-4 15,-8 16 2-15,-7 4-1 16,-7 16 5-16,-2 5-1 0,-8 2 5 15,3 2-2-15,-3 0-3 16,-4-5 3-16,6-4 0 16,0 2-1-16,-6-13-3 15,4 2-2-15,-12-10-7 16,-6-6-7-16,-3-2 11 16,-19-6-1-16,-8 0 10 15,-3 1 8-15,-12-3-2 16,8 2-3-16,5-4 0 15,1-5-3-15,6-5 1 16,6-2-1-16,1 1-2 16,-2-2 1-16,0-2-1 15,-7-1 0-15,-9-3 0 16,-3 0 1-16,-9 0 1 0,-6-7 1 16,7-4 4-16,-3-4 4 15,0-6 5-15,3 0-2 16,5-1 6-16,-3-4 2 15,11-1 10-15,6 1 2 16,7-5-2-16,11 1 3 16,13-3 4-16,0-5 1 15,2-2-7-15,2-1-6 0,3 2-21 16,7 2-7-16,6 5-2 16,-5-2-2-16,7 3-4 15,-2 4-3-15,12 0-11 16,3 1-5-16,5 5 3 15,1-1 4-15,1 4 11 16,0 2 8-16,-3 1 3 16,2 1 2-16,-3-4-1 15,2 4 0-15,-2-1-4 16,-1 2 1-16,2 10-1 16,-3 1 0-16,-4 3-1 15,1 7-1-15,-5 4 2 16,1 4-1-16,-2 10 1 15,-2-2 0-15,-1 5-1 16,-1-2 1-16,5-7-3 16,1-1 2-16,8-8-6 0,0-5 1 15,5-5 1-15,1 0-2 16,2-5 4-16,2 1-18 16,-2-5-42-16,-3-7-24 15,1-7 49-15</inkml:trace>
  <inkml:trace contextRef="#ctx0" brushRef="#br0" timeOffset="142931.58">17537 6519 1713 0,'26'-21'643'16,"6"7"-523"-16,9 8-96 16,13 6-4-16,11 6-10 15,6 6-8-15,6 4-2 16,-6 2 2-16,-2 7 5 15,-6 8-35-15,-31 1 23 16</inkml:trace>
  <inkml:trace contextRef="#ctx0" brushRef="#br0" timeOffset="-101392.85">10863 11045 946 0,'18'-6'571'0,"-7"-1"-751"15,-14 2 118-15</inkml:trace>
</inkml:ink>
</file>

<file path=ppt/ink/ink10.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13T15:16:29.343"/>
    </inkml:context>
    <inkml:brush xml:id="br0">
      <inkml:brushProperty name="width" value="0.05292" units="cm"/>
      <inkml:brushProperty name="height" value="0.05292" units="cm"/>
      <inkml:brushProperty name="color" value="#FF0000"/>
    </inkml:brush>
  </inkml:definitions>
  <inkml:trace contextRef="#ctx0" brushRef="#br0">19672 9791 1648 0,'37'-11'619'0,"0"0"-594"16,-1 3-10-16,-5 4-9 16,-1 1-4-16,3 1-1 15,1 1-1-15,14 3 0 16,2-2 1-16,-3-5 0 16,10 0 1-16,-3-5-1 15,-2-1-1-15,9 3 0 16,-4-2 3-16,-5-3-1 15,-1 4-2-15,1-4 1 16,-9 0-1-16,3 1 2 16,-2-2 0-16,-11-4 0 15,1 4 0-15,-13-6-2 16,-5-3 9-16,-5-5 4 0,-2-4 0 16,-4-7 1-16,-4-2-9 15,-1-2-5-15,-5-8 3 16,-5 5 0-16,-3-4-1 15,-5 6-3-15,-4-2-4 16,-13-4 2-16,-3 4-2 16,-15-3 4-16,0 7 1 0,-2 3 1 15,3 5 4-15,5 4 0 16,1 3 0-16,6 9 1 16,-4-4-3-16,4 9-3 15,-6-1 0-15,-7 7-3 16,-8 4-1-16,-7 9 1 15,-1 5 2-15,5 2 1 16,8 6 5-16,12-1-2 16,9 7-2-16,2 6 0 15,8 3-1-15,-7 4 0 16,-4 2 0-16,2 5 0 16,-2 6 0-16,7 6 0 15,5 1 0-15,5 4 0 16,4-1 1-16,4 1-1 15,5 1 0-15,5-12 0 16,2 1-1-16,8-11-3 0,5-3 2 16,12-3 3-16,5-7 0 15,12 1 8-15,-5-6-4 16,7-2 4-16,-2-2-3 16,-5-5-3-16,6 5 3 15,-9 0-6-15,-1 3 13 16,-14 24-117-16,-15-4 82 0</inkml:trace>
  <inkml:trace contextRef="#ctx0" brushRef="#br0" timeOffset="13624.19">2367 9060 1642 0,'-3'-17'657'15,"2"1"-551"-15,5 10-95 16,-2 1-3-16,2 0-9 16,3 6-3-16,2 10-2 15,4 7-1-15,4 13 3 0,7 6 2 16,13 13 2-16,4-5 0 16,0-1 2-16,1-3-2 15,-8-16 0-15,-1-1 0 16,1-11 2-16,-5-7 1 15,-4-7 10-15,-2-7 14 16,1-15 27-16,3-7 10 16,8-12-6-16,-1-8-11 0,10-13-28 15,-2-6-9-15,6-6-5 16,0 2-4-16,-5 11 1 16,-2 8-1-16,-11 21-31 15,-3 12-34-15,-18 28 40 31</inkml:trace>
  <inkml:trace contextRef="#ctx0" brushRef="#br0" timeOffset="14192.19">8689 9171 2325 0,'0'-29'596'0,"3"9"-555"15,-1 4-48-15,2 13-48 16,-3 3-52-16,3 19-11 16,7 11 10-16,2 16 50 15,3 8 44-15,6 2 15 16,1-4-1-16,9-5 2 16,5-5 1-16,7-11-3 0,3-7 13 15,-4-14 33-15,-6-11 19 16,0-15 38-16,-2-8 5 15,8-13-18-15,3-10-24 16,3-20-31-16,8-3-13 16,-6-12-24-16,5 6-13 15,-6 19-35-15,-5 7-32 16,0 35 45-16</inkml:trace>
  <inkml:trace contextRef="#ctx0" brushRef="#br0" timeOffset="20088.41">19420 12057 1040 0,'9'-3'676'0,"3"1"-551"16,4 2-101-16,-1-4-17 15,6 3-1-15,0-1-2 0,2 0 1 16,6 1 6-16,-7-6-4 16,19 6-1-16,1-3-3 15,13 2-3-15,10 2 0 16,1-4-2-16,4 2 2 16,3-1 6-16,-3-4 3 15,1-1 5-15,-3 1 5 16,-7-2-3-16,2 1 6 0,-10 3 1 15,-6-3 5-15,4 5 4 16,-12-2-6-16,3 4-8 16,-7 0-4-16,-11 0-6 15,6 2-1-15,-15-1-5 16,6 3 0-16,-7-3-108 16,-1 1 81-16</inkml:trace>
  <inkml:trace contextRef="#ctx0" brushRef="#br0" timeOffset="20924.88">22358 12688 1695 0,'18'-20'608'15,"6"1"-585"-15,7 3-25 16,6 6-4-16,0-1 1 15,4 4 5-15,-1 5 0 16,12-1 0-16,12 5 0 0,17 4 0 16,-3-4 0-16,5 3 2 15,-10 0-2-15,-4-3 0 16,-3-6 3-16,0 1 1 16,5-5 1-16,-2-3 7 15,7 7 1-15,-11-4 2 16,-8-1 5-16,-5 5-5 15,-12 1-3-15,-3 1-2 16,-6 0-2-16,-9 2-4 16,-4-1 0-16,-6 1-3 15,4 4 1-15,-10-4 1 16,3 0 0-16,-1 1 1 16,-9-3 5-16,5 0 2 15,-1 2 1-15,-3-2-2 16,12 4-4-16,-12-2-2 0,0 0-4 15,4 0 2-15,-5-1-4 16,6 4-2-16,3-2-15 16,-5 2 547-16,-7-2-415 15</inkml:trace>
  <inkml:trace contextRef="#ctx0" brushRef="#br0" timeOffset="42335.02">21625 9270 1940 0,'1'-15'645'16,"1"2"-382"-16,3 5-259 15,-1 1-3-15,-2 4-25 16,6 4-22-16,1 5-10 16,4 7-1-16,5 12 25 15,3 7 17-15,4 16 11 16,0 1-1-16,4 12 5 0,-2-5-2 16,9-1 2-16,-4-6 0 15,-7-20 2-15,0-2 0 16,-8-15 23-16,-2-2 17 15,-1-9 31-15,2-1 16 16,-15-10 2-16,9-3-10 16,3-11-15-16,0-8-12 15,8-19-24-15,4-11-9 16,10-19-14-16,5-11-2 16,14-8-2-16,2-6-1 0,12-1 2 15,14-2 2-15,11-6 0 16,13 7 0-16,1 1-7 15,-17 15-3-15,-13 24-1 16,-21 10 2-16,-24 30-27 16,-7 6-18-16,-20 19-87 15,1 16 324-15</inkml:trace>
</inkml:ink>
</file>

<file path=ppt/ink/ink11.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15T14:40:28.095"/>
    </inkml:context>
    <inkml:brush xml:id="br0">
      <inkml:brushProperty name="width" value="0.05292" units="cm"/>
      <inkml:brushProperty name="height" value="0.05292" units="cm"/>
      <inkml:brushProperty name="color" value="#FF0000"/>
    </inkml:brush>
  </inkml:definitions>
  <inkml:trace contextRef="#ctx0" brushRef="#br0">23529 16133 2527 0,'16'7'25'0,"11"-1"-23"15,8 2 11-15,20 6-9 16,-4-5 0-16,4 1-3 16,-1-1-1-16,-12-6 3 15,8 3 1-15,-5-3 6 16,-5-3 2-16,-3 0-2 0,-4 0 0 15,-6-2-7-15,-5 2-4 16,-8-5-30-16,-5 3-16 16,-8-2-43-16,1 1-31 15,-13 0 77-15</inkml:trace>
  <inkml:trace contextRef="#ctx0" brushRef="#br0" timeOffset="297.47">23896 16188 1340 0,'-8'1'763'0,"2"-3"-518"16,0 1-187-16,4 0-55 15,1-1-5-15,1 3-4 16,0 1-2-16,0 10 6 16,-6 5 2-16,3 11 2 15,1 9 2-15,-1 11 5 16,1 4 0-16,0 4 4 15,1 3-1-15,1-1-1 16,-2-2 2-16,3-1-1 16,-1-4 2-16,1-7-1 15,4-4 0-15,-5-11-7 0,1-6-1 16,-4-15-7-16,1 0-14 16,2-7-39-16,0-1 334 15,2-11-220-15</inkml:trace>
  <inkml:trace contextRef="#ctx0" brushRef="#br0" timeOffset="77495.45">22498 18034 1608 0,'-5'-11'619'0,"-2"0"-588"16,-2 4-46-16,-2 1 2 15,-6 7 13-15,-2 2 9 16,-2 7 10-16,-1 6-1 16,3 10-6-16,-3 2-3 15,1 7-9-15,7 1 0 0,1-7-3 16,8 1-4-16,14-7-12 15,-2-1 1-15,9-4-2 16,6-7 8-16,8-10-18 16,6-4 7-16,7-13 10 15</inkml:trace>
  <inkml:trace contextRef="#ctx0" brushRef="#br0" timeOffset="77853.14">22554 18072 1309 0,'-21'12'660'0,"7"11"-651"16,-2 1-16-16,7-3-8 16,2 6-12-16,6-7 1 0,10 3-3 15,1-3-26-15,4-5-4 16,4-6 0-16,3-4 18 15,2-12 76-15,2-5 27 16,-1-5 35-16,-4-5-20 16,0 0-16-16,-2-1-4 15,-6-1-10-15,0 0-9 16,-11-2-5-16,-5 2-2 0,-4 1-10 16,-4 3-1-16,-4 3-16 15,3 4-9-15,-6 8-17 16,3 4-2-16,-1 13 2 15,1-1 4-15,0 6 2 16,2 8-11-16,3-3 19 16</inkml:trace>
  <inkml:trace contextRef="#ctx0" brushRef="#br0" timeOffset="78391.4">22763 18094 1775 0,'2'7'610'0,"1"2"-532"0,3 2-56 15,-3 6-17-15,-3 1-3 16,-2 4 1-16,-5 0-3 16,3 1 1-16,-1 0-1 15,2-4-4-15,3-5-2 16,3-7-11-16,2-3-6 15,6-7-16-15,0-6-3 0,4-11-5 16,6-5-4-16,-2-11 18 16,2-7 9-16,-6 2 22 15,0 3 4-15,-4 15 18 16,0 7 11-16,-2 10 13 16,-6 5-2-16,4 4 0 15,-2 8-4-15,-3 6-12 16,2 4-10-16,-7 7-8 15,0-2-3-15,3-4-4 16,-1-5 2-16,2-11 0 16,-1-1-2-16,0-5-1 15,7-3-3-15,0-3 2 16,1-5-2-16,2-9-7 16,1-4-1-16,1-4-5 15,2 3 3-15,2 6 7 16,-1 9 4-16,0 9 1 15,-2 2 1-15,-2 16 7 0,-3-2-1 16,-1 13 3-16,2 2-1 16,-2-3-9-16,2 0-19 15,-4-3-38-15,-2-5 186 16,5-2-111-16</inkml:trace>
  <inkml:trace contextRef="#ctx0" brushRef="#br0" timeOffset="78996.69">23270 17989 1297 0,'6'3'779'16,"1"1"-449"-16,0 8-325 16,3 7-7-16,-14 11-2 15,4 7 1-15,-6 3 5 16,-3-3 3-16,8-7-5 0,-6-8 0 16,6-9-9-16,2-5-4 15,-1-9 2-15,3-9 1 16,8-9 4-16,-5-3 1 15,11-13 1-15,-5-5 1 16,1-2 2-16,-3 2 1 16,-1 10 2-16,1 10 0 0,-9 11-1 15,5 7-1-15,3 14 12 16,-7 2 4-16,7 6 6 16,-3 5 1-16,-2-1-11 15,5-3-4-15,-7 2-3 16,6-3-2-16,-5-11-1 15,4 1 1-15,3-13-5 16,1-7-1-16,6-7-3 16,0-10-3-16,0-8-7 15,4 2-1-15,-4 1-5 16,1 7 4-16,-3 11 5 16,-1 3 5-16,-3 12 13 15,1 9 11-15,-4 7 12 16,0 7 2-16,-4 7-7 15,1 1-10-15,-4 4-12 16,-1-1-6-16,1-9-25 0,2-1-11 16,1-16-18-16,0-3 28 15</inkml:trace>
  <inkml:trace contextRef="#ctx0" brushRef="#br0" timeOffset="79164.34">23822 17992 1713 0,'6'18'672'16,"-6"1"-447"-16,8 5-254 15,-3 8-14-15,-2-2-19 16,5-3-12-16,-4-9 3 16,3-10 41-16</inkml:trace>
  <inkml:trace contextRef="#ctx0" brushRef="#br0" timeOffset="79340.99">23881 17701 1813 0,'5'-3'633'0,"3"5"-441"15,3-2-242-15,-2 1-21 16,2 13-26-16,-6-3 1 15,6 10 24-15,1 1 36 16</inkml:trace>
  <inkml:trace contextRef="#ctx0" brushRef="#br0" timeOffset="79537.38">24174 17705 1791 0,'-6'7'624'15,"-1"5"-509"-15,2 4-80 0,1 14-35 16,-2 9-2-16,1 15 1 16,-3 3 1-16,8 11 0 15,-3 4 1-15,-1-9-12 16,9-4-16-16,-2-13-40 16,4-14-22-16,6-14 53 15</inkml:trace>
  <inkml:trace contextRef="#ctx0" brushRef="#br0" timeOffset="79718.41">23971 17994 2114 0,'31'-12'594'15,"23"-13"-536"-15,15 3-41 16,16-1-11-16,-1 2-4 15,-5 14-5-15,-11 1-44 16,-24 13 34-16</inkml:trace>
  <inkml:trace contextRef="#ctx0" brushRef="#br0" timeOffset="80537.23">22935 18663 1695 0,'-8'-8'645'0,"-1"-5"-553"0,0-5-92 16,-5 5-35-16,5-1-4 15,-10 13 14 1,-3 11 9-16,-2 7 14 0,-4 5 4 15,2 5 2-15,1-2-4 16,9 2 4-16,2 0-2 16,11-6-2-16,4-2 0 15,3-8 0-15,9-6-1 0,3-9 5 16,6-5 5-16,13-10-1 16,-12 1 0-1,3-5-6-15,-3-4-2 0,-19 5 0 16,7 1 0-16,0 12 1 15,-4 1 1-15,3 9 7 16,-2 4 4-16,-8 4 7 16,2 5 3-16,-2 6-5 15,0-1-2-15,3-2-11 16,-1 2-10-16,4-4-32 16,5-7-20-16,1 2 32 15</inkml:trace>
  <inkml:trace contextRef="#ctx0" brushRef="#br0" timeOffset="81345.43">23108 18304 791 0,'-2'-12'807'15,"3"5"-186"-15,2 3-537 16,0 6-60-16,1 9 2 16,-4 10 5-16,2 11-1 15,-2 16-11-15,-1 7-6 0,-1 11-6 16,-4-7-1-16,0-10 4 15,2-9-1-15,0-17 7 16,3-2 2-16,-4-11 2 16,4-4 2-16,0-4-2 15,0-2-6-15,3-8-5 16,-2-2-1-16,8-4-3 16,-1-6-1-16,9-1-4 15,4 1-4-15,3-3 1 16,0 8 1-16,2 6-1 15,-6 4-3-15,1 15-6 16,0 0-5-16,-10 8-5 16,3 3 2-16,-15-1 7 15,0 5 6-15,-1-3 9 16,-7-3 2-16,6-4 7 16,-6-4 8-16,-5-1 9 0,4-4-1 15,-3-3-9-15,-3-4-12 16,4-5-28-16,-5 2-14 15,7-6-36-15,6 5-9 16,3-8 50-16</inkml:trace>
  <inkml:trace contextRef="#ctx0" brushRef="#br0" timeOffset="81980">23443 18630 1570 0,'14'-1'688'16,"-3"-4"-549"-16,-3-2-113 15,-7-2-15-15,-10 2-16 16,-2 6-6-16,-12 3-2 16,3 6 4-16,-2 9 5 15,2 4 7-15,10-3 2 16,4 7-3-16,10-6 1 16,3-2 1-16,7 0 1 15,2-6 0-15,5-4 5 16,5-7 3-16,0-7-1 15,1-7-1-15,-4-4 4 16,-3-1 1-16,-4-1 17 16,-3 0 7-16,-8 0 5 0,1 4-4 15,-9 1-17-15,0 6-8 16,-7 4-17-16,0 0-12 16,-2 3-20-16,-1 2-13 15,1 0-11-15,0 3-1 16,3 1-6-16,4 1 2 15,9-5-11-15,5-2-17 0,7-6 30 16,4-3 12-16,3-4 41 16,-1 8 22-16,1 1 39 15,-3 5 19-15,-3 6 24 16,0 3-14-16,1 9-11 16,-3 1-15-16,2 12-26 15,-12 4-13-15,-3 4-14 16,-1-2-2-16,-4-6 2 15,6-8 5-15,-9-9 3 16,3-6 8-16,-2-12 19 16,1-2 8-16,4-6 8 15,-1-4-7-15,1-5-22 16,6-8-9-16,3-3-16 16,6 1-3-16,-1 6-4 0,-2 8 0 15,-2 7-3-15,0 5-2 16,9 5 1-16,-2 1-8 15,10 4-41-15,-3-2-25 16,-3-1 185-16,1-1-102 16</inkml:trace>
  <inkml:trace contextRef="#ctx0" brushRef="#br0" timeOffset="82208.53">23983 18401 1794 0,'3'-6'646'16,"2"4"-453"-16,-4 2-187 16,0 10-13-16,-1 12-14 15,-1 12 3-15,3 20 13 16,0 0 5-16,5 6 5 16,1-6 0-16,2-12 0 15,-4-1-1-15,4-11-9 16,-3-4-16-16,0-14-49 15,0-9-26-15,-6-15 56 16</inkml:trace>
  <inkml:trace contextRef="#ctx0" brushRef="#br0" timeOffset="82353.51">23819 18526 2223 0,'9'-5'618'16,"27"-4"-531"-16,10-1-48 15,17-6-28-15,8-5-1 16,-2 6-66-16,11 1 43 0</inkml:trace>
</inkml:ink>
</file>

<file path=ppt/ink/ink12.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15T14:57:58.673"/>
    </inkml:context>
    <inkml:brush xml:id="br0">
      <inkml:brushProperty name="width" value="0.05292" units="cm"/>
      <inkml:brushProperty name="height" value="0.05292" units="cm"/>
      <inkml:brushProperty name="color" value="#FF0000"/>
    </inkml:brush>
  </inkml:definitions>
  <inkml:trace contextRef="#ctx0" brushRef="#br0">4388 9246 555 0,'4'-3'455'0,"0"2"-287"16,-4-3-40-16,0 4-63 15,3 3-18-15,-4-3-16 0,1 1-3 16,0 0 6-16,5 2-3 16,-3-2 10-16,-1-1 5 15,13 0 4-15,-5-4-3 16,13-1-7-16,7 1-15 15,-7-4-3-15,3 2-4 16,3 0-5-16,-1 2-5 0,1-1-4 16,3 1 0-16,-1-4-2 15,3-1 1-15,3 2-1 16,-2-1 0-16,3 2-2 16,-7-4 0-16,3 4 0 15,-9-4 0-15,-5 7-11 16,-4 2-227-16,-11 1 176 15</inkml:trace>
  <inkml:trace contextRef="#ctx0" brushRef="#br0" timeOffset="398.36">4740 9044 807 0,'4'-2'518'16,"4"8"-478"-16,0-2-28 16,2 2-8-16,0 1-4 15,6-1 6-15,-1 3 0 16,8-2 0-16,0 2 7 15,-7-4-4-15,3-1 3 0,-5 3-5 16,-1 0-4-16,-9 3-9 16,-3 2 2-16,-11 6 20 15,-5 1 12-15,-3 3 28 16,-7-2 0-16,-6-4-3 16,-1 2-10-16,1 1-8 15,7 0-11-15,-2-1-2 16,4 0-3-16,3-3-10 15,-2-3 0-15,4 4 48 16,1 2-46-16</inkml:trace>
  <inkml:trace contextRef="#ctx0" brushRef="#br0" timeOffset="88289.98">15627 13878 148 0,'7'-14'38'0</inkml:trace>
  <inkml:trace contextRef="#ctx0" brushRef="#br0" timeOffset="88720.96">15711 13871 1399 0,'-6'-5'681'0,"3"-1"-585"16,0 0-67-16,3 6-26 0,-2-1 3 15,0 1-4-15,2 0-2 16,0 0 3-16,0 1-3 15,0 1 0-15,0-2 4 16,0 0-4-16,0 2 5 16,-1-2 3-16,2 2-1 15,1-1 0-15,-2 1-3 0,1 0-6 16,-1 0-12-16,0 7-34 16,1-3-275-16,-1-3 185 15</inkml:trace>
  <inkml:trace contextRef="#ctx0" brushRef="#br0" timeOffset="134573.89">18930 12219 1564 0,'0'-8'630'0,"0"8"-610"15,0 5-20-15,-7 8 0 16,-1 7 0-16,-8 3 7 16,-5 5 4-16,-8 5 2 15,-4 4 1-15,-8 13 8 16,-3 2 0-16,7 13-7 15,-5-2-3-15,8 1-8 16,3 0-4-16,-1-9 0 16,7-2-8-16,1-15-15 15,6-6-19-15,6-15-45 16,6-5-184-16,13-17 178 16</inkml:trace>
  <inkml:trace contextRef="#ctx0" brushRef="#br0" timeOffset="134827.32">18850 12298 1595 0,'16'-9'677'16,"-3"-1"-567"-16,6 10-60 0,5 6-41 16,-3 8-3-16,4 13-12 15,0 4-6-15,-6 18-7 16,-2 5-2-16,-6 16 10 15,-3 6 3-15,-3 4 9 16,4 0 2-16,-1-14-1 16,1-5 5-16,-4-15-19 15,4-4-11-15,-2-11-31 16,-2-9-35-16,-1-13 58 16</inkml:trace>
  <inkml:trace contextRef="#ctx0" brushRef="#br0" timeOffset="135001.37">18654 12692 1912 0,'21'-11'605'0,"17"-1"-475"15,26 1-114-15,5 6-35 16,10 2-18-16,-4 8 23 15</inkml:trace>
  <inkml:trace contextRef="#ctx0" brushRef="#br0" timeOffset="137530.86">22040 14683 1331 0,'8'9'749'0,"0"3"-471"0,5 18-283 16,-8 5-6-16,-5 21 2 15,1 11 2-15,-4 9 8 16,-2 5 5-16,-3 1-5 15,-1-5-9-15,2-10-50 16,-1-10-343-16,5-27 232 16</inkml:trace>
  <inkml:trace contextRef="#ctx0" brushRef="#br0" timeOffset="138069.98">22073 14630 1961 0,'7'-1'622'15,"8"-6"-488"-15,5-1-108 16,9 8-74-16,0-5-14 16,4 7-1-16,7 4 4 15,-12 0 42-15,4 2 13 16,-6 3 4-16,-9-1 0 15,9 8 0-15,-17-4 0 0,0 8-7 16,-4-2 5-16,-19-3-1 16,1 2 3-16,-16-6 5 15,-4 2 1-15,-2 1 0 16,0-2-2-16,5-3 4 16,6-1-4-16,5-10-1 15,9 4 0-15,6-1 1 16,1-3 0-16,5 0 5 15,5 0 0-15,6 4 0 16,4 7-4-16,8 8-10 16,-2 1-4-16,-1 6-5 15,3 7 2-15,2 3 4 16,-3-1 7-16,-3-4 1 16,-8-6 4-16,-11-5 11 15,-2-3 10-15,-2 0 24 0,-7-4 12 16,-4-1 18-1,-7 0 7-15,-17-7-17 0,-6 0-22 16,-12-1-26-16,-5-4-12 16,8 2-10-16,6-2-13 15,3-2-56-15,3-1-47 16,-7 2 69-16</inkml:trace>
  <inkml:trace contextRef="#ctx0" brushRef="#br0" timeOffset="140351.46">18145 14053 1887 0,'5'-9'629'0,"-11"-12"-475"15,-2 1-111-15,0 5-86 16,-10-5-17-16,-10 5-12 16,-6 1 2-16,-9 8 42 15,-1 6 15-15,-5 7 13 16,-5 4 4-16,12 6-2 15,-1 5 1-15,18 10-2 16,14 9 0-16,-6 4-1 0,14 3 0 16,5 1-1-16,1-6 0 15,23-1 7-15,18-3 10 16,23-3 2-16,7 0-4 16,9-11-9-16,-5 0-19 15,-2-1 10-15</inkml:trace>
</inkml:ink>
</file>

<file path=ppt/ink/ink13.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15T15:10:34.227"/>
    </inkml:context>
    <inkml:brush xml:id="br0">
      <inkml:brushProperty name="width" value="0.05292" units="cm"/>
      <inkml:brushProperty name="height" value="0.05292" units="cm"/>
      <inkml:brushProperty name="color" value="#FF0000"/>
    </inkml:brush>
  </inkml:definitions>
  <inkml:trace contextRef="#ctx0" brushRef="#br0">2595 13291 1374 0,'15'-5'695'16,"8"-3"-577"-16,12 0-71 16,8 0-25-16,-4-1-8 15,6 1-8-15,-3-1-5 16,-3 2 3-16,3 6-2 15,-6 3-2-15,-6 0 0 16,3 4-6-16,-7-6-8 0,7 3-30 16,2-1-219-16,-14 2 187 15</inkml:trace>
  <inkml:trace contextRef="#ctx0" brushRef="#br0" timeOffset="194.52">2924 13313 1095 0,'0'2'848'0,"4"6"-433"16,-4 3-367-16,6 20-52 16,-7 4-10-16,-2 23-12 0,-3 9-2 15,-1 8-7-15,6-2-16 16,-5-13 37-16</inkml:trace>
  <inkml:trace contextRef="#ctx0" brushRef="#br0" timeOffset="594.83">3144 13702 1871 0,'9'-1'561'0,"10"2"-548"16,-3-1-9-16,3 2-3 16,-2-2-1-16,-4-1-4 15,1 1 3-15,-3-2 1 16,-2-1 1-16,2 3-1 15,-6 0 0-15,-4 1-9 16,-3 0 0-16,-12-1-14 16,-4 3-4-16,-8 6 0 0,-4 0 1 15,3 2 16-15,4-2 7 16,14-3 6-16,2 0 3 16,12-2-2-16,4 1 0 15,3-6 1-15,10-2-4 16,5-1 2-16,1-3-1 15,4 1-12-15,1 2-4 16,1-4 8-16</inkml:trace>
  <inkml:trace contextRef="#ctx0" brushRef="#br0" timeOffset="1208.65">3326 13073 1679 0,'-12'-24'681'15,"-6"-5"-529"-15,-6-5-88 16,-12-4-55-16,-12-3-16 0,-17 7-23 15,-4 2-1-15,3 11 10 16,5 7 10-16,9 15 12 16,2 10 2-16,-2 19-3 15,4 7 0-15,-7 16 0 16,3 12 0-16,-4 26-2 16,7 11 2-16,17 17-1 15,9 7-2-15,30-6-9 16,7-5-3-16,35-14-8 15,10-14 3-15,12-23 7 16,8-12 2-16,-2-26 7 16,0-8 2-16,8-18 10 15,6-7 10-15,-7-17 26 16,1-12 1-16,-5-16-11 16,-8-10-4-16,-13-22-26 0,-2-6-1 15,-24-15-5-15,-10-3-5 16,-20 1-22-16,-14 1-30 15,-47 12 38-15</inkml:trace>
  <inkml:trace contextRef="#ctx0" brushRef="#br0" timeOffset="3008.48">3175 13769 1433 0,'2'-5'697'0,"3"-3"-566"15,2-1-84-15,2 2-38 16,-4-1-5-16,3 2 0 16,2 4-2-16,2 4 2 15,-1 2-1-15,0 0 2 16,1-1-1-16,-2 1-1 16,1-1-2-16,-1 4 0 0,-4-1 0 15,-2 2-1-15,-3-4-1 16,-2 2-1-16,-1 0 2 15,-8 2 1-15,-2 3 0 16,-9 7 6-16,-5 1-4 16,0-1 3-16,-3 2-3 15,7-5 1-15,4-2 0 16,2-3-1-16,2-6 3 0,3-2 11 16,5 2 4-16,8-3 3 15,8 2-2-15,7-2-8 16,1-1-6-1,4-1 1-15,-1-1-5 0,4 1 1 16,-2-3-5-16,2 4 3 16,3 0-3-16,-6 5-2 15,-1 4 2-15</inkml:trace>
  <inkml:trace contextRef="#ctx0" brushRef="#br0" timeOffset="46958.21">14928 16253 564 0,'2'0'627'16,"-6"-4"-80"-16,0 2-300 0,4 2-142 15,-6-6-23-15,6 5-20 16,-2 0-4-16,-4 1-23 16,3 2-9-16,-3 9-12 15,0 8-5-15,-4 11-2 16,-2 5-1-16,-8 3 1 15,1 2-2-15,-3 0-1 16,1 3 0-16,1-4-4 16,3-2 2-16,5-4-2 15,0-8 0-15,6-4 2 16,3-3-2-16,4-4 1 16,5-3-2-16,9-4-1 15,5-4 5-15,7-13 11 16,6-2 4-16,9-3-1 15,-2-5-2-15,1 1-8 16,4 1 2-16,-4-5-2 0,8 7 0 16,-3 0-3-16,-10-1-3 15,-8 3 0-15,-9 1 2 16,-7 5 0-16,-1 2-2 16,-6 4-1-16,-3-2-4 15,-5 1-14-15,-3 2-18 16,-6-5-36-16,-3 1 72 0,-5-2-12 15</inkml:trace>
  <inkml:trace contextRef="#ctx0" brushRef="#br0" timeOffset="47292.43">15088 16159 1865 0,'2'2'560'0,"2"1"-557"15,-3 6-4-15,-8 4-6 16,4 9-6-16,-5 15 2 16,-1 9-1-16,-2 13 6 15,0 3 4-15,-2 2 2 0,-1-1 0 16,6-2 2-16,-1 1-1 15,5-3 0-15,4-3 2 16,0-8-2-16,-5-4-1 16,1-11 0-16,2-2 1 15,-6-12-1-15,7-3 0 16,-3-8 0-16,2-1-14 16,4-4-13-16,-3-6 14 0</inkml:trace>
  <inkml:trace contextRef="#ctx0" brushRef="#br0" timeOffset="87293.28">2718 15103 1465 0,'-3'-3'678'16,"-1"1"-576"-16,0-3-26 15,3 3-24-15,1 0-5 16,2 1-8-16,2-1-9 16,4 2-11-16,5 1 3 0,6 3-2 15,9 3 0-15,8-3-5 16,5 1-3-16,13-1-7 15,0-2-1-15,11 2 0 16,0-1-2-16,-5-1 0 16,-6 1 2-16,-12 1-3 15,-5-1 0-15,-7 1-1 16,-3 2-15-16,-10-3-49 16,-6 0-26-16,-12-1 48 15</inkml:trace>
  <inkml:trace contextRef="#ctx0" brushRef="#br0" timeOffset="87526.74">3158 15183 1816 0,'-5'18'593'0,"2"6"-507"16,3 11-85-16,0 6 1 15,-1 17-1-15,-2 6-1 16,-4 11 1-16,-1 5 0 16,-2-5 1-16,2-4 3 0,2-12-26 15,7-6-20-15,7-14-21 16,0-8 27-16</inkml:trace>
  <inkml:trace contextRef="#ctx0" brushRef="#br0" timeOffset="88202.92">3388 15513 1865 0,'9'0'573'0,"12"2"-510"0,1-5-64 15,7 3 1-15,-3-1 3 16,-4 2-3-16,4 8-2 16,-7-2-1-16,-2 7-3 15,-4 0 0-15,-8-3 1 16,0 7 1-16,-8-4 4 15,-6 2 0-15,-11-1 0 16,-5-4-1-16,-1 0-3 16,-2 0 1-16,7-2 5 15,-3-3 3-15,5-2 2 16,3-1 0-16,0 2-3 16,6-3-3-16,5 0-1 15,4 2-3-15,3-3 0 0,9 4-3 16,6 1 0-16,-7-2 1 15,11 5 5-15,2 1 1 16,-9 2 3-16,3 0-1 16,-9 0-1-16,-2 4 3 15,-6-6 9-15,-2 3 6 16,-3-2 11-16,-15-6 6 16,0 1-8-16,-2-4-5 0,-8-1-33 15,0-1-17 1,-10-3 378-16,-2-2-285 0</inkml:trace>
  <inkml:trace contextRef="#ctx0" brushRef="#br0" timeOffset="89080.1">3699 15133 1816 0,'-18'-27'599'0,"-6"-4"-516"15,-3-1-76-15,0-1-16 16,-8 0-10-16,4 3-4 16,-18 3 7-16,-4 7 14 15,-7 12 11-15,-15 4 1 16,-3 11 6-16,-9 3-4 16,1 11-5-16,3-2-2 15,17 5 1-15,10 2 0 16,11 4-2-16,5 1-1 0,14 12-3 15,1 5-1-15,8 11-5 16,7 14 0-16,4 14 1 16,6 3-1-16,10 9 2 15,6-7 0-15,12-7-19 16,13-4 0-16,14-15-2 16,6-6 1-16,21-18 16 15,0-9 7-15,7-14 6 16,6-1 8-16,1-12 18 15,-3-8 0-15,-8-17-6 16,-5-11 0-16,-20-16-1 16,-6-9 4-16,-13-10 6 15,-10-5 1-15,-11-5-6 16,-6-3-1-16,-14-12-8 16,-7-5-5-16,-14-4-15 0,-6 4-12 15,-8 14-33-15,-5 13-17 16,-11 17-32-16,-19 9 51 15</inkml:trace>
  <inkml:trace contextRef="#ctx0" brushRef="#br0" timeOffset="89794.33">442 15308 1892 0,'12'-4'573'15,"6"-4"-524"-15,11-3-42 0,11 2-3 16,9 3 0-16,-1-1-1 15,-2 5-3-15,3 0 2 16,-6 5 0-16,-1 4 1 16,3 0-1-16,-10-1 2 15,4 1-2-15,-5-5 0 16,-6-2-13-16,-4 1-29 16,-13-3 31-16,-2 2-8 15</inkml:trace>
  <inkml:trace contextRef="#ctx0" brushRef="#br0" timeOffset="90022.26">845 15365 1763 0,'-1'17'595'16,"-3"3"-557"-16,0 15-34 15,-3 6-2-15,-1 8-2 16,-2 2 0-16,0 2-1 16,2 0 1-16,7-4-1 15,4 1-10-15,0-8-22 16,6-2-16-16,-9-11 19 0</inkml:trace>
  <inkml:trace contextRef="#ctx0" brushRef="#br0" timeOffset="90558.74">1108 15615 1819 0,'0'0'590'0,"-3"-2"-540"0,-2 2-28 15,-4 2-27-15,0 7-7 16,-6 8-5-16,3 6 3 16,-6 1 5-16,4 2 7 15,4-3 2-15,2-1 1 16,4 0 0-16,-1-7 0 15,6 0 1-15,3-2-2 0,5-2 1 16,5 1 2-16,7-1-1 16,0-5 5-16,0-2-5 15,3 2 2-15,-3-4-4 16,-5 1 0-16,6 0-4 16,-5-3-16-16,-8-4-40 15,10 3-81-15,-13-5 81 16</inkml:trace>
  <inkml:trace contextRef="#ctx0" brushRef="#br0" timeOffset="90792.81">1131 15672 1825 0,'4'9'594'0,"0"0"-526"0,-3 1-37 16,-6 7-28-16,2 10-8 15,0 8-28-15,-3 7-14 16,2-1-24-16,-2-5-11 16,2-10-7-16,8-6 5 15,7-9-16-15,-8-7-32 16,7-10-409-16,-3-11 351 16</inkml:trace>
  <inkml:trace contextRef="#ctx0" brushRef="#br0" timeOffset="91319.96">1204 15222 1849 0,'-21'-28'604'0,"0"0"-516"16,1 4-33-16,-19-3-46 15,3 6-12-15,-13 10-6 16,-6 7 0-16,-1 16 5 15,-10 5 0-15,7 12 6 16,2 5-1-16,-1 1 0 16,7 5 0-16,4 0 1 15,-4 3-2-15,12 2 0 0,4 3 0 16,1-4 1-16,2-3-1 16,2-6 0-16,10 5 1 15,5-1-1-15,12 4 3 16,15 10-2-16,-1 0-1 15,15 6 0-15,4 2-2 16,5-5-1-16,4-8 0 0,7-10 1 16,4-9-1-16,14-4 3 15,-5-8 0-15,8-1 0 16,3-5 0-16,-10-9-2 16,9 1-1-16,-7-11 4 15,-5-7 3-15,10-9 12 16,-8-10 2-16,1-13-1 15,-4-7-2-15,-17-7-8 16,-2-5 0-16,-19-2 1 16,-2 0 6-16,-16-4 5 15,0 4 1-15,-13-3-4 16,-6 2-4-16,-17 3-7 16,-9 1-4-16,-12 8-20 15,-7 9-30-15,-3 29-54 16,-3 17-27-16,3 42 76 15</inkml:trace>
  <inkml:trace contextRef="#ctx0" brushRef="#br0" timeOffset="98017.46">3128 13949 1381 0,'-1'-10'673'0,"8"4"-604"16,-4 0-47-16,3 8-11 16,-3 5-4-16,4 7 0 15,-3 6 1-15,1 13-1 0,1 5-2 16,-3 10-1-16,2 4 0 16,-2 1-1-16,-3 6 1 15,0 9-1-15,-2 7-1 16,-3 5 2-16,2-3 0 15,1-5-3-15,1-6 3 16,1-9-4-16,1-7 2 16,1-13 0-16,0-7-2 15,-1-13-4-15,2-2 289 0,-2-16-221 16</inkml:trace>
  <inkml:trace contextRef="#ctx0" brushRef="#br0" timeOffset="98638.28">3010 14645 1623 0,'-13'-10'644'0,"11"4"-587"16,6 5-29-16,-10-2-22 15,10 3-2-15,1 2-4 16,-1 1-1-16,4 4 1 15,2 2 0-15,5 3 1 16,-4 2 2-16,7 6-1 16,-5 0 1-16,-4 4 0 15,5 2-1-15,-4-4 1 16,0 1-2-16,2-5 3 16,-1-2-2-16,2-2 4 0,-2-7 3 15,0-2 6-15,-1-5 7 16,3-2 6-16,0-1 3 15,0-11 3-15,2-1-2 16,3-16-9-16,4 0-5 16,8-6-13-16,2-3 1 15,2 4-55-15,-1 0 37 16</inkml:trace>
  <inkml:trace contextRef="#ctx0" brushRef="#br0" timeOffset="131558.39">1264 15178 1356 0,'-8'-4'694'0,"11"3"-568"16,1-4-110-16,3-2-12 16,7 1-2-16,-4-7-2 15,3 0 5-15,3-2 4 16,-4-3 4-16,9 1 5 16,-1-7-3-16,8-3-6 15,4-2 1-15,8-10-4 16,7 1 5-16,11-6 0 15,-1 1 1-15,0-2-3 16,1 0-2-16,-6 2 0 16,4-3 1-16,3 7 5 15,-2-5 2-15,0-3-7 16,7 3 4-16,-4-6 1 16,6 7 1-16,-1 3 3 15,-6-1-3-15,-5 8-6 0,-3 4-3 16,-7 4-3-16,-5 7 2 15,-11 1-1-15,-10 1-1 16,-2 3 1-16,-7 3-3 16,3 6 0-16,-2 1 0 15,-6 2-3-15,5 1 1 16,-8 0-2-16,-1-1-4 16,0 1-25-16,-4-2-11 15,-3 4 119-15,7 2-73 16</inkml:trace>
  <inkml:trace contextRef="#ctx0" brushRef="#br0" timeOffset="131982.49">2331 14093 1012 0,'-4'-2'884'16,"-2"-4"-331"-16,6 1-548 16,0 0-10-16,3-1-13 15,4 5-4-15,7-3-3 0,4-3 7 16,12 2 17-16,2-4 1 16,10 7 0-16,0-2 2 15,0 1-2-15,-3-1 3 16,-6-2-2-16,-1-2-1 15,-6 1 3-15,-2 1 1 16,-7 2 3-16,-5-2 4 16,-6 6 3-16,-2-3 3 15,-1 3-3-15,-3 0 3 0,-2-2 1 16,-2 5-3-16,-4-1-1 16,-2 3-5-16,-6 6-3 15,1 3-4-15,-5 9 1 16,-2 8-2-16,-3 8 0 15,-6-1-3-15,2 10-31 16,-11 2-18-16,-5 10 32 16</inkml:trace>
  <inkml:trace contextRef="#ctx0" brushRef="#br0" timeOffset="101292.51">549 13099 1898 0,'7'-9'564'16,"6"-1"-534"-16,6-1-30 16,8 5-1-16,5-1 1 15,5 2 0-15,1-1 0 16,-2 4 1-16,5 3 2 15,-6 0-3-15,-1 1 3 0,3 3-3 16,-9-5 1-16,3 4-1 16,0 2 1-16,-3-5 0 15,5 5-1-15,-6-3-24 16,-6-1-46-16,0-2-252 16,-2 3 209-16</inkml:trace>
  <inkml:trace contextRef="#ctx0" brushRef="#br0" timeOffset="101528.92">1116 13074 1797 0,'-6'2'592'0,"4"8"-550"16,-1 6-45-16,-2 13-3 15,2 9-3-15,-2 13 5 16,2 8 4-16,3 11 0 16,-1 3 1-16,1 3-2 15,3 1-19-15,-2-9-44 16,6-8 81-16,4-15-28 16</inkml:trace>
  <inkml:trace contextRef="#ctx0" brushRef="#br0" timeOffset="101709.52">1357 13547 2038 0,'8'14'576'0,"-3"-2"-560"15,-1 6-44-15,-2 12-62 16,-6-2 90-16,0 11-22 15</inkml:trace>
  <inkml:trace contextRef="#ctx0" brushRef="#br0" timeOffset="102350.58">1361 12916 1860 0,'-14'-33'617'0,"-5"-11"-474"15,-6-6-129-15,-11-3-52 16,-13-4-9-16,-8 12-16 15,-4 11 15-15,-15 20 25 16,0 18 6-16,-12 26 11 16,-2 8-2-16,7 21 0 15,3 7-2-15,20 12 4 16,8 11 1-16,21 16 1 16,10 5 0-16,18 10 3 15,9-2-3-15,23 1-2 16,8-6 3-16,25-18-4 15,14-10 2-15,9-30 6 0,5-12 3 16,-1-29 1-16,1-11 3 16,5-26 11-16,0-15 11 15,-7-25 6-15,-3-10-1 16,-8-17-12-16,1-2-9 16,-17-9-7-16,-9-5 1 15,-24-2-6-15,-15 1 1 0,-5 14-2 16,-13 9-5-16,-18 25-35 15,2 12-28-15,-22 9 43 16</inkml:trace>
  <inkml:trace contextRef="#ctx0" brushRef="#br0" timeOffset="102781.33">1598 13192 1688 0,'8'4'633'16,"8"-4"-576"-16,2-1-43 0,17-2-4 16,-4-6-5-16,12-1 10 15,0-1 5-15,-1 1 9 16,1 2 4-16,-1 3 2 15,4 5 1-15,-2 0-5 16,-4 2-4-16,-4 2-17 16,-6-4-5-16,-6 0 0 15,4 3-25-15,-14-2-51 16,0-1-26-16,-8 1 50 16</inkml:trace>
  <inkml:trace contextRef="#ctx0" brushRef="#br0" timeOffset="103037.25">2065 13045 1191 0,'-16'-14'825'0,"5"1"-493"16,11 4-229-16,6 3-33 15,3 2-39-15,1 0-13 16,-2 1-19-16,1 3-5 16,4 8-3-16,5 6 0 15,10 6 4-15,6 3 5 16,3 4 0-16,-1-4 3 0,-6 2-2 15,-4-3 5 1,-13-3 7-16,-1 2 0 0,-9 1 0 16,-4 1-4-16,-9 4-13 15,-7 0-23-15,-21 3-475 16,-10 4 346-16</inkml:trace>
  <inkml:trace contextRef="#ctx0" brushRef="#br0" timeOffset="103557.43">1469 13854 1963 0,'12'11'572'0,"15"4"-551"15,6 6-19-15,7 7-3 16,7 11-3-16,7 17-1 16,2 6 0-16,6 11 2 15,-3 5 2-15,7 8 1 16,-4-1 2-16,11 8 1 15,6 0 1-15,3-4 1 16,3-2 0-16,-7-14 0 16,0-2-2-16,-8-14-2 15,-11-7 1-15,-11-8-1 16,-14-14-1-16,-19-11 2 16,2-5-16-16,-15-8-44 0,-8-7-38 15,-13-12 54-15</inkml:trace>
  <inkml:trace contextRef="#ctx0" brushRef="#br0" timeOffset="103826.57">1621 13903 1985 0,'-3'-5'596'0,"-1"3"-521"15,3 1-61-15,-2 4-45 16,-8 3-19-16,10 17-22 16,-7 9 1-16,1 16 30 15,1 8 16-15,1-1 18 16,0-8-19-16,1-19 21 15</inkml:trace>
  <inkml:trace contextRef="#ctx0" brushRef="#br0" timeOffset="103972.67">1582 13866 1328 0,'23'-5'928'15,"5"2"-343"-15,18 1-490 16,11 7-71-16,3 5 3 0,7 12-76 15,-19 3 36-15</inkml:trace>
  <inkml:trace contextRef="#ctx0" brushRef="#br0" timeOffset="113213.18">2537 12643 1648 0,'-14'-14'613'0,"11"6"-597"15,-2 4-5-15,12 13-5 16,2 8-6-16,15 20 0 16,5 14 0-16,2 16 0 15,5 18 2-15,8 24-1 16,9 8 1-16,14 13 4 15,9 0-1-15,7-13 1 16,8-1 2-16,-5-18 3 16,-3-5 6-16,-10-14 5 15,-3-2 4-15,-5-3-2 0,-14-13-3 16,-5-6-8-16,-14-15-7 16,-8-9-5-16,-2-5 3 15,-15-13-15-15,0-2-15 16,-16-18-66-16,-3-15-121 15,-12-43 131-15</inkml:trace>
  <inkml:trace contextRef="#ctx0" brushRef="#br0" timeOffset="113580.04">3241 12494 1909 0,'-6'-18'558'0,"5"13"-554"16,0 7-8-16,-8 23-7 15,-4 13 1-15,-9 32 9 16,-2 22-4-16,-10 21 5 16,-4 13 1-16,3 12 4 15,-4 1 0-15,11 3-1 16,2-5 1-16,-3-16-1 15,3-5-3-15,1-14 2 0,-2-9 0 16,4-15 8-16,1-8 2 16,4-24 6-16,4-6 5 15,4-12-12-15,4-8-2 16,1-6-7-16,4 0-1 16,2-8-2-16,1 0-9 15,1-5-40-15,0-1-22 16,1-11 363-16,4-7-239 15</inkml:trace>
  <inkml:trace contextRef="#ctx0" brushRef="#br0" timeOffset="119496.14">4902 10868 960 0,'-10'-4'651'0,"-6"-3"-518"15,12 6-30-15,-2 1-58 16,-4-3-19-16,9 3-23 15,-13-3 1-15,11 3 3 16,-7-2 2-16,-1-2 15 16,2-1 5-16,-3-5 11 15,4 2-5-15,-7-1-8 16,-3-1-9-16,-8-5-5 16,1 3-2-16,-6-5 0 15,-1 0 1-15,-6-3-3 16,-1-2 2-16,-5-5-7 0,-2-3-2 15,6-4 1-15,-7-3-1 16,3-8 7-16,-2-6 4 16,-2-6 7-16,5-6 4 15,6-4 3-15,2 0 9 16,2-9-6-16,1-7-3 16,3-15-3-16,0-5-8 15,6-14-9-15,8-1 1 0,4-5-5 16,4-5-1-16,7-5 0 15,-2 0-2-15,0-2 1 16,2 1 1-16,0 0 1 16,6 2 1-16,1 2 9 15,-5-5 4-15,5 6 10 16,-12-4-2-16,-5-2-3 16,7 9-2-16,-8 12-11 15,3-4-4-15,1 3-3 16,-3-1 0-16,-8-2-1 15,0 7-1-15,2 9 1 16,-7 0 1-16,5-1-1 16,-1 2 3-16,3-1-3 15,2 4-1-15,2-4 1 16,4 3-1-16,5-1 2 16,1-7-2-16,8 5 0 0,5 2 1 15,1 2-1-15,2 4 1 16,2 7-1-16,-4-6 0 15,4 5-1-15,3-1 0 16,-6 2 1-16,4 6 0 16,2 3 1-16,-2 1 0 15,9 4 3-15,0-2-1 0,9 7-1 16,1 0 0 0,4 6-2-16,1 1 0 0,-9 2-2 15,0 3 2-15,-7 6 0 16,-1 3-1-16,0 9 0 15,-2 2-1-15,2 6 1 16,2 5 1-16,-3 3-1 16,-1 3-2-16,-8 2 3 15,4 4-2-15,-4 0-1 16,0 5 3-16,3 3-4 16,-6 0 2-16,-1 2-1 15,-2-1-1-15,-1 2 4 16,-1-3 0-16,-2 5-13 15,3-3-5-15,-2 1-26 16,2 3-10-16,1-2-17 0,-1 1-8 16,0 2 46-16</inkml:trace>
  <inkml:trace contextRef="#ctx0" brushRef="#br0" timeOffset="119790.5">3879 4184 1241 0,'44'-20'728'0,"20"-9"-558"16,14 6-144-16,9 5-13 16,-9 4-3-16,-8 17-6 15,-6 4-2-15,-17 12-2 16,-2 5-2-16,-17 2 0 15,1 5 2-15,-10 4 0 16,-2 1 0-16,-8 4 2 16,-7-2-2-16,-6 3 0 15,-12-2 0-15,-1 2 4 16,-10-2-8-16,6 4 244 16,10 3-187-16</inkml:trace>
  <inkml:trace contextRef="#ctx0" brushRef="#br0" timeOffset="121883.04">5771 6154 1135 0,'-17'-15'786'16,"-6"-2"-551"-16,11 1-177 16,0 1-2-16,-12-4-43 15,7 6-6-15,-6 1-3 16,-3 2-4-16,-5 10 0 16,-5 5-4-16,-9 10-1 15,1 9-3-15,-11 5 3 16,-5 2 3-16,-4 7 0 0,0 1 2 15,7 1 2-15,5 5 0 16,9-2 2-16,-1-7-3 16,9 3-1-16,3-3 0 15,9-2-1-15,7 6-1 16,14 4 0-16,8 0-2 16,16 5-1-16,12 2-2 15,13-7 1-15,7-2 1 0,22-1 1 16,2-8 2-16,10-2 1 15,-2-3-1-15,-5-7 2 16,2-3 0-16,0-4-2 16,13-1-5-16,5-12-1 15,0-6 3-15,3-12 1 16,-10-3 1-16,-16-7-5 16,-4-3 1-16,-18-2 5 15,-13-6 2-15,-11-4 4 16,-4 3 3-16,-12-7 4 15,0 0 2-15,-7-6-2 16,-3-4 1-16,-5-3-4 16,-5-4-3-16,-18 1-5 15,-8 1-3-15,-23 5 1 16,-7 3 2-16,-24 5 7 0,-6 7 7 16,-23 9 3-16,-11 1-1 15,10 7-8-15,-1 5 1 16,17 3 4-16,5 0 4 15,9 7 0-15,1-2-2 16,-4 8-8-16,0 12-1 16,-16 23-20-16,3 14-22 0,5 29 24 15</inkml:trace>
</inkml:ink>
</file>

<file path=ppt/ink/ink14.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15T15:18:43.116"/>
    </inkml:context>
    <inkml:brush xml:id="br0">
      <inkml:brushProperty name="width" value="0.05292" units="cm"/>
      <inkml:brushProperty name="height" value="0.05292" units="cm"/>
      <inkml:brushProperty name="color" value="#FF0000"/>
    </inkml:brush>
  </inkml:definitions>
  <inkml:trace contextRef="#ctx0" brushRef="#br0">2683 8289 1726 0,'-7'-15'610'0,"7"-3"-570"16,7-1-27-16,7-2-5 16,0 3-3-16,12-1-5 15,3 1 2-15,6 3-1 16,5-1 1-16,3 1 0 0,2 0-2 16,13-1 0-16,4-3-2 15,12 4 2-15,0-2 0 16,-2 1 2-16,3-1-2 15,5 3 0-15,1 3 0 16,0 1 0-16,-3-2 2 16,0 6-2-16,5 3 2 15,4 2-2-15,5 5 0 16,0 2 0-16,2-3 1 0,1 4-1 16,-3-1 0-16,-4 0 1 15,-3 1-1-15,-4-2 0 16,-1-2 0-16,14 2 0 15,4-2 0-15,2-6 0 16,8-2-1-16,-7-1 1 16,-2-1-7-16,-1 4-11 15,-5-4-6-15,-5 4 12 16</inkml:trace>
  <inkml:trace contextRef="#ctx0" brushRef="#br0" timeOffset="1020.56">17669 6742 1542 0,'42'3'623'15,"25"-1"-607"-15,9 0-12 16,7-2-24-16,8-1 0 16,2-5-7-16,4 3 7 15,6 1 18-15,-1-4 2 0,6 4 13 16,5-5 1-16,15 0 8 16,11 0-2-16,8-4-4 15,1 6-1-15,0-4-3 16,7 3-1-16,9 4-7 15,9-1 1-15,4 1-3 16,-1-2 4-16,7 1 6 16,-4 3 1-16,10 1 3 15,-4-1-3-15,-13 1-6 16,3-1-3-16,-2 3-4 16,7-1 4-16,5 0-4 15,-10-2 3-15,-10 0-1 16,0 1-2-16,-7 3 0 15,-1 0 0-15,-4 1 0 16,-19-4 5-16,-12 4-4 0,-5-2-1 16,-11-4 0-16,-3 1 4 15,-17-8-21-15,-15-2-412 16,-33-12 268-16</inkml:trace>
  <inkml:trace contextRef="#ctx0" brushRef="#br0" timeOffset="20249.01">4074 11375 1536 0,'-3'-7'651'0,"0"-3"-608"16,7 7-19-16,3-2-13 15,1 0-6-15,8 6-3 0,-2 0 0 16,2-1 0-16,0 0-1 15,5-3-1-15,4 2-3 16,12 0-3-16,5-4 5 16,7-2-1-16,5-2 4 15,3-1-1-15,1 1 1 16,1 3 2-16,2-3-4 16,6 1 2-16,1-1-1 0,14 1 1 15,3 2-2-15,1 0 2 16,3 3 0-16,1 3-2 15,-1 2 0-15,0 9 0 16,0 4 0-16,-10-2 0 16,2 4 0-16,8-3 0 15,7-4 0-15,2-2 0 16,-2-4-2-16,8-1 2 16,-4-2 0-16,-3-1-2 15,-3 1 2-15,-11 0 0 16,-5-2 2-16,12 9-2 15,1-1 2-15,-4 1-2 16,6 11 0-16,-3-5 0 16,4 5 0-16,-2-2 0 15,-3-6 0-15,-9-6 2 0,2-1-2 16,1-6 0-16,7 0 0 16,5 3 0-16,-7-2 0 15,7 6 2-15,-1 3-1 16,-8 2-1-16,-5 1 0 15,-6 2 0-15,-9-6 0 16,0 0-5-16,6 0-6 16,13-7-11-16,3-3-5 0,3-10-4 15,4-5 6-15,-10-1 10 16,-3-1 6-16,-3 2 9 16,-2 2 2-16,-11-2 7 15,1 5-2-15,-4 7 4 16,-5 2 0-16,-3 4-2 15,1 1 2-15,0-1-2 16,3 4 2-16,1 1 7 16,0-2 2-16,3 0 4 15,6 0 1-15,-2-2-8 16,2-1-2-16,-5-5-5 16,-6 0-1-16,8 1-5 15,-2 1 1-15,-2 3-4 16,1 1 1-16,-8-1-1 15,3 2-1-15,-5 1 1 0,-4 0 0 16,-12-1-1-16,-4 0 2 16,-6 3-22-16,-3 0 644 15,-13-3-490-15</inkml:trace>
</inkml:ink>
</file>

<file path=ppt/ink/ink15.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15T15:21:51.777"/>
    </inkml:context>
    <inkml:brush xml:id="br0">
      <inkml:brushProperty name="width" value="0.05292" units="cm"/>
      <inkml:brushProperty name="height" value="0.05292" units="cm"/>
      <inkml:brushProperty name="color" value="#FF0000"/>
    </inkml:brush>
  </inkml:definitions>
  <inkml:trace contextRef="#ctx0" brushRef="#br0">12523 1019 1642 0,'3'19'614'16,"15"16"-596"-16,5 9-5 16,15 15-6-16,0 10-4 15,5 12 1-15,4 10-4 16,-5 16 2-16,2 12 0 16,-12 17-2-16,-10 9 3 15,-6 18-3-15,-6 2 0 16,-7 6 0-16,-1 6 0 15,-5-4 2-15,-4-5 3 0,2 3-3 16,-4-10 1 0,1-9-2-16,1-5-1 0,-6-26 0 15,5-6 1-15,-5-31-3 16,2-17-17-16,4-31 42 16,-3-17-400-16,-1-47 286 15</inkml:trace>
  <inkml:trace contextRef="#ctx0" brushRef="#br0" timeOffset="245.34">12683 646 1856 0,'-10'-11'550'16,"-9"12"-560"-16,-2 4 10 16,-2 31 0-16,-4 16 0 15,-5 24-4-15,5 14 3 16,-3 6-8-16,-1-4-20 16,7-6-47-16,2-8 44 15</inkml:trace>
  <inkml:trace contextRef="#ctx0" brushRef="#br0" timeOffset="387.29">12642 775 1918 0,'52'2'564'0,"20"20"-547"16,17 15-5-16,12 27-6 15,-10 9-29-15,12 27 15 16</inkml:trace>
  <inkml:trace contextRef="#ctx0" brushRef="#br0" timeOffset="1142.69">12834 4143 2041 0,'0'-7'556'15,"7"-3"-568"-15,5-3 10 16,13-1-9-16,9 5 6 16,16-6 1-16,6 6-2 15,22 0 1-15,11-1-7 0,16 5 1 16,13 0 3-1,9-2 1-15,0 2 7 0,5 2 0 16,2-2 0-16,6 6 0 16,9-1 2-16,15 3 0 15,-2 2 1-15,-4 5-3 16,6-1 0-16,-2 5 0 16,11-2 1-16,5 0 0 15,-14 3 2-15,-6 3-2 16,-2 0-1-16,-5-1 0 15,10-2 0-15,-5-8 3 16,-16-3 2-16,-7-4-1 16,-12 0-2-16,3 0 1 15,-7-1-2-15,-5 2-1 16,-2-1 2-16,-23-4-2 16,-4-2 0-16,-17-4-21 0,-13-2-31 15,-13-8-321-15,-4-6 250 16</inkml:trace>
  <inkml:trace contextRef="#ctx0" brushRef="#br0" timeOffset="1414.32">17395 3764 2021 0,'-3'1'585'15,"5"2"-537"-15,15 5-49 16,11 3-7-16,16 4-3 15,4 2 2-15,5 5 3 16,-3 2 3-16,-3 1 1 16,-6 5-2-16,-13-2 0 15,3 3 0-15,-12 2 0 16,-5-2 3-16,-9 3-9 16,-18-4-7-16,-13 2-3 15,-7 1-1-15,-27-6-19 16,-1 6-11-16,-5-4-30 15,3-4-17-15,23-9 57 16</inkml:trace>
  <inkml:trace contextRef="#ctx0" brushRef="#br0" timeOffset="1739.07">18417 3627 1021 0,'10'4'853'0,"3"-1"-407"0,2-2-422 16,2 2-3-16,5 0-12 15,0 8 2-15,9 5 8 16,-1-2-4-16,2-2 2 16,2-2-8-16,0-4-8 15,6 0 0-15,-5-1-2 16,-3-4-18-16,-12-1-37 16,-7 0 38-16</inkml:trace>
  <inkml:trace contextRef="#ctx0" brushRef="#br0" timeOffset="1893.65">18560 3829 1869 0,'-3'20'603'0,"-3"3"-506"16,3 16-64-16,1 8-7 16,-6 18-20-16,0 12-1 15,-10 16-68-15,-2 8 603 0,-6 15-431 16</inkml:trace>
  <inkml:trace contextRef="#ctx0" brushRef="#br0" timeOffset="3084.84">13439 4340 1871 0,'-1'-5'558'0,"5"3"-546"16,6 2-6-16,11 15-2 15,4 8-4-15,8 23-1 0,-2 11 0 16,-1 13 1-16,-5 3-2 15,-11 0 4-15,0-3-1 16,-10-12 0-16,0-8 1 16,-1-10-1-16,-9-11 1 15,0-12-3-15,-8-7 8 16,11-8 7-16,-3-7 0 16,6-14 4-16,2-4-8 0,-1-17-7 15,10 0-2-15,2-2-1 16,9 6 0-16,3 12-1 15,-1 8 1-15,6 13-1 16,-3 3-2-16,-1 10 0 16,-1 4 2-16,-6 2 1 15,-4 2 1-15,-2-2 3 16,-1 0-1-16,-5-3-2 16,-3-2-1-16,-4 0 0 15,-8-4 3-15,-7 4-1 16,-5-3 1-16,-8-1-4 15,0 2-1-15,0-8 2 16,1-2-1-16,11-1-4 16,7-1-15-16,4-1-39 15,6 2-12-15,9-7 36 0</inkml:trace>
  <inkml:trace contextRef="#ctx0" brushRef="#br0" timeOffset="3427.46">13939 4780 1807 0,'7'6'593'0,"-2"-3"-547"16,9 4-14-16,-1-4-10 15,-1-3-15-15,8 2-6 16,-6-3-1-16,2-3-9 16,0-1-7-16,-8-7-8 15,-8-3-2-15,0-1-3 16,-3-5 5-16,-6 1 10 15,5-4 3-15,-8 0 20 16,0 5 12-16,-5 3 10 16,-2 8 0-16,-3 9-7 15,-2 4-8-15,3 14-2 16,5 4 5-16,8 8-7 16,8 7-4-16,13 3-4 15,5-3-4-15,11-7 0 16,1-8-1-16,5-7-1 15,4-4-8-15,9-8-43 16,2-4-21-16,-4-10 39 0</inkml:trace>
  <inkml:trace contextRef="#ctx0" brushRef="#br0" timeOffset="3959.59">14382 4757 1160 0,'-2'-9'765'0,"-2"1"-580"16,-3 1-132-16,0-1-24 0,3 4-38 15,1-2-4-15,-1-3-1 16,1 0 3-16,-2-6 13 16,0 0 16-16,2-3 36 15,-1-3 19-15,-1 2 10 16,2 5-4-16,-6 1-10 16,-2 4-13-16,-2 10-23 15,-4 3-12-15,-1 14-20 16,1 6-1-16,2 6-2 15,-1-1-2-15,13 5 3 16,1-3 1-16,8-6 0 16,8-2 0-16,2-12 0 15,5-5-7-15,-1-12 7 16,1-7-2-16,1-7 4 16,2-1 5-16,-3-5-6 0,-2 0-1 15,-6 3 0-15,-2 1 0 16,-3 9-1-16,-4 6-1 15,-1 9-3-15,-1 6 1 16,-4 15-1-16,5 9 1 16,-4 15 3-16,-2 2 0 15,7 11 1-15,-5-2 0 16,1-3 0-16,4 1 2 0,-7-13-2 16,3-3 4-16,-4-3-1 15,-3-7-3-15,-3-7 2 16,-4-2 0-16,-5-8-2 15,-2-1 2-15,2-7-1 16,0-5-4-16,5-6-34 16,4-4-33-16,7-15-164 15,5-7 138-15</inkml:trace>
  <inkml:trace contextRef="#ctx0" brushRef="#br0" timeOffset="4110.63">14537 4757 1558 0,'15'0'754'16,"-3"2"-543"-16,6 14-136 0,-7 5-18 16,-5 6-45-16,6 7-7 15,-15-1-25-15,3 0-34 16,3-5 174-16,-8-7-106 16</inkml:trace>
  <inkml:trace contextRef="#ctx0" brushRef="#br0" timeOffset="4290.42">14479 4508 1281 0,'6'-6'882'0,"-9"-1"-361"16,-2-2-445-16,14 9-38 15,-7 0-13-15,10 4-72 16,7 3-30-16,-11 1-21 15,4 7 42-15</inkml:trace>
  <inkml:trace contextRef="#ctx0" brushRef="#br0" timeOffset="4601.11">14670 4646 1664 0,'11'14'689'15,"1"5"-552"-15,0 6-38 16,-5-3-27-16,1 10-35 0,-2 1-20 15,-2-4-16-15,1 2 3 16,0-14-42-16,2 2-14 16,0-12-15-16,1-4-5 15,-2-11 37-15,3-6 13 16,4-8 21-16,-1-8 2 16,4-4 14-16,-1 0 1 15,0-4 2-15,1 9-3 0,2 11-1 16,-2 5 0-16,0 15-1 15,4 8 5-15,2 18-3 16,0 8 0-16,4 11-5 16,3 5-2-16,-5-6 8 15,5-1-30-15,2-8-250 16,-3-9 191-16</inkml:trace>
  <inkml:trace contextRef="#ctx0" brushRef="#br0" timeOffset="5810.04">16649 4756 2038 0,'4'-2'569'0,"7"-2"-546"15,0-1-11-15,6 5-1 16,5 3-4-16,-3 0-7 16,2 1 0-16,0-5-13 15,-3-7-18-15,-1 1-15 16,-3-1-2-16,-12-3 11 16,0 1 16-16,-4-1 21 15,-11-3 7-15,-2 2 9 0,-8-2 0 16,-4 3-6-16,6 5-7 15,-5 3-6-15,0 4-1 16,4 9 6-16,0 1 3 16,8 10-1-16,5 7-3 15,7 5 0-15,3 0-1 16,13 1 4-16,2-7 0 16,7-10-5-16,5-4-12 0,1-12-31 15,5-3-12-15,1-11-20 16,-3-9-6-16,-3-6 23 15,-2-4 14-15,-3 1 34 16,0 3 11-16,-2 4 40 16,-3-1 20-16,-1 13 22 15,-3 3-9-15,-4 10-7 16,-2 5-9-16,-1 9-17 16,-1 6-9-16,-2 8-17 15,-1 5-8-15,-7-4-4 16,1-3-1-16,-3-9-1 15,4-5-8-15,3-6-16 16,2-7-6-16,2-9-2 16,2-5 10-16,3-9 12 0,1-4 4 15,3 3 6-15,-3 0 0 16,3 8 2-16,-1 4 0 16,-1 8-2-16,1 4 0 15,-3 7 0-15,1 9-1 16,-1 7 1-16,0 3 1 15,-1 1 4-15,1-3-14 16,9-3-43-16,1-4 39 16</inkml:trace>
  <inkml:trace contextRef="#ctx0" brushRef="#br0" timeOffset="6336.61">17513 4836 1713 0,'-1'-4'669'15,"0"-2"-524"-15,-4-5-102 16,-3-3-15-16,-3-2-47 15,-5-5-11-15,1 6-18 0,1 2 6 16,-4 4 19-16,5 7 1 16,4 5 12-16,-8 4 7 15,5 11 3-15,5 4 1 16,-3 4 3-16,15 6-5 16,12 2-2-16,-6-6-1 15,8-8 1-15,0-5 1 16,-2-16-7-16,8-3-1 0,-3-15 0 15,0-8 1-15,1-9 9 16,-1-6 6-16,-3-6 4 16,-6-2 4-16,-6-1 10 15,-4 1-2-15,-3-1 5 16,-2 2-5-16,-3 9-4 16,-1 5-2-16,-2 16 5 15,1 4 4-15,-2 11-2 16,-1 6-4-16,4 21-10 15,2 12-6-15,6 34-3 16,5 17 0-16,5 14 0 16,3 6 1-16,5-10 23 15,1-2-34-15,-9-14 10 16</inkml:trace>
  <inkml:trace contextRef="#ctx0" brushRef="#br0" timeOffset="8176.54">13578 4065 1788 0,'0'-8'583'0,"-5"-13"-569"0,2 0 1 16,-11-10-8-16,-2-3-3 15,10 2 0-15,-4-2-4 16,8-8 0-16,-4-2-2 15,3-12 2-15,0-3 0 16,3-4 1-16,2-3 0 16,-1-4-1-16,1-1 0 0,-3 3 1 15,-6-2 3-15,-2 13 3 16,-3 5 4-16,-3 8 7 16,3 11 3-16,0 5 0 15,1 3-3-15,5 11-8 16,2-1-5-16,1 2-4 15,1 0-1-15,2 2 3 16,0 1 2-16,0 5 7 16,2 0 1-16,-2 0 2 15,0-1 2-15,3 4-4 16,0-1-3-16,4 1-5 16,0-2-3-16,8 0-2 15,0-2 1-15,6 1 0 16,3 0-1-16,2-3 1 0,6 5-1 15,-5-2 0-15,1 0 0 16,5 3 3-16,-1 0-3 16,8 1 0-16,1-3 1 15,1 2-1-15,1-2 0 16,-4-3 2-16,4 3-2 16,-1-1 0-16,-6-1-2 15,1 2 1-15,-1 1 1 16,-1 3 4-16,0-1 4 0,-3 1 2 15,-6-2 0-15,-7 0-1 16,1-2-5-16,-5 3-2 16,-2 1-1-16,-4-1 0 15,-2 2 0-15,-2-2 3 16,3 2-2-16,-7-3 1 16,-1-1-2-16,0 1 0 15,-3-5 0-15,2 1 3 16,1 5 1-16,-1-1-4 15,-1-1 2-15,0 3-3 16,-4-9-1-16,3 3 1 16,1 6 2-16,0-2-2 15,0 2 0-15,1 0 0 16,-1-3-2-16,2 3 0 16,0-2-2-16,0 2 3 0,0-1 1 15,3 1 0-15,2 2 0 16,2-2 1-16,0-1-9 15,0-4-36-15,-1 0-20 16,-3 7 36-16</inkml:trace>
  <inkml:trace contextRef="#ctx0" brushRef="#br0" timeOffset="9309.18">11522 1950 1654 0,'-13'-9'651'16,"7"1"-604"-16,6 2-3 0,6 3-21 15,6 1-20-15,10-2-1 16,4 0 1-16,13-5 1 16,4 3 1-16,10 5-1 15,-6 0-4-15,-4 3 0 16,-1 2 1-16,-7 0 3 15,1-2-2-15,-6-2 0 16,0-1-36-16,-10-6 25 16</inkml:trace>
  <inkml:trace contextRef="#ctx0" brushRef="#br0" timeOffset="9544.87">11328 2192 1894 0,'-1'1'583'0,"3"2"-551"15,21-1-9-15,1-2 2 16,16-1-21-16,6-2 0 16,-1 0 1-16,4-1 1 15,-5 2-19-15,0-2-27 16,-5-1-47-16,-5 0-20 15,-8-2-391-15,-1-1 262 0</inkml:trace>
  <inkml:trace contextRef="#ctx0" brushRef="#br0" timeOffset="9757.83">11705 1715 1589 0,'0'-4'683'16,"-7"0"-591"-16,3 4-34 16,4 9-20-16,-6 19-31 15,2 13-7-15,-5 35-3 16,-9 9 2-16,2 13 1 16,0 0 4-16,9-18-28 0,2-13-35 15,10-29 39-15</inkml:trace>
  <inkml:trace contextRef="#ctx0" brushRef="#br0" timeOffset="9934.73">11812 1595 1688 0,'-5'12'660'15,"2"10"-514"-15,1 27-131 16,-1 17 1-16,-6 23-14 15,3 11 1-15,6 2 6 16,5-2-31-16,-11-1 19 16</inkml:trace>
  <inkml:trace contextRef="#ctx0" brushRef="#br0" timeOffset="10383.6">11463 2590 1882 0,'-7'16'559'0,"7"21"-551"15,0 9-4-15,6 17-3 16,-1 3-1-16,1 0 2 16,5-8-4-16,6-12-46 15,2-6-32-15,4-19 39 16</inkml:trace>
  <inkml:trace contextRef="#ctx0" brushRef="#br0" timeOffset="10696.22">11731 2915 1175 0,'-4'-20'752'16,"-3"1"-605"-16,-2 2-29 16,-1 6-49-16,3 7-36 15,0 6-12-15,-4 6-12 0,7 12-12 16,-5 1 3-16,1 5-6 15,5 4-8-15,3-8-2 16,4-3-2-16,8-5-4 16,-1-8 0-16,6-6 17 15,4 0 1-15,-5-11 18 16,5 0 8-16,-1-4 5 16,-8-2 4-16,-2-3-10 15,-9 0-2-15,-9 1-7 16,-2 3-3-16,-2 5-7 15,-4 1 0-15,2 2-18 16,5 2-14-16,-2 2-50 16,7 4 328-16,2 5-200 15</inkml:trace>
  <inkml:trace contextRef="#ctx0" brushRef="#br0" timeOffset="11040.06">12037 2773 1471 0,'-20'6'694'0,"-6"2"-521"15,4 7-146-15,-1 1-8 16,-1 0-3-16,4 9-15 16,-1-4-1-16,1 6 1 15,6 5-1-15,0-1-4 16,4 0 2-16,12-4 2 16,5-3-3-16,11-5 1 15,1-2-5-15,5-9-2 16,1-6 5-16,3-10-19 15,2-6-20-15,-1-13 26 16</inkml:trace>
  <inkml:trace contextRef="#ctx0" brushRef="#br0" timeOffset="11266.02">12099 2553 1701 0,'-6'9'619'0,"1"5"-593"16,3 8-8-16,-4 16-11 15,0 7-3-15,2 19-3 16,-5 2 1-16,6 3-6 16,0-4-18-16,3-17 46 15,5-7-24-15</inkml:trace>
  <inkml:trace contextRef="#ctx0" brushRef="#br0" timeOffset="11487.21">12210 2877 744 0,'3'-21'798'16,"1"4"-166"-16,-2 6-491 16,1 5-58-16,-3 7-34 15,-8 3-13-15,-8 7-24 0,-2 4-2 16,-4 4-20-16,-1 2-4 15,8 2 1-15,-1-4 0 16,7-3 12-16,6 1 3 16,6-5 10-16,5 0 6 15,12 2-3-15,5 1 0 16,19-1-4-16,12 0-18 16,26-9 7-16</inkml:trace>
  <inkml:trace contextRef="#ctx0" brushRef="#br0" timeOffset="12401.33">14278 1990 1713 0,'0'4'608'0,"1"7"-580"0,5 15-19 15,1 2-2-15,3 20-2 16,4 7-4-16,0 9-1 16,0 6 2-16,-3 2-2 15,-3 2 0-15,-5-5-2 16,-3-8-13-16,2-7-28 16,1-11-22-16,4-15-4 15,2-8 6-15,-5-14-17 16,2-10-137-16,-2-13 114 15</inkml:trace>
  <inkml:trace contextRef="#ctx0" brushRef="#br0" timeOffset="14767.96">14325 1851 1533 0,'1'-1'675'0,"4"-5"-600"15,3 5-16-15,9-1-37 16,4-1-16-16,11 1-3 15,5-5 0-15,6-3-1 16,8 1 0-16,2 5-2 16,-3-3 0-16,0 6 4 15,-2 0-4-15,4 4 3 16,4 3-2-16,2-1-1 16,-2 3 1-16,-6-5-1 15,-6-2 2-15,-5 1 0 16,-5 1 1-16,-8-3 5 15,-4 1 2-15,-6-1 1 16,0 0 1-16,-5 0-7 0,0 0 4 16,-3 1-1-16,-3-3 4 15,0 2-1-15,1 0 1 16,-2-2-5-16,-1-1-1 16,-1-1-2-16,1 3-4 15,-3-2 14-15,0-1 4 16,-1 1 10-16,-2-1 12 15,1-5-4-15,1 3-2 0,1-1-6 16,1-4-8 0,2-5-9-16,0-2-5 0,-2-6-3 15,-2-3 0-15,0-4 7 16,-4-5 2-16,3-3 0 16,1 1 1-16,1-5-7 15,2-9-4-15,4 2 1 16,-1-3-3-16,2 4 0 15,-3 10 1-15,1 8 5 16,1 7 7-16,-5 5 6 16,1 2 1-16,0 3-9 15,-2 2-4-15,4 5-7 16,-1 4 0-16,-2-3 0 16,0 2-2-16,1 2 0 15,-1-4 1-15,3 5 0 0,-2-2 0 16,3 1 2-16,-1 1-1 15,4 1 0-15,-3 1 1 16,-1-1-1-16,0 0 0 16,-4 0 0-16,4 0 0 15,-4-5 0-15,-2 1 1 16,6 1 0-16,-4-2 0 16,8 2 1-16,-1-1-1 0,0-3-1 15,0 0 2-15,0-2-4 16,8 3 2-16,-5 0 2 15,1 1-2-15,6 2 0 16,-14-2 0-16,15 5-2 16,-3-4 1-16,0-1 1 15,9 4-1-15,-7-3 1 16,3 1-1-16,1-3 1 16,2-2 0-16,4 1 1 15,2 1-1-15,-1-1 0 16,1 2 0-16,-3-1 0 15,2 3 0-15,-2 4 0 16,-1-1 0-16,-2 3-1 16,6 3 1-16,-1-5-1 15,2 4 0-15,5 1 1 16,-10-7 0-16,11 4 0 0,-3-2 0 16,0 3-1-16,4 2 1 15,-2 1 1-15,0 1 0 16,1-1-1-16,-1-2 1 15,0 0-2-15,4 4 1 16,-7-3 0-16,1 1-1 16,2 1 1-16,-13-7 0 0,0 3-1 15,3 3 1-15,-9-4 2 16,5 1-2-16,5-3 0 16,-7-3-1-16,3-4-1 15,1 3 1-15,-5-1 2 16,0 3-1-16,-8-2 0 15,-3 0 0-15,-3-1 0 16,2 1 1-16,-3 3 0 16,0-2 0-16,2 0-1 15,-1 2 0-15,0-1 0 16,1 1 0-16,-4 0 0 16,0 0 0-16,0 0-1 15,0-1-1-15,1 1 0 16,-2 0 0-16,-2 0 2 0,2 0 1 15,0 0 1-15,0 2-1 16,2-3 1-16,1 1-1 16,-2-3-1-16,1 1 1 15,-1 1-1-15,-2-2 0 16,2 3 0-16,-1 0 0 16,2 0 0-16,6 0 0 15,-5-1 0-15,5 0 0 16,-4-2 1-16,-4 3-1 0,6-2 1 15,-6 0 0-15,4 1-1 16,5-1 2-16,-4 1-1 16,2 1-1-16,-5 0 0 15,-2 0 0-15,6 3-1 16,-2-3-1-16,1 0 2 16,1 0 0-16,-7-1 0 15,4 1 0-15,6 1 2 16,-3 0-2-16,4-1 2 15,-4 2 3-15,-6-2 6 16,4 0 2-16,-3 0 0 16,3 0-3-16,0 0-5 15,1 0-3-15,5 2-1 16,-1 1 0-16,5 2 0 16,-3-3-1-16,2 3 1 15,1-1-1-15,0-2-1 0,3 2 1 31,-3 1 1-31,-1 0-1 0,0-1 0 0,-4-3 2 16,3-1-1-16,-1 0-1 16,-2-3 2-16,3 3-1 15,-3-1 0-15,0 1 1 16,-5-3-1-16,1 1 0 16,-2 1-1-16,0 0 1 0,-2 0-2 15,-1 0 1-15,0 0 0 16,-1 1 0-16,1 0 1 15,1 0-1-15,1 1 0 16,-2-1-2-16,0 4 0 16,0 3 0-16,-4 5 1 15,2 5-1-15,0 6-2 16,0 6 1-16,-2 7 3 16,2 11-2-16,-1 12 0 15,1 7 2-15,2 16-2 16,0 5 1-16,0 13 1 15,0 0 0-15,-2 7-1 16,2 1 1-16,3-4 0 16,0-2 0-16,4 1 1 0,-1-6-1 15,4 1 0-15,3 2 0 16,-3-3 0-16,-1 1 0 16,-7 0 1-16,-4-6-1 15,-7-3 0-15,-4-3 0 16,-2-5 2-16,1 2-2 15,2-5 2-15,1-6 0 16,2-7-1-16,1-8 2 16,5-11 0-16,1-3 0 0,2-9-2 15,2-1 1-15,-2-4-1 16,-2-2 0-16,-1 2 0 16,-3-4 0-16,0 4-1 15,0 2 1-15,0-3 0 16,0 2 1-16,3-10 2 31,2-10-1-31,0 1 0 0,-5 27-1 0,4 0 1 16,0 0-3-16,2-16 0 15,3 3 1-15,-3-8-1 16,3-1-3-16,-3-8-7 16,-4-8-66-16</inkml:trace>
  <inkml:trace contextRef="#ctx0" brushRef="#br0" timeOffset="35674.89">18457 7096 2361 0,'12'0'-4'0,"8"9"-5"16,2 3 8-16,-9 19 2 16,-4 4 2-16,-5 18-3 0,1 11 0 15,-2 12 4-15,3 4 1 16,5 7 5-16,1-1-2 16,-1-2-2-16,3-3-2 15,-5-12-4-15,-5-7 1 16,6-13-1-16,-5-7 2 15,-4-14-18-15,-2-8-26 16,-13-10 27-16</inkml:trace>
  <inkml:trace contextRef="#ctx0" brushRef="#br0" timeOffset="35951.99">18319 7768 1847 0,'-3'-5'624'0,"5"5"-476"16,9 10-92-16,8 12-55 16,3 6-1-16,0 9-1 15,-2 7 0-15,1 4 1 16,-2-3 1-16,5-1 0 16,0-9 0-16,5-7-5 15,4-4-5-15,2-19 32 0,2-3 8 16,13-14 19-16,1-9 8 15,-1-9-31-15,1-2-5 16,-15-7-35-16,-1 2-49 16,-6 11 337-16,-9 10-227 15</inkml:trace>
  <inkml:trace contextRef="#ctx0" brushRef="#br0" timeOffset="103614.01">2337 14857 1175 0,'10'3'734'0,"7"-3"-596"16,7-1-100-16,5-3-34 15,7 2 1-15,3-2-3 16,8 1 3-16,7 6-1 0,0-2 0 16,4 2 3-16,0-2-4 15,6-3 1-15,-2-1 2 16,21 3 3-16,-1-3 2 16,8-2 10-16,7-1 3 15,-9-10 1-15,2-1 1 16,-14-6-8-16,-2 3 2 15,-13-6-4-15,-12-5-3 16,-3 3-4-16,-13-8 1 0,-10 4 14 16,-4-3 13-16,-20-10 14 15,-8-3 2-15,-17-7-15 16,-9-4-14-16,-12-3-17 16,-8 1-6-16,-1-6-6 15,-6 2 1-15,-11 1-4 16,-2 3-5-16,-21 15 4 15,-4 6-5-15,-6 24 1 16,-4 10 5-16,-1 22 6 16,4 9 2-16,3 10 0 15,7 5 1-15,9 4 2 16,6 2-3-16,5 6 1 16,6 1-1-16,7-1 0 15,17 4 1-15,20 5-1 0,6-4 0 16,23 5-1-16,9-1-2 15,36-11 1 1,20 1 8-16,27-10 9 0,14 0-3 16,9-3 6-16,2 0-10 15,2-4-4-15,-12-8 0 16,2 0-16-16,-11-7-25 16,-19 5 27-16</inkml:trace>
</inkml:ink>
</file>

<file path=ppt/ink/ink16.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15T15:33:03.759"/>
    </inkml:context>
    <inkml:brush xml:id="br0">
      <inkml:brushProperty name="width" value="0.05292" units="cm"/>
      <inkml:brushProperty name="height" value="0.05292" units="cm"/>
      <inkml:brushProperty name="color" value="#FF0000"/>
    </inkml:brush>
  </inkml:definitions>
  <inkml:trace contextRef="#ctx0" brushRef="#br0">6547 13354 2183 0,'-45'5'-4'16,"31"13"-5"-16,10-9 9 0,44 8 0 16,0 3 0-16,7 7 0 15,5 2 0-15,5 9 0 16,7 3-1-16,-4 2 1 15,1 3 0-15,0 2 1 16,0 5-1-16,9 5 2 16,-4-3-2-16,1 9 0 0,-6-4 4 15,-4 7-4-15,4 1 2 16,-4-1-1-16,3 2-1 16,7 3-1-16,-2 4-1 15,2-2 2-15,0 1 2 16,-5-9 1-16,4 0-1 15,-1-4 2-15,-1-4-4 0,-9-6 1 16,2 0 1-16,-12-8 6 16,-2 2-5-16,0-6 4 15,-8-2 1-15,6 4-1 16,-5-10 0-16,0 3 2 16,-4-3 4-16,-10-7 3 15,1 3 1-15,-6-7 1 16,4-1-3-16,7 0-4 15,-3-3 0-15,2 0-3 16,-7-5-3-16,-9-6 0 16,-3 1 1-16,1-1-5 15,-2-4-1-15,-1 1-27 16,-1-2 379-16,-5-1-271 16</inkml:trace>
  <inkml:trace contextRef="#ctx0" brushRef="#br0" timeOffset="1221.99">15640 13358 1707 0,'2'-9'605'0,"11"4"-595"16,4 3-15-16,4-2-13 15,6 3 0-15,5 0-2 16,6 1 9-16,12 7 9 15,10-1 1-15,12 5 1 16,3 1 0-16,13 4 1 16,5 2 1-16,12 1-2 15,3 3 0-15,-6-3 0 16,-5 2 2-16,2 7-2 16,7 3 0-16,6 7 2 0,8 0-2 15,1-5 2-15,-1-2-2 16,1-4 0-16,-7-2 2 15,-5 1-2-15,3-1 1 16,-7-4 1-16,1 2 0 16,2-1 0-16,-10-1 0 15,-7-2-1-15,-7 1 1 16,-15-7 0-16,-7 3 0 16,-3-2-2-16,-10-2 0 15,-5 3 9-15,-1-4 2 0,-8 0 3 16,6 2-5-16,-5-5-5 15,-5 3-4-15,-6-4 1 16,-4-3 2-16,-7 3-21 16,-6 0 281-16,-16 11-201 15</inkml:trace>
  <inkml:trace contextRef="#ctx0" brushRef="#br0" timeOffset="109384.01">18592 9956 1892 0,'-23'-21'584'16,"-6"1"-502"-16,-16 18-88 15,-11 4-14-15,-6 18-3 16,5 9 4-16,4-1 7 15,11 3 5-15,13-2-18 16,4-1-6-16,36 5-6 16,13 1 5-16,22-1 20 15,10 0 7-15,0-6 9 16,2 2-2-16,-3-2 5 0,-5 5-2 16,-7 1-4-16,-5 4 3 15,-14 1-4-15,-3-6 0 16,-15 2 0-16,-10-4 0 15,-14-2 0 1,-16-1 0-16,-9-1 5 0,-12 1-4 16,-12 0 6-16,-2-4-1 15,-4-3-3-15,9 0-4 16,10-8-32-16,5 0-189 0,20-12 151 16</inkml:trace>
  <inkml:trace contextRef="#ctx0" brushRef="#br0" timeOffset="109676.47">18673 10451 1994 0,'61'-12'582'0,"5"9"-533"15,-7-1-44-15,-19 4-3 16,-10 5-6-16,-15 2-5 15,-5 4-2-15,-13 5 2 16,-7 0 2-16,-11 2 3 16,-3 0 0-16,4-2 4 0,4 2 3 15,11-6 0-15,7 2 5 16,15-3 30-16,8-1 20 16,22 2 22-16,13 1 2 15,15 0-34-15,2 0-13 16,0 2-33-16,-11-9-1 15</inkml:trace>
  <inkml:trace contextRef="#ctx0" brushRef="#br0" timeOffset="113669.52">9104 16099 969 0,'-1'0'667'0,"-5"-2"-500"0,4 0-116 15,2 2-316-15,-3-1-350 16,6 6 414-16</inkml:trace>
  <inkml:trace contextRef="#ctx0" brushRef="#br0" timeOffset="129347.2">18067 11158 1673 0,'15'-8'653'16,"10"-4"-564"-16,7 2-49 15,9 0-36-15,4 4-3 16,3 4 1-16,1-1-1 16,4 4-1-16,1-2 1 15,8 1-1-15,4 4 0 16,9-5 0-16,8 1 0 0,8-2 0 16,0-7 0-16,1 3 3 15,-5-5 1-15,-8-1-2 16,-9 0 2-16,-16-1 0 15,-6 6 0-15,-14 0-2 16,-4 5 1-16,-13 2-22 16,-6 3-24-16,-21 10 29 15</inkml:trace>
  <inkml:trace contextRef="#ctx0" brushRef="#br0" timeOffset="153388.39">4452 10741 1530 0,'-3'-24'646'15,"16"-2"-608"-15,19 3-13 16,2 1-10-16,15 3-8 16,3 4-1-16,10 4-1 15,15 1-5-15,20 3 0 16,3 1 2-16,19 1 0 15,0 5-1-15,1 2 1 0,3 0 2 16,4 5-4-16,8-7 5 16,14 0 8-16,18-1 4 15,0-10-1-15,-5 0-1 16,-2 0-6-16,-7-2-2 16,-1 4 1-16,9 6-1 0,-7 1 2 15,-12 4-2-15,1 5-1 16,-3-2-4-16,1 3 0 15,9-2-1-15,-1 2 1 16,-8 0 0-16,-9 2 0 16,-5-1-1-16,-1-1-1 15,1 4 0-15,12 4 0 16,-2-3 0-16,-17-1 1 16,-3 0 0-16,-16-4 1 15,4 4-2-15,6-1 1 16,0-2-1-16,3 1 0 15,-5-3 0-15,-9 1 0 16,-5 2 0-16,-13-3 0 16,-2 0 0-16,-1 0 0 15,-4 1 0-15,4 0-1 0,-1 2-1 16,-9-6 4-16,1 2 2 16,-6-1-4-16,-2-3 0 15,8 8 0-15,-4-4-2 16,-8 0 2-16,-2 1 0 15,-12-4 0-15,0 3 3 16,-4 4-3-16,-4 4 1 16,-4 3 0-16,-6-1-1 15,-9 1 0-15,0 1 0 0,-4-2 2 16,-1 0-2-16,4 2 0 16,-4-6 0-16,-8-4 1 15,6 3-1-15,-8-5 0 16,4 1 0-16,4 4 0 15,-10-3 0-15,5 3 0 16,-2 3 3-16,-1 8-2 16,3 8-2-16,-3 13-1 15,1 6 0-15,4 18 2 16,3 9 2-16,1 16 1 16,-5 8-2-16,-4 13 0 15,-1 10 1-15,-1 11 0 16,1 10 0-16,3 5-2 15,-6 13 2-15,2 19-2 16,-1 2 3-16,-10 16-2 0,4-8-1 16,-7 6 1-16,7-2-1 15,0-4 3-15,-2-2-2 16,8-16 1-16,-2-3-1 16,6-8 1-16,5-1-2 15,5-1 2-15,1-6-2 16,1-8 0-16,1-8-2 15,0-13 2-15,0 0 0 0,2-7 0 16,0-3 2-16,-9 0-4 16,-1 0-1-16,-5-4-16 15,0-2-4-15,-3-3-10 16,-1-7-5-16,-4-6 8 16,-4-6-3-16,-2-14 19 15,0-3 10-15,2-5 6 16,3-2 2-16,0-1 3 15,1-4 0-15,-3-2 2 16,-4-5-1-16,-7-4-8 16,-5-3-2-16,-4-3-15 15,-1-5-10-15,-1-2-11 16,-5-3-4-16,-6-3 13 16,1-1 11-16,-1 1 33 15,4 0 14-15,1 3 18 0,-3-2 6 16,-3-5-10-16,1 1-17 15,-17-8-13-15,-8-1-4 16,-9 7-9-16,-10-5 2 16,-1 8-2-16,-7-1 0 15,-2 5-2-15,1 6 1 16,1 3-3-16,4-2 3 0,-5-13-2 16,-3-6-3-16,-5-11-3 15,-2-5 1-15,-1 3 2 16,-2-5 4-16,3 6 5 15,-2 7 3-15,-12-2 0 16,-1 7 1-16,-8 6 1 16,-5-3 2-16,8 4 3 15,3 1-2-15,5-9-2 16,9-3-2-16,-9-9-1 16,-2-3-1-16,-5-6 1 15,-9 2 6-15,7-3 1 16,1 0 3-16,3 3-4 15,9 0-3-15,-17 5-4 16,1 4 0-16,-9 7 4 16,1 0 3-16,11 5 3 15,-2-3-2-15,13 0-8 0,-12-1-1 16,-4-2-4-16,-3 1 2 16,-6-4-1-16,8-3 3 15,5-6 2-15,7-2 5 16,0-4 0-16,1-5 2 15,-2-6-3-15,-2 1 1 16,6-14-6-16,0-2-3 0,12-3 0 16,5-4 0-16,12-4 0 15,-6-9 0-15,-4-12-2 16,4-4-1-16,-3-11 0 16,7-4-3-16,12-12 2 15,5-4-1-15,8-12-1 16,8-2 2-16,9-12-2 15,3 1 4-15,8-4-1 16,-2-3 0-16,7 5-2 16,-1-3 2-16,8 5 0 15,11 3 1-15,1-5 0 16,6 2 0-16,7-6 0 16,-5-6 1-16,8 3-1 15,11 0 0-15,-3-4 0 16,3-2 3-16,6-1-10 15,-7-4 1-15,5 2 1 0,1 4-7 16,-3 5 11-16,-1 2 1 16,0 3-2-16,-2 2 2 15,3 6 0-15,2 4 0 16,-1 1 0-16,0 0 0 16,-3 3 0-1,-1 0 0-15,1 8-1 0,-3 3 1 16,0 3 0-16,-2 7 0 0,-3-3 3 15,9 6-3-15,-14 1 0 16,7 0 1-16,1 5-1 16,-8-1 0-16,12 1 1 15,-11 0-1-15,-2 6 0 16,4 4-1-16,0 7-2 16,-1 4 2-16,4-2 1 15,-4-2 0-15,3-3 0 16,-4-6 0-16,-3-3 0 15,-3 0 0-15,5 4 0 16,7 4-1-16,2 3 1 16,15 4 0-16,1 5 0 15,5 3 0-15,3 5-1 16,-7 2-8-16,-3 2-24 16,4 5-17-16,-10-2 31 0</inkml:trace>
  <inkml:trace contextRef="#ctx0" brushRef="#br0" timeOffset="156262.42">14012 10851 1135 0,'-1'-3'763'0,"3"3"-538"16,5 5-189-16,-7 4-30 0,-1 4-2 15,-7 6-4-15,1 4 1 16,2 9 5-16,-2 5-3 15,-2 5 1-15,-2 4 1 16,3 12-1-16,-2 5 2 16,0 18-3-16,3 1 3 15,-2 13-5-15,4 7 5 16,-2 11-1-16,1 8 4 0,-2 8 1 16,0 8 0-16,3 12-2 15,-2 4-3-15,-1 17-3 16,1 0 2-16,0 2-4 15,-2 6 0-15,0-4 3 16,-2 8-3-16,-2 7 6 16,-1 4-5-16,-1 13 5 15,0-2-1-15,2 3-3 16,-3-2 2-16,2-6 1 16,-1 5-3-16,-2-4 2 15,0-2 6-15,5-4 5 16,9-5 6-16,4-11 3 15,10 1-4-15,2-8-10 16,2-3-4-16,5 1-6 16,1-2 2-16,5 0-5 0,-1-2-3 15,1-7-19-15,-3-6-10 16,-1-12-37-16,-1-15-162 16,-7-23 163-16</inkml:trace>
  <inkml:trace contextRef="#ctx0" brushRef="#br0" timeOffset="158454.02">13765 10744 1636 0,'-33'1'627'0,"15"5"-587"16,5 1-18-16,10 2-9 15,1 2-9-15,2 0-4 16,1 2-2-16,5-2 2 16,8 1 0-16,7-1 2 15,8-2 0-15,11-1 1 16,6-2-1-16,11-6 1 16,11 4 0-16,11-4 0 15,7 3-3-15,10 3 3 16,1 0 1-16,3 4-4 15,0-2 1-15,-2 5 0 16,-9-6 2-16,-5 8-3 16,3-9 0-16,10 2 0 15,6 3 0-15,8-4 0 16,0 1 0-16,-6 5 1 16,-3-5-2-16,-10 2 1 0,-3 2 0 15,-4-3 1-15,8-2-1 16,8-1 0-16,1-3 0 15,12-3 0-15,1 2 2 16,-7-2-1-16,-2 0 0 16,-8 0-1-16,-7-6 0 15,16 3 0-15,1-2 0 0,5 1 1 16,7 4 1-16,-14 0-2 16,-2 1 0-16,-7 2 0 15,-7-5 0-15,2 2 1 16,11 0-1-16,-3-3 0 15,8 3 0-15,4 0 0 16,-10-2 0-16,-1-1 0 16,-8-1 0-16,-10 2 0 15,2 3 1-15,-6 1-1 16,8 1 0-16,-2 0 0 16,-8-2 0-16,10 3 0 15,-4 0 0-15,-2-4 0 16,-1 0 0-16,-12-4 2 15,-5 2-1-15,-3-1-1 16,-1 0 0-16,2-1 0 16,4-1 0-16,0-5 1 0,4 4-1 15,-1 0 0-15,-6 1 0 16,0 5 0-16,-2 0 0 16,0 6 0-16,-2-4 0 15,-4-1 0-15,-3-2 0 16,-4-4 0-16,-3-4 1 15,-5-1-1-15,-1-1 0 0,-5 5 2 16,0 4-2-16,-3 4 0 16,-5 2 0-16,-4 0 1 15,2 4-1-15,-6-5 1 16,7 6 1-16,-2-3-2 16,-2 1 0-16,4 3 0 15,-3 0 2-15,2 3-2 16,0 0 0-16,-3 7 0 15,-2 1 0-15,-5 8 0 16,-1 3 0-16,5 7 0 16,2 7 2-16,2 4-2 15,2 8 1-15,-1 2-1 16,1 2 0-16,-1 2 2 16,2 1 1-16,0 8 2 15,-4 1 2-15,6 8 0 0,-8 3-2 16,-2 6-1-16,3 9-1 15,-7 11-2-15,0 3-1 16,3 9 0-16,3 2 0 16,0 2 0-16,0 5 0 15,2 5 0-15,0 0 1 16,1 10 1-16,-1 4-1 0,0 9 0 16,-1 2 1-1,-2 4-2-15,-2-2 0 0,-5-4 0 16,-6-4 0-16,-4 2 0 15,0-3 0-15,-3-2 0 16,-1-2 0-16,4-1 0 16,-3 2 0-16,3 3 0 15,4 4 0-15,-4 0 0 16,3 1 0-16,-3 0 0 16,-4 0 0-16,-2-6 0 15,-1-2 0-15,-4-3 2 16,1-10-2-16,-2 5 4 15,-2-3-4-15,0-9 3 16,1 11 2-16,0-7 4 16,-2-5 2-16,1-2 5 15,-3-14 1-15,-1-14 3 16,1-1-2-16,-2-13-6 0,-1-5-6 16,7-11 0-16,-9-13 1 15,0-11 4-15,1-2-2 16,-8-6-7-16,-1 2-7 15,-14-6-5-15,-3-5 3 16,-17-17-2-16,-5-5 7 16,-9-13 2-16,-9-2 0 0,-6 2 0 15,0-3 0-15,-4-7 0 16,-4 8 0-16,-11 6 0 16,-2 4 1-16,-11-2 0 15,4-3-1-15,-2-5 0 16,-6-8 2-16,-5 9-2 15,-19 2 1-15,-19-15-1 16,0 8 0-16,-10-7-3 16,13-5 1-16,8 17-1 15,-4-10 1-15,9 5 2 16,0 6 0-16,11-11-2 16,8 2 2-16,-5-2 0 15,-6-2 0-15,-6-2 0 16,-7-1 0-16,3 2 0 15,5 3 0-15,-6 3 0 0,1 11 0 16,3 4 9-16,1-2 5 16,21 4 12-16,4-2 8 15,2-10 1-15,1-2 0 16,-6-4-6-16,0-4-5 16,5 2-12-16,2 0-7 15,6 4-7-15,12 8-1 16,-10 2-2-16,-1 1 1 0,5 3 5 15,-9-4 2-15,19 0 5 16,4-3 2-16,8-6 1 16,9 3 3-16,7 2 5 15,5 1 1-15,9-1-3 16,0-4-3-16,12-4-8 16,3-3-5-16,10-10-14 15,9-6-11-15,12-11-20 16,10-4-14-16,18-19-22 15,8-11-4-15,11-21-18 16,6-8 183-16,-2-18-70 16</inkml:trace>
  <inkml:trace contextRef="#ctx0" brushRef="#br0" timeOffset="161739.71">13473 9928 1063 0,'-10'-26'772'16,"0"6"-557"-16,0 3-153 15,-3 3-15-15,1 7-14 16,-4 3-6-16,0 2-1 16,-4 6-4-16,-1 6-4 15,-2 10-11-15,0 8-3 0,-7 4-4 16,9 5 0-16,3 0 0 16,9-3-2-16,11 1 0 15,3-3-2-15,14 1-7 16,1-3-8-16,11-6-29 15,-3-3-21-15,2-13-71 16,0-7-154-16,2-7-85 16,-2-6 52-16,-4-4 270 15,1-1 201-15,-2-3 142 16,-5-1 13-16,2-3-116 16,-7 0-85-16,-5 1-25 15,-2 2-6-15,-15 4-12 16,7 5-5-16,-12 6-15 15,3 1-13-15,5 11-11 16,-6 1-6-16,4 10-3 0,1 3 0 16,4 4-1-16,-7-1 1 15,13 0 0-15,1-2-2 16,4-6 2-16,6-2-2 16,2-7 0-16,-10-4 5 15,0-2 27-15,2-5 1 16,-9-6 12-16,1-1-5 15,0-5-20-15,-5 0-10 0,0-1-14 16,3 4-11-16,-4 4-25 16,2 1-13-16,2 8-44 15,-1 0 28-15,-1-1 38 16</inkml:trace>
  <inkml:trace contextRef="#ctx0" brushRef="#br0" timeOffset="162201.55">13648 9991 1001 0,'17'-4'784'0,"-9"-3"-529"16,1 6-99-16,5 2-87 16,-4 6-21-16,3 8-35 15,-1 2-5-15,-3 6-4 16,1 0-2-16,-5-5 2 16,1-2-1-16,-1-8-2 0,0-5-1 15,3-4 0-15,2-5 3 16,3-5 1-16,1-8 1 15,-2-6-1-15,1 0-3 16,-3-6 0 0,0 8 2-16,-1 7-3 0,-5 5 1 15,2 11-1-15,-2 4-4 16,-2 3 2-16,1 4-2 16,-3 0 4-16,0 3 2 0,1 5 1 15,0-8-3-15,1-1 1 16,0-2 0-16,0-8-1 15,2 1-1-15,6-2-7 16,1-8-3-16,10 0-11 16,1-3 0-16,0-1 0 15,-1-2 8-15,-4 4 14 16,-3 1 0-16,2 14 7 16,1 2 2-16,-9 7 2 15,3 2 3-15,-3 0-9 16,-2 3-2-16,-2-3 1 15,6 2-8-15,-4-6-35 16,-1-1 80-16,7-4-43 16</inkml:trace>
  <inkml:trace contextRef="#ctx0" brushRef="#br0" timeOffset="163336.53">13732 9957 1549 0,'-1'-14'679'0,"0"2"-561"16,1 3-86-16,5 8-12 15,-6 0-22-15,0 6-5 16,0 14 1-16,-7 7-1 16,8 17 5-16,-2 0 2 15,-3 0 2-15,4 0 0 0,1-8 0 16,1-3 1-16,1-12-3 16,3-4 1-16,0-7-1 15,4-4 1-15,1-3 3 16,-7-6-1-16,-1-10 2 15,4-2-1-15,-3-9 0 16,3 0 0-16,2-4-3 16,-1-5 2-16,3 1-3 15,1 3 0-15,0 2 0 16,2 8 0-16,-3 7 2 16,1 2 2-16,-1 5 4 15,0 0-2-15,2 4-3 16,-2-1 1-16,2 0-4 15,-1 1 0-15,1 2 1 16,0 2-1-16,4 10 0 16,-1 1 2-16,-1 5 8 0,-3 4 4 15,-1 4 9-15,-4 0-2 16,-3-3-3-16,-1-1-4 16,-4-4-8-16,4 0-5 15,-4-7 1-15,2 1-2 16,0-7 0-16,-3 0-4 15,5 0-27-15,-5-3-10 0,7 1-39 16,1-4-17-16,8-8 56 16</inkml:trace>
  <inkml:trace contextRef="#ctx0" brushRef="#br0" timeOffset="163589.77">14449 9809 371 0,'-5'-11'93'0</inkml:trace>
  <inkml:trace contextRef="#ctx0" brushRef="#br0" timeOffset="163948.78">14436 9677 1238 0,'-1'-13'778'0,"-2"1"-527"0,0 1-175 16,-3-1-24-16,-7-2-32 15,0 3-8-15,-3 1-2 16,1 3-4-16,2 7 1 16,-3-4-1-16,7 13-3 15,-2 0-2-15,3 9 1 16,1 7-2-16,0 9 0 15,1 13 0-15,0 14 0 16,2 10 0-16,1 9 0 16,5 3 1-16,4 3 0 15,0-3-1-15,2-2 0 16,-2-5 1-16,-2-8-1 0,1-4 0 16,-4-19 2-16,-1-6-2 15,-1-13 1-15,-6-9-1 16,0-2 0-16,-7-6 1 15,-6-8-28-15,-7-6-19 16,-14-18 28-16</inkml:trace>
  <inkml:trace contextRef="#ctx0" brushRef="#br0" timeOffset="164141.71">13923 10088 1269 0,'-4'-12'801'0,"6"2"-486"15,5 3-236-15,13 0-51 16,3 1-13-16,11 2-15 16,6-1 0-16,3 2 0 15,7 3-12-15,-3 0-21 16,-3 3-14-16,-4-1-42 16,-5-3 46-16,0-8 16 15</inkml:trace>
  <inkml:trace contextRef="#ctx0" brushRef="#br0" timeOffset="164390.9">14596 9564 1527 0,'3'-10'658'15,"2"10"-596"-15,5 10-28 16,-6 15-34-16,3 9-4 0,-11 22 6 15,-13 4 0-15,9 20 9 16,-3 3 0-16,10 0-4 16,3-6 0-16,0-14-3 15,-7-10-3-15,0-16-3 16,7 0-13-16,3-14 137 16,12-6-96-16</inkml:trace>
  <inkml:trace contextRef="#ctx0" brushRef="#br0" timeOffset="164575.02">14766 10066 1664 0,'10'7'632'16,"4"6"-573"-16,1 7-52 15,-2 2-3-15,-2 4-3 0,-3 1 1 16,-6-8-27-16,1 1-20 15,-3-9-60-15,0-6-450 16,0-8 343-16</inkml:trace>
  <inkml:trace contextRef="#ctx0" brushRef="#br0" timeOffset="164724.86">14837 9765 1720 0,'0'-10'636'0,"0"5"-560"15,0 3-36-15,0 2-40 16,1 1-19-16,0 3-36 16,2 5 301-16,5 4-198 15</inkml:trace>
  <inkml:trace contextRef="#ctx0" brushRef="#br0" timeOffset="165021.18">15196 9936 1803 0,'2'0'593'15,"-2"-3"-539"-15,-5 1-37 16,-12 2-28-16,-3 6-8 16,-9 4 0-16,-3 1-2 15,5 7 15-15,6-2 6 16,10 12 4-16,1-2-3 15,10 8 0-15,-3-5 2 16,1-1-3-16,11 4 0 0,-3-8-2 16,3 0 0-16,11-2 2 15,0-6 0-15,9-6-3 16,2-8-6-16,1-5-27 16,-3-8-13-16,1-11 22 15</inkml:trace>
  <inkml:trace contextRef="#ctx0" brushRef="#br0" timeOffset="165330.53">15410 9647 1819 0,'0'-1'579'0,"-2"6"-541"0,3 6-31 15,-7 16-7-15,-4 10 3 16,3 18 0-16,-5 9-2 16,6 7 2-16,3 0-1 15,2-3-1-15,-2-7 1 16,6-6-1-16,5-3-1 16,3-14 0-16,2-2 0 15,4-10 0-15,1-7 0 0,-3-9-9 16,1-6-5-16,-2-8-20 15,-7-9-13-15,7-6 147 16,-7-7-86-16</inkml:trace>
  <inkml:trace contextRef="#ctx0" brushRef="#br0" timeOffset="165524.75">15228 9812 1989 0,'13'-6'585'0,"16"3"-531"15,7 0-35-15,6-1-12 16,6 4-2-16,-1 0-10 16,-4 0-15-16,-2 5 92 0,0-4-62 15</inkml:trace>
  <inkml:trace contextRef="#ctx0" brushRef="#br0" timeOffset="166656.48">16124 9567 1558 0,'-2'-7'687'0,"2"0"-567"16,3 3-66-16,5-2-40 16,2 0-9-16,8 0-6 15,4-3-3-15,7 2-2 16,7-4 1-16,4-2-4 16,0-4 2-16,3 1 2 15,-6-2 1-15,-5 6 3 16,-8-2 1-16,-15 0 0 15,1 0 0-15,-16-2-1 16,2 5-6-16,-10-3 3 16,-7 3 2-16,4 11 2 15,-16-4 2-15,5 8-2 0,-3 3 0 16,-1 3 1 0,15 4 1-16,-2 6 0 0,5 3-2 15,3 6 3-15,2 2-2 16,2-3-1-16,6 3-1 15,5-9 0-15,3-2-1 16,7-4 5-16,6-3 7 16,4-7 8-16,8 2 7 0,-1-6 1 15,-4-3-7-15,7-2-6 16,-11-7-3-16,4 1-22 16,-3-1-12-16,-8 0 154 15,6-1-107-15</inkml:trace>
  <inkml:trace contextRef="#ctx0" brushRef="#br0" timeOffset="167452.54">16733 9360 1695 0,'2'-12'651'15,"6"5"-561"-15,-7-1-44 0,9 7-38 16,-7 0-6-16,-1 1-4 16,3 0-3-16,-4 1-8 15,2 1 0-15,-7-3 0 16,5 3 1-16,-7-1 7 16,3 1 3-16,-2 0 2 15,1 3 0-15,-3 2 0 16,-2 2 0-16,-6 4 0 15,-4 1 0-15,-3 5 1 16,-2 2 0-16,3 7 1 16,-1 2 0-16,5 5-2 15,4 4 5-15,2-2-3 16,5-1-2-16,4-4 1 16,-1-9-2-16,6-1 1 0,2-5 0 15,3-8 0-15,5 0 0 16,1-10 0-16,2-6 2 15,0-3-1-15,-1-2-1 16,-3 2 0-16,-5 5-1 16,0 5 0-16,-5 1-2 15,-4 8-2-15,-5 4 1 16,-8 15 4-16,-1 9 0 0,-4 14 4 16,2 8-1-16,3 3-3 15,-1 0 2-15,0-3-2 16,0-5 0-16,1-7 0 15,-1-6-6-15,8-11-4 16,-1-11 1-16,5-10-2 16,4-4 9-16,2-5 2 15,0-3 0-15,-1-1 13 16,5-3 1-16,1-1 4 16,7 1 0-16,2-3-4 15,0 0-2-15,4 1-5 16,0 3 0-16,5 0-3 15,1 3-4-15,-2 0-30 16,-1-6 611-16,-4-2-459 16</inkml:trace>
  <inkml:trace contextRef="#ctx0" brushRef="#br0" timeOffset="168018.67">16835 9415 1521 0,'7'-10'677'0,"-2"2"-576"15,-4 4-54-15,4 6-45 16,-7 5-10-16,-1 16-10 16,5 9-3-16,-9 13 7 15,4 7 4-15,2-4 12 16,-3-5 4-16,8-10-1 0,3-3-1 15,-1-13-1-15,0-5-1 16,9-10 4-16,1-4 1 16,6-10 1-16,0-7-1 15,5-3-7-15,-4-6-1 16,1-5-5-16,0 0-4 16,-4 1 5-16,-3 1-1 15,-2 11 6-15,-4 8 2 0,1 10 7 16,-1 3-2-16,2 13 1 15,-2 0 1-15,-3 4-3 16,0 3 0-16,2 3 0 16,2 2-3-16,-3-5 0 15,1 0-3-15,-1-9-10 16,0-4-8-16,-1-3-29 16,-1-5-20-16,6-5 43 15</inkml:trace>
  <inkml:trace contextRef="#ctx0" brushRef="#br0" timeOffset="168223.19">17382 9459 1701 0,'1'2'632'0,"-1"1"-555"16,7 15-73-16,-5 3-7 15,-3 7-6-15,0 3-4 16,1 0-20-16,2-2-18 16,0-9-287-16,0-7 234 15</inkml:trace>
  <inkml:trace contextRef="#ctx0" brushRef="#br0" timeOffset="168403.86">17353 9216 1871 0,'6'-2'600'15,"-5"0"-501"-15,5 4-73 16,0 1-30-16,5 11-47 16,0 1-19-16,-3 4 247 15,-6 2-151-15</inkml:trace>
  <inkml:trace contextRef="#ctx0" brushRef="#br0" timeOffset="168920.21">17605 9439 1882 0,'2'-14'589'0,"2"6"-513"16,0 0-53-16,-2 5-49 16,0 6-11-16,-2 12-8 15,3 13-2-15,1 12 28 16,-2 2 10-16,6 3 7 0,-3-7 2 15,3-11 2-15,4-3 0 16,-1-12-2-16,-1-4 8 16,4-3 20-16,-3-5 10 15,4-7 12-15,6-2-5 16,-7-10-20-16,1 0-12 16,4-8-26-16,-5-4-18 15,8-3-32-15,6 4-20 0,-2 2 51 16</inkml:trace>
  <inkml:trace contextRef="#ctx0" brushRef="#br0" timeOffset="169297.49">18100 9463 1483 0,'15'-4'696'0,"-7"-8"-559"15,2 0-78-15,-9-1-38 16,-8-5-13-16,-6 6-14 15,-10 1-1-15,-5 7 1 16,1 6 4-16,2 10 2 16,2 2 0-16,7 8 0 15,-3-1 1-15,9 3-1 16,2-3 3-16,6-3-1 0,2-3 0 16,2-6 0-16,2-4 0 15,5-3 1-15,3-1 1 16,3-4-4-16,3 0 3 15,-2 0-3-15,-2-6-1 16,-3 5 1-16,2 5 0 16,-1 3-2-16,-1 4 1 0,-2 7 0 15,0 3-1-15,-5 1 1 16,0 0 1-16,3-1 1 16,-7-10 3-16,2-4-22 15,2-3-9-15,-1-12-25 16,9-4 17-16</inkml:trace>
  <inkml:trace contextRef="#ctx0" brushRef="#br0" timeOffset="169659.07">18309 9103 1107 0,'10'-22'813'0,"-3"14"-552"15,-1 7-108-15,2 11-100 16,-1 6-25-16,-4 14-24 15,-3 9-1-15,-4 8-1 0,-1 8 2 16,-2 0 1-16,4-1-1 16,2-5-1-16,-2-12-3 15,-1-9 2-15,4-8 2 16,-1-13 0-16,5-1 0 16,-1-3 1-16,-3-5 0 15,2 0 3-15,-4-6 1 16,3-2-1-16,2 3-2 0,-2-3-1 15,8 7 0-15,-3-3-2 16,-1 1 2-16,4 1-4 16,0 0 2-16,4 0-2 15,-1-1-1-15,0-2 0 16,1 1 0-16,-5 1-9 16,1 3-13-16,-4 2-33 15,-2 1 508-15,2 3-365 16</inkml:trace>
  <inkml:trace contextRef="#ctx0" brushRef="#br0" timeOffset="170370.81">18440 9516 1480 0,'7'3'698'16,"1"3"-545"-16,2-4-110 16,2 3-35-16,-1-3-7 15,3-2-9-15,0-1 0 16,-1-7 6-16,1-2 2 16,-3-12 1-16,-1-2-1 0,0-7 0 15,-3 1-1-15,-3 1-8 16,2 2 0-16,-6 5 2 15,-2 1 6-15,0 10 2 16,-6 5 7-16,-1 5-3 16,-1 1 0-16,-1 11-2 15,2 5-3-15,3 10 4 16,1 7-3-16,2-1 2 16,2 4-1-16,3-7 1 15,4 1-2-15,4-7 0 16,0-8 1-16,1-6-2 15,5-4 1-15,1-7 0 16,-1-4-1-16,3-9 0 16,3 0-2-16,-1-1-5 15,6-4 1-15,3 3 3 0,-3 0-1 16,-2 2 6-16,-5 4-1 16,-8 8 3-16,-2 3-3 15,0 14 8-15,-1 4 0 16,-4 6-1-16,-2 0 1 15,-2-2-5-15,0-1-2 16,3-3 1-16,1-3 0 0,1-9-1 16,3-6-2-16,2-6 4 15,2-4-1-15,6-6 2 16,2 0 0-16,0-5-4 16,4 6-1-16,-2 6 0 15,4 2 0-15,-6 9-1 16,-2-1 0-16,2 12-1 15,-9 2 1-15,1 5 0 16,0 2 1-16,-5-9-12 16,2-4-16-16,1-9-25 15,-1-9-33-15,1-12-228 16,5-4 211-16</inkml:trace>
  <inkml:trace contextRef="#ctx0" brushRef="#br0" timeOffset="170525.98">19412 9201 1203 0,'11'-6'748'16,"-2"17"-596"-16,-1 7-56 16,-2 16-59-16,-3 5-21 15,-3 10-14-15,-1 7 0 16,1 0-2-16,0-4-6 16,0-12-36-16,3-3-56 0,-2-17 62 15</inkml:trace>
  <inkml:trace contextRef="#ctx0" brushRef="#br0" timeOffset="170689.44">19165 9447 1281 0,'41'7'942'0,"13"-7"-363"16,16-4-459-16,10 4-116 15,0 0-70-15,17-8 40 16</inkml:trace>
  <inkml:trace contextRef="#ctx0" brushRef="#br0" timeOffset="-205715.63">4682 15587 1882 0,'-6'-18'596'0,"-3"-6"-494"15,5 8-85-15,-6-4-31 16,-2 6-6-16,-5 4-16 16,-3-2 3-16,-2 11 16 15,-5-2 4-15,-3 10 13 16,4 11 0-16,-1 3 1 15,7 8 2-15,11 8 0 16,-5-2-1-16,13 6-1 16,-3-5 2-16,6-5-3 15,10 2 0-15,2-8-3 16,7 1-3-16,3-5-2 0,2-6-5 16,1-8-12-16,1-5-6 15,1-9-11 1,-4-9 3-16,1-8 3 0,-2-2 9 15,-6-2 19-15,0 2 5 16,-7 2 12-16,-1-1 5 16,2 4 15-16,-1 1 7 15,-8 2 0-15,-3 3 0 0,-10 1-1 16,2 10-6-16,-1 6-11 16,2 6-4-16,1 9-8 15,-1-1-3-15,7 6 1 16,4 6-1-16,6-8 0 15,2 3-1-15,8-6-6 16,-1-6 3-16,0-4 1 16,-4-9 0-16,3-6 5 15,-8-7 0-15,4-1-1 16,-4-3 0-16,0-2 0 16,0 2-2-16,-8-5 0 15,8 6-4-15,-14-3-13 16,4 6-4-16,3 7-6 15,-2 2 5-15,2 6 7 0,5 6 6 16,-5 1 2-16,3 4 4 16,6 10 1-16,-10 0 4 15,5 7 5-15,-2-1-4 16,-4-6-1-16,8-2-2 16,-2-7-2-16,2-2 0 15,6-4 0-15,-3-4 0 16,-1-9 3-16,2 0 1 15,-5-8-3-15,3 3 3 0,0 0-3 16,-2-1 0-16,1 5 2 16,-1 0-2-16,-2 5 4 15,1 4 1-15,-5 2 1 16,3 4 2-16,1 7-4 16,-3-4 2-16,3 0-3 15,-3-4-2-15,-1-4 1 16,5 0-2-16,3-1 2 15,5-3-2-15,3-7 2 16,4-1-3-16,4-7-4 16,4-1-4-16,3 8-1 15,-6-4 1-15,-4 4 3 16,-7 2 5-16,-8 0 0 16,7 6 1-16,-3 5 5 15,-1 5-1-15,-2 3 1 0,-2 2-1 16,-6 3-2-16,6 4 0 15,-2 1-2-15,0-3-1 16,-2-4 0-16,-3-6-10 16,5-3-18-16,0-3-13 15,4-3-10-15,2 0 3 16,-1-8 17-16,3 0 2 0,1 0 20 16,-1-1 3-16,2 2 5 15,2 0 2-15,-4-2 1 16,1 0 2-16,-1 0-2 15,-3 1-1-15,-2 5 7 16,-2-3 6-16,0 8 14 16,-5-4 10-16,1 3 12 15,-1 3 4-15,-1 0-1 16,2 4-1-16,-3 2-16 16,5 5-7-16,-4 4-13 15,3 2-8-15,3-1-5 16,-10-8 1-16,4-1-16 15,-2-7-13-15,-3-4-14 16,8-1-3-16,-1-6 15 16,5 0 13-16,-5-7 15 15,0-1 7-15,1 0-2 0,-2 0 0 16,9 8 2-16,-5 1 1 16,9 7 0-16,-3 3-2 15,-2 4-5-15,1-1 0 16,-11 2 1-16,6 3 4 15,-3-1-1-15,5 0 1 16,-5-3-5-16,-3-3-2 16,4-1 0-16,3 0 0 0,7-3 0 15,0-1-1-15,5-2 2 16,-6-2-5-16,3 1-21 16,5 6-29-16,-7 5 611 15,2 2-449-15</inkml:trace>
  <inkml:trace contextRef="#ctx0" brushRef="#br0" timeOffset="-205481.48">6239 15691 1384 0,'4'-2'839'0,"-8"-4"-434"16,4 4-324-16,-6-1-30 16,0 3-32-16,-1 0-8 15,-2 4-21-15,10 3-29 16,-13-1-63-16,8 4 184 16,-16-10-88-16</inkml:trace>
  <inkml:trace contextRef="#ctx0" brushRef="#br0" timeOffset="-205321.75">6177 15272 1477 0,'20'1'888'0,"-14"-5"-360"16,7 1-445-16,1 6-145 15,-7 5-55-15,3 13-68 16,-5 5-438-16,-13-3 394 15</inkml:trace>
  <inkml:trace contextRef="#ctx0" brushRef="#br0" timeOffset="-205097.33">6550 15262 1885 0,'3'-4'597'0,"-3"0"-477"16,0 10-156-16,-2 9-10 16,-1 24-3-16,2 12 1 15,-3 15 44-15,1 2 5 0,1-1 4 16,1 1 1-16,0-12-22 16,1-4-23-16,-1-16 27 15</inkml:trace>
  <inkml:trace contextRef="#ctx0" brushRef="#br0" timeOffset="-204948.23">6374 15569 2132 0,'10'-13'685'16,"7"-2"-433"-16,20 4-200 15,7 1-52-15,13 10-90 16,-1 0-36-16,12 3 56 15</inkml:trace>
  <inkml:trace contextRef="#ctx0" brushRef="#br0" timeOffset="-202249.62">7239 15942 1067 0,'9'-6'712'0,"-6"-6"-586"15,5 2-62-15,-1-1-17 16,0 0-3-16,8 5-1 16,-3-4-1-16,5-1-11 15,0-1-9-15,10-2 3 16,3-1 6-16,10 3 9 0,3-3-5 16,2-3-9-16,-1 3-7 15,2-4-9-15,5 5-5 16,4 1-3-16,4 2 2 15,-1 2-3-15,-4-1-1 16,-1-1 0-16,2 2 0 16,1 1-5-16,0-1 12 15,-12 3 10-15,-1-3 1 0,-8 1 13 16,-2-2-13-16,7 5-5 16,-7-6-1-16,3 1-6 15,2 1-2-15,3-1-1 16,4 1-2-16,-10-5-1 15,1-4 0-15,-2-2 0 16,6 3 10-16,4 1 2 16,-3-1 2-16,-4 3-1 15,-6-3-7-15,-1 2-4 16,-1 7-2-16,-4-3 7 16,3 2 1-16,-1 3 4 15,5 4-1-15,-6-1-2 16,-4 2-4-16,-3 1 1 15,-5-5-1-15,2 5 3 16,4 0 3-16,-5 2 6 0,10 6 2 16,-5-3-2-16,-1-1-2 15,1-1-4-15,-2-1-3 16,2 4-1-16,-4-1 0 16,3-2-4-16,1 1-1 15,-3-1-2-15,8 2 0 16,1 6 0-16,-3-6 0 15,5 4 0-15,-7-2 0 0,5-2 0 16,-3 1 0-16,11-1 0 16,5 4 1-16,-1-3-1 15,7 2 2-15,-9 0 0 16,0-3-1-16,0 1-1 16,-1-1-1-16,6 3 1 15,-2 1 0-15,0 2 0 16,2 1-2-16,-3 1 2 15,1 2 0-15,-1-2 0 16,-3 2 3-16,-4-6-3 16,-1 1 1-16,0 0-1 15,1 0 0-15,0 0 0 16,-2 1 0-16,-5 2 0 16,-2 0-1-16,-6 2-2 15,1 5 5-15,-6 1 2 0,-1 4 0 16,5 9 2-16,-6 2-3 15,6 3-3-15,-2 2 1 16,-5 0 0-16,-5 1-1 16,0 5 2-16,2 1 1 15,1 4 0-15,-2-1 0 16,-3-3 1-16,2 2-2 16,-5-5-1-16,1 1 1 0,1 0-2 15,-5-3-1-15,-7-2 0 16,1 1 0-16,-5-7 2 15,2 1 0-15,2-2 1 16,-2-4 1-16,-4-3-1 16,-3-3 0-16,-2-4 0 15,0-1 1-15,-3-4-3 16,-2 3 2-16,-5-8-2 16,-2 5-3-16,-10 4-8 15,-2-7-4-15,-6-2 3 16,-1-5 3-16,6-3 10 15,-1 0 6-15,9 1 2 16,0-3 1-16,-2-2-3 16,-2-2-1-16,-2-7-4 15,-10 0-2-15,-2-5 2 16,0-6-4-16,-7-4-3 0,-2-1-4 16,6 5-2-16,-2 1 5 15,15 1 20-15,13 1 5 16,9-4 10-16,1-2-1 15,3-1-12-15,-4-4-3 16,-3-9-4-16,2-1-1 0,-4-9-5 16,4-2 0-16,4-8-3 15,3-6 0-15,12-4-2 16,2-4 2-16,9 0 0 16,3 3 1-16,7 6 1 15,0 4-2-15,3 3 0 16,1 4 0-16,0 4-1 15,7 3-1-15,-4 11-5 16,-1 2-4-16,2 11-19 16,-6 3-15-16,3 5-41 15,5 5-15-15,-4 5-455 16,3-2 367-16</inkml:trace>
  <inkml:trace contextRef="#ctx0" brushRef="#br0" timeOffset="-201455.14">9356 16939 1132 0,'5'-5'844'15,"0"-2"-442"-15,4-1-344 16,3 2-76-16,-5 2-11 16,-6 2-5-16,-1 2-3 15,0 10 24-15,0 2 2 16,3 13 14-16,1 7 1 16,-3 4 5-16,-1 0-3 0,0 5-1 15,-2-4-1-15,-4-3-3 16,6 2-3-16,-3-11-14 15,0-2-9-15,-2-9-2 16,-10-9-1-16,-3-6-2 16,1-5-7-16,-1-5-1 15,6 0 11-15,1-9 23 16,1 1 13-16,2-9 13 16,0-2 4-16,4 10 12 15,0 2 13-15,0 8 18 16,3 6-11-16,0 4-5 15,3 6-12-15,5 8-17 16,1 2-9-16,4 10-10 16,0-2 0-16,1 1 0 0,4 0 9 15,-4-11 26-15,1-2 9 16,3-3 8-16,0-3-14 16,2-7-28-16,5-4-6 15,2-5-55-15,-4-5-28 16,5-5 43-16</inkml:trace>
  <inkml:trace contextRef="#ctx0" brushRef="#br0" timeOffset="-197775.36">14538 16188 1297 0,'-12'-10'810'0,"0"1"-463"16,-5 4-323-16,1 3-24 15,-13 6-16-15,-6 6-1 16,-7 12 4-16,-5 6 8 15,7 5 9-15,5 6-2 16,5-1 2-16,2-1-1 16,17-3-1-16,1-6-4 0,15-4-24 15,2-7-10-15,8-3-24 16,3-4-24-16,3-6-23 16,2-4 7-16,-1-7 24 15,1-4 23-15,-4-6 53 16,0 0 16-16,-5-2 30 15,1-1 4-15,-4-1 3 16,-2 3-9-16,-1 4-12 16,-3-1-4-16,-2 10-5 15,3 2-3-15,-5 1-9 16,3 5-4-16,2 9-3 16,0 2-4-16,3 7 4 15,8 5-2-15,5-6-1 16,6 1 3-16,1-8-4 15,2-9 2-15,-2-6-2 16,-4-12 7-16,10-6 18 0,-9-6 8 16,-1-2-3-16,-1 2-3 15,-12 2-3-15,-4 1 1 16,-8 0 6-16,-7 1 0 16,-7 6-11-16,-5 3-10 15,-3 13-11-15,-1 5-3 16,-1 10 4-16,4 8 0 0,-1 5-2 15,7-1-4-15,3 0-29 16,-4-7-15-16,13-2-108 16,-1-3 96-16</inkml:trace>
  <inkml:trace contextRef="#ctx0" brushRef="#br0" timeOffset="-197118.19">14659 16410 939 0,'11'-6'793'0,"5"6"-413"16,-5-4-211-16,-3 3-86 15,2 4-22-15,-3 5-22 16,1 4-8-16,-5 2-13 16,1 0-6-16,-2 0-8 15,1-4 1-15,2-4-4 16,2-4 0-16,2-7-6 16,-1-6-5-16,5-11-3 0,1-1-3 15,4-8 2-15,4-1 1 16,0 0 8-16,1 3 3 15,-1 7 3-15,1 6 4 16,-11 7 8-16,2 3 0 16,-1 11-2-16,-7 5-1 15,3 8-5-15,-9 0 1 16,-3 4 2-16,0-2 1 16,0 1-3-16,6-2-1 0,-1-5-2 15,4-3 0-15,1-6-3 16,1-1 0-16,-8-6 1 15,0-2-1-15,7-5-4 16,2-2-4-16,14-2-12 16,-5-7-6-16,-3 3-2 15,8 2 4-15,-10 5 14 16,4 9 6-16,-2 2 4 16,-8 5 7-16,2 3 7 15,2 2 3-15,0 6 2 16,-1-1-4-16,0 6-7 15,0-1-4-15,-2-6-4 16,-1 1 0-16,1-11-8 16,0-4-6-16,2-3-10 15,1-6-9-15,4-3-3 0,-1-3 8 16,2-2 7-16,4 2 8 16,1-2 11-16,2 1-3 15,-4 1-16-15,2 4-15 16,-6 7-8-16,-7 1 4 15,4 9 22-15,-8-2 9 16,1 3 14-16,7 4 6 0,-2 3 9 16,-4 2 0-16,2 2-3 15,-5 0-16-15,-3-2 131 16,4 0-101-16</inkml:trace>
  <inkml:trace contextRef="#ctx0" brushRef="#br0" timeOffset="-196907.43">15629 16424 2005 0,'2'0'585'0,"3"2"-527"16,-3 2-53-16,-2 7-50 15,-1 1-9-15,-5 0-24 0,0 1-1 16,4-1-21-16,-4-9 55 16</inkml:trace>
  <inkml:trace contextRef="#ctx0" brushRef="#br0" timeOffset="-196755.56">15684 16030 2027 0,'5'5'618'16,"1"5"-495"-16,0 6-228 15,-2 0-38-15,-1 4 72 16</inkml:trace>
  <inkml:trace contextRef="#ctx0" brushRef="#br0" timeOffset="-196343.88">15906 16150 1256 0,'0'-7'685'15,"10"6"-685"-15,-5 1-92 16,-6-7-56-16,2 5 73 16,-3 0 218-16,-4-5 44 15,13 8-11-15,-3 1-45 16,6 1-67-16,-1 2-27 0,-12-5-18 16,8 1 0-16,-7 0 8 15,6 3 7-15,-1 1 11 16,-1 3 1-16,-3 0-3 15,-1-1-7-15,6 10-14 16,-5 1-7-16,5 12-11 16,-3 1-3-16,3 10-1 15,0 0 0-15,2 0 0 16,-2-2 3-16,1-7-32 16,0-3-23-16,1-7-36 15,0-7 47-15</inkml:trace>
  <inkml:trace contextRef="#ctx0" brushRef="#br0" timeOffset="-196161.57">15766 16251 2366 0,'22'-3'619'0,"6"-1"-538"16,23-2-156-16,12-2-52 15,17 1-59-15,10 6 7 0,12 5 45 16,0-1-93-16,-4 0 163 16</inkml:trace>
  <inkml:trace contextRef="#ctx0" brushRef="#br0" timeOffset="-187365.44">2903 10471 1564 0,'3'-42'679'15,"-7"0"-539"-15,-4 1-101 16,-6 8-21-16,-3 2-5 16,-7 5-13-16,-1 3-4 0,-4 13 0 15,-5 4-1-15,-11 12 5 16,-5 9 0-16,-4 10 3 16,2 4-1-16,4 5-1 15,4 3 4-15,12-5-3 16,8-4-1-16,17-2-1 15,7-6-1-15,15-5-3 16,9 3 1-16,9-7 0 16,12 3 1-16,-1-1 4 15,2-1-2-15,2 2 3 16,-11-5 0-16,0 0-2 16,-6 0 3-16,-9-2-3 15,-3 1 0-15,-6-3 1 16,-3 1-1-16,-6 0-1 15,-4 1-1-15,-10 2 2 16,-7 1 0-16,-8 6 4 0,-2 4 3 16,-8 2-7-16,8 3 1 15,-2-3-2-15,8 0-18 16,9-1 183-16,3-5-127 16</inkml:trace>
  <inkml:trace contextRef="#ctx0" brushRef="#br0" timeOffset="-187199.34">2968 10640 1882 0,'8'-2'577'0,"3"7"-528"16,0 10-21-16,-7 13-17 16,-4 5-4-16,0 18-1 15,-6-3-1-15,-4 4-45 16,5 4 32-16</inkml:trace>
  <inkml:trace contextRef="#ctx0" brushRef="#br0" timeOffset="-178871.78">932 12074 1166 0,'1'-9'768'0,"9"-1"-544"16,6 1-159-16,11-3-30 16,10 2-16-16,10-1 7 15,7 2 0-15,11 3 2 16,0-1-3-16,-4 4-11 15,-4-3-8-15,-9 3-3 16,-2 3-1-16,-6-1 0 16,-1 1-2-16,-7 4 1 0,-12-4-9 15,-4 5-32-15,-14-1-25 16,-13-1 27-16</inkml:trace>
  <inkml:trace contextRef="#ctx0" brushRef="#br0" timeOffset="-178667.39">1307 12080 1340 0,'-10'-1'698'0,"10"2"-611"15,0 1-36-15,4 0-35 16,3 2-10-16,0 5 4 16,4 3 3-16,-1 10 0 15,-2 8 0-15,-7 14-2 16,0 11-2-16,-6 4-4 15,1 2 0-15,1-3-34 16,-1-5-27-16,4-9 33 16</inkml:trace>
  <inkml:trace contextRef="#ctx0" brushRef="#br0" timeOffset="-178366.6">1609 12384 1713 0,'5'-4'607'0,"-3"5"-581"15,6 7-19-15,1 8-2 16,7 6-2-16,-13 2 1 15,4 3-3-15,-3 6 3 16,-4-4-1-16,2 6-1 16,6 0 3-16,-6-8-3 15,1-1-13-15,0-10-39 16,-4-5-159-16,11-10 137 16</inkml:trace>
  <inkml:trace contextRef="#ctx0" brushRef="#br0" timeOffset="-178029.31">1856 12287 1480 0,'-2'-8'701'0,"3"3"-548"16,9 2-127-16,2-1-7 16,7 4-9-16,6-2 7 0,8 3 10 15,5 0 5-15,8-3 4 16,0-4-5-16,5-1-7 16,0 1-9-16,-2 1-8 15,-1 4-2-15,-11-1-5 16,1 2 0-16,-7 2 0 15,-4-3 0-15,-3 4-18 16,0-3-22-16,-9 0 238 16,-3 0-163-16</inkml:trace>
  <inkml:trace contextRef="#ctx0" brushRef="#br0" timeOffset="-177710.75">2321 12111 1898 0,'-2'-4'578'0,"7"2"-523"0,3 3-42 15,10 2-12-15,5 3-1 16,8 2 2-16,7 5-1 16,-8-5 0-16,3 2 0 15,3 7 1-15,-4-5-1 16,0 2 0-16,-3 2 1 15,-8-7-1-15,-7-2-1 0,-6 1 1 16,-5-5-1-16,-14-1-1 16,-6 2 0-16,-14 9-3 15,-4 5 1-15,-11 6-2 16,-1-1-4-16,4-1-31 16,1-2-14-16,15 2-29 15,4-1 46-15</inkml:trace>
  <inkml:trace contextRef="#ctx0" brushRef="#br0" timeOffset="-177234.86">2785 11948 1639 0,'-4'-9'655'0,"6"4"-573"16,7-3-52-16,12 3-17 15,5-3-12-15,12 1 10 16,-1 1 3-16,14 3 9 15,3 3 3-15,3-1-8 16,5 1-4-16,-12-3-11 16,-1 2 0-16,-4 2-3 0,-7-1 0 15,-5 4-5-15,-3-1-17 16,-9 0-49-16,-3 0 203 16,-29 4-120-16</inkml:trace>
  <inkml:trace contextRef="#ctx0" brushRef="#br0" timeOffset="-177034.91">3209 11925 1673 0,'-5'-4'649'0,"4"4"-562"16,1 6-54-16,2 16-29 16,4 9-3-16,-6 14-2 15,1 8 1-15,-4 9 1 16,-3-1 2-16,6 0 2 15,2-2-7-15,3-12-40 16,0-3-13-16,1-16 26 16</inkml:trace>
  <inkml:trace contextRef="#ctx0" brushRef="#br0" timeOffset="-176743.56">3394 12212 1849 0,'24'-10'569'16,"6"2"-532"-16,0 4-25 16,-4 4-10-16,-8 3 0 15,6 10-2-15,-5 1 0 16,-4 4 0-16,0 0 0 16,-15-3-4-16,2 4-1 0,-9 2-4 15,-12 0-1-15,-5 2 3 16,-7-2 3-16,-9-3 6 15,11-2 9-15,7-6 3 16,4-2 4-16,18-4 4 16,-1-1-1-16,15 6-1 15,11-2-3-15,12-4 2 16,11 2-19-16,6-4 0 16</inkml:trace>
  <inkml:trace contextRef="#ctx0" brushRef="#br0" timeOffset="-169832.6">2413 11181 1079 0,'6'-6'659'16,"6"-1"-609"-16,-1-2-44 16,3 1 10-16,2 4-4 15,-1-1-3-15,0-1 1 0,9 5-4 16,-2-6-2-16,9 1 1 15,13 6 1-15,-5-5-3 16,10 4 8-16,-1 0-5 16,2-2-1-16,3 3 2 15,-3 2-3-15,5 2 1 16,0 2 1-16,-2-2 1 16,0 6-2-16,-4-4-1 0,-4 2 0 15,1 3 7-15,-5-3-8 16</inkml:trace>
  <inkml:trace contextRef="#ctx0" brushRef="#br0" timeOffset="-150516.95">22497 11587 1331 0,'0'-20'690'0,"0"2"-604"16,-1 7-70-16,-11 4-83 15,-5 5-35-15,-6 7-17 16,-9 2-40-16,5 5 112 16,2 2 47-16,-1-1 38 15,6 1 2-15,7 1-9 16,4-1 0-16,9 1-9 15,6 1-6-15,8 5-4 16,2-4 0-16,14 9 9 16,1-5-4-16,4 0 6 15,3 1 5-15,-3-4-12 0,0 2-1 16,-9-2-5-16,-5-3-4 16,-10 0 10-16,-8-2 6 15,-9-2 16-15,-3 5 8 16,-12 2-8-16,-3 1-4 15,-12-2-16-15,-4-2-5 16,5 5-2-16,-7-7-9 16,20 5-35-16,2-3-7 0,4-8 20 15</inkml:trace>
  <inkml:trace contextRef="#ctx0" brushRef="#br0" timeOffset="-150120.6">22637 11869 1679 0,'22'-8'620'0,"3"1"-592"16,4 0-30-16,-1 5-13 16,-4-5-3-16,0-3-2 15,-1 1 13-15,8-1 7 16,1 1 0-16,-5-4 0 15,-3-1 2-15,-14-5-1 0,-5-1 1 16,-1 4-2-16,-4-1-2 16,-16 0-7-16,1 2 0 15,-7 1 2-15,-7 1 3 16,8 13 15-16,-4 0 2 16,-2 7 3-16,4 7 2 15,6 3-3-15,-1 5-5 16,16 7-1-16,2-1-1 15,13 2-4-15,11-1 1 0,8 0-1 16,2-5-1-16,2-4-6 16,-4-3-6-16,0-4-16 15,-4-2-25-15,-2-4-573 16,-6-4 383-16</inkml:trace>
  <inkml:trace contextRef="#ctx0" brushRef="#br0" timeOffset="-149758.03">23140 11670 1819 0,'5'-8'585'16,"0"2"-524"-16,0 12-59 16,2 6-4-16,-3 5-4 0,-2 5-3 15,1 7 5-15,-2 2 0 16,1 2 4-16,-2-1 1 15,3-9 2-15,-3-6-2 16,0-9 2-16,4-2-2 16,-8-8 1-16,6 1 1 15,1-7 4-15,0-3 1 0,2-5-1 16,-5-8 0-16,5-3-3 16,3-2-3-16,0-6-1 15,5 2 0-15,9 3 1 16,-5 0-1-16,3 10 0 15,4 5-1-15,-1 5 1 16,5 3-7-16,7 7-14 16,-8 0-8-16,-5 2-33 15,0 3-10-15,-6 1 40 16</inkml:trace>
  <inkml:trace contextRef="#ctx0" brushRef="#br0" timeOffset="-149562.41">23571 11719 1860 0,'5'3'577'15,"1"7"-524"-15,3 8-49 16,-6 2-17-16,1 5-3 16,-1 0 0-16,-2-2-6 15,0-2-14-15,2-2-11 16,-2-6-50-16,1-4-268 15,-1-11 221-15</inkml:trace>
  <inkml:trace contextRef="#ctx0" brushRef="#br0" timeOffset="-149390.24">23602 11450 1720 0,'2'0'651'15,"4"3"-490"-15,4 4-197 16,0 3-26-16,9 6-45 16,-2 3-57-16,8 1-435 15,0 2 363-15</inkml:trace>
  <inkml:trace contextRef="#ctx0" brushRef="#br0" timeOffset="-149016.77">24003 11682 1340 0,'5'-6'727'0,"-1"1"-566"16,-6 2-106-16,-5 2-26 16,-10 1-31-16,-4 2-5 15,-3 7 7-15,0 2 7 16,3 8 4-16,4 2 1 16,8 10-6-16,0 1-2 15,10 2-4-15,0-2 1 0,9-7-1 16,3-4 3-16,2-9 2 15,3-4-1-15,1-9 4 16,-1-5-1-16,-1-9 0 16,1-4-2-16,-2-4-4 15,0 0 0-15,0 6 3 16,0 2 2-16,-2 6 8 16,-1 6 4-16,1 7-4 15,-6 7-1-15,-5 9-9 16,2 5-3-16,-5 3 0 15,4-3 3-15,0-6-22 16,-3-7-14-16,12-9-31 16,-6-8-29-16,11-17-323 15,5-11 222-15</inkml:trace>
  <inkml:trace contextRef="#ctx0" brushRef="#br0" timeOffset="-148816">24565 11072 1854 0,'10'10'564'16,"0"27"-542"-16,-2 16-15 15,-7 29 5-15,0 9 0 0,0 12-3 16,0-1 1-16,7-5-10 16,4-5 0-16,10-10-25 15,-1-8-12-15,1-16-39 16,4-7-9-16,-2-24 46 15</inkml:trace>
  <inkml:trace contextRef="#ctx0" brushRef="#br0" timeOffset="-148266.25">22933 10278 1816 0,'11'-33'582'15,"0"5"-534"-15,-2 16-41 16,-2 7-5-16,2 10-1 16,2 8-1-16,10 13 0 15,4 6 3-15,11 14 1 0,1 6 2 16,4 12-1-16,0 2-2 15,-1-2-2-15,2-5 1 16,1-10 1-16,-3-6-6 16,-4-16-31-16,-6-8-21 15,-10-20 29-15</inkml:trace>
  <inkml:trace contextRef="#ctx0" brushRef="#br0" timeOffset="-148087.48">23561 10071 1972 0,'-31'17'580'15,"-14"14"-525"-15,-30 22-55 16,-9 11 0-16,-14 13 0 16,2 8-5-16,10 10-45 15,-2-2-25-15,-1 4 43 16</inkml:trace>
  <inkml:trace contextRef="#ctx0" brushRef="#br0" timeOffset="-147003.68">22671 12606 1851 0,'4'-18'564'15,"-3"2"-541"-15,-4 1-20 16,-5 1-15-16,-6 7-7 0,-4 2 1 16,-2 3 1-16,-6 8 11 15,1 2 3-15,-1 6-1 16,3 2-1-16,-1-3 0 15,7 1-4-15,8-1 2 16,2-1 0-16,16 6 0 16,0-2 6-16,9 3 0 15,3 1 2-15,4 1 0 16,0 1 2-16,-3-5-2 16,-3 4 0-16,-7-5 3 15,-2 0-2-15,-10 0-1 16,-2-2 0-16,-9 2 3 15,-7-2 4-15,-4 4 0 16,-5-3 2-16,-8 1-4 16,0 0-1-16,6-6-5 15,9 0-11-15,7-7-20 0,13 1 19 16</inkml:trace>
  <inkml:trace contextRef="#ctx0" brushRef="#br0" timeOffset="-146750.38">23021 12670 2025 0,'4'-6'577'0,"-7"-2"-549"16,-5 2-52-16,-8 12-32 16,-6-3 1-16,2 12 13 15,-1 1 25-15,12 5 23 16,4 2 3-16,5 1-2 15,10 1-1-15,6-1 3 16,4-1 0-16,7-4-1 16,3-5 0-16,5-4-2 15,3-4-6-15,-3-9 4 16,-5-1-4-16</inkml:trace>
  <inkml:trace contextRef="#ctx0" brushRef="#br0" timeOffset="-142276.44">23247 12373 732 0,'5'-16'624'0,"5"7"-251"16,-11-3-151-16,1 7-86 15,3 4-25-15,-3-3-50 16,6 6-15-16,3 7-34 16,-8-1-8-16,6 12 2 15,2 0 5-15,1 8 7 16,6 10 2-16,-10 2 0 16,3 3-7-16,-2-4-4 15,3 0-3-15,7-3-2 16,-9-3 0-16,0-2-2 15,-8-3 2-15,-5-5-2 0,7 3-1 16,-3 0 1-16,9-1 1 16,-8-7-2-16,-1-5 2 15,1-7 0-15,-2-3-1 16,7-1 14-16,-2-3 8 16,0-8 12-16,-1-2-1 15,0-9-9-15,0-4-11 16,3-1-11-16,0-2-1 15,2 2-3-15,1 2 1 0,-1-2-1 16,3 5 3-16,5 4-3 16,1 4-2-16,6 5 0 15,-2 2 2-15,-2 5-2 16,-1 1 1-16,-1 8 1 16,1 2-1-16,-1 5-1 15,-1 2 2-15,2 7 0 16,-1-1-1-16,3 2-12 15,-2-1-12-15,5-5-30 16,-6-4-17-16,4-6-23 16,8-3-216-16,-9-13 215 15</inkml:trace>
  <inkml:trace contextRef="#ctx0" brushRef="#br0" timeOffset="-141888.5">23832 12764 1763 0,'1'0'593'16,"-3"0"-562"-16,2 0-22 16,1 1-9-16,6 3 0 15,3 1 6-15,5-1-1 16,-2-2 4-16,2-3-1 0,0-1-1 16,0 0-1-16,-5-8-3 15,0-1-2-15,-2-3-1 16,-4-7-1-16,1 0-1 15,-3 0 0-15,-2-7 2 16,0 3 0-16,-4 2 0 16,-1 5-3-16,1 10 1 15,-4 4-2-15,-4 7 0 16,0 3 3-16,-3 9 1 16,2 4 2-16,4 10 1 15,6 6-3-15,1 1-2 16,5 3 0-16,8-6 1 15,1-3-2-15,12-6-1 16,2-3 2-16,5-6-19 16,1-6-6-16,1-5-31 0,0-4-164 15,-3-6 157-15</inkml:trace>
  <inkml:trace contextRef="#ctx0" brushRef="#br0" timeOffset="-141385.89">24399 12767 1595 0,'1'-14'644'0,"-1"-2"-568"16,-4 3-51-16,-4-3-21 15,-7 0-4-15,-7 4-2 16,-2 0 3-16,1 9 7 16,-1 4 1-16,0 4 1 15,7 6-5-15,-2 4-1 16,14 6-3-16,6 4 1 15,-1-2-2-15,8-1 1 16,-8-7 0-16,4-4 0 16,0-7 3-16,4-2-2 15,10-2 2-15,-1-3-2 16,0-7-1-16,0-9-1 16,-6-6 0-16,4-9-2 15,-2-3-2-15,-3-9 1 16,2-1 3-16,-2-7 0 0,0-5 3 15,3 8-2-15,-2 5 2 16,-4 11 6-16,0 9 1 16,-4 15 6-16,-2 3-1 15,-1 15-8-15,-2 9-1 16,-4 11-3-16,2 13 2 16,-4 11 4-16,1 6 1 0,1 5-1 15,2 1-3 1,4-3-6-16,0-5 0 0,4-13 0 15,0-8-1-15,4-14-8 16,3-3-5-16,0-9-20 16,0-4-13-16,-2-5-1 15,0-8 27-15</inkml:trace>
  <inkml:trace contextRef="#ctx0" brushRef="#br0" timeOffset="-140950">24600 12586 1545 0,'13'-1'709'16,"-6"1"-523"-16,6 8-171 15,2 5-11-15,-3 7-4 16,-5 2 4-16,-7 0-2 0,4 5 4 16,-5-4 0-16,5 4-3 15,2-1 0-15,-3-4-3 16,4-2 0-16,3-6 0 15,3-7-5-15,-3-5-5 16,3-8-27-16,4-3-16 16,-5-7-44-16,2-1-41 15,0-5-11-15,-6-2 24 16,0-2 28-16,1-4 73 0,-3 2 136 16,0 2-11-16,-2 9 36 15,1 7-7-15,-2 7-36 16,-1 3-33-16,-2 4-33 15,1 6-8-15,-1 6-14 16,0 3-1-16,1 2 7 16,3-1 1-16,1 3 3 15,1-3 2-15,2 0-3 16,1-2-2-16,1-6-7 16,0-2-1-16,1-2-4 15,-3-6 2-15,1-1-30 16,1-1-19-16,-4-7 25 15</inkml:trace>
  <inkml:trace contextRef="#ctx0" brushRef="#br0" timeOffset="-140536.3">24965 12768 1900 0,'6'5'604'15,"-4"-7"-494"-15,5 3-136 16,-2-1-53-16,3 1 3 0,1-5 27 16,1 1 26-16,3-5 51 15,-4-8 2-15,5 0-3 16,0-3-10-16,2-5-16 16,-4 1-1-16,-7-2-5 15,3 0 1-15,-8 3 2 16,-2 3-1-16,0 8 6 15,-12 0 2-15,2 10 5 16,-2 1 4-16,-3 10-2 16,4 4-3-16,-4 5-4 15,7 10 3-15,-1 2-6 16,3 5 1-16,12 4-1 16,4-5 0-16,11 2 3 15,0-9-3-15,7-9 5 16,3-1-5-16,-10-11-2 0,4-2 0 15,-7-8-24-15,-4-6-21 16,5-7-22-16,1-3 38 16</inkml:trace>
  <inkml:trace contextRef="#ctx0" brushRef="#br0" timeOffset="-140337.57">25235 12158 2070 0,'8'8'600'0,"-8"10"-505"16,-5 11-85-16,1 30-18 15,-6 12 4-15,2 18 2 16,1 6 1-16,-4-1-4 16,10 4-19-16,6-5-53 15,1-2 62-15,11-18-10 16</inkml:trace>
</inkml:ink>
</file>

<file path=ppt/ink/ink17.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20T14:50:25.1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22453 10619 832 0,'-4'3'490'0,"-2"1"-574"15,3-3-94-15,-5 1 32 16,4-1 117-16,3 2 124 15,-8 0 194-15,9-1 37 16,-5 3-65-16,1-3-123 16,1 1-62-16,-3 3-14 15,-2 4-18-15,-3 3-12 16,-2 13-12-16,-6 5-5 16,-2 8-6-16,-3 5 0 0,1 8-5 15,8 2-2-15,12 1 1 16,10-3-1-16,18-9 2 15,11-4 1-15,21-12 10 16,13-5 5-16,12-16-2 16,10-10 0-16,3-15-9 15,6-5-5-15,-6-10 0 16,-6-2-2-16,-13 1 0 16,-10 4 0-16,-21 4-2 15,-13 7 3-15,-19 8 6 16,-15 2 5-16,-21 2 7 15,-13 6 2-15,-33 7-9 16,-13 5-4-16,-25 19-6 16,-12 4 0-16,-10 13 2 0,1 3-2 15,15 7 0-15,14 0-1 16,30 0-2-16,14-8 2 16,32-1-7-16,11-6 0 15,29-9-5-15,14 0 1 16,28-14 6-16,21-8 3 15,19-18 5-15,16-9 1 16,7-19-1-16,-4-9-2 0,-12 1 2 16,-16-2 0-16,-28 8-1 15,-18 10 0-15,-25 9 5 16,-12 7 7-16,-25 7 11 16,-14 5 2-16,-32 9-12 15,-16 11-2-15,-23 16-13 16,0 7 0-16,9 14-1 15,6-7 1-15,33-2-2 16,10-3 0-16,32-11-5 16,21 1-7-16,32-7 4 15,17-10 0-15,25-20 3 16,8-13 4-16,4-29-1 16,4-11 1-16,-13-17-4 15,-6-11 13-15,-18-9-1 16,-10-4 2-16,-23-1 19 15,-16 1-2-15,-23 7 10 0,-10 9 8 16,-28 12-18-16,-9 17-10 16,-23 25-18-16,-22 13-10 15,-10 35 2-15,-4 16 3 16,2 32 4-16,20 21 1 16,12 21-3-16,22 9 0 15,33 10-1-15,14-8-4 0,40-16-8 16,15-13-5-16,31-37-2 15,9-17-1-15,8-33 9 16,5-14 8-16,-9-27 25 16,-2-9 17-16,-19-18 23 15,-10-9 6-15,-20-13-2 16,-14-5-14-16,-19-12-16 16,-13-10-6-16,-27 3-23 15,-13 3-8-15,-40 27-13 16,-19 23-8-16,-18 43 1 15,-7 15 7-15,22 42 6 16,7 22 10-16,20 32-1 16,7 18-1-16,21 22 0 15,21 2-2-15,26-10 0 16,26-7-1-16,26-28-3 0,5-12-5 16,27-36-12-16,2-17 2 15,16-36 4-15,13-21 9 16,-1-28 32-16,-4-15 3 15,-9-16 7-15,-16-12-1 16,-22-11-11-16,-19-4 0 16,-34-5-6-16,-16 3-3 15,-33 23-3-15,-2 13 2 0,-14 39 2 16,-4 19-2-16,-6 34-5 16,1 14-2-16,-3 32-4 15,8 13-2-15,26 17 1 16,11 5-1-16,38-5-5 15,23-7-3-15,32-19 0 16,26-9-9-16,19-25-8 16,10-10-6-16</inkml:trace>
</inkml:ink>
</file>

<file path=ppt/ink/ink18.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20T14:51:39.6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5805 18465 2092 0,'0'-1'60'0,"-1"-1"2"0,0 2-9 15,6 0-21-15,-6 2-11 0,12 0-17 0,0-1-3 0,10 0 1 16,11 0-2-16,2-1 3 16,6-1-2-16,-5-6 2 15,3-2-3-15,4-5 4 16,2-2-2-16,10 0 4 16,-1 3-3-16,4 1 1 15,0 1 1-15,-7-4 8 16,2-1 1-16,-9 3 7 15,-3 2 2-15,-1 6 1 16,1 2-6-16,-4 1-4 16,5-3-5-16,10-1-7 15,0-3 1-15,5-4-1 16,-2 1 1-16,-11 1-2 0,-2 2 5 16,2 9 1-16,3 0 1 15,0 2-2-15,-3 1-2 16,1-3-1-16,-9 2-3 15,-2-4 0-15,1-1 6 16,-2-3 9-16,5 1 0 16,0-1 2-16,3 4-4 0,4 2-8 15,1 0-3-15,-1-1-2 16,7-3 0-16,3-4 0 16,-1 0 2-16,3 4 0 15,-9 3 1-15,-10 1-2 16,-1 3 0-16,3 4 1 15,-10-1-2 1,-15-2 0-16,1 0 1 0,53 14-1 16,-2 0 0-16,-1-1 1 15,-20-8 1-15,-9 3-2 16,1-1 2-16,-4 6-1 16,3 0-2-16,0 0 1 15,-3-1-2-15,10-6 2 16,3 2-2-16,10 0 2 15,3 0 0-15,-4-3 2 16,-1-2-1-16,-1-5 0 0,2-2-1 16,11 0-1-16,-4 1 0 15,7 2 1-15,-1 3 0 16,-7-2 0-16,7-5 0 16,0-5 0-16,-3-1-2 15,14 3 1-15,0 5 0 16,1-1 1-16,9-2 1 15,-8-4-1-15,-3-1 0 0,1 6 0 16,-6 1-1-16,-5-2 1 16,3-1 2-16,-3-4 0 15,1-1-2-15,10 4-2 16,-1 0 1-16,0-1 1 16,3-1 0-16,-12 3 1 15,2 2-1-15,-8 0 0 16,-4 3 2-16,-7-2-2 15,-3 3 0-15,-3-3 2 16,-3-3-2-16,0-1 1 16,-2 0-1-16,1 1-1 15,1 0 0-15,-5 0 1 16,6-2-1-16,-5 0 1 16,0-1 0-16,-2 1 0 15,-8-2 1-15,-3 1 3 16,-5 0-3-16,1 4 3 0,2 0-3 15,-3 2 0-15,2 0 1 16,-5 0-1-16,1 2 3 16,-2-2 8-16,-5 1 4 15,2 0 6-15,-1-2 2 16,-5 1-1-16,0-1-2 0,-3 1-5 16,-6 0-1-16,-5 0-4 15,0-2-4-15,-8-1-19 16,-5-1-35-16,-21 7 31 15</inkml:trace>
</inkml:ink>
</file>

<file path=ppt/ink/ink19.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20T14:40:07.43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7030A0"/>
    </inkml:brush>
    <inkml:brush xml:id="br2">
      <inkml:brushProperty name="width" value="0.05292" units="cm"/>
      <inkml:brushProperty name="height" value="0.05292" units="cm"/>
      <inkml:brushProperty name="color" value="#FFFF00"/>
    </inkml:brush>
    <inkml:brush xml:id="br3">
      <inkml:brushProperty name="width" value="0.05292" units="cm"/>
      <inkml:brushProperty name="height" value="0.05292" units="cm"/>
      <inkml:brushProperty name="color" value="#00B0F0"/>
    </inkml:brush>
    <inkml:brush xml:id="br4">
      <inkml:brushProperty name="width" value="0.05292" units="cm"/>
      <inkml:brushProperty name="height" value="0.05292" units="cm"/>
      <inkml:brushProperty name="color" value="#002060"/>
    </inkml:brush>
    <inkml:brush xml:id="br5">
      <inkml:brushProperty name="width" value="0.05292" units="cm"/>
      <inkml:brushProperty name="height" value="0.05292" units="cm"/>
      <inkml:brushProperty name="color" value="#00B050"/>
    </inkml:brush>
    <inkml:brush xml:id="br6">
      <inkml:brushProperty name="width" value="0.05292" units="cm"/>
      <inkml:brushProperty name="height" value="0.05292" units="cm"/>
    </inkml:brush>
  </inkml:definitions>
  <inkml:trace contextRef="#ctx0" brushRef="#br0">1172 6701 2020 0,'-8'44'7'0,"12"86"18"0,-4-120-5 0,15 13 7 0,-15 0 10 0,-4 7-4 0,3 7 1 0,-4 14-10 0,0 11-4 0,1 18 3 15,4 8 1-15,-9-2-3 16,6-1-2-16,4-10-11 16,0-5-3-16,3-9-4 15,10-4 0-15,-9-14-33 16,1-10 20-16,4-17-1 15</inkml:trace>
  <inkml:trace contextRef="#ctx0" brushRef="#br0" timeOffset="651.95">1091 6855 1564 0,'-3'-19'655'0,"4"2"-597"15,6 0-18-15,6 0-26 16,3-1-9-16,5 0-3 16,3-2-1-16,12 10-1 15,5 5 0-15,7 11 1 16,1 9-1-16,-9 9 0 16,-3 5 2-16,-8 6-1 15,-4 0 2-15,-9 0-2 16,-4-1 0-16,-12-2 3 15,-6-5 4-15,-13 4 8 16,-5-1 5-16,-7-5 11 16,0-1 3-16,-6-13-1 0,-1-1-1 15,-4-6-3-15,-2-4-2 16,13-3-7-16,5-1 1 16,10-2-10-16,11 4-4 15,-2-1-3-15,3 0-2 16,7 2-1-16,-3 1 2 0,7 0 2 15,8 4 2-15,2 9 0 16,16 7 1-16,13 12-2 16,0 1-5-16,5 6 0 15,-7-2-1-15,0 3 0 16,0 0-1-16,4-2 1 16,-5-2-1-16,-1-1 0 15,-3-3 0-15,-13-5 0 16,2-3 0-16,-7-6-32 15,1-4-33-15,-2-7 581 16,0-9-419-16</inkml:trace>
  <inkml:trace contextRef="#ctx0" brushRef="#br0" timeOffset="1159.54">1813 6782 1905 0,'-13'-14'609'16,"4"4"-512"-16,5 7-48 15,2 1-33-15,-1 6-15 0,6 17-8 16,1 7-1-16,5 25 1 16,0 11 4-16,-2 7 3 15,3 3 0-15,5-7 0 16,-2-11-4-16,4-13-1 15,1-10 0-15,-7-18 0 16,3-6 2-16,-1-10 1 16,-2-10 1-16,5-7-2 15,0-10 0-15,-4-19-3 16,5 0-7-16,-5-10-10 16,5 4-4-16,-4 9-3 15,-5 7 8-15,-7 19 5 16,-2 6 5-16,5 24 0 15,3 14 3-15,1 23 4 16,0 13 3-16,-5 6 4 16,-3-3 0-16,13-9 2 0,-5-13-2 15,13-14 8 1,-1-10 3-16,3-18 20 0,10-1 19 16,-6-18 21-16,5-8 7 15,-2-16-11-15,-7-12-13 16,-4-14-32-16,1 2-10 15,-7-3-30-15,-1 3-49 0,-4 13-25 16,-8 6 45 0</inkml:trace>
  <inkml:trace contextRef="#ctx0" brushRef="#br0" timeOffset="2105.95">1093 8115 1925 0,'-5'-2'610'16,"6"3"-492"-16,2 9-87 0,-1 7-16 16,9 34-15-16,-7 12-3 15,-3 26 2-15,-2 9 1 16,-7-1 0-16,8-2 1 15,0-20 1-15,0-9-1 16,2-23-1-16,-2-11 0 16,0-17-5-16,-2-9-5 15,0-11-2-15,-7-8-2 16,-1-13 5-16,0-6 4 0,0-7 7 16,1-6 2-16,5-2 1 15,-1-6 1-15,2 3-4 16,6 11 1-16,1 10-2 15,3 14-1-15,-1 11-3 16,3 7-1-16,1 13 0 16,1 8 1-16,8 26 3 15,-4 3 1-15,-6 3-1 16,7-2 2-16,-2-11-1 16,4-6 1-16,9-9 0 15,-13-8 2-15,3-11 13 16,0-5 8-16,2-16 14 15,10-1 1-15,-6-20-8 16,0-5-7-16,-1-10-14 16,-4-13-4-16,-4-8-4 0,-3-1-3 15,-3 3-18-15,-4 9-14 16,-2 18-38-16,0 7-19 16,-4 19-27-16,0 4-8 15,0 13 82-15</inkml:trace>
  <inkml:trace contextRef="#ctx0" brushRef="#br0" timeOffset="2565.96">1818 8234 1667 0,'-4'-13'660'0,"3"5"-541"16,1 3-89-16,2 5-15 0,4 15-16 15,2 10-6-15,-1 34 1 16,-1 14 1-16,-5 19 5 15,-3 1 4-15,0-7 1 16,2-7-1-16,0-23-8 16,3-6-19-16,-1-25-34 15,-2-10-19-15,0-22 38 16</inkml:trace>
  <inkml:trace contextRef="#ctx0" brushRef="#br0" timeOffset="2954.36">1796 8437 1278 0,'-5'-79'707'0,"7"10"-596"16,7 12-20-16,3 19-22 16,-1 9-10-16,6 12-31 0,2 2-1 15,5 6 0-15,7 9 1 16,6 6-11-16,4 8-3 16,-5 8-8-16,-4 0-1 15,-3 6-1-15,-12 1 1 16,0 4-3-16,-1-2 1 15,-15-6-3-15,3 3-3 16,-15-6 3-16,-11 1 3 16,-7-2 2-16,-3-1 3 0,-9 0-2 15,1-4-3-15,2 3-1 16,3-5 6-16,12-9 19 16,11 1 9-16,12-4 2 15,3 2-6-15,16 5-16 16,6 3-2-16,16 5-4 15,2 0 2-15,10 6-6 16,1-5-3-16,7 3-2 16,1 2-1-16,-8-2-22 15,-5 1-25-15,-18-3-49 16,-6-4-14-16,-18 2 66 16</inkml:trace>
  <inkml:trace contextRef="#ctx0" brushRef="#br0" timeOffset="3476.16">877 9183 1791 0,'1'6'611'0,"9"6"-519"16,5 9-75-16,6 22-16 15,2 10 0-15,-2 17 0 16,-2 1 1-16,-4-9 0 16,-1-7 0-16,-2-24-1 15,0-8-1-15,-1-13 0 16,-1-9-1-16,-5-10 3 15,4-5 6-15,-2-25 1 16,1-6 4-16,0-19-9 16,-3-8 0-16,6 6-1 15,-11 7-1-15,12 22-1 16,1 13 0-16,-7 22-10 16,7 7 1-16,-3 24 1 0,-3 13 2 15,-4 16 6-15,8 9 4 16,-10-7-4-16,5-8 2 15,10-14-1-15,-3-10 0 16,7-14 4-16,1-6 5 16,-3-12 9-16,2-10-1 15,3-10 0-15,2-11-7 16,2-15-12-16,-1-3-18 0,1-10-45 16,-3 7-33-16,-7 13 56 15</inkml:trace>
  <inkml:trace contextRef="#ctx0" brushRef="#br0" timeOffset="3964.32">1662 9244 1878 0,'5'-2'629'16,"3"-1"-445"-16,-7-3-149 15,8 1-19-15,-3 2-15 16,-1 3-4-16,11 10-2 16,-9 7-1-16,8 19 4 0,-4 7 2 15,0 5 2-15,2 3 0 16,-5-14 4-16,2-4-3 16,-3-16 1-16,1-6-1 15,3-6-2-15,-1-5-1 16,6-10 4-16,-2-9 3 15,3-16 1-15,1-9 4 16,1-13-6-16,2 3 1 0,-5-1-5 16,0 9 0-16,-2 17-2 15,-4 6-3-15,4 20-11 16,0 6-4-16,-2 14-1 16,3 7 3-16,5 15 12 15,1-1 3-15,7 0 3 16,8-3 1-16,-3-12 1 15,2-5 0-15,-1-13 13 16,-5-6 6-16,3-15 15 16,3-9 1-16,4-13-12 15,5-9-5-15,-2-16-25 16,-4-9-36-16,-15-9 1 16,-28 2 14-16</inkml:trace>
  <inkml:trace contextRef="#ctx0" brushRef="#br0" timeOffset="5400.68">695 10289 1374 0,'-19'-10'775'16,"-4"-3"-499"-16,10 4-214 15,-7-6-20-15,-3 2-37 16,6 7-12-16,-8 4-6 16,7 7-1-16,1 8 9 15,3 3 1-15,9 17 4 16,5 8-1-16,11 9 1 16,7 4-3-16,10-11 1 15,-1-10 0-15,6-13-3 16,-2-10 5-16,-1-10-1 0,-6-6 6 15,-10-11 14-15,1-2 12 16,-10-4 11-16,3 0-1 16,-4-2-12-16,-4 0-7 15,-4 1-14-15,-2 3-5 16,-2 4-16-16,-1 1-18 16,-1 7-27-16,1 2-22 0,9 1-19 15,1 1-9-15,10-1 10 16,2 1 22-16,-5 0 54 15,3 1 33-15,-5-3 36 16,-3-1 19-16,9 2 17 16,1 0-15-16,5 5-12 15,4 1-6-15,-3 7-12 16,-2 3-10-16,-2 11-10 16,-2 3-9-16,-2 7-5 15,-2 5 0-15,-3-6-3 16,2 0 0-16,-2-12-1 15,-4-12 0-15,1-5 0 16,0-8-1-16,1-11-3 16,0-7 2-16,3-8 2 15,-1 0 1-15,4-1 1 0,2 8 2 16,3 4-4-16,1 5 2 16,-1 7-4-16,0 7 2 15,5 11-4-15,-4 6 2 16,3 16 2-16,4 6 5 15,-8 7-28-15,1 1-28 16,-4-1 35-16</inkml:trace>
  <inkml:trace contextRef="#ctx0" brushRef="#br0" timeOffset="5966.61">1732 10183 188 0,'3'-19'13'0,"0"2"-9"16,-1 2 51-16,-2 3 167 16,-3 0 375-16,0 7 6 15,2 1-222-15,1 3-226 16,1 3-52-16,3 9-66 15,-4 4-12-15,5 25-19 16,-1 9 1-16,0 12-1 16,6 2-1-16,-3-10 3 15,2-7-8-15,-3-20-24 16,2-5-12-16,-5-15-52 16,1-6-348-16,-2-12 247 0</inkml:trace>
  <inkml:trace contextRef="#ctx0" brushRef="#br0" timeOffset="6142.16">1648 10186 1433 0,'0'-6'755'0,"2"-3"-490"16,23 5-218-16,0-3-24 0,8 1-15 16,0 0-7-16,-8-1 2 15,-1 3-3-15,-3 3-22 16,-1 1-29-16,-3 1 160 15,-3-2-101-15</inkml:trace>
  <inkml:trace contextRef="#ctx0" brushRef="#br0" timeOffset="6498.77">1955 9962 1511 0,'1'-18'697'0,"2"8"-556"15,-1 3-62-15,3 11-38 16,0 3-14-16,3 19-15 15,-2 9-6-15,-3 22 5 16,1 10-1-16,-4 7-4 0,-5-2 5 16,3-9-5-16,0-12-4 15,-1-23 4-15,2-8-2 16,1-13-4-16,1-4 0 16,3-6-7-16,4-5 2 15,-2-17-1-15,5-7 3 16,7-5-1-16,-9-5-2 15,12 11 1-15,-4 2 0 0,-2 9 1 16,2 8 0-16,2 12-3 16,-3 7 4-16,2 10 0 15,5 3 2-15,-4 1 2 16,1-1-13-16,-2-1-26 16,-5-3-19-16,-2-4-27 15,1 0-35-15,-1-11-291 16,0 1 226-16</inkml:trace>
  <inkml:trace contextRef="#ctx0" brushRef="#br0" timeOffset="6831.39">2342 10285 411 0,'5'-11'449'0,"-5"-2"22"15,0 1-95-15,0 3-191 16,0 3-68-16,2 3-27 16,2 1-6-16,3 5 5 15,1-1-10-15,5 4-21 0,0-1-9 16,0-4-30-16,5-1-5 15,-1-1-10-15,-2-6 2 16,0 1-2-16,-4-5 3 16,-4-6 2-16,-3 1 0 15,-7-3 5-15,-9-2 2 16,-2 4-5-16,-8 1-3 16,-4 6-7-16,3 5-6 15,-2 11 0-15,5 6 1 0,7 7 4 16,4 5 3-16,9 7 11 15,4 1-5-15,11 4 10 16,4-2-6-16,10-3-4 16,5-2-4-16,6-9-6 15,-5-6-11-15,7-9-59 16,-3-6 31-16,0-16 9 16</inkml:trace>
  <inkml:trace contextRef="#ctx0" brushRef="#br0" timeOffset="8099.56">780 11292 1499 0,'-5'-1'650'0,"4"0"-583"15,-4-6-67-15,2 3 0 16,0-2 9-16,-2-1 20 15,2 0 32-15,-5-4-3 16,4-1 0-16,0 1-11 16,-10-3-22-16,4 1-5 15,-1 4 2-15,-4 1 2 16,13 7-3-16,-8-3 0 16,-4 1-13-16,4 2-3 0,-5-1-2 15,-4 1-3-15,-1 3 2 16,0 0-3-16,0 8 1 15,9 1 0-15,2 2 0 16,6 3 0-16,-1-7-1 16,1 2 1-16,2-1 0 15,-1-3 0-15,-1 3 1 16,1 3-1-16,0 6 0 16,-1 1 0-16,3 9 0 15,0-7 0-15,3-1 0 16,6 0-1-16,5-12 1 15,5 4-3-15,8-5 2 16,1 1 1-16,6 2 0 16,-3-1 2-16,-6 1-2 15,0-2 2-15,-15-2-2 0,4 3 0 16,-11-3 0 0,2 3 1-16,-2 3 0 0,-3-2 2 15,0 2 2-15,-9-2 3 16,-3-5 7-16,-6 3 4 15,-3-2 0-15,5-1-2 16,-8-2-6-16,2 0-5 0,-2-2-4 16,-3 0-2-1,13 1 0-15,0-3-5 0,9 1-19 16,4-1-18-16,8-6-50 16,11 0-28-16,13-16 75 15</inkml:trace>
  <inkml:trace contextRef="#ctx0" brushRef="#br0" timeOffset="8874.71">1045 11319 1387 0,'14'-11'794'0,"-2"4"-495"16,-4-2-185-16,0 4-55 16,-4-3-26-16,-9-3-28 15,-8-2-2-15,-7 3-8 16,-4 6-8-16,-4 13 1 0,1 11 2 15,1 10 10-15,2 5-6 16,5 8 8-16,3 0 0 16,8 1-4-16,3 1 10 15,4-16-8-15,2-5 1 16,6-9 0-16,4-6-2 16,8-9-1-16,0-6-2 15,6-12 0-15,-2-4 0 16,-2-4-2-16,-3-1 3 0,-3 4-1 15,-2 1 1-15,1 9 3 16,-4 0 0-16,-2 8-2 16,1 4-5-16,-1 7 1 15,6 8-2-15,-8 4-19 16,7 2-12-16,-11-6-28 16,1 0-10-16,6-5-3 15,-2-3-13-15,5-9 24 16,-7-10 13-16,5-8 28 15,-4-4 12-15,6-1 16 16,1 3 9-16,2 10 24 16,2-1 9-16,-9 7 14 15,3 6 8-15,-9-1-12 16,0 5-19-16,4 3-11 0,-2 0-9 16,4 3-6-1,-2-2 0-15,1-3-2 0,-2-2-2 16,1-2-1-16,2-3 1 15,1-7-1-15,2-6 0 16,1-5-2-16,1 0-4 16,0 0-1-16,1 8 1 15,0-4 0-15,0 4 4 16,-1 0 0-16,3-1 1 0,-1 8 1 16,1-3-1-16,-2 8 5 15,-1-4 7-15,-1 6 8 16,4 8 5-16,-2 7 3 15,-2 4-6-15,2 7-6 16,-8-4-4-16,1-1-12 16,0-2 2-16,1-7-3 15,3-2 1-15,1-4-1 16,-7-1 3-16,0-2-3 16,-4-2 0-16,-1 0 0 15,7 1-14-15,-4-5-32 16,8 2-23-16,-1-8 42 15</inkml:trace>
  <inkml:trace contextRef="#ctx0" brushRef="#br0" timeOffset="9261.34">1897 11228 1412 0,'10'19'722'15,"5"-5"-534"-15,4-3-131 16,2-4-35-16,3-3-8 0,-2-6-13 16,-4-4 1-16,-3-10 2 15,3-3 2-15,-4-6 6 16,4-4-2-16,-6-5 0 16,0 2 2-16,-11 2 3 15,-2 2 1-15,-11 7-2 16,-14 0-4-16,1 11-8 15,-7 7 1-15,3 13 3 16,3 8-1-16,2 12 4 16,4 6-4-16,9 7 5 15,6 0 2-15,11-1 7 16,6-3 1-16,15-3-6 16,4-5-2-16,0-10-10 15,6-2-2-15,2-18-1 16,3 0-16-16,10-11-40 0,-3-6 38 15</inkml:trace>
  <inkml:trace contextRef="#ctx0" brushRef="#br0" timeOffset="10246.89">749 12336 1595 0,'-23'-12'682'16,"3"-2"-549"-16,-5-5-105 16,-12-1-41-16,10 7-14 0,-5 4-18 15,6 7-1-15,5 11 15 16,2 4 11-16,6 9 25 16,3 4 1-16,8 8 1 15,1-1 0-15,2 2 6 16,3 0 3-16,8-4 0 15,1-3-2-15,7-12-5 16,0-7 0-16,3-11 0 16,1-9 2-16,6-17 4 15,4-6 2-15,-9-17-4 16,0-4 0-16,-8-11-9 16,-1-1 1-16,-8-4-4 15,1 5 0-15,-12 15 3 16,1 12-1-16,1 21 1 15,-2 7 2-15,-2 14 4 16,-6 6 2-16,6 23 0 0,3 18-3 16,5 25-8-16,7 8 0 15,10 0 1-15,-8-8-2 16,12-19-11-16,-1-9-4 16,4-19-3-16,1-9-4 15,2-17 9-15,-1-6 1 16,-4-14 7-16,1 1 5 0,-6-9 8 15,-2 1 5-15,-2-2 4 16,-4-1 4 0,-6-3-1-16,-4-1-3 0,-7-2-5 15,-7 1-1-15,1 14 3 16,-4 3 1-16,2 14 1 16,-1 3-3-16,-4 5-6 15,3 7-3-15,3 14-1 16,1 3-2-16,7 8 3 15,2 2-1-15,3-6-1 16,4-6 2-16,6-7 1 16,0-3 2-16,1-11-3 15,2-2-1-15,-4-5-1 16,0-4-2-16,-1-3 0 16,-1-3-3-16,0-1-21 15,0 1-18-15,-5-2-34 0,1 3-22 16,0 0 65-16</inkml:trace>
  <inkml:trace contextRef="#ctx0" brushRef="#br0" timeOffset="10486.25">1368 12110 673 0,'-6'-10'695'16,"0"-5"-123"-16,1 7-451 16,0 0-48-16,-1 1-66 15,1 2-329-15,0-5 191 16</inkml:trace>
  <inkml:trace contextRef="#ctx0" brushRef="#br0" timeOffset="10993.46">1362 11835 1623 0,'-4'2'702'0,"-3"-6"-531"15,3 4-122-15,1 8-51 16,-2 2-6-16,-1 12 0 0,3 8 2 15,1 9 14-15,0 2 8 16,7 16 11-16,-2 2 3 16,5 5-9-16,2 0-5 15,-3-13-11-15,2-4-3 16,-7-17-1-16,0-4-6 16,-3-10-18-16,-4-7-15 15,-3-6-51-15,-2-9 12 16,-3-12 44-16</inkml:trace>
  <inkml:trace contextRef="#ctx0" brushRef="#br0" timeOffset="11465.65">1176 12074 1008 0,'-10'0'879'16,"13"1"-402"-16,11 2-431 15,0 1-23-15,11 1-19 16,4 2-1-16,12 6 0 15,2-1 0-15,3 2-2 16,-3 2-1-16,-3-1 2 16,-3-4-2-16,0-2-3 15,-5-5 0-15,-9-7 0 16,1 2 5-16,-16-2 9 16,2 2 3-16,-9 1 17 0,-15-4 6 15,2 7-7-15,-6 4-6 16,-3 14-17-16,3 2-7 15,1 12 1-15,4 0 3 16,4-1 1-16,6 1 3 16,10-8-2-16,0-9 1 15,13-4-5-15,1-8-1 16,0-10-2-16,-1-6 1 16,5-13 3-16,0-5 1 0,2-3 1 15,0-1 2-15,-14 4-2 16,1 7 0-16,-3 8 1 15,0 7-3-15,4 10 11 16,-3 3 0-16,0 12 2 16,1 5-2-16,4 8-7 15,0 4-6-15,0 0-47 16,2-1-31-16,-1-10 408 16,1-6-286-16</inkml:trace>
  <inkml:trace contextRef="#ctx0" brushRef="#br0" timeOffset="12196.78">749 13049 1874 0,'-6'-4'609'0,"-10"-7"-491"16,-5-2-80-16,-1 0-16 16,-4-1-16-16,5 4-2 15,-2 7-4-15,1 3-8 0,2 8-18 16,2 4-12-16,5 14-4 15,2 7 2-15,4 6 19 16,5 6 12-16,7-3 11 16,5-3 1-16,7-8 1 15,3-6 1-15,3-15-1 16,4-6 0-16,0-6 8 16,4-8 5-16,0-5 1 15,-5-7 2-15,-11-15-7 16,-3-1-3-16,-9-1-4 15,2 6-3-15,-2 9-10 16,-6 5-9-16,-3 11-8 16,2 5-11-16,-2 7-17 15,-2 1-12-15,4 3-139 16,-6-4 123-16</inkml:trace>
  <inkml:trace contextRef="#ctx0" brushRef="#br0" timeOffset="12811.52">917 12657 2003 0,'-12'1'607'0,"5"5"-525"15,3 2-39-15,3 13-37 16,1 10-10-16,0 21-16 15,0 12-2-15,-1 14 3 0,1 8 0 16,-2-11 15-16,2-4 5 16,3-23 1-16,-3-14 1 15,2-15-5-15,2-10-17 16,2-13-29-16,3-10-3 16,2-18 7-16,-1-11 13 15,8-6 30-15,1-1 1 16,5 7 1-16,5 5 2 15,1 12-3-15,2 5 2 0,0 16-2 16,2 5-1-16,-3 8 0 16,-3 7 1-16,-2 3 1 15,-6 0 0-15,-5 2 11 16,-6-2 8-16,-9 3 24 16,-2-2 10-16,-22-4 1 15,6 4-8-15,-5-3-21 16,-1 1-8-16,8-1-12 15,-7-1-2-15,3-9-13 16,1 1-13-16,0-4-36 16,7 0-19-16,7-3-41 15,-2-8 170-15,8-19-50 16</inkml:trace>
  <inkml:trace contextRef="#ctx0" brushRef="#br0" timeOffset="12957.64">1368 12786 1766 0,'16'3'629'16,"3"-3"-546"-16,1 4-25 15,-2-2-54-15,-5-3-35 16,-7 3-35-16,-2 2 38 0</inkml:trace>
  <inkml:trace contextRef="#ctx0" brushRef="#br0" timeOffset="13244.55">1381 13111 1704 0,'7'22'636'15,"3"-3"-530"-15,2-2-99 16,2 0-6-16,4 5 1 16,-2 5 0-16,2 6 0 15,-1 2 0-15,-1 5-2 16,-4-2 1-16,-2 1 0 15,-5-5 3-15,-5-3-4 16,2 1 5-16,-9-6 7 16,-2 3 6-16,-7-6 4 0,-5-6-7 15,-6-1-7 1,1-1-6-16,-1-6-11 0,4 5-6 16,4-9-20-16,1-6-7 15,7-12-27-15,2-12 203 16,10-20-108-16</inkml:trace>
  <inkml:trace contextRef="#ctx0" brushRef="#br0" timeOffset="13810.83">1652 13127 1409 0,'9'12'745'0,"-1"-9"-510"15,6 3-192-15,6-6-44 16,-1-6-2-16,-1-1-3 16,1 0-1-16,-7-9-2 15,-3-2-1-15,-1-6 6 16,-3-2 1-16,-5 0-1 16,-2-2 2-16,-8 3-3 15,-5 4 1-15,-4 11-6 16,-3 6-2-16,0 17 7 0,4 6 4 15,3 9 12-15,1 5 8 16,3 1-6 0,2 0-1-16,9 4-4 0,6-2-4 15,11-5-2-15,2-1-2 16,2-13-2-16,5-3-9 16,3-9-20-16,0-6-13 15,6-8-29-15,-5-8-5 0,0-11 20 16,-2-4 7-1,-1-1 31-15,-2 3 5 0,-2 5 15 16,-2 2 0-16,-8-1 8 16,-2 4-1-16,-10 1 7 15,2 7 10-15,-5 5 18 16,2 4 18-16,-4 4 3 16,-3 0 3-16,2 4-27 15,-5 0-5-15,6 8-13 16,3 3-7-16,0 5-5 15,2 1-6-15,-1-1-1 16,4 2-7-16,-1-6-21 16,6 2-10-16,-2-6-25 15,0-8 129-15,13-14-55 16</inkml:trace>
  <inkml:trace contextRef="#ctx0" brushRef="#br0" timeOffset="14454.02">2397 12765 2065 0,'-9'-2'619'0,"-3"-3"-506"16,5-2-74-16,-5-3-49 16,1 4-7-16,1 8-15 15,-2 8 0-15,-1 15 15 16,0 6 3-16,7 20 14 15,5 14 4-15,5 13-1 16,6 1-1-16,1-6-10 16,-2-10-9-16,3-20-29 15,0-10-25-15,3-22-37 16,1-11-307-16,-8-20 284 16</inkml:trace>
  <inkml:trace contextRef="#ctx0" brushRef="#br0" timeOffset="14628.15">2103 12957 2161 0,'42'12'606'0,"15"-1"-493"0,18-4-105 15,13-7-9-15,15-15-501 16,-4-2 362-16</inkml:trace>
  <inkml:trace contextRef="#ctx0" brushRef="#br0" timeOffset="26217.04">635 6268 1440 0,'-9'-36'676'0,"8"12"-611"0,-4 2-7 16,7 13-20-16,-2 7-21 16,0 6-14-16,1 9-1 15,3 25 4-15,-3 10-6 16,2 30 2-16,2 11 1 16,-4 20-1-16,4 6 1 15,1 12 0-15,2 7 0 16,2 6-2-16,8 4 2 0,-3 3-1 15,-2 4-2-15,2 2 2 16,-9 2 2-16,-2-1 1 16,12-3 1-16,-11-17 3 15,10-5-1-15,-2-21-3 16,-8-11 2-16,9-11 2 16,-2-8-2-16,0-7 2 15,-5-6-2-15,-4-7-3 16,-3-3-2-16,-1-5 1 15,1 2-2-15,1-4-1 16,-5-6 1-16,1-5 1 16,-4-7 2-16,4 0-3 15,3-1 3-15,0-2-4 16,1 1 1-16,0-1 0 16,2-5-1-16,1 0 0 0,6 3 2 15,-8-6 0-15,1 1 2 16,3 0 0-16,-5-4 2 15,5 5 0-15,-4-4-4 16,-2-3-1-16,1 1-1 16,0-4 0-16,1 3 2 15,-2 1 2-15,0-1-1 16,0-2 3-16,0-4-1 0,-1-1-4 16,-3 0 0-16,1-4-1 15,2 3 0-15,1-4 12 16,0-1 5-16,0-1 8 15,0-1 1-15,0 1-4 16,0 0-5-16,3-1-8 16,3 0-3-16,7-3-4 15,7 4-2-15,3 0 1 16,4 0-1-16,4 1 1 16,0 0-1-16,2 3 0 15,3-1-1-15,5 4 0 16,0-3 1-16,9 0 0 15,3 4 0-15,1-6 1 16,5 5-1-16,0 2 0 16,-2-3 0-16,7 5 0 0,5-1-1 15,-4 0-1-15,-2-1 2 16,-5-1 0-16,-2-3 2 16,3 1-2-16,4 2 0 15,-1-4 0-15,7 0 0 16,-1 0 0-16,-4-4-2 15,-2 0 2-15,-7 0 2 0,-8-3-2 16,-2 0 1-16,1 2-1 16,-9-2 0-16,1 1-1 15,1 0-1-15,-5-4 1 16,0-3-2-16,-1-6 2 16,-5-6 1-16,0-10-1 15,-1-2 1-15,-3-3 1 16,-2-2-1-16,-7-6 1 15,-2-3 1-15,-3-3-1 16,-3-5 2-16,4 2-1 16,-6-8 1-16,2-6-2 15,5 0-1-15,-4-15 1 16,2-1-1-16,1-14 0 16,-2-10 0-16,5-12 0 15,2-6-1-15,0-5 1 16,-6-1 0-16,-1 15 1 0,6 8 2 15,-9 11-2-15,-4 6 1 16,-6 2 1-16,-11-2 0 16,0 1-3-16,-2-1 0 15,-1-3 0-15,4-3 0 16,2-2-1-16,3 2-1 16,-7 3 1-16,0 7 0 0,-8 9 1 15,1 3-1-15,-6 12 1 16,-7 0 0-16,-7 8-3 15,-7 3-3-15,-4 5-10 16,3 5 2-16,-7 3 5 16,0 3 2-16,-3 5 7 15,-5 1-2-15,-1 10-2 16,-1 4 0-16,-8 4 2 16,0 5-1-16,-3 3 2 15,-6 5 2-15,1 13-1 16,-8-2 0-16,-7 6 0 15,2-4-3-15,-5 0 3 16,3 4 2-16,5-5-2 16,7 2 1-16,9-1-1 15,4 1 0-15,7 12-14 0,-2 3-12 16,-2 14-41-16,-4 9 112 16,-5 31-45-16</inkml:trace>
  <inkml:trace contextRef="#ctx0" brushRef="#br0" timeOffset="73167.26">22573 7022 1415 0,'-4'-11'699'0,"0"3"-595"16,2-2-9-16,-1 2-37 16,2 4-18-16,0 2-14 15,1 4-9-15,1 11-12 16,1 11-5-16,2 23-1 16,0 16-1-16,-2 26 1 15,-2 3 1-15,-6 4 4 16,2-2-3-16,0-14 1 0,1-6 1 15,3-14-13-15,1-10-14 16,1-22-40-16,1-9-51 16,-4-20 68-16</inkml:trace>
  <inkml:trace contextRef="#ctx0" brushRef="#br0" timeOffset="73600.13">22396 7164 1695 0,'-9'-25'653'0,"14"8"-563"16,-2-3-29-16,8 2-35 16,3 2-15-16,9 0-7 15,8 7 1-15,1 6 0 16,2 3-3-16,-4 10-2 16,-3 5-7-16,-5 11 2 15,-2 14 3-15,-5 0 2 16,-1 6 3-16,-1 2 4 15,3-9-3-15,-2-4 0 16,-3-8 1-16,-7-10-6 16,-1 0 2-16,-11-3 8 15,-6 1 2-15,-13 1 9 16,-4-1 3-16,-3-5-1 0,2 0 4 16,8-7 2-16,3-2 0 15,11-2-6-15,3-4-6 16,7-2-4-16,3-2-2 15,9 3-6-15,7 4 2 16,11 2-4-16,6 7-1 0,14 11-1 16,0 2 1-1,7 7-1-15,2 4 0 0,-13 1 1 16,0 1-1 0,-14 0-41-16,-5-3-34 0,-11 1 45 15</inkml:trace>
  <inkml:trace contextRef="#ctx0" brushRef="#br0" timeOffset="74604.8">22275 8442 1325 0,'-6'-4'755'0,"0"-3"-520"15,5-1-165-15,0-2-1 16,-1-1-24-16,1 4-12 15,3 5-13-15,-1 4-14 16,5 13-6-16,-1 14-1 16,4 26-2-16,2 7 5 15,0 5 0-15,3-3 1 0,5-20-1 16,-1-5-2-16,7-15-1 16,-4-10 0-16,1-9-2 15,6-5 3-15,-3-17 7 16,4-7-2-16,-2-17 1 15,0-9-4-15,-3-11-8 16,-2-1 4-16,-2 5-8 16,-3 7 0-16,-3 19 5 15,-5 12-2-15,-1 14 0 16,-1 8 1-16,3 14-5 16,3 6 1-16,5 18 5 15,0 1 1-15,5 3 5 16,7 0 3-16,-1-13-4 15,2-4 1-15,0-15 14 16,-8-10 18-16,2-10 46 0,2-2 17 16,-3-14 9-16,0-5-16 15,-2-15-46-15,-3-7-16 16,-4-9-19-16,-6-3-12 16,-8 6-44-16,-2 2-49 15,-4 15 55-15</inkml:trace>
  <inkml:trace contextRef="#ctx0" brushRef="#br0" timeOffset="75724.9">24069 9342 1901 0,'-4'-6'568'15,"1"5"-547"-15,8 8-15 16,-2 5-2-16,8 15-4 16,1 3-1-16,2 17-2 15,4 1 2-15,-1 2-2 16,-1-5 5-16,1-11-9 16,-1-4 3-16,-1-13-3 15,3-2-1-15,-2-11 7 16,-1-4 1-16,7-5 10 15,-6-12-1-15,8-9 4 0,-1-13-1 16,3-11-6-16,1-3-5 16,-1-1-1-16,0 8-4 15,-4 14 3-15,-3 10 0 16,-4 18-2-16,-3 4 1 16,4 17-6-16,-2 5 1 15,7 12 6-15,1 2 4 16,3 2 1-16,6-4 1 15,0-7 8-15,-1-6 14 0,-4-11 28 16,-5-6 12-16,-10-14 3 16,5-4-9-16,-6-16-30 15,0-8-13-15,3-8-22 16,-5-6-20-16,1 0-59 16,-3 4-28-16,-6 10 64 15</inkml:trace>
  <inkml:trace contextRef="#ctx0" brushRef="#br0" timeOffset="77253.67">22197 5642 1325 0,'1'-6'716'16,"4"0"-581"-16,1 3-44 15,10-1-42-15,1 2-22 16,14 2-18-16,2-2 3 16,11 1-1-16,3 1-2 0,3 0 2 15,4 1-2-15,0 1-6 16,2 2 0-16,-6-2-3 16,-2 2 1-16,-3 3 3 15,-5 2-10-15,-17 1-51 16,-10 3-343-16,-32 3 267 15</inkml:trace>
  <inkml:trace contextRef="#ctx0" brushRef="#br0" timeOffset="77561.05">22568 5848 1026 0,'1'-1'712'0,"0"2"-552"16,2 5-77-16,-1 1-14 15,2 9-18-15,-1-2-9 0,0 13-20 16,-1 5-8-16,0 5-5 15,-1 5-3-15,-2 8-2 16,-1 3-3-16,-3 6 3 16,-1 4-9-16,-2 1-70 15,-1 1 55-15</inkml:trace>
  <inkml:trace contextRef="#ctx0" brushRef="#br0" timeOffset="77925.55">22958 6210 1154 0,'-6'-9'722'0,"1"3"-635"15,3 1-5-15,2 6-20 16,0 5-31-16,4 9-26 15,4 7-1-15,3 15-4 16,2 2 3-16,-1 9-10 16,-1 0-29-16,0-3 25 15</inkml:trace>
  <inkml:trace contextRef="#ctx0" brushRef="#br0" timeOffset="78356.61">24037 5429 780 0,'-4'-4'719'15,"7"3"-224"-15,12 0-413 16,10 2-26-16,13 2-19 16,5-1-3-16,11 4-1 15,5-4-8-15,8 3-7 16,-3-2-3-16,3 0-10 16,0 3-1-16,-7-4-11 15,2 3-28-15,-15 0 24 0</inkml:trace>
  <inkml:trace contextRef="#ctx0" brushRef="#br0" timeOffset="78595.49">24487 5626 1654 0,'-3'10'611'0,"1"16"-604"16,1 8 0-16,-2 14-1 16,-1 10-3-16,-4 3-1 15,2 7-2-15,4 0 0 16,2-8-5-16,5-5-41 16,1-5-55-16,3-12 62 15</inkml:trace>
  <inkml:trace contextRef="#ctx0" brushRef="#br0" timeOffset="79142.83">24775 6106 1549 0,'-4'-6'643'0,"12"0"-599"15,2 2-4-15,5 2-17 16,6 2-9-16,-1 3-12 15,0 4 0-15,-3 1-2 0,-1 2 0 16,-8 2-12-16,-4 2-10 16,-5 2 0-16,-4 1 0 15,-4-3 15-15,-2-3 7 16,2 1 6-16,0-1 3 16,2 1 11-16,2 3 1 15,5-1 4-15,7 0-7 16,12 1-9-16,10 0-2 15,22-6 2-15,14-7-7 0</inkml:trace>
  <inkml:trace contextRef="#ctx0" brushRef="#br0" timeOffset="83358.98">22091 7909 639 0,'-10'0'658'0,"3"-2"-117"0,6 1-407 15,0-1-37-15,4 0-57 16,5 1-17-16,4-3-12 15,5 2-7-15,8-2 1 16,1 3-1-16,8 3-1 16,5 1-1-16,9 1-4 15,15 0-3-15,14-3 0 16,5-1-3-16,9 0 8 16,-7-2 0-16,1-4 2 15,1 1 4-15,-7-7-6 16,-5-3-2-16,-9-9-2 15,-4-3-1-15,-6-7 5 16,-10-6 3-16,-7-5 3 16,-3-8 3-16,-5-3-2 15,6-4 0-15,-5-4 1 0,-8-1-1 16,-13-2 6-16,-9 2-1 16,-17-1 1-16,-13-3 3 15,-8 3-3-15,-10 5 2 16,-5 4-5-16,-1 2-2 15,-14 12-5-15,-3 0-1 16,-7 11 0-16,-3 7 0 16,-14 6-2-16,-3 9 0 15,-8 14 2-15,2 10-2 0,15 12 3 16,3 4 1-16,13 9-2 16,4 4-2-16,7 10 2 15,6 4-4-15,10 6 2 16,5 0 0-16,17 4 0 15,4 0 0-15,13-2 0 16,9 3 0-16,12-2 0 16,9 1 0-16,11 0 0 15,1-3 0-15,7-7-2 16,7-1-2-16,12-15-1 16,7-8-1-16,24-15-21 15,1-8 105-15,5-7-65 16</inkml:trace>
  <inkml:trace contextRef="#ctx0" brushRef="#br0" timeOffset="84179.08">24565 8879 1883 0,'-8'-15'582'16,"2"0"-536"-16,-3 2-17 15,-10 0-12-15,-2 5-16 16,-11 6-1-16,-8 3-4 16,-17 13-1-16,-8 5 0 15,-11 10-1-15,3 6-2 16,7 5 5-16,5 2 3 16,9 4 0-16,-1-3 3 0,15 6-1 15,2 1 0-15,10 10-1 16,2 5 2-16,7 5-3 15,11 12 0-15,12-2-2 16,16 2-2-16,22-3 4 16,7-5-5-16,20-3 5 15,3-5 0-15,9-11 0 16,10-8 0-16,0-14-2 16,3-6-1-16,3-17 2 15,-4-10-6-15,1-19-2 16,-3-4-1-16,-13-12 4 15,-8-8-3-15,-10-6 11 16,-5-5 6-16,3-8 1 16,2-2 4-16,-7-15-5 0,-3-3-5 15,-28-2 3-15,-11 1 0 16,-24 12-2-16,-11 4 2 16,-23 13-4-16,-7 4-1 15,-13 7-1-15,-4 5 0 16,1 7 0-16,-6 10-1 15,-7 11-7-15,-12 5-9 16,-10 10-27-16,-3 6-12 16,-11 13 295-16,8 16-194 0</inkml:trace>
  <inkml:trace contextRef="#ctx0" brushRef="#br0" timeOffset="87490.68">23010 8146 1558 0,'-11'-31'634'0,"-5"-3"-598"16,-1 4-25-16,-11 6-3 16,-2 0-7-16,-6 6 3 15,-4 4-4-15,-12 5 0 0,-9 5 4 16,-18 17-2-16,-8 6 1 15,-1 18-1-15,0 6-2 16,5 9-2-16,9 5 2 16,7 5-3-16,3 6 4 15,8 3-1-15,5 0 0 16,8 10 0-16,14 0-1 16,20 4-1-16,5 0 0 0,21-7-2 15,6-5-1-15,19-8-4 16,12-6 3-16,21-10 1 15,11-4 1-15,18-15 4 16,11-7-2-16,13-14 2 16,3-11 0-16,-9-11 9 15,-12-12 8-15,-19-11 21 16,-9-5 4-16,-15-9 6 16,-5-7-2-16,-9-11-6 15,-7-5-9-15,-5-8-12 16,-11-3-1-16,-22-4-4 15,-12 3-2-15,-25-1-7 16,-5 2-5-16,-15 12-4 16,-5 5-1-16,-11 17-1 15,-2 16 4-15,-1 13-1 16,5 9-3-16,-10 13-8 0,-9 4-8 16,-11 18-10-16,-13 6-9 15,-5 11 552-15,6 9-407 16</inkml:trace>
  <inkml:trace contextRef="#ctx0" brushRef="#br0" timeOffset="109643.89">23424 9045 539 0,'30'3'473'0,"3"-1"-260"0,-1-1-23 16,0-1-25-16,0 0-41 15,-2-1-34-15,-2 2-26 16,-2 3-46-16,-5 0-22 16,2-2-86-16,-4-2-168 15,1-2-222-15,-2-3 36 0,-7-4 202 16,2 2 134-16,-4-1 101 16,7 1 57-16,1 5 68 15,-1 2 123-15,0 0 99 16,1 7-35-16,-2 1-141 15,2 4-49-15,-2 1-55 16,1 1 5-16,-1 1 16 16,-2-1-9-16,-1-1-19 15,-3-3-11-15,-4-7-6 16,-1 1 0-16,-6-3 12 16,-1-1 6-16,-7 1 10 15,-4-3-1-15,-4-4-3 16,-7-3-17-16,-4-1-12 15,-2-2-2-15,-2 0-11 16,-6-6-3-16,2 0 1 16,-3-1-1-16,-4-4 2 0,5 2 1 15,-2-2-1-15,5 0 1 16,5 4-2-16,0 2 0 16,6 2 7-16,1 2-1 15,8 1 0-15,4 3-4 16,6 2-9-16,2 2-7 15,2 5-2-15,1 0-4 0,5 5 3 16,4 1-3-16,6 2 2 16,5 3 3-16,3 3-2 15,1 4-1-15,3 1-5 16,-2 1-3-16,0 1-2 16,5 1-1-16,-2 0-5 15,5 5-6-15,0-4-23 16,-6-3-13-16,-9-4-27 15,-7-2-245-15,-33-3 229 16</inkml:trace>
  <inkml:trace contextRef="#ctx0" brushRef="#br0" timeOffset="111284.47">23177 7388 1530 0,'9'-7'651'16,"2"2"-604"-16,5 3-17 16,4 3-27-16,6 5 1 0,1 5-2 15,5 1-2-15,5 7 1 16,0 2 1-16,5 6 0 16,-7 4-2-16,1 7 0 15,-3 0 0-15,0 13 0 16,2-2 2-16,3 8 0 15,-1 2-2-15,-1 1 1 16,2 6-1-16,-4 2 0 16,6 6 2-16,-2 1-4 15,1-1 13-15,-1-2 0 16,-1-2 2-16,0 2 0 16,1-2-4-16,-3-5 3 15,0-3-6-15,-2-10 9 16,2-4-3-16,-8-10-2 15,-3-8 1-15,-3-8-5 16,-8-8-3-16,-1-5-1 0,-6-3 3 16,-5-4 12-16,4-2 3 15,-4 0 17-15,2-5 2 16,-5-6-3-16,-2 1-5 16,-9-10-17-16,-6-2-4 15,4 0-7-15,-7-4-1 16,1-2 0-16,9 1 0 15,-12-9-1-15,4 1 2 0,-1-5-3 16,-6-5 1-16,-2 1-1 16,-2-5 0-16,-6-2-1 15,-1-2-2-15,-2-4 5 16,2-1-1-16,0-6 5 16,1-3-2-16,3-3 0 15,-4-2-2-15,2 5-1 16,-5 2-1-16,0 8-1 15,2 4-1-15,2 7 1 16,8 6 1-16,6 5 0 16,6 2 0-16,2 4-1 15,4 2 0-15,3 2-2 16,0 2 1-16,4 4-4 16,1 1 3-16,3 5 0 15,0 0-3-15,3 5 5 0,1 2-3 16,1 4-5-16,3 7-2 15,5 7-9-15,5 7 2 16,3 18 7-16,1 7 3 16,1 12 4-16,-1 4 3 15,5 11-1-15,1 3 2 16,5 1 2-16,4 7-2 16,-3 2 0-16,2 3 0 15,-2 2-7-15,1-4-2 0,-1-5-6 16,-2-4-1-16,0-4 6 15,-3-5 4-15,2-13 4 16,0-3 1-16,-4-12 1 16,-2-6 0-16,-3-7 0 15,1-5 1-15,-10-10 1 16,0-3-2-16,-11-7 1 16,2 0 1-16,-3-5 5 15,-3-4 1-15,-1-11 1 16,-10-6-2-16,-6-10-1 15,-4-7-4-15,-6-11-1 16,-3-1 1-16,-1-8-2 16,1-2 1-16,-1-2-1 15,0-1-3-15,-4-6 1 0,-2-3-2 16,1-2 1-16,-4-1-2 16,-8 9-1-16,-1 6 1 15,-6 10-1-15,3 3 6 16,13 8 4-16,6 6 0 15,6 2 0-15,8 7 1 16,1 3-4-16,8 6 1 16,5 5 3-16,-3 3-2 0,9 9 0 15,1 2 0-15,9 9-3 16,10 8-3-16,18 19 1 16,4 11 2-16,13 21 0 15,1 8 0-15,7 13 1 16,4 5-2-16,4 9 2 15,0 4-1-15,-8 0-17 16,0 0-12-16,-13 14 16 16</inkml:trace>
  <inkml:trace contextRef="#ctx0" brushRef="#br0" timeOffset="121668.21">4386 9831 525 0,'-13'0'442'0,"3"2"-296"16,-8-6-28-16,5 3-52 15,-3 0-38-15,-2-1-25 16,4 2 0-16,-1 1-3 15,2 1 3-15,2 4 0 16,0-2 0-16,3-1 56 16,3 2 38-16,1-5 55 0,4 0 22 15,0 1-71-15,0-1-28 16,0 0-30-16,3 1-9 16,0 1-10-16,1-2-3 15,5 4-6-15,0-2 1 16,4 0-2-16,5 3 2 15,5-2 4-15,3 0-2 16,-1-3-5-16,-1 0-3 16,5 1-6-16,-6-1-3 0,9 2 3 15,0-2-4-15,-2-1 1 16,5 1 3-16,-3-4-1 16,-1-2-3-16,2 4 2 15,3-2-4-15,0 4 2 16,4 1-1-16,0 2 1 15,3 1-2-15,10 2 0 16,2 1 0-16,5-2 2 16,-1-1-1-16,-2 0-1 15,2-1 2-15,0-2 9 16,-1 1 3-16,-6 0 3 16,-7-2 1-16,-6 1-11 15,-1 1-4-15,-12 0 1 16,2 4-2-16,-11-3-1 0,-1 2 2 15,-6-2-2-15,-3-3-1 16,-1 0 1-16,-3 1 4 16,-2 2 8-16,-1-3 5 15,-3 1 5-15,-1-4-2 16,-5-4-8-16,2 3-3 16,-3-2-7-16,1 3-2 15,1 1 2-15,-3 0-2 0,1-3-1 16,0 3 0-16,-1-4 1 15,-1 2-1-15,-3 0 0 16,1-2 0-16,-4 1 2 16,-2 1-2-16,-4 0 0 15,0-1-2-15,-19 0 2 16,0 3 0-16,-13-1 2 16,-5-1 0-16,9 3 1 15,-1-2 1-15,2-1-4 16,-2 3 0-16,-4-1-3 15,3-2 0-15,2 1 3 16,-4 0 0-16,6 2 3 16,-2 1 0-16,8-1-2 15,2 1 1-15,3-4 0 16,5 2-1-16,3-1-1 0,2-1 1 16,-1 0 1-16,5 1-2 15,8 2 0-15,6 1 1 16,11 2-1-16,-5-1-3 15,7 0 2-15,4 3-4 16,7 0 2-16,3-2-1 16,17 3 1-16,-7-3 0 15,13 0-1-15,2-1 3 16,-5-2 2-16,7-2 2 0,-1-2-2 16,1 0 2-16,1-1-3 15,7 2 1-15,3 2-1 16,4 0 0-16,3 2 0 15,-5-3 1-15,-4 3 0 16,-6 1 1-16,-3 2-1 16,-2-1-1-16,3 1-1 15,-3 1 1-15,-8-1 0 16,-4 0 0-16,-7-3 0 16,-12 0 1-16,-3 0 2 15,2 0-2-15,-14-1 4 16,8 2 1-16,0 0 2 15,-7-2 1-15,10 2-5 16,-6 0 1-16,-10 4-49 16,6 13-242-16,-49 2 188 0</inkml:trace>
  <inkml:trace contextRef="#ctx0" brushRef="#br0" timeOffset="169366.83">8358 9991 406 0,'66'-11'221'0,"12"9"-303"15,4 4-66-15,-6 13 113 16</inkml:trace>
  <inkml:trace contextRef="#ctx0" brushRef="#br1" timeOffset="182715.64">6222 9049 1374 0,'3'-1'658'0,"6"0"-632"15,-4 1-15-15,0 0-6 16,-2 2-3-16,-3 3 0 16,3 1 1-16,-1 7 1 15,-6-2 5-15,5 3 0 16,-6 2 0-16,4 4 6 16,6 2-1-16,-5 2 4 15,1 1 2-15,-2 8-7 16,-6-2-2-16,1 5-6 15,3-2 1-15,3-5-4 16,0 0 1-16,4-7-3 16,-1-5 2-16,-6-11-4 0,3-1 1 15,-2-5-12-15,1-5-4 16,1-6-21-16,-6-4-25 16,1-8 43-16</inkml:trace>
  <inkml:trace contextRef="#ctx0" brushRef="#br1" timeOffset="183212.4">6280 8954 1570 0,'-2'-1'640'0,"3"-1"-583"16,11 2-37-16,2 0-13 15,1 2-4-15,2 3-1 16,1 2-2-16,-1 3 2 15,3 2-2-15,-1 8-2 16,-6 0 2-16,-2 5 0 16,-1 0 0-16,-6-4 6 15,-2 3-1-15,-7-7 1 16,-2 1-1-16,-4 1-1 16,-5-1-2-16,1 0 4 15,2 0-4-15,-2-7 5 0,-1-5 3 16,5-6 3-16,-2-1 0 15,-4-3-4-15,10-2-1 16,-6 3-5-16,4 0 0 16,5-1-2-16,-3 1-1 15,9 0-1-15,-2 0 1 16,12 3 0-16,-9 0 0 16,8 3 1-16,-1-1-1 0,3 6 0 15,10 3 0-15,-3 7 0 16,4 0 3-16,-2 5-2 15,0 1 0-15,0-4 1 16,2 4-2-16,-4-5 0 16,0 0 1-16,-2-1 0 15,-2-2-1-15,-1-5-10 16,-2-3-20-16,1-14 21 16</inkml:trace>
  <inkml:trace contextRef="#ctx0" brushRef="#br1" timeOffset="184784.08">6645 9083 816 0,'-5'-8'608'16,"3"0"-368"-16,2-1-122 15,-3 0-18-15,2 1-30 16,-1 1-2-16,1 3-10 16,-1 0-7-16,2 2-8 0,-4-2-8 15,1 3-19-15,2 1-5 16,-2-1-7-16,6 4-3 16,2-1 1-16,0 3 2 15,3 0-4-15,-2 0 3 16,2 5-1-16,-1 0 0 15,0 8 2-15,1 4-4 16,-2 7 3-16,-4 3 1 16,9 4 0-16,1 1-1 0,-4-5-1 15,1-5 2-15,-2-8-3 16,-1-2 1-16,4-8 0 16,0-1 0-16,-5-7 11 15,-2-3 6-15,2-6 6 16,4-3 0-16,-2-8-7 15,-3-6-5-15,-1-3-8 16,-5-4-2-16,2 1-2 16,5 8 1-16,-1 6 0 15,1 5-1-15,-3 9-1 16,-4-2-1-16,5 11-2 16,2 6 2-16,8 11 2 15,4 8 2-15,-1 2-2 16,-2 0 2-16,5-2-1 15,-3-5-2-15,0-5 3 0,2 0-2 16,-2-6 5-16,-1-4 7 16,2-5 20-16,-3-6 9 15,0-7 15-15,4-2 0 16,-6-18-5-16,7 1-4 16,-1-13-13-16,1-4-7 15,-4-5-15-15,1-4-5 16,-6-2-5-16,-6 1-2 15,1 13-5-15,-14 5-21 0,-9 14-58 16,-11 9 54-16</inkml:trace>
  <inkml:trace contextRef="#ctx0" brushRef="#br0" timeOffset="207466.96">7313 12176 1172 0,'-10'-8'729'0,"2"-1"-614"16,1 4-44-16,-2 1-39 16,3 2-12-16,2 2-10 15,-4-1-1-15,7 1-2 0,-3-2-2 16,3 1-5-16,8 6 2 16,6-3 0-16,8 2 0 15,11-1 3-15,3-3-1 16,9 2-2-16,6 1 1 15,7 0-1-15,4 0-2 16,20-2 4-16,3-5-4 16,10-2 0-16,13-3 0 15,-9-3 2-15,3 0-2 0,-10 1 7 16,-8 2 2-16,-3 1 5 16,-7 3 6-16,3 4 0 15,-4-1-1-15,-14 2-5 16,-5 2-3-16,-23-1-8 15,-11 2-1-15,-9 1-4 16,-9 1-6-16,-10 0 14 16,-7 1 2-16,-19-2 0 15,-8 0 10-15,-12-4-18 16,-3-3 2-16,-7 0 1 16,-4-1-3-16,-5 1 0 15,-4 1 1-15,-9 2-1 16,-7 1 0-16,-9 4 2 15,-5 2-1-15,2 1 1 0,8 1 0 16,13-1 7-16,10-1-3 16,18 3-1-16,7 1 0 15,16-1-3-15,6-3-1 16,12-1 0-16,6-3-1 16,10 3-6-16,10 2-3 15,15-5 5-15,10 7-1 16,19-5 11-16,10-3-2 15,17 0 3-15,6-1-5 16,5 1-1-16,7 2 2 0,3 1-3 16,-1-4 1-16,3-1-1 15,-2 3 0-15,-3-6 0 16,2-2 0-16,3-2 0 16,-6-5 3-16,-10 2 0 15,-7 2 3-15,-15 1-1 16,-8 1-1-16,-19-2 8 15,-14 2-6-15,-13 1 6 16,-11 1 7-16,-11-1-1 16,-6-2 1-16,-23-1-1 15,-6 0-11-15,-12 5-21 16,-7 3-10-16,-6 5-25 16,-5 2-12-16,-13 4 41 15</inkml:trace>
  <inkml:trace contextRef="#ctx0" brushRef="#br0" timeOffset="-206532.67">6884 16972 892 0,'-4'-3'681'0,"-1"-1"-394"16,1 1-191-16,-3 0-43 15,0 0-15-15,-6 5-15 16,-2 2-1-16,0 6-5 0,-2 3-7 15,-1 9-2-15,3 5-8 16,2 6 0-16,1 2-2 16,12 6 0-16,3-2 0 15,8-1-9-15,8-4-10 16,5-10-87-16,2-4-297 16,3-12 250-16</inkml:trace>
  <inkml:trace contextRef="#ctx0" brushRef="#br0" timeOffset="-206172.15">7137 17105 1269 0,'-3'-2'721'16,"0"-1"-573"-16,2 2-116 16,-1 1-24-16,-4 2-48 15,2 3-18-15,-3 10-4 16,-2 2 5-16,4 8 41 15,-1-1 20-15,2-3 8 16,8 0-1-16,5-5 0 16,0-4-2-16,11-2-5 15,-3-9-4-15,3-5-4 16,2-5 1-16,-3-12 10 16,-7-3 7-16,-1-8 5 15,-1 0 1-15,-3 1-6 0,-2 0-3 16,-1 4 7-16,-4 4-1 15,-8 4-3-15,0 13 1 32,5 3-6-32,0 1-6 0,-17-1-15 0,0 5-14 15,3 10-25-15,4 0-99 16,5 1 106-16</inkml:trace>
  <inkml:trace contextRef="#ctx0" brushRef="#br0" timeOffset="-205657.84">7283 16983 1405 0,'9'4'694'0,"3"4"-586"15,0 3-52-15,1 8-31 16,0 1-14-16,-3 5-9 16,-1 0 2-16,0-4-1 15,-2 1-1-15,-1-5-2 16,0-4 2-16,-5-4-4 15,1-6-3-15,-1-6-12 16,3-8 6-16,2-12-5 16,2-4 11-16,3-6 5 0,-1 1 0 15,2 5 0-15,-3 2 2 16,0 11-1-16,-2 4 1 16,0 9 2-16,0 1-11 15,-3 10 10-15,2 0-3 16,-1 10 7-16,-2 3 4 15,2 5-5-15,-2 1-1 16,0-6-5-16,2-3 2 0,1-9-4 16,0-4-5-16,0-7-2 15,-1-3 0-15,1-6-2 16,0-4 9-16,3-6 0 16,2-2 2-16,2-6 0 15,6 2-3-15,0 6 1 16,-5 3-2-16,3 10 2 15,-3 6-7-15,0 10 11 16,1 7-6-16,0 8 10 16,-4 3-1-16,-4-1-5 15,6 3 0-15,-8-5-14 16,2 0-8-16,0-7-158 16,-6-8 128-16</inkml:trace>
  <inkml:trace contextRef="#ctx0" brushRef="#br0" timeOffset="-205112.78">7874 17028 1723 0,'-3'2'633'0,"2"1"-530"16,0-3-99-16,1 1-7 0,0 3-8 15,1 5 2-15,0 7 0 16,0 8 5-16,-1 6 4 16,0 1 0-16,-2 2-3 15,1-4-5-15,1-11-12 16,0-7-5-16,2-11-15 16,0-5-8-16,5-5 8 15,-1-4 13-15,2-7 21 16,-2-3 10-16,3-5 5 15,1 3-5-15,0 1-1 16,2 5 6-16,-1 7-3 16,-1 6 5-16,1 7 10 15,1 3 3-15,-1 9 4 16,2 1-10-16,-5 5-5 0,1 3-8 16,-1-1 0-16,-4-1-2 15,6-3 0-15,-5-5 0 16,-6-9-6-16,6 0-3 15,1-9-11-15,5-5 8 16,1-4-2-16,-5-7 7 16,1 3 4-16,0 3-2 15,1 6 2-15,-3 4 0 0,4 7-1 16,-10 3-1-16,11 9 3 16,4 6-2-16,-7 4-5 15,8 2-15-15,-6-1-57 16,1 3-125-16,-2-10 136 15</inkml:trace>
  <inkml:trace contextRef="#ctx0" brushRef="#br0" timeOffset="-204938.97">8330 17138 399 0,'11'-18'392'0,"0"4"-17"15,0 4-8-15,-2 5-75 16,-3 4-145-16,-1 3-56 15,1 7-22-15,-2 4-31 0,1 5-16 16,-3 3-26-16,-2-3-21 16,0-1-465-16,-3-7 306 15</inkml:trace>
  <inkml:trace contextRef="#ctx0" brushRef="#br0" timeOffset="-204786.4">8433 16744 1670 0,'0'-1'679'16,"-2"-2"-537"-16,3 7-106 15,-1-4-29-15,0 1-59 16,0 3-28-16,0 2 47 16</inkml:trace>
  <inkml:trace contextRef="#ctx0" brushRef="#br0" timeOffset="-204538.84">8649 16739 2000 0,'10'12'605'15,"0"5"-482"-15,2 5-157 0,-1 4-22 16,-2 10-10-16,2 5 2 15,0 8 39-15,0 4 19 16,1-2 10-16,0-3 0 16,0-7 1-16,-2-5-5 15,-2-9-37-15,-4-5-23 16,-3-10-226-16,-1-7 182 16</inkml:trace>
  <inkml:trace contextRef="#ctx0" brushRef="#br0" timeOffset="-204389.48">8555 17052 2020 0,'-9'-1'630'0,"12"-1"-503"15,14-2-53-15,27-5-56 16,17-4-14-16,12-6-1 16,5-4 0-16,5-4 434 15,-5 7-339-15</inkml:trace>
  <inkml:trace contextRef="#ctx0" brushRef="#br0" timeOffset="-201093.15">4457 14704 1511 0,'-17'-5'661'0,"9"1"-583"0,3 0-63 16,-2-4-8-16,2 1-11 16,5-3-3-16,4 1 4 15,-2 0 1-15,9 0 4 16,5 4 1-16,5-2 3 15,11 0-1-15,17 0 6 16,6-2 3-16,23-4-3 16,13 3-1-16,17 0-8 15,5-5-1-15,10 15 0 16,-5-6-1-16,-4 6 2 16,-9 1-2-16,-11-3 1 15,-2 7 0-15,-12-1 0 16,5 1-1-16,-10-2 0 15,-8 0 0-15,-14-3 4 16,-15-4 0-16,-21-2 13 0,-6 0 15 16,-18 0 20-16,-8 2-1 15,-18-1-12-15,-14-1-18 16,-17 2-34-16,-10-5-7 16,-15 0-2-16,-3 0-2 15,-14-7-2-15,-1 4-2 16,-12-2-3-16,0-3 5 0,-5 3 12 15,6 0 9-15,19 8 7 16,6 2 7-16,28 18 7 16,4 4 2-16,13 9-4 15,7 0-1-15,15 1-7 16,8-3 3-16,15-5 2 16,6-3-1-16,15-6-5 15,2-3-2-15,16-8 2 16,9-3-4-16,13-7 6 15,12-2-2-15,29 7-3 16,1-1 2-16,20 9-1 16,6 2-2-16,-10 1-1 15,-1 2 1-15,-6 1-1 16,-5-2 0-16,4 1 2 16,4-1-2-16,-11-3 1 15,0 2 2-15,-18 1-2 0,-10-1-1 16,-12 0 2-16,-16 1-4 15,-20 0-38-15,-8 6 560 16,-17 15-417-16</inkml:trace>
  <inkml:trace contextRef="#ctx0" brushRef="#br0" timeOffset="-199245.26">4161 16458 1772 0,'-16'0'617'16,"-1"2"-535"-16,-2-1-52 15,-2 3-23-15,-4 5-8 16,-10 2-5-16,-4 6 3 16,3 10 1-16,-3 1 1 15,7 10 2-15,7 3-1 16,-1 4-2-16,8 3-3 0,8 0-17 15,0-3-5-15,11-6-21 16,6-6-6-16,8-7-37 16,7-6-37-16,7-15-30 15,4-8-49-15,9-14-76 16,-1-12 56-16,-1-8 81 16,-1 0 97-16,-14-4 151 15,1 4 62-15,-10 6 79 16,-5 2-22-16,-4 9-79 15,-4 4-45-15,-5 7-26 16,0 3-6-16,-4 6-12 16,0 4-15-16,0 6-15 15,3 4-8-15,4 7-8 16,6 3 4-16,5 2 0 16,2-5-5-16,5-7-3 15,0-3 1-15,0-10-3 0,3 0-1 16,2-11-5-16,-5-6 10 15,1-8 8-15,-3-3 9 16,-13-1 12-16,2 5-6 16,-11 6-1-16,-6-1-10 15,-5 8-4-15,-9 2-11 16,-1 4-8-16,-2 4-7 16,4 5-12-16,5 6-4 0,6 3-14 15,6-1-3-15,5 2-46 16,2-4 56-16</inkml:trace>
  <inkml:trace contextRef="#ctx0" brushRef="#br0" timeOffset="-198747.28">4432 16551 1486 0,'11'2'679'0,"-2"0"-576"16,-8 5-49-16,4 4-37 15,-5 5-10-15,-1 12-4 16,1 5 1-16,-6 0 1 16,1 1-1-16,-2-3-4 0,4-8-4 15,-2-11-7-15,5-1-2 16,4-9-4-16,-3-2-1 16,9-11-4-16,-5-10 6 15,3-13 5-15,4-1 6 16,7 1 8-16,1 3-1 15,1 8 0-15,-4 2 2 16,-5 8-2-16,3 5 1 16,-4 7 1-16,0 3 1 0,-1 7 2 15,-3 2-1-15,-1 5-1 16,-2-2 1-16,0-2-1 16,-1-1 1-16,0-6-6 15,-1-2 2-15,1-4-6 16,1-6-7-16,1-8-2 15,5 0 4-15,1-5 6 16,4 4 3-16,-3 4 3 16,-1 1-1-16,0 10 3 15,-3 1 5-15,0 11 6 16,2 5 1-16,1 10-4 16,-1-1-6-16,2 2-4 15,-4-1-6-15,-6-9-20 16,9 3-20-16,-6-8 25 15</inkml:trace>
  <inkml:trace contextRef="#ctx0" brushRef="#br0" timeOffset="-197514.93">4856 16559 1958 0,'0'0'567'0,"14"6"-569"16,-3 1-26-16,-3 9-17 15,4 6-7-15,-12 6 19 16,2 6 8-16,5 2 19 15,-7 0 6-15,1-10 4 16,0-5-3-16,-8-14-4 16,6-4-3-16,1-8-14 15,4-5-2-15,10-10 10 16,-9-9 1-16,6-1 16 16,-3-4 1-16,-3 2-5 15,8 6 5-15,-2 4-4 16,1 4 1-16,1 10-1 0,-1 5 2 15,-3 6 7-15,2 6 4 16,-1 7-1-16,1 5 0 16,-1 2-6-16,-3-1-4 15,-1-2 1-15,0-6-3 16,-3-5 2-16,1-3-4 16,0-1 0-16,0-4-2 15,2-3-7 1,1-6-2-16,2-11-2 0,3 2 2 0,0-6 2 15,2 5 3-15,-1 8 3 16,-3 1-3-16,2 11 2 16,-3 2 1-16,-2 7 1 15,3 4 0-15,-2 2 6 16,3 3-10-16,-1 0-26 16,-1-1-21-16,-4-4-281 15,0-6 191-15</inkml:trace>
  <inkml:trace contextRef="#ctx0" brushRef="#br0" timeOffset="-197363.84">5406 16625 1872 0,'11'7'575'16,"1"4"-532"-16,-4-1-25 15,2 1-31-15,-4 3-22 16,-6-6 236-16,-2 0-164 15</inkml:trace>
  <inkml:trace contextRef="#ctx0" brushRef="#br0" timeOffset="-197209.16">5434 16269 1912 0,'2'-3'614'15,"1"-1"-458"-15,5 2-189 16,0 0-46-16,1 4 48 16</inkml:trace>
  <inkml:trace contextRef="#ctx0" brushRef="#br0" timeOffset="-196942.29">5677 16234 1800 0,'-3'0'653'0,"0"0"-424"16,2 4-248-16,-1 8-24 16,-3 13-10-16,0 9 0 15,0 19 34-15,-1 5 14 16,6 9 5-16,-3-1 2 15,2-2 1-15,0-1 0 0,-1-11-14 16,-1-4-14-16,2-15-35 16,-1-10 468-16,0-14-318 15</inkml:trace>
  <inkml:trace contextRef="#ctx0" brushRef="#br0" timeOffset="-196793.69">5493 16480 2321 0,'3'-3'607'0,"13"-4"-539"15,6 2-47-15,12-3-53 16,3 3-43-16,0 3 46 16</inkml:trace>
  <inkml:trace contextRef="#ctx0" brushRef="#br2" timeOffset="-153178.48">3533 9224 1194 0,'-6'6'677'0,"5"3"-681"15,-1 2-72-15,2 5 51 16</inkml:trace>
  <inkml:trace contextRef="#ctx0" brushRef="#br3" timeOffset="-141004.71">3448 8780 453 0,'-2'-4'523'0,"2"0"96"16,-8 1-491-16,7 1-48 15,-3-1-23-15,2 3-25 0,5 0-1 16,-3 3-3-16,1 1-3 16,-3 4-9-16,-2-2-7 15,-1 4-1-15,1 3-3 16,3-2-3-16,1 0 3 16,3 0-3-16,-5-3 2 15,-1-2-2-15,1 5 5 16,0-5 6-16,4 3 5 0,5 1 5 15,-2-2-1-15,2 2-5 16,-2 1-5-16,-5-2-3 16,2 4-1-16,1 3-7 15,0 2 5-15,1 2-6 16,2 1 2-16,4 4-2 16,-8-1 2-16,7 7-2 15,1 2 1-15,-6-3-1 16,9 5 0-16,-3 2 0 15,-4 1 2-15,0 5 0 16,-1 1 0-16,-4 3-2 16,-2 1 5-16,0 3 6 15,-5 1 2-15,8-2 1 16,5 1-1-16,-9-3-6 16,4-2-1-16,-6-3-1 15,-1 1-3-15,11 0 2 0,-10-3-2 16,4 4-1-16,0-2 1 15,-3-5 4-15,6 0-3 16,0-7 1-16,-1-2-1 16,-1-6-1-16,3 1 0 15,-3-3 0-15,-5-6 0 16,4 0 0-16,0-5-2 0,-1-5 0 16,1 0-2-16,0-5-9 15,-8-6-13-15,5-9 19 16</inkml:trace>
  <inkml:trace contextRef="#ctx0" brushRef="#br3" timeOffset="-139427.79">3652 8803 1393 0,'-4'-3'676'0,"2"-2"-596"16,2 4-64-16,0 0-11 15,0 0-3-15,4 2 0 16,-1-1-2-16,5 2 2 16,2-1-2-16,5 1 2 15,-1 2-1-15,3-2-1 16,2 2 0-16,3 0 2 15,1 1-2-15,6 1 2 16,-1 0 2-16,1 0-4 16,0-3 1-16,4-2-1 15,3 0 2-15,4-2 0 16,4-1-2-16,1-3 2 16,0-3-2-16,6 1 4 15,2 2-4-15,5 0 0 16,1 2 1-16,-4-1-1 0,-7-1 2 15,-7-1 0-15,0-1-2 16,-3-2 4-16,5 1-4 16,3 1 0-16,-2 1 0 15,3 2 0-15,6 3 1 16,3 1-1-16,-1-3 2 16,1 3 0-16,-6-2-2 15,-3 0 2-15,-1 2-2 16,2 0 0-16,2 0 0 0,4 3 0 15,-1-3 0-15,-5-2 0 16,-4-2 0-16,-6-3 2 16,-1 1-2-16,1-1 0 15,-1 5 2-15,-2 3-2 16,-3 2 0-16,-3 5 1 16,-2-2-1-16,-5 1 0 15,1 0 0-15,1-2 0 16,0 1 0-16,1-4 0 15,3-1 0-15,-2 0 0 16,-3 0 0-16,-1 1 0 16,-6 1 0-16,-5-1 0 15,2 2 0-15,-9-3 0 16,-1 2 0-16,-3-3 0 0,0 0 0 16,0 0 0-1,3 1 2-15,-3-1 0 0,0 0-2 16,0 0 0-16,-2 0 0 15,2 6 0-15,-1 1 0 16,0 2-2-16,0 5 2 16,2 4-2-16,0 2 2 15,3 2 0-15,-1 3 0 16,4 4 0-16,1 3 0 0,0 7 2 16,0 6-2-16,0 11 0 15,-2 2 0-15,-3 13-2 16,1 0 2-16,-5 7 0 15,1 8 0-15,-3-3 0 16,0-2 0-16,1-5 0 16,0-7 0-16,-2-5 0 15,2-1 0-15,0-8 0 16,-1-3 0-16,-1-6 2 16,0-5 0-16,-3-5-2 15,-1-3 0-15,-3-7 2 16,1-4-2-16,-1-2 3 15,2-6-3-15,3 3 2 16,-1-4 4-16,1-3-3 16,-4 0 3-16,-1-6-3 0,1 2 1 15,-7-4 7-15,-2-1-2 16,1 1 4-16,-4-3 5 16,9 1-3-16,-1 0 0 15,-10-2-6-15,2 2-3 16,-9 0-5-16,1 2-2 15,-1 2 4-15,-6 0-5 16,-5 0 2-16,-1-2-2 0,-2 3-1 16,-4-3 5-16,-12-3-1 15,-4-4 4-15,-11-1-5 16,-1-2 0-16,-4 3 0 16,0 1-3-16,-3 1 1 15,2 2 1-15,7 5-1 16,0 2 0-16,10 5 2 15,-3-4 4-15,5 2-1 16,-2-1 3-16,-2-6-3 16,3 4 1-16,-2-6 0 15,5 0 1-15,3 0 4 16,-2-4 2-16,5-1-1 16,2-2 0-16,8 0-6 15,3 1 0-15,10 5-3 16,4 1-1-16,3 2 2 0,4 1-4 15,5 1 0-15,0-2-1 16,2-2-3-16,5 2-2 16,3-2-15-16,2 1-13 15,4 3 659-15,0-1-496 16</inkml:trace>
  <inkml:trace contextRef="#ctx0" brushRef="#br3" timeOffset="-137485.08">5988 8678 1402 0,'-3'-2'659'0,"3"-1"-608"16,0 2-40-16,1 3-11 15,1 1 2-15,1 4-4 16,0-3 2-16,2-2 2 15,-2-2 0-15,2 3 0 16,1-1-1-16,5-2 1 0,2 1 4 16,8 1-5-16,3-1 3 15,6 5 0-15,-1-5-2 16,1 0-1-16,11 3 3 16,-5 1 0-16,4-1-1 15,1 2 1-15,-7-2 0 16,2-1-3-16,4 2 1 0,2-2 2 15,0 0-4-15,3 3 0 16,-3-4 0-16,8 2 9 16,7-3 4-16,-1-6-1 15,7 1 5-15,-6-4-6 16,-5 1-4-16,1 5 0 16,0 0-1-16,1 1-5 15,0 2 1-15,-7-2-2 16,-1 0 2-16,-2 2 0 15,-2-1-2-15,3 2 0 16,1 0 0-16,1 4 0 16,4-1 2-16,-5-1-2 15,8 1 0-15,0-1 0 16,-1-1 0-16,3 5 1 16,-3-2-2-16,0 5 1 0,-2-1 0 15,8 4 0-15,-4 2 0 16,4 4 0-16,-3-2 0 15,-4-1 0-15,3-2 0 16,-1-5 3-16,8 2-3 16,2-4 0-16,10 0 2 15,2-4-2-15,-3-1 0 16,4 2 0-16,-7-1 0 16,2 5 0-16,-2 1 2 0,-2 2-2 15,-3 2 0 1,-7 0 2-16,2 2-2 0,0 0 0 15,2-3 0-15,-5-1 0 16,5-4 0-16,-1-1 0 16,-3-1 5-16,-1 0 8 15,-6-1-2-15,-6 2-1 16,-2-1-7-16,0 1-1 16,0-1-1-16,-4-4 2 15,-1 1 2-15,-5-1 1 16,-6-1 2-16,2 3 0 15,-8-4-2-15,-1 2 1 16,3 1-2-16,-6-3 0 16,3 3-1-16,-3-3-4 15,-1 5 1-15,0 1-1 0,-1 0 0 16,0 2 0-16,0-1 0 16,-3 3 0-16,-3-1-1 15,-4 4 1-15,1 0 0 16,-2 2 0-16,3 7 0 15,-1 0 1-15,0 3 0 16,0 2-1-16,2-1 0 0,0 6 0 16,4 7-1-16,-2 5 1 15,-2 6 1-15,-2 6-1 16,-2 0 0-16,-3 6 0 16,2-2-1-16,4 7 1 15,3-5 0-15,-2 8 0 16,-7-1 0-16,1 1 0 15,-2 5 1-15,-2 5-1 16,10 13 0-16,-8 5 0 16,-5 1 0-16,10 9 0 15,-10-6 0-15,10 5 2 16,2-3-1-16,-8-6-1 16,-2-1 0-16,0-4 0 15,2 5-1-15,2-2 1 16,7 2 0-16,-8-2 1 15,-2-2-1-15,-4-3 0 0,5-3 0 16,0 0-1-16,3-5 1 16,-6-4 0-16,2 0 1 15,0-10-1-15,-2 1 1 16,5-4-1-16,-2-1 0 16,-2 3 1-16,-3 3-1 15,3 6 0-15,-4 1-1 0,2 3 1 16,-2-3 0-16,-2-3 0 15,3 1 0-15,1-4 0 16,5-3-4-16,0-4 2 16,-2-6-2-16,0-3 1 15,-3-2 3-15,2 1 0 16,2 4 0-16,3 2-1 16,-1 0 1-16,-1-2 0 15,5 1 0-15,-9-8 0 16,0-3-3-16,1-8-6 15,-2-3 2-15,4-4-2 16,1 0 3-16,0-2 5 16,-1-2 1-16,1-6 0 15,-3 0 0-15,5 2 0 16,-1-2 0-16,-1 0 0 0,2-2 1 16,-4-9-2-16,0-4-4 15,1-5-7-15,-2-2-9 16,1-2-31-16,-1-1-539 15,-6-9 374-15</inkml:trace>
  <inkml:trace contextRef="#ctx0" brushRef="#br3" timeOffset="-136801.13">9339 14638 1191 0,'-11'-2'749'16,"-1"-4"-570"-16,4 2-120 15,3 1-7-15,0-2-6 16,1 5-5-16,1 7-9 15,-1 3-3-15,1 16-15 16,2 12-4-16,1 20-8 16,0 12 3-16,2 27-3 15,1 7 2-15,-2 15-1 16,2 8-2-16,-1 1 2 16,-1 2-2-16,1-3 0 15,-1-5 2-15,3-8-3 0,-1-6 2 16,2-10 0-16,3-3-1 15,-1-8 0 1,0-9 0-16,5-11 1 0,-3-7-1 16,-2-24-4-16,1-6-7 15,-8-21-44-15,-2-17 375 16,-4-29-254-16</inkml:trace>
  <inkml:trace contextRef="#ctx0" brushRef="#br3" timeOffset="-135260.71">9364 14595 1660 0,'-3'-10'634'16,"2"-3"-559"-16,4-5-77 16,1-2 0-16,1 5 1 15,-2-2-1-15,6 10 4 0,1 1 5 16,9 0 6-16,4 2 1 16,12-1 2-16,6 3-5 15,5-4-3-15,6 1-3 16,3-4 0-16,4 2 1 15,8 3-2-15,5 0-1 16,-1 1-1-16,2-2 2 16,-8-2 1-16,1 0 1 0,4 2 6 15,-3-3-1-15,16 7 1 16,-2-2 1-16,5 3-7 16,8 3-1-16,0-1 2 15,-5-1 2-15,4 5 1 16,-5 0 1-16,-6 4-4 15,3 4-2-15,1-1 2 16,5 0 3-16,-4-2 0 16,2 3 2-16,-1-3-4 15,-5-1-3-15,-4-2-2 16,-5-3 0-16,-12-4 0 16,-5 0-1-16,-6-3 2 15,-8 2 0-15,-4-2-1 16,-6-2 3-16,-5 6-1 15,3-3 2-15,-4 4-1 16,-3 3-1-16,0-1-1 0,-11 0 0 16,2-4-3-16,4 1 0 15,-9-1 1-15,4-1-2 16,-4 5 1-16,-10-5 0 16,2 1 4-16,0 1 2 15,-2-3 6-15,1 4 1 16,-6-6-1-16,2 0 1 15,2 4-9-15,1 0 2 0,6 2-4 16,-5-1-3-16,-1-4 0 16,-1-1 0-16,3 3-2 15,5 5 0-15,6 6 1 16,2-1-1-16,2 6 2 16,-1-2 0-16,2 8-4 15,0 8-2-15,-1 12-4 16,1 5-1-16,-2 16 1 15,-2 3 4-15,-3 15 3 16,-1 6 3-16,-1 6-1 16,0 5 1-16,0-4 0 15,-3-1 0-15,-4-11-1 16,1-2-4-16,-5-13-4 16,1-5-6-16,-5-6-1 15,-1-2 1-15,-6-2 7 0,0 2 1 16,-1 1 1-16,-3-1 3 15,1 2 0-15,0-2-1 16,2-1 4-16,1-1 3 16,1-7-2-16,0 0 4 15,-2-8-2-15,3-2 1 16,-2-6-3-16,-2-4 0 0,5-4-1 16,-6-4-2-16,-1-1-1 15,6 3 2-15,-4-1-1 16,-2-3 2-16,7 0 0 15,-6-5 0-15,0-3 6 16,5 2-1-16,-10-9 5 16,4 2-3-16,-7-3-1 15,1-2-2-15,-1 0-1 16,-4-1-2-16,3 2 0 16,-3-2-1-16,-2 0 1 15,1 0-1-15,-3 0 0 16,0 3 0-16,-2 3-1 15,0 3 0-15,-10-5-4 16,-7-1-2-16,-10-5-4 16,-5-2-5-16,-7 1 1 15,-3-4 0-15,3 0 1 0,9 0 6 16,6 0 2-16,7 3 5 16,-2 1 1-16,-4 3 0 15,2 3 0-15,-3-4 0 16,-5 0-2-16,-6-4 1 15,-8 1-7-15,-5 5-4 16,-2 4-4-16,7 6-1 16,5 2 10-16,8 0 7 0,9 1 3 15,-6-4 4-15,6 1-2 16,-2-5 0-16,-3-3 3 16,8 0 4-16,-1-7 2 15,-13-3 0-15,-3 3-5 16,-11-1-1-16,-1 3-6 15,9 3 1-15,10 3 10 16,3 0 3-16,10 5-1 16,0-3-2-16,-1 2-7 15,6 3-6-15,-1 5-1 16,10 1-12-16,3 0-19 16,2 0-14-16,5 3-27 15,2 4-7-15,8 7 53 16</inkml:trace>
  <inkml:trace contextRef="#ctx0" brushRef="#br0" timeOffset="-124873.83">4660 11129 1278 0,'-2'-7'711'0,"1"5"-593"15,1-2-75-15,3 4-28 16,0 1-6-16,1 7-9 16,2 4 0-16,-1 5 0 0,2 5 0 15,4 9 2-15,-2 6-2 16,2 3 0-16,-4-1 3 16,2-6-1-16,-2-9-2 15,2-8 2-15,-3-3-2 16,1-9 2-16,1 1 1 15,4-10 1-15,7-3 2 16,-5-16-3-16,2-5-1 16,-3-8-2-16,-4 0 4 0,7 4-3 15,-5 4 1-15,1 8 0 16,-2 4 0-16,-3 7-2 16,2 4 0-16,-5 1 0 15,6 5 0-15,-3 3-2 16,3 4 0-16,6 9 0 15,-11 1 1-15,5 8-1 16,-2 6 0-16,3 1 2 16,3 2 0-16,-3-9 2 15,-1-7 0-15,1-8-1 16,-3-6 1-16,4-6 2 16,2-3 1-16,3-17-1 15,3-4 0-15,-1-5-23 16,-4-1 274-16,-7 3-201 15</inkml:trace>
  <inkml:trace contextRef="#ctx0" brushRef="#br0" timeOffset="-124216.62">5212 11185 1545 0,'-2'-2'669'16,"-3"-1"-544"-16,8 4-120 15,-1-1-2-15,0 3-3 16,4 3 0-16,0 4 0 15,-1 2-1-15,9 9 1 16,-6-3 1-16,6 11-1 16,2 1 0-16,-5-2 0 15,4 2 0-15,1-9 0 16,1-2 0-16,1-7 1 0,-3-5 0 16,-3-5 2-16,0-4-3 15,-2-10 5-15,3-5-1 16,0-11 1-16,1-4 0 15,3-10-2-15,0-4 1 16,-3-3-3-16,-1-6 0 16,-1 7 2-16,1 6-1 15,-6 8 9-15,0 11 2 0,-3 13 0 16,1 2 1 0,-2 8-10-16,0 4-2 0,2 4-3 15,1 7 0-15,3 8-1 16,2 3 2-16,4 9 0 15,-1-1 0-15,0-1 0 16,2-1 0-16,-5-8 0 16,3-1 2-16,-3-6-2 15,-5-8 0-15,2-4 6 16,-1-4 3-16,-3-4 12 16,10 2 4-16,0-8-3 15,-2-5-4-15,4-11-9 16,-10-9-5-16,10-10-5 15,2-2-20-15,-1-7-38 16,10 1 11-16,-5-2 19 0</inkml:trace>
  <inkml:trace contextRef="#ctx0" brushRef="#br3" timeOffset="-117862.84">10410 9305 712 0,'-5'-10'625'15,"5"1"-177"-15,2 3-335 16,-6 0-17-16,4 3-21 16,5 2-14-16,-7 0-17 15,4 2-13-15,-4 5-18 16,3 3-6-16,2 9-4 15,-7 6 5-15,2 6 4 0,-4 8 1 16,4 5-2-16,4 4 0 16,4 0-7-16,-5-3-1 15,1-7 1-15,4-4-2 16,-2-7-2-16,2-1 1 16,-4-4 1-16,0-3-2 15,4-1 0-15,-1-2-16 16,0-8-48-16,-1-3-36 15,-1-14 59-15</inkml:trace>
  <inkml:trace contextRef="#ctx0" brushRef="#br3" timeOffset="-117355.91">10480 9313 1604 0,'10'-26'624'0,"10"6"-602"16,-3 0-5-16,-1 6-8 15,-1 6-4-15,-3 7-3 16,2 1 0-16,2 8 1 16,0 3-3-16,1 4 4 15,2 4-4-15,-2 6 2 16,0 0-2-16,-7-2 2 0,-1 1-1 16,-7-4 1-16,-3-6 4 15,-4 0 4-15,-8-1 1 16,-1-3 5-16,-2-2 3 15,-3-1 3-15,0-4-4 16,-3-4-5-16,2 2-4 16,3-2-5-16,1 1-3 15,7 0 2-15,-1 0-2 16,7-1 0-16,-1-1-1 0,3 2 0 16,1-1-1-16,0 1 0 15,2 3-2-15,1 1 3 16,5 6 0-16,3 4 1 15,1-1 2-15,4 3-2 16,1 3 3-16,1-1 4 16,3 6 1-16,1 1 1 15,1 0 0-15,1 1-7 16,-1-6 0-16,1 0-3 16,-6-4 0-16,0 0 0 15,-3-5 0-15,-4-7-21 16,-1-4-15-16,0-11-38 15,1-8 76-15,0-16-13 16</inkml:trace>
  <inkml:trace contextRef="#ctx0" brushRef="#br3" timeOffset="-116853.98">10983 9209 1483 0,'-4'-3'713'0,"3"5"-499"15,2 7-211-15,2 4-3 0,-3 11-2 16,0 7 2-16,-1 7-1 16,1 6 2-16,4 3 1 15,0-3 0-15,4-3-2 16,1-6 0-16,0-14 1 16,-3-6 1-16,2-10-1 15,-2-2 2-15,1-5-3 16,3-5 1-16,0-8 0 15,1-7-1-15,-1-13-6 16,1-1-7-16,0-1-8 16,-2 1 1-16,0 14 5 15,-2 6 6-15,-1 11 4 16,-2 6-3-16,0 12 2 16,0 7 1-16,-2 16 2 15,2 7 2-15,1 5 1 16,2-3 1-16,4-10 1 15,1-7-2-15,4-14 0 0,2-5 3 16,2-9 22-16,-1-4 10 16,3-8 28-16,-4-8 10 15,3-12-4-15,7-8-10 16,2-11-27-16,2-5-15 16,-4-10-17-16,-7 0-11 15,-9 9-24-15,-3 5-5 0,-10 19-13 16,-5 11-8-1,-12 18-21-15,-6 10 51 0</inkml:trace>
  <inkml:trace contextRef="#ctx0" brushRef="#br4" timeOffset="-83838.25">10806 12043 1760 0,'-8'-6'591'16,"6"4"-571"-16,0-1-15 0,0 0-2 15,0 3 0-15,2 0-1 16,-7-1-1-16,7 2 5 16,-1 0-1-16,-1 9-4 15,7 5 0-15,-3 7-1 16,7 8 0-16,2 4 0 15,-4 1 0-15,10 6 0 16,-6-7 0-16,1-2 2 16,1-4-1-16,-7-11 0 15,5 0-1-15,-8-10 0 16,3-3 0-16,-3-4-4 16,-3-2 3-16,7-3 1 15,3-1 3-15,-3-12 6 16,0-3-3-16,-6-9 1 0,-1-2-2 15,3 3-3 1,1 1 0-16,3 8-1 0,-3 4 0 16,2 9 2-16,-3 4-2 15,-4 3-2-15,1 0-2 16,3 8 1-16,2 2-1 16,9 13 4-16,0 2 1 15,3 7 0-15,3 1-1 16,-1-8 2-16,-1-1-2 15,-1-11 1-15,-1-4-1 0,-1-6 11 16,-1-2 6-16,-2-6 15 16,0-2 11-16,-1-5 9 15,0-5-1-15,0-13-14 16,-2-6-11-16,-1-11-17 16,1-6-6-16,1 1-4 15,0 2-2-15,-5 10-13 16,-2 4-7-16,-2 15-32 15,-3 6-18-15,2 12-31 16,0 4 533-16,-5 6-348 16</inkml:trace>
  <inkml:trace contextRef="#ctx0" brushRef="#br4" timeOffset="-83226.81">11348 11985 1387 0,'-10'-4'716'0,"2"1"-532"15,8 0-131-15,0 1-28 16,0 1-5-16,0 2-8 15,0 8-5-15,0 8-4 16,0 7-1-16,8 15 0 16,-2-1 1-16,6 4-2 15,1-3-1-15,-5-12 0 16,6-1 0-16,1-6 1 16,3-4 1-16,-4-6-1 15,-3-6 0-15,-2-3 6 16,0-3 4-16,-2-3 10 15,2-1 2-15,-2-7-2 16,-1-1-3-16,0-8-7 16,-1-6-5-16,1-1-6 15,-4 2-2-15,3 8 0 0,-2 6 0 16,-3 8 1-16,1 2-3 16,1 6-2-16,2 5-1 15,1 9 6-15,5 8 1 16,1 8 3-16,3 4 1 15,4-2-3-15,1-5 1 16,1-9 1-16,-1-8-2 0,6-11 15 16,-3-1 11-16,-1-10 33 15,3 2 18-15,-9-12 7 16,2-4-2-16,0-8-36 16,-2-8-16-16,-2-9-25 15,0-6-12-15,-13-8-29 16,-3-1-34-16,-5 10-55 15,-4 5-22-15,-22 8 89 16</inkml:trace>
  <inkml:trace contextRef="#ctx0" brushRef="#br5" timeOffset="-61856.89">6693 13145 2074 0,'-1'3'538'0,"8"8"-600"16,1 3-14-16,5 12 2 16,-7 6 26-16,4 6 47 15,-4 3 1-15,12 8 1 16,2 0 0-16,-3-5 1 16,4-6-2-16,-4-10-2 15,-3-8 2-15,1-8-5 16,0-7 3-16,-3-11-2 15,1-5 2-15,-1-16 2 16,0-2 0-16,-2-11-1 16,0-4-2-16,-2-1 1 15,1 2 2-15,-1 8 1 16,-1 6 0-16,-1 12 3 16,-3 6-2-16,1 9-1 15,2 3-4-15,0 11-6 0,3 2 2 16,2 11 3-16,0 2 1 15,7 2 8-15,0 0 0 16,5-5-1-16,-1-6-1 16,0-7-3-16,1-3 4 15,-4-8 18-15,-2-4 9 16,3-8 19-16,-7-8 1 0,2-9-11 16,-1-5-9-16,-2-9-18 15,6-1-6-15,-7-10-18 16,4 2-17-16,-6 5-52 15,-1 3 49-15</inkml:trace>
  <inkml:trace contextRef="#ctx0" brushRef="#br5" timeOffset="-61014.58">7401 13078 1741 0,'-1'-3'633'0,"1"-3"-530"15,0 7-85-15,2 8-54 16,2 7-4-16,-1 21 4 0,1 8 9 15,1 16 29-15,2 6 4 16,4-4-1-16,2-4-1 16,0-15-2-16,1-6-1 15,-3-16-1-15,2-6-3 16,-4-11 3-16,4-7 1 16,2-9 4-16,-5-7 4 15,2-10-1-15,-2-7 0 0,3-8-3 16,-1-2-3-16,-1-7 1 15,0 2-2 1,-1 5 0-16,-1 5 2 0,5 19-2 16,-4 4-1-16,0 17-1 15,2 4-3-15,-1 11-4 16,5 10 1-16,-1 13 0 16,4 5 5-16,-4 3 3 15,2-2 3-15,-2-9 0 16,1-9 0-16,-2-9 1 15,-1-8 10-15,-1-6 25 16,0-3 23-16,-1-12 35 16,-1-6 1-16,-1-15-15 15,2-6-25-15,-1-10-35 16,1-7-15-16,-3 0-22 0,-3 0-17 16,-4 6-67-16,-1 9-24 15,-11 10 71-15</inkml:trace>
  <inkml:trace contextRef="#ctx0" brushRef="#br6" timeOffset="-17833.82">21081 10819 1483 0,'0'-3'687'0,"0"3"-574"16,3 0-69-16,-2-2-15 16,1-2-20-16,9-2-5 15,10 0-2-15,7-1 5 16,15 0 0-16,0 3 0 16,3-1-2-16,5 6-5 15,-8 3 0-15,-3-2 0 0,-3 4 1 16,-3-1 1-16,0 1-4 15,-1 1 0-15,-2-3-29 16,-7-2-21-16,-9-2 27 16</inkml:trace>
  <inkml:trace contextRef="#ctx0" brushRef="#br6" timeOffset="-17580.34">21366 10816 1088 0,'-5'9'794'0,"-4"-4"-518"15,8 7-226-15,-4 10-40 16,1 4-7-16,4 16-1 0,-4 4-2 16,4 14 2-16,2 5 1 15,0 7-1-15,0 1 2 16,0-2-4-16,4-4 2 15,-5-11 1-15,2-5-3 16,5-15-29-16,-8-8-34 16,6-13 39-16</inkml:trace>
  <inkml:trace contextRef="#ctx0" brushRef="#br6" timeOffset="-14812.04">21509 11418 1197 0,'0'-3'790'0,"-8"-6"-530"0,8 2-180 16,6-1-32-16,-1 0-28 15,4 0-11-15,-4-1-4 16,-3 4-5-16,4 2 0 16,6 6 0-16,-1 1 0 15,5 3 0-15,2 1 0 16,-4 2 0-16,6 6 0 16,-4-1 2-16,1 3-2 15,-3 1 2-15,-1 2 0 16,0 2-2-16,-3 5 1 15,-3 2 2-15,0 3-2 16,0 2 1-16,2 0-1 16,0-3-1-16,5 1-19 15,0 0-20-15,-7-6 25 0</inkml:trace>
  <inkml:trace contextRef="#ctx0" brushRef="#br6" timeOffset="-11415.69">23023 10920 1595 0,'-3'-7'684'16,"0"-1"-554"-16,2 1-54 15,1 7-30-15,1-3-3 0,4 1-11 16,-1-2 0-16,5-3 1 16,3 0-4-16,9 1-8 15,6 6-3-15,6 3-15 16,3 0 1-16,-4 1-3 15,-2-3 0-15,0 4-2 16,-3 1-1-16,3 5-15 16,-6-3-10-16,0-2-36 15,-1 3-26-15,-7-2-27 16,2-1-245-16,-11-1 247 16</inkml:trace>
  <inkml:trace contextRef="#ctx0" brushRef="#br6" timeOffset="-11192.69">23289 10997 1197 0,'-3'-4'852'0,"3"3"-406"16,1-2-414-16,5 3-27 16,-3 7-12-16,-1 4-10 15,-2 15-2-15,-5 9 1 16,-4 21 12-16,-11 3 6 15,-1 16 6-15,4 1-3 16,5-1 1-16,3-5-6 0,4-7-38 16,1-6-26-16,2-11 36 15</inkml:trace>
  <inkml:trace contextRef="#ctx0" brushRef="#br6" timeOffset="-10699.9">23529 11473 1849 0,'4'-2'569'0,"7"-2"-533"16,5 0-30-16,9 2-6 15,5-1 0-15,7 5-1 16,3 2 2-16,-7-1-2 16,-3 5 1-16,-8 3 0 15,-7-1 0-15,-5 2 0 16,-1-1-6-16,-13 0-7 16,-7 0-2-16,-8 5 3 15,-9 1 4-15,3-4 10 16,6 1 5-16,15-5 1 15,3-3-5-15,18 2 6 16,9-1 3-16,17-5 4 16,15-2-13-16,3-14 0 15</inkml:trace>
  <inkml:trace contextRef="#ctx0" brushRef="#br6" timeOffset="-8101.03">22051 13191 1558 0,'-14'-8'676'15,"2"-2"-570"-15,2 2-45 16,9 4-24-16,0-1-13 16,10 3-12-16,7-2 9 15,9-4 5-15,6 1-2 16,8-1-4-16,4-3-11 0,4 2-5 16,1-2-3-16,-6 4 0 15,2 5-1-15,1 2-10 16,-6 2-8-16,-1 1-33 15,-7 0-17-15,-8-1 41 16</inkml:trace>
  <inkml:trace contextRef="#ctx0" brushRef="#br6" timeOffset="-7877.03">22402 13137 1443 0,'2'12'804'0,"4"-2"-436"16,3 7-335-16,2 20-70 0,-5 8-9 15,0 26-8-15,-3 11 14 16,-5 12 28-16,2 2 7 16,0-5 9-16,-5-8 1 15,9-11-27-15,3-7-27 16,8-24 31-16</inkml:trace>
  <inkml:trace contextRef="#ctx0" brushRef="#br6" timeOffset="-7281.81">22677 13671 2018 0,'0'0'589'16,"2"5"-539"-16,1-6-60 16,13 1-23-16,4-2-2 15,7 0 8-15,3 3 18 16,-9 3 11-16,4 1-2 16,-13-2 0-16,2 4 0 15,-8 0-14-15,-6-3-9 0,-1 3-25 16,-7 0-3-16,-9 4 7 15,-3 0 12-15,-9 3 26 16,2-3 12-16,8 0 18 16,1 0 3-16,9-3 0 15,2-3-5-15,2-2-8 16,2 0-2-16,4 2-2 16,8 5-3-16,16 3-2 15,3 3-4-15,13-1 0 16,-8-2-1-16,-2 2 2 15,3 2 2-15,-10 2-2 16,-1 1 1-16,-10-1 1 16,-8-5 2-16,-16 7 1 15,-7 1-2-15,-28 9-13 16,-18 6-19-16,-32 7 515 0,-10 7-390 16</inkml:trace>
  <inkml:trace contextRef="#ctx0" brushRef="#br6" timeOffset="-5240.67">21660 11444 435 0,'-3'-1'286'16,"-1"-2"-273"-16,0 3 10 16,1 0 71-16,1 0 150 0,1-1 85 15,-1-1 26-15,2 1-145 16,-2-2-125-16,2 3-27 15,2 3-29-15,-1-1-2 16,-1-2-3-16,1 1-2 16,-1-4 9-16,-1-1-2 15,2 5 1-15,1-1-2 16,-1 0-2-16,0 0 1 0,-1-1 1 16,0 0-2-16,0 1 5 15,1 2 5-15,-2-4 7 16,0 2 2-16,2 1-6 15,-2-2-9-15,2 3-13 16,0-4-8-16,-1-1-7 16,2 1 0-16,0 0 0 15,0 1 0-15,-1 1 1 16,0 1-2-16,-1-2 2 16,0 1 1-16,0 0-1 15,0 0-1-15,3 8-4 16,2 8-2-16,0 7 0 15,1 5 3-15,-1 8 0 16,1 3 1-16,0 1 1 16,0-1 0-16,0-2 0 0,0-2 0 15,-1 2-1-15,2-3 1 16,0-2 0-16,-3-6 0 16,1-6 0-16,-3-4-3 15,1-6-42-15,0-3-21 16,-5-7 575-16,-2 2-414 15</inkml:trace>
  <inkml:trace contextRef="#ctx0" brushRef="#br6" timeOffset="-4047.08">23608 10554 1440 0,'6'-22'685'0,"-2"1"-589"15,-2-1-32-15,-6 2-29 16,-4 5-20-16,-7 2-10 16,-4 4-3-16,-8 8-2 15,-5 2 0-15,-14 14 0 16,-5 4 1-16,-11 7 0 16,3 4-1-16,5 2-1 15,7 4 1-15,8 7-3 16,1 2 3-16,4 16-2 15,3 3 2-15,1 13 0 16,0 8 0-16,5 6 2 0,6 10-2 16,11 2 0-16,11 2-5 15,19-5-1-15,6-7-1 16,19-10 1-16,3-5 3 16,5-14 2-16,6-2 1 15,5-17 0-15,4-9 0 16,6-15 9-16,3-11 3 15,8-17 10-15,1-11-1 0,-4-18-1 16,-4-10-3-16,-15-14-3 16,-5-3 5-16,-6-9-1 15,-1 0 1-15,-12-14 3 16,-7-1-5-16,-16-11 0 16,-13-7-4-16,-7 4-9 15,-12-7-2-15,-6 5-3 16,-3 3 1-16,-11 7-4 15,2 13-2-15,-16 19-14 16,-10 11 0-16,-28 28-10 16,-20 11 2-16,-42 24-8 15,-5 14-11-15,-9 15 20 16,5 7 9-16</inkml:trace>
  <inkml:trace contextRef="#ctx0" brushRef="#br6" timeOffset="-3295.3">21453 10545 1197 0,'-5'-40'770'15,"5"1"-487"-15,-10 2-270 16,-2-2-9-16,-3 6-4 16,-6 1 0-16,0 7 16 15,-4 3 8-15,-8 9-5 0,-5 5-5 16,-11 16-11-16,-6 10-3 16,-4 22 0-16,-4 12 1 15,-5 16 6-15,1 11-3 16,1 20 1-16,6 11-1 15,16 20-3-15,1 8-1 16,13 12 0-16,9-1 0 16,22-3-8-16,19-1-2 0,32-16-7 15,13-8 0-15,23-23 3 16,7-12 3-16,4-23 8 16,-1-12 1-16,-7-23 2 15,-2-11 5-15,10-20 20 16,-3-12 0-16,6-18 16 15,-2-4 5-15,-4-26 0 16,-3-11-9-16,-13-15-9 16,-8-13-7-16,-25-7-2 15,-6-2 10-15,-18-12 2 16,-9-3 0-16,-16-7-7 16,-12 1-11-16,-17 4-11 15,-9 9-3-15,-16 24-10 16,-8 8 1-16,-20 20 2 15,-6 9-1-15,-5 13 7 0,-7 9 2 16,5 12 0-16,2 8-7 16,-4 16-32-16,5 9-15 15,-5 25-37-15,-5 9-8 16,4 15 64-16</inkml:trace>
  <inkml:trace contextRef="#ctx0" brushRef="#br6" timeOffset="-2079.21">22714 12962 1135 0,'-15'-25'826'15,"-1"2"-443"-15,2-4-335 0,-6-3-38 16,-1 2-5-16,-5 2-5 16,-2 3 0-16,-8 6 8 15,-4 5-1-15,-2 11 2 16,-7 2-2-16,-4 12-2 16,4 6 1-16,-1 6-2 15,7 5 2-15,9 13-3 16,-2 4-1-16,3 16-1 15,-1 8 1-15,-4 15-2 16,2 5-2-16,-1 12 4 16,5 6-2-16,14-1 0 15,8-2 1-15,17-10-2 16,8-6-1-16,14-10 2 16,8 1 2-16,8-11 2 15,3-5 1-15,2-9-3 16,1-7 3-16,4-7 2 0,7-1-7 15,14-9 1-15,6 0-1 16,4-7 0-16,-3-7 1 16,-4-12 2-16,-3-6 3 15,-5-9 4-15,-2-7 0 16,-11-7 5-16,-2-8 3 16,-3-12 3-16,-3-5 0 15,-4-15 2-15,-5-9-3 0,-11-13 5 16,-2-6-1-16,-12-15-6 15,-3-4-2-15,-13-9-13 16,-5-4-2-16,-8 12-6 16,-2 11-3-16,-7 10-1 15,-7 12-1-15,-13 13-4 16,-9 5 6-16,-9 20 2 16,-1 3 7-16,1 12 7 15,-8 2-5-15,-5 4 1 16,1 6-4-16,-5-1-8 15,3 7-8-15,-3 6-32 16,-6 1-13-16,-5 15 241 16,0 8-152-16</inkml:trace>
  <inkml:trace contextRef="#ctx0" brushRef="#br6" timeOffset="2301.17">6190 9408 347 0,'8'-13'86'15</inkml:trace>
  <inkml:trace contextRef="#ctx0" brushRef="#br1" timeOffset="17095.95">22228 11028 520 0,'-3'-1'440'0,"-2"-1"-78"16,0 2-681-16,-1 0 35 15,1 2 163-15,-1-1 146 16,4 0 250-16,0-1 58 16,1 1-9-16,0-1-69 15,1-1-153-15,0 2-25 16,1-1-10-16,-1-1-4 15,0 0-6-15,0 0-5 0,0-1-10 16,1 2-2-16,1-1-10 16,3 1-1-16,-1-1-2 15,3 1 0-15,0-1-3 16,1 0 5-16,3-1-2 16,4 0 2-16,0 0-3 15,4-1-1-15,-5 3-11 16,-3-3-3-16,5 2-5 15,2-1-4-15,5-1 2 16,0-1 1-16,8 0 2 16,-2-2 0-16,2 1 2 15,3 1-1-15,-9-2-1 16,0 3-3-16,-3-3 1 16,-4 1 0-16,1 1-3 15,-1-2 1-15,0 6-2 0,1 0-1 16,0 0 6-16,-1-1 1 15,0 0 2-15,-1 1 1 16,-4-1-4-16,-2 2-2 16,0 0-1-16,2 4 0 15,-1-2-1-15,5 3 4 16,-4-6 4-16,0 2 5 16,3-2 6-16,2 2-1 0,0 0-6 15,-5-2-2-15,2 0-8 16,-4 0 0-16,0 1-2 15,0 4-3-15,-7-5 1 16,-3-1-3-16,-1 1 1 16,0 0-1-16,0 0-20 15,-3-2-12-15,-4-2-65 16,-2-1-29-16,-4-3-202 16,2-1 186-16</inkml:trace>
  <inkml:trace contextRef="#ctx0" brushRef="#br1" timeOffset="18052.57">22768 10771 1785 0,'0'-4'580'0,"-2"2"-567"15,-2-1-12-15,-3 1-1 16,5 2 0-16,2 2-1 15,9 5 1-15,-3 0 2 16,2 1 1-16,9 2 2 16,-5-1 3-16,2-6-2 15,-1 1 6-15,0 0 1 16,5 0 0-16,6 5 1 16,-3-4-3-16,0 1-5 15,-10-4-3-15,-1 2 0 16,-1 0-3-16,-1 0 5 0,2 1-4 15,-5-1 1-15,1-2 0 16,-2 4 0-16,-1 3-1 16,1-5 3-16,-3 1-2 15,-2-3 6-15,-3-3 2 16,0 2 3-16,2 3 1 16,-3-1 6-16,0 2-1 15,-1-3-2-15,0 0 0 0,-3 2-12 16,0-1-3-16,-3 2-2 15,5 4 0-15,0 0 2 16,2 0-1-16,4 0 2 16,-4-2-1-16,2 2-1 15,3 0 2-15,-1-5 2 16,1 1-4-16,0-1 4 16,-3 0 3-16,2 2 1 15,-5-1 6-15,-2-2 7 16,5 1 0-16,1 1 2 15,-3-3-2-15,7 5-2 16,-4-3 0-16,-5 0-2 16,9 3-2-16,-5-3-6 15,-6-1 1-15,6 3-5 16,-6-3 2-16,3 1 3 0,6 1 2 16,-4-5 3-1,2 5 1-15,2-3-2 0,-8-2 1 16,10 3-1-16,-8-4 0 15,2 1 0-15,11 3-3 16,-15-4-6-16,12 2-2 16,-10 1-1-16,-3 0-2 15,9 1 0-15,-11-1-1 16,9 0 0-16,0 1 1 0,1 0-1 16,2-1 0-16,-4-1 0 15,1-1 1-15,2 2-1 16,3 0 0-16,-3 0 0 15,1 1 0-15,-2-1-1 16,3 3 1-16,0-2-22 16,-5-3-12-16,-23-8 22 15</inkml:trace>
  <inkml:trace contextRef="#ctx0" brushRef="#br3" timeOffset="34651.16">21621 12071 439 0,'-12'-10'314'15,"-1"0"-346"-15,0-2-11 16</inkml:trace>
  <inkml:trace contextRef="#ctx0" brushRef="#br3" timeOffset="35420.48">21539 12149 960 0,'0'1'775'0,"-1"-1"-463"15,2 1-156-15,0-1-76 16,-2 0-24-16,2 1-28 16,-3-3-7-16,-2 0-7 15,0-1-1-15,2 1-3 16,4 3 1-16,7 4 0 16,-2-3 4-16,2 2 0 0,-4 2-1 15,5-1-4-15,3 6 1 16,-1-1-5-16,2-2 3 15,-6 2-2-15,3 2-1 16,-2 5 6-16,1-1-2 16,1 4 0-16,-1 0 2 15,1 4-7-15,2 7-1 16,2 0-1-16,1 3 4 16,2 4 6-16,1 0 3 0,0 2-1 15,-1 0-6-15,6 2-6 16,-8-2-3-16,-2-5 0 15,6 1 0-15,-9-9 0 16,1-2 1-16,4-2 0 16,-11-5 0-16,-3-3 1 15,7-1-2-15,-5-4 1 16,3 1 0-16,4-2 0 16,-9-4 2-16,-4-2-2 15,2-2 0-15,-4-1-2 16,3 0 1-16,6 0-2 15,-3 1-12-15,-1-1-34 16,-1 1-27-16,-6-2 157 16,0-1-82-16</inkml:trace>
  <inkml:trace contextRef="#ctx0" brushRef="#br3" timeOffset="35946.35">21686 12872 1636 0,'0'-10'658'16,"2"-1"-542"-16,3-3-103 15,3 2-8-15,0 1-2 16,-2 4-2-16,1 5 0 16,0 2 0-16,-2 1 2 15,3 1 0-15,1 2-3 16,2 2 1-16,3 4 0 16,4 1 3-16,4 5 0 15,4 2 1-15,-3 3-1 16,8 2-3-16,-8-1-1 0,1 0 0 15,6 3 9-15,-6-5 2 16,1-3 8-16,-2-4 8 16,-4-5 4-16,-3-3 5 15,-2-3 4-15,-3-2-2 16,-3-4-1-16,-2-2-1 16,-2-2 1-16,0-2 0 15,-4-4-5-15,1-2-7 16,-1-5-13-16,0-1-3 0,0-2-8 15,1 0-1-15,-1-5 0 16,-1-1 0-16,0-4-7 16,-2-3-10-16,0 1-45 15,-2 1-31-15,-4 3 56 16</inkml:trace>
  <inkml:trace contextRef="#ctx0" brushRef="#br0" timeOffset="57507.85">22231 11431 101 0,'-6'0'95'0,"-2"-2"58"15,3 2 46-15,0 0 222 16,-1 0 31-16,1 0-88 15,2 0-149-15,0 1-114 16,0-1-26-16,2 2-33 16,1-1-15-16,0 3-14 15,4-3-3-15,-1 1 3 16,3-1 0-16,4-1 5 16,0 1-4-16,1-1 3 15,3 2 1-15,-1-2 1 16,3 0-2-16,5 0 0 15,5-2-6-15,6-2-2 16,4 0-1-16,9 1-1 0,0 2-2 31,-4-2-4-31,-1 2 3 0,-5-1-4 0,-2 0 1 16,5 0 3-16,1 0-1 16,3-1 3-16,1 1 2 15,-9 2 3-15,-7-1 0 16,-10-2 0-16,-1 2 1 0,-1 1 0 15,4 0 2-15,-1 3 5 16,-1-3 2-16,1-2-3 16,1 2-1-16,-1-2-10 15,0 1 0-15,0 0-5 16,-7-3-2-16,-4 3 0 16,-1 1-2-16,-7 0-23 15,-2 0-8-15,-14 1-50 16,-7 3 222-16,-10 4-115 15</inkml:trace>
  <inkml:trace contextRef="#ctx0" brushRef="#br0" timeOffset="58326.12">22298 11201 1337 0,'7'-6'690'0,"0"1"-599"15,-3 0-62-15,0 3-22 16,-9-1-5-16,4 3-4 16,4 1 2-16,-3 2-2 15,1 3 2-15,-3 2-2 0,-5 2 1 16,-2 6 1-16,-1 1 1 16,-7 3 3-16,3 5 3 15,-7-3-5-15,1 0 4 16,-2 1-5-16,0-4 3 15,3-1-2-15,1 0 0 16,3-5 1-16,0-1 1 0,3-2-1 16,2-1-1-16,2-5 0 15,4 3 0 1,1-4-2-16,3 1 4 0,3 1-1 16,2 1 1-16,4 4-1 15,3-2 1-15,2 0-2 16,2 0 0-16,3-4 1 15,-1 0 8-15,6-1 9 16,1 4 4-16,0-2 10 16,6 3-8-16,-9-1-5 15,6 0-3-15,-1 4-7 16,-5-4 0-16,9 3-2 16,-2 0 0-16,-2-4 3 15,0 2 8-15,-4-4 6 16,-5 0 7-16,-2-3 8 15,0 1-2-15,-6-1-4 0,-3-1-9 16,-3 0-12-16,-2-1-6 16,-2 1-8-16,0 0 0 15,-10 2-49-15,-6 1 574 16,-31-6-414-16</inkml:trace>
  <inkml:trace contextRef="#ctx0" brushRef="#br4" timeOffset="70213.72">23705 12010 1147 0,'5'-6'727'15,"-5"-2"-607"-15,0 1-87 16,2 0-22-16,0 1-6 16,-1 0-1-16,1 0 1 0,-5 0 12 15,2 4 4-15,3 0 5 16,0 2-6-16,2 1-7 15,-4 3-4-15,-2 2-6 16,-3-1 6-16,4 5 2 16,-5-1 0-16,0 4 0 15,1 4 0-15,-4 1-7 16,-2 2 1-16,-2 5-1 16,-2 0 3-16,0 7 4 15,-1 3 0-15,1 6 5 16,-1 1-1-16,1 0 1 15,2 1-1-15,-1-4-2 16,2 0 0-16,-1 0-1 16,-5 0-2-16,-2 0 2 15,1 1-1-15,0-5 2 0,2 0 0 16,0-7-1-16,1-3-1 16,-1-3-3-16,0-4-1 15,6 2-1-15,-1-3 2 16,1-5-2-16,5-1-2 15,1-4 1-15,-1-2-4 16,5-2-1-16,0-3 0 16,1 1-2-16,7 0-2 0,-4-1-8 15,-3 1-10-15,0-2-25 16,-2-2-15-16,3-3 38 16</inkml:trace>
  <inkml:trace contextRef="#ctx0" brushRef="#br4" timeOffset="70797.86">23186 12679 1067 0,'1'-3'690'0,"-2"-2"-576"16,1 5-84-16,3 4 9 0,1 2 26 15,-2 3 4-15,1 5 0 16,-3-4-14-16,2 7-32 16,2 3-8-16,-3-5-12 15,0 3-3-15,-1 1 0 16,0 0 0-16,-5 6 0 16,1 1 0-16,-3 1 4 15,-1-1 0-15,5 0 3 16,1 0 0-16,2-7 0 15,0-5 1-15,0-5 4 16,2-5 3 0,0-2 3-16,-1 1 4 0,3 0 4 15,5-1 1-15,1-3 2 16,-1-6 1-16,12-3 2 0,-3-3-1 16,10-3 5-16,3-4-1 15,6-2-9-15,7 0-4 16,4-5-17-16,-3 1-3 15,-5-5-5-15,-3-2-18 16,-7 3-49-16,-6-2 612 16,-23 6-439-16</inkml:trace>
  <inkml:trace contextRef="#ctx0" brushRef="#br5" timeOffset="81640.33">21955 11966 1101 0,'-6'-5'724'16,"5"-1"-564"-16,0 0-155 15,3 2 5-15,-2-2 13 0,-3 5 12 16,4 0 19-16,-1 1 4 16,3 1-9-16,3 0-14 15,-6 3-19-15,0 0-9 16,2 5-1-16,1 4-2 15,5 3 1-15,-2 7 2 16,-1 0-1-16,4 4 4 16,1 3-1-16,2 0 0 15,-1 2 2-15,-4-1-3 16,0 3 2-16,4 2 1 0,0 4 0 16,4-3 2-16,-4 0 1 15,0-4-1-15,-4-1-3 16,2 0-1-16,-2 1-5 15,-1-1 0-15,3-1-2 16,-1-4-2-16,3-2 0 16,0-1 0-16,1-5-2 15,0 3 2-15,0-4 2 16,1-2-2-16,-5-2 0 16,-1-7 0-16,-2-1-4 15,-1 1-7-15,-3-4-20 16,-1 2-14-16,-6-10-152 15,2 0 128-15</inkml:trace>
  <inkml:trace contextRef="#ctx0" brushRef="#br5" timeOffset="82420.07">22048 12577 796 0,'2'2'812'15,"1"-2"-175"-15,-1 0-561 16,-1-1-62-16,0 1-3 16,-1 2-5-16,0 0 7 15,0 5 0-15,2 1 4 16,1 3-3-16,2 5 0 0,0 0-4 16,0 3 3-16,1-3-4 15,-1 0 3-15,4 5-1 16,-1 0-2-16,2 1-1 15,1-1-2-15,-2-2 1 16,4-2 2-16,2 2 4 16,-1-3 5-16,5-4 4 15,-2-2 1-15,-2-4-1 16,1 2-3-16,-7 0-5 16,1-4-2-16,-5 1-3 15,0-3-2-15,-1-2 6 16,-1 0 1-16,6-1 6 15,-6-3 3-15,0-1 7 16,-3-2 4-16,-2 1 3 16,1-3 0-16,1-2-12 0,-3-4-8 15,-2-1-11-15,0-4-3 16,0 0-3-16,2-6-2 16,3-2 1-16,2 1-3 15,2-8-3-15,-2 6-5 16,3 0-3-16,1 4-9 15,0 8-15-15,4 2-12 16,-3 1-43-16,-7 0 66 16,-14 1 6-16</inkml:trace>
  <inkml:trace contextRef="#ctx0" brushRef="#br0" timeOffset="122885.58">6737 10969 461 0,'-1'-8'490'0,"1"2"-1"15,-6-3-483-15,4 4-19 0,4 2 1 16,-8-3 12-16,5 2 9 16,0 0 1-16,-2 0 5 15,2 1 7-15,-2 3 12 16,5 0 25-16,-6 0 16 16,-3 1-4-16,-2 2-5 15,1 2-29-15,4 1-18 16,2-2-6-16,0-1-2 0,-3-1 14 15,-5-6 11-15,7 4 19 16,-3-3 3-16,1-2-2 16,-2 3-7-16,-3-1-18 15,2 2-7-15,-3-1-12 16,2 1-4-16,-4-3-5 16,1 0 1-16,-1-2 7 15,-3 1-2-15,2 3 4 16,-1 2-1-16,-2-3-1 15,1 2-2-15,-1-3-3 16,3 0-1-16,-1 1 1 16,2-1-1-16,-5-2 0 15,1 0 0-15,0 4 0 16,-3-2 0-16,4 5-1 16,-4 2-3-16,-1-3 0 0,-6-2-1 15,-2-1 0-15,2 2 2 16,-9-1-2-16,7 2 0 15,-6-2 0-15,-1 1 1 16,3-3 0-16,-3-3 2 16,0 5 0-16,-3-4-5 15,-1 6 2-15,-1 0-2 16,0 0 0-16,-2 5 2 16,5 5 0-16,-2 3 0 0,-3 0 0 15,3 4 0-15,-3-5 0 16,2 3 0-16,3-2 3 15,3-4-3-15,1-4 4 16,5-3-3-16,2-4 3 16,2-3 0-16,-7-1 4 15,-8-3-3-15,-2 1 1 16,-4 0-1-16,6 8-5 16,2 0 2-16,1 3-2 15,4 3 0-15,-5-11 1 16,4 3-1-16,7-1 1 15,-5-7-1-15,11 1 0 16,4 0 1-16,-12-3 1 16,4 1-1-16,1 6-1 15,-4-2 1-15,6 5-1 0,5 3 0 16,-2-2 0-16,2 1 2 16,2-1-2-16,-1 1 0 15,2 2 0-15,1-1 0 16,2 3 1-16,-2-4-1 15,-1-3 1-15,0 4 1 16,-5-6-2-16,3 4 0 0,2-4-2 16,0 1 0-16,2-1 2 15,-1 3 0-15,6 2 0 16,0 0 1-16,2 2-1 16,0 0 0-16,-3 3 0 15,2-2-3-15,-1 7 3 16,1 1 0-16,-3 7 0 15,2 5-1-15,1 4 0 16,-2 4-1-16,12 8 1 16,-7 2 0-16,3 13 0 15,-6 1 1-15,-7 11 0 16,7 8-2-16,-11 3 2 16,6 5 0-16,-5 1-1 15,-2 1 1-15,2 2 0 16,4 1 1-16,-1-6-1 0,1-1 2 15,0-3-2-15,-1-3 1 16,3-1-1-16,0-5 0 16,2-5-1-16,3-7-2 15,1-6 2-15,1-5 1 16,5-5 0-16,-1-1 0 16,3-6 0-16,-2-5 0 15,-2-3 1-15,2-5-1 0,0 3 3 16,0-5-2-1,1 1-1-15,-3-4 0 0,-2-9 0 16,2 1 0-16,0-6 1 16,0-1-1-16,2 5 1 15,-2-5 1-15,1-1-1 16,-1 1 0-16,0 1-1 16,-1-1 0-16,-1 2 0 15,4 1 0-15,-4-8 0 16,2 5 0-16,0-4 2 15,0 3-2-15,0 1 1 16,0 0-1-16,0-3 0 16,-1 1 0-16,1-1-1 15,-1 3-5-15,2 3-21 16,-1-3-13-16,5 0-64 0,-2-3-14 16,3-4-6-16,1 0 12 15,0 1 21-15,1-4 32 16,-3-4 336-16,1-2-221 15</inkml:trace>
  <inkml:trace contextRef="#ctx0" brushRef="#br0" timeOffset="124586.66">4431 10984 1309 0,'4'-16'681'16,"-3"-4"-611"-16,10 10-61 15,0 0-2-15,-5 2-3 16,9 1 1-16,-6-1-1 16,4 1-1-16,3 0 1 15,1 1-2-15,4 3-1 16,3-2 1-16,6 2-2 16,4-2 4-16,6-3-4 15,2 2 2-15,14 0-2 16,9 3 0-16,9-1 3 0,3-1-1 15,-1-6-2-15,1-1 4 16,6 1-2-16,5 3-2 16,3 2 1-16,-3-2 1 15,-4-6-2-15,-3 0 2 16,3 0 0-16,3-1 0 16,-2 4-2-16,0 0 3 0,-5-1-1 15,0 6-2-15,-8 5 2 16,-5 1-4-16,-9 6 2 15,-11 0 0-15,-5 2 0 16,0 2 2-16,-5-2 0 16,2 2-2-16,-5-9 2 15,-3-3-2-15,0-1 3 16,0-4-3-16,2 3 2 16,4-1-2-16,-10-1 2 15,-6 0 0-15,-6 2 0 16,-7 0-1-16,1 4 5 15,-6-1 8-15,-9-2 12 16,0 0 1-16,-12-4-5 16,-4-1-9-16,-3 5-10 15,-9-5-5-15,-8 5 2 0,-2 3 0 16,-15 0 0-16,-4 7 2 16,-6 0 0-16,-1 4 2 15,-3 1-1-15,-6-3-1 16,-2 1-2-16,-6-3 4 15,-7-2-4-15,12 4 1 16,-8-7 1-16,3 1 0 16,8 0 2-16,-12-4 3 0,10 0 0 15,-3-4 2-15,6-6 9 16,5-2 2-16,12 0-1 16,8-3 0-16,7 4-11 15,3 1-4-15,-4-1-2 16,-1 3 0-16,8 4-2 15,-3 0 0-15,6 6-3 16,2 2 3-16,-3 0 0 16,8 4 0-16,5-2 1 15,5 3-1-15,7-3-1 16,0-4 0-16,4 4 1 16,-1-2 0-16,1 4 1 15,-3-2 0-15,-2 3 2 16,-3 0-2-16,-7-2-1 15,-2 1 0-15,-2-2 2 0,0-1-2 16,7-2 5-16,6 2 1 16,0-3 1-16,0 3 2 15,-5-3-4-15,2 0 0 16,1 2 7-16,-1 1-1 16,4 1-2-16,-1 1 1 15,-3 0-7-15,0-1-2 16,6 2-1-16,2 1 0 0,2-7-2 15,3 8-1-15,2-4-1 16,0 2 3-16,4 14-2 16,1 3 2-16,3 10 1 15,5 6 0-15,1 12 0 16,1 4 1-16,4 20 1 16,-3 6-2-16,-5 16 1 15,1 7-1-15,-4 8 0 16,3 7 0-16,1-2 0 15,1-4 0-15,5-14 0 16,-5-12 0-16,10-6 0 16,-8-7 0-16,-8-9 0 15,3-2 0-15,-11-15 3 16,-4-6-1-16,2-10-2 16,0-5 1-16,-2-8-1 0,5-3 2 15,-6-6-1-15,2-1 0 16,-2-6-1-16,5 2 2 15,1-3-2-15,1-1 0 16,-2-2-3-16,-4-1-3 16,2-2-5-16,-5-4-4 15,-3-3-15-15,0-4-9 16,-4-7-20-16,-2-1 32 16</inkml:trace>
  <inkml:trace contextRef="#ctx0" brushRef="#br0" timeOffset="125037.75">4459 10902 1278 0,'-2'-12'671'0,"1"2"-637"16,1 2-23-16,-2 3 4 0,0 0-3 15,2 5 1-15,0 1-6 16,-6 3 1-16,-1 6-5 16,4 14-3-16,-3 8 2 15,4 15 0-15,3 13-2 16,4 16 2-16,-9 8 0 15,5 16 1-15,0 5 3 16,-5 3-3-16,12 6 1 0,-9-2 0 16,3-1-3-16,-2-5 3 15,0-6-2-15,2-4 0 16,-5-4-1-16,6-13 1 16,-2-10 2-16,0-13-2 15,-1-8 1-15,-2-14-3 16,0-6 2-16,2-14 0 15,-2-7 0-15,-5-8-2 16,0-7-8-16,3-21 5 16</inkml:trace>
  <inkml:trace contextRef="#ctx0" brushRef="#br0" timeOffset="126276.37">4492 10825 1303 0,'-17'-24'678'16,"4"0"-621"-16,8 9-26 15,-2 4-15-15,0 5 0 0,3 4-5 16,1 0 0-16,3 2-7 15,10 0-2-15,11 4-4 16,2 1 2-16,11-3-4 16,3 2 4-16,7-1 2 15,4 0 2-15,10 2 1 16,7-2-1-16,10-3-1 16,7-1-1-16,8-2 2 15,4 2-1-15,6 2 1 16,2 4 0-16,-7 0-3 15,-2 3 1-15,-6-1-2 16,3 0 0-16,10 1 2 16,-1-2 0-16,5-3-2 15,0 1 2-15,-9-4-2 16,-5-2 0-16,-14 0 2 0,-12-6-1 16,-11-1-1-16,-3 0 4 15,-5 1-4-15,-5 0 0 16,-5 1 2-16,-8 1-2 15,0 4 5-15,-5-2-3 16,-11 3 7-16,5 1-2 16,-17-1 2-16,1 1 2 0,3 0-5 15,-3 2 3-15,-4 4-5 16,-11-3-1-16,-9 1 1 16,-2 0-4-16,-3 1 0 15,1 4 3-15,-7 1-1 16,-6 1 4-16,-7 2-1 15,-1-1 1-15,-6-4-1 16,3 0-3-16,2 0 3 16,-4-1-1-16,-8 0-2 15,-6 1 1-15,-15-5-3 16,-4 1 0-16,3 2 2 16,-3-5 0-16,7-2 0 15,3 3 1-15,1-7-1 16,11 2-2-16,0 0 4 15,-5-8-4-15,3 3 2 16,-4-7 3-16,3 2 0 0,0-4-3 16,9 3 2-16,-7-4-1 15,7 0 0-15,10 2 4 16,3-1-1-16,5 4 1 16,6 1-2-16,0 3 0 15,-1 3-5-15,4 3 0 16,-2 2 1-16,5 1-1 15,-1 2 0-15,3 1 0 0,7 2 0 16,-6 0 0-16,9-1 0 16,-2-1 0-16,-1 1 0 15,7-1 0-15,1-1 0 16,-2-1 0-16,6 1 2 16,-5 0-1-16,2 1 0 15,5 2-1-15,-2 3 2 16,-1 1-1-16,3 5-1 15,-2 4 0-15,0 8-1 16,4 4 1-16,-1 10-2 16,0 3 1-16,3 12 1 15,2 10-1-15,0 13-1 16,3 15 2-16,-1 13 0 16,1 6 0-16,4 14 0 15,-1-3 0-15,5-1 0 0,1-1 0 16,1-8-1-16,-1-1 1 15,-2 0 0-15,4-3 0 16,-9-5 1-16,6-3-1 16,-2-12 0-16,-8-10 0 15,4-16 0-15,-6-7 2 16,-6-13-1-16,1-4 0 16,-5-11 1-16,7-5-1 0,3-5-1 15,-3-6 0-15,2-4 0 16,2 0 0-16,-3-7-10 15,5 4-5-15,-16-10 9 16</inkml:trace>
</inkml:ink>
</file>

<file path=ppt/ink/ink2.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13T14:45:05.269"/>
    </inkml:context>
    <inkml:brush xml:id="br0">
      <inkml:brushProperty name="width" value="0.05292" units="cm"/>
      <inkml:brushProperty name="height" value="0.05292" units="cm"/>
      <inkml:brushProperty name="color" value="#FF0000"/>
    </inkml:brush>
  </inkml:definitions>
  <inkml:trace contextRef="#ctx0" brushRef="#br0">16925 4130 1256 0,'-9'-15'751'0,"-1"4"-584"0,2-1-96 16,-2 3-22-16,6-1-36 16,2-1-7-16,-4 2-2 15,6-1 0-15,3 4 2 16,1 1 2-16,11 0 1 15,1 4 5-15,9 0 8 16,8 1 0-16,4 4-2 16,4 0-4-16,8 6-11 15,-2-4 1-15,9 3-5 16,-1 2 0-16,-2-4 1 16,3 5-2-16,-9-9 0 15,1 2 0-15,1-8-3 16,-3-5 2-16,-4-6 1 15,1-2 0-15,-3-6 2 16,-3-3 0-16,6-5 1 16,2-9 0-16,5-6-2 0,4-5 2 15,-7-7-3-15,-6-8 1 16,-5-4 2-16,-7 1 1 16,-9-1 2-16,-3 4 6 15,-14-2 0-15,-7 0 3 16,-11 1-6-16,-9 2-9 15,-15 5-2-15,0 7 1 0,-5 9 4 16,-2 3 3-16,12 9 1 16,5 4-1-16,6 5-2 15,8 6 0-15,-4 4-4 16,-6 0 0-16,-6 5-3 16,-6 2 1-16,-10 9-1 15,-1 8 2-15,-6 9-1 16,2 6 2-16,1 9-1 15,3 5 0-15,-2 12 1 16,2 5-1-16,1 4 1 16,1 0 0-16,7-2-2 15,5-5 2-15,12 1 0 16,6-2 0-16,8-5 0 16,5 3 3-16,3-16 7 15,2 4 3-15,7-6 5 16,3-5 1-16,13 7 2 15,7-6-2-15,17 1-5 0,8 1-4 16,5-4-4-16,1 0-3 16,-6 2-13-16,0 1-36 15,-15 4 28-15</inkml:trace>
  <inkml:trace contextRef="#ctx0" brushRef="#br0" timeOffset="6858.63">18678 2159 1427 0,'-8'-8'727'0,"5"0"-520"15,-7 0-190-15,4 3-2 16,-4 2-12-16,-10-1-3 16,4 5-12-16,-10 2-7 15,2 12-13-15,1 7-14 16,-5 17-31-16,3 5 5 15,1 11 17-15,5 3 13 16,9 4 41-16,7 2 2 0,9-6 12 16,6 4 9-16,7-12 9 15,3-2 1-15,6-6 3 16,-1-11-4-16,3-9 2 16,-1-4-3-16,3-14 5 15,0-7-11-15,5-19-5 16,6-11-4-16,8-17-10 15,0-6 0-15,-6-10-3 16,-6 1 7-16,-16 0 20 16,-8 1 13-16,-13 9 22 15,-5-1 0-15,-10 7-6 16,-5 3-7-16,-6 8-17 16,-5 4-7-16,-10 11-11 15,-7 8-6-15,-1 13-10 16,-4 5-1-16,4 12-9 0,7 2-8 15,7 11-37-15,8 7-23 16,10 2-36-16,8 1 11 16,7 7 62-16</inkml:trace>
  <inkml:trace contextRef="#ctx0" brushRef="#br0" timeOffset="7329.65">19360 1850 1608 0,'-8'13'679'0,"-1"7"-555"15,-2 13-97-15,-2 6-1 16,-9 18-13-16,-6 8-8 16,-3 11-4-16,-2 7 1 15,5 2-1-15,6-2 0 16,14 2-1-16,10-8-1 0,14-7 1 16,8-6 0-16,13-13 1 15,4-6 2-15,5-14-7 16,1-8-15-16,-7-13 331 15,0-8-237-15</inkml:trace>
  <inkml:trace contextRef="#ctx0" brushRef="#br0" timeOffset="8810.88">19548 2547 1493 0,'-5'2'666'0,"-5"-2"-593"15,2-1-4-15,6 1-34 16,-4 0-18-16,10-2-6 16,1 0-4-16,2-3-2 15,9 2-3-15,2-4-1 16,-5 3-1-16,8-2 0 15,-1-3 0-15,1-1-1 16,9-1 7-16,-6-1 5 16,1 3 3-16,-6 1 14 15,-5-2-2-15,-4-1 5 16,-5-2-2-16,-4-2 0 16,-1 1-5-16,-6-4-6 15,-6-3-5-15,-3 6-13 16,-6 0 0-16,-6 5 0 15,3 8 0-15,3 0 7 16,3 5-1-16,7 5-5 0,-1-1 1 16,1 3-2-16,-2-3 0 15,3 3 0-15,1 2 0 16,6 0 0-16,2 1 0 16,1-1 0-16,5-1-2 15,-5-1 2-15,6 2-1 16,1-1 1-16,-3 0-1 15,5 3 1-15,-10 3-1 0,-2 4 1 16,-1-2 0-16,-5 4 1 16,4-4 0-16,1-1-1 15,2 2 1-15,2-6 1 16,1-1-2-16,0-4 0 16,-2-4 0-16,6 1-2 15,-2-2 2-15,4 1 0 16,1 1 0-16,-3-3 2 15,3 4-2-15,2-3 4 16,-3 1-3-16,6 0 3 16,2 0-2-16,-4-1 0 15,4 1-2-15,4 2 0 16,3-1 0-16,6 1-3 16,0-4 0-16,4-6 1 15,-2-10 3-15,2-4-28 0,0-5-30 16,-13-17 33-16</inkml:trace>
  <inkml:trace contextRef="#ctx0" brushRef="#br0" timeOffset="9453.19">19978 1877 1608 0,'1'4'671'0,"-1"-2"-571"16,4 7-61-16,-4 4-2 15,-2 5-21-15,2 7-11 16,-5 5-5-16,3 4-2 0,-4-3-13 16,2 2-7-16,3-10-2 15,-3-4-1-15,7-6 15 16,-3-7 6-16,1-3 8 16,0-5 5-16,2-5 19 15,0-4 8-15,4-8 3 16,5 0-7-16,7-9-15 15,1-2-11-15,5 1-4 16,-5 1 0-16,-4 7-1 16,1 4-1-16,-2 8 2 15,1 5-2-15,-1 5 0 16,0 5 0-16,-3 5 1 16,0 4 2-16,-4 5-1 15,2 3 1-15,-5 5-3 16,-2 1 2-16,3 2-51 15,0-1 616-15,8-15-454 0</inkml:trace>
  <inkml:trace contextRef="#ctx0" brushRef="#br0" timeOffset="9840.08">20365 1691 1951 0,'2'0'570'0,"7"2"-533"15,0 1-8-15,10 6-13 16,3 9-4-16,3 18-13 16,4 11-2-16,-8 15-2 15,-4 6 0-15,-8 11 0 16,-3 5 1-16,-7 4 4 0,-1-1 1 16,-3-5 3-16,-4-4 1 15,-1-11 0-15,-3-4-2 16,-6-7-5-16,-3-5 1 15,-11-3-13-15,-7-3-34 16,-16 2 33-16</inkml:trace>
</inkml:ink>
</file>

<file path=ppt/ink/ink20.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20T14:52:48.877"/>
    </inkml:context>
    <inkml:brush xml:id="br0">
      <inkml:brushProperty name="width" value="0.05292" units="cm"/>
      <inkml:brushProperty name="height" value="0.05292" units="cm"/>
      <inkml:brushProperty name="color" value="#FF0000"/>
    </inkml:brush>
  </inkml:definitions>
  <inkml:trace contextRef="#ctx0" brushRef="#br0">19248 7061 1505 0,'-5'-3'734'0,"0"-3"-477"15,3 1-224-15,19 5-28 16,-2-2 0-16,18-3-5 16,9 1 1-16,7-2-1 15,0 3 3-15,0 0-2 16,1 1-1-16,-3 8-1 15,1 3 1-15,-7 4 0 16,-6 2 1-16,-8 0-16 16,-7-1-22-16,-9-2-40 15,-6-1-237-15,-6-2 207 16</inkml:trace>
  <inkml:trace contextRef="#ctx0" brushRef="#br0" timeOffset="203.02">19630 7030 1639 0,'-9'-3'651'16,"9"1"-559"-16,2 3-63 15,4 8-18-15,7 6-6 16,-6 16-10-16,-3 9 3 0,-6 16 1 16,2 8 1-16,-6 3-13 15,2-2-17-15,-2-5-26 16,0-7-30-16,6-8-128 15,1-8 145-15</inkml:trace>
  <inkml:trace contextRef="#ctx0" brushRef="#br0" timeOffset="494.44">20046 7311 2032 0,'-8'-4'562'16,"8"12"-563"-16,0 5-7 15,-5 12-21-15,7 7-7 16,-9 3-3-16,3 5-15 16,7-2-8-16,-4-6 18 0,8-8 13 15</inkml:trace>
  <inkml:trace contextRef="#ctx0" brushRef="#br0" timeOffset="1042.61">21809 6886 1909 0,'-13'-9'608'0,"13"2"-460"16,3 0-129-16,17 1-17 15,12 4 4-15,15 1-4 16,10 4-1-16,0 2 2 16,-2-2-1-16,-2 3 1 15,-3 2 1-15,-3 5-11 16,-4-2-19-16,-8 0-38 16,2 2-15-16,-11-7 357 0,-3 2-223 15</inkml:trace>
  <inkml:trace contextRef="#ctx0" brushRef="#br0" timeOffset="1221.67">22115 7030 1856 0,'0'20'589'15,"-3"7"-491"-15,-1 23-109 16,-4 9-8-16,-6 11-35 15,0 5-4-15,1-10-22 16,4-4-16-16,7-17 70 16</inkml:trace>
  <inkml:trace contextRef="#ctx0" brushRef="#br0" timeOffset="1543.13">22390 7334 1851 0,'19'4'599'15,"0"-3"-460"-15,-3-1-147 16,5 2-43-16,-3 2-2 16,-5 3-9-16,1 3 13 15,-11 0 26-15,-3-1 6 16,-8 3 7-16,-3 0 1 15,-6 2 7-15,-2-2 2 0,1 0 5 16,-1-5-3-16,8 0 4 16,5-1 1-16,15 4 12 15,9-1 2-15,22 3 6 16,7 2-3-16,7-6-12 16,3 0 1-16,-8-7 515 15,-5 4-410-15</inkml:trace>
  <inkml:trace contextRef="#ctx0" brushRef="#br0" timeOffset="2052">20453 9101 2041 0,'22'1'565'0,"36"2"-555"16,8-3-7-16,11 0-2 15,7 0 2-15,-8 1-3 0,-1 6 1 16,-12-3 2-16,-2 3-16 16,-9-1-35-16,-8-5-23 15,-5 2-305-15,-7-2 251 16</inkml:trace>
  <inkml:trace contextRef="#ctx0" brushRef="#br0" timeOffset="2261.2">20838 9230 2145 0,'-4'9'570'0,"4"10"-551"15,2 8-30-15,1 17-12 16,-1 9 2-16,-2 19-4 16,-2 1 10-16,-2 2 19 15,0-2-22-15,4-16-59 16,4-5 56-16</inkml:trace>
  <inkml:trace contextRef="#ctx0" brushRef="#br0" timeOffset="2684.12">21129 9529 1831 0,'7'-2'658'0,"7"3"-358"15,-1-2-324-15,5 1-17 16,-2 1-4-16,-7-3-1 0,-2 1 18 15,-5 1 17-15,-2 6 9 16,-2-3-1-16,-6 5-3 16,-3-1-12-16,-5-2-7 15,-3-1 5-15,-2-5 3 16,7 3 9-16,-1-1 13 16,11 6-4-16,7 5-1 15,-1-5-1-15,16 8 1 16,1 3 0-16,7 3 4 15,8 0 0-15,2 0-1 16,-2-2-2-16,1-1 1 16,-6 0-2-16,-8-1 2 15,-8-6-2-15,-12 3 0 16,-5-5-3-16,-15 5 4 16,-12 2 5-16,-24 1-5 15,-9 0-2-15,-17-2-52 0,-6-3-21 16,-1-9 39-16</inkml:trace>
  <inkml:trace contextRef="#ctx0" brushRef="#br0" timeOffset="3458.31">19867 6641 1847 0,'-27'-22'575'0,"-5"-2"-517"16,-5-1-58-16,-19 5-25 15,-9 0-8-15,-16 10-11 16,-4 6 5-16,-3 14 21 15,-2 9 10-15,7 16 10 16,-2 7 1-16,8 23 6 16,5 17 6-16,12 27 12 15,13 17 2-15,24 12-3 16,14 2-8-16,27-14-14 16,14-9-4-16,32-25-6 15,13-16 0-15,17-26 6 16,1-11-1-16,-6-31 15 0,-4-9 10 15,0-24 21-15,3-9 5 16,7-14 3-16,-4-11-5 16,-4-4-15-16,-5-4-2 15,-19 0-6-15,-3 1-9 16,-17-5-4-16,-18 5-3 16,-24 4-6-16,-15 0-1 15,-27 9-29-15,-1 3-9 16,-5 16-23-16,1 11-19 0,10 17-25 15,4 14-23-15,13 21 75 16</inkml:trace>
  <inkml:trace contextRef="#ctx0" brushRef="#br0" timeOffset="4065.1">22622 6503 1947 0,'-60'-33'554'0,"-12"12"-573"15,-9 2-20-15,-8 5 9 16,5 14-1-16,4 6 14 15,1 5 17-15,15 12 5 16,-1 2 0-16,0 19 0 16,3 14-1-16,-2 23 4 15,6 13 9-15,17 16 6 16,8 7 1-16,20 2-8 16,13-1-6-16,19-12-10 15,15-3 0-15,15-23-9 16,10-10 3-16,14-14 7 15,-2-16 8-15,7-13 34 16,-1-12 3-16,-5-26 11 16,5-4-5-16,-16-22-20 0,2-6-9 15,-10-6-10-15,-11-7 0 16,-11-9-3-16,-20-6 3 16,-30 3-25-16,-13 4-25 15,-20 17-46-15,-12 15-25 16,-15 31-9-16,-10 10 68 15</inkml:trace>
  <inkml:trace contextRef="#ctx0" brushRef="#br0" timeOffset="4692.77">21363 8782 2080 0,'-45'-21'545'15,"-11"7"-603"-15,-6 5-28 16,-14 15-12-16,-9 8 7 16,-12 19 33-16,-6 8 32 0,-8 21 32 15,1 17 5-15,14 25 11 16,3 14-4-16,25 19 0 15,11 7-2-15,25-2-14 16,17-5 2-16,29-13-8 16,15-13 2-16,26-20 0 15,9-15 2-15,24-22 10 16,10-8 3-16,8-17 14 16,8-3 9-16,-5-18 9 15,-5-8 0-15,-6-21-6 16,-5-10-3-16,2-22 8 15,1-12 1-15,1-14 13 16,-8-16-1-16,-14-8-8 16,-6-2-5-16,-26-9-23 15,-15 4-5-15,-40-3-15 0,-23 6-8 16,-39 14-18-16,-22 1-19 16,-20 27-43-16,-11 15-4 15,-8 24-2-15,-2 15 7 16,0 11 67-16,0 6 7 15</inkml:trace>
  <inkml:trace contextRef="#ctx0" brushRef="#br0" timeOffset="5362.63">20150 6986 1664 0,'-3'-3'651'15,"-5"-1"-559"-15,10 4-86 16,-2 0-6-16,11 4-3 15,14 2-2-15,12 2 13 16,10 0 8-16,15 2 4 16,1-6-1-16,3-1 4 15,14 5-7-15,-3-2 9 16,-1 0 1-16,-3 1-8 16,-14-7-1-16,-9 1-14 15,-6-1-1-15,-11 2-1 0,4 3 1 16,-11-4-1-16,1 0-2 15,1-1-12-15,-6-1-8 16,-5-6-21-16,-1 2-20 16,-9-3-102-16,-5 1 97 15</inkml:trace>
  <inkml:trace contextRef="#ctx0" brushRef="#br0" timeOffset="5664.85">20925 6936 1576 0,'2'-1'749'16,"12"4"-424"-16,17 3-325 15,3 3 0-15,12 6 5 16,-3-1-3-16,1 6-1 16,-2 0 2-16,1 5-1 15,-1 1 0-15,-5 0 0 16,1 1 1-16,-4 0-1 15,-7-5-1-15,-9-6 0 16,2-4-1-16,-19-7 0 16,-1-1 0-16,-3 1 13 0,-17-4 0 15,-8 3 3-15,-8 3 1 16,-19 5-30-16,1 8-15 16,-5 7-57-16,4 7-19 15,16 14 60-15</inkml:trace>
  <inkml:trace contextRef="#ctx0" brushRef="#br0" timeOffset="6128.36">21946 7974 1704 0,'-8'-10'626'0,"5"4"-543"16,-3 8-87-16,0 3-3 15,-6 19 3-15,-8 12-3 0,-11 24 4 16,-5 15 4-16,-9 17-1 15,6 1 3-15,-1 8 1 16,3-10-9-16,7-10-21 16,-3-6-10-16,6-27-41 15,5-6-86-15,3-27 114 16</inkml:trace>
  <inkml:trace contextRef="#ctx0" brushRef="#br0" timeOffset="6353.16">21486 8512 1399 0,'-2'0'740'16,"-1"1"-532"-16,6 16-166 15,-2 0-17-15,10 15-20 0,1 3-1 16,6 1 0-16,5-1 2 16,0-12 7-16,8 0 4 15,-5-13 9-15,0-2-3 16,5-13-3-16,5-9-2 15,15-19-15-15,8-11-24 16,10-16-65-16,1 1 56 16</inkml:trace>
  <inkml:trace contextRef="#ctx0" brushRef="#br0" timeOffset="7505.77">20293 9047 1486 0,'4'2'712'0,"-5"-3"-521"16,1-5-122-16,-4-3-33 15,0-2-1-15,-5-5 6 16,-1-4 4-16,-3-4 27 16,-1-3 9-16,-7-6-1 15,0-5-14-15,-8-9-34 16,1-5-13-16,-8-9-13 15,-5-3-3-15,2-1-2 16,-7 0 0-16,3 1-1 16,3 1 0-16,-2 9 0 15,3 1 0-15,-2 8 0 16,2 4-1-16,-1 3 1 16,5 8-1-16,9 5 2 15,3 3-1-15,5 1 1 16,0 5 0-16,7 5-1 0,2 1 1 15,9 7-1-15,-4-1 0 16,1 1-2-16,6 3-1 16,-3 1-1-16,1 0-2 15,0 0 2-15,-1 1 1 16,1-2 3-16,-1 2 2 16,0-2-1-16,-2 0 0 0,4 1-1 15,-1 1 2-15,0 3-2 16,0 0-1-16,-6 0-2 15,4 4-3-15,-2 7 0 16,1 6 0-16,9 10 2 16,-4 2 4-16,3 3 1 15,-3-4 2-15,1-5-2 16,3-5 0-16,1-8-1 16,-2 1 1-16,-1-8-1 15,-4-2-12-15,-3-6-26 16,3 1-16-16,-7-8-48 15,0-3-21-15,-3-12-31 16,-6-8-12-16,4-4-246 16,-2-5-167-16,5 2 236 0,0-2 231 15,-1 0 502 1,2 4 110-16,7 5-184 0,5 3-136 16,3 7-67-16,7 6-20 15,-8 0-2-15,2 5-7 16,12 5-4-16,8 1-1 15,30 8-20-15,11 8-8 16,19 4-27-16,4 2-13 16,-7 8-30-16,0 8-61 0</inkml:trace>
  <inkml:trace contextRef="#ctx0" brushRef="#br0" timeOffset="94580.02">21836 11764 1726 0,'-4'0'627'0,"7"1"-557"0,-2 1-29 16,4 3-28-16,-2-1-8 16,3 10-4-16,2 4-1 15,5 13 0-15,2 9 0 16,-3 2-1-16,4 7 1 16,-4-4 0-16,1-3 1 15,-1-8-16-15,-2-7-12 16,-3-11-26-16,-5-3-11 0,1-13-117 15,-5-6 121-15</inkml:trace>
  <inkml:trace contextRef="#ctx0" brushRef="#br0" timeOffset="94899.89">21897 11668 1505 0,'-5'-11'714'0,"-11"3"-553"16,13 5-47-16,-1 2-52 15,0-2-25-15,13 2-28 16,0-2-9-16,12 2 0 16,8 2 0-16,-1 3 0 15,3 1 0-15,-2 7-6 16,-6 2 2-16,-1 5-5 16,-2 8 1-16,-12 0-2 0,-4 4-1 15,-11 2 5-15,-5-2 3 16,-10-4 11-16,0 0 9 15,0-8 7-15,-2-7 1 16,-3-4-6-16,5-6-8 16,-2-4-10-16,3-1-8 15,7-5-38-15,-3-2-21 16,13-7-30-16,2-4 389 0,16-7-231 16</inkml:trace>
  <inkml:trace contextRef="#ctx0" brushRef="#br0" timeOffset="95474.71">22191 11583 1754 0,'11'2'629'0,"0"2"-544"16,2 3-37-16,-2 3-24 16,-2 1-15-16,1 7-9 15,-6-3 0-15,5 6-10 16,-1 1-4-16,-4-8-7 15,2-1 3-15,-2-6 3 16,-1-5 3-16,1-2 6 0,0-2-2 16,-1-11 1-16,-4-4 2 15,2-5 4-15,1-1 1 16,1 5 2-16,-1 5 0 16,0 9-5-16,1 4 3 15,1 8 0-15,2 4 3 16,4 10 4-16,-3 3-3 15,4 2 3-15,-1 1-2 16,6-3 0-16,4-4 0 0,1-8-3 16,10-3-2-16,-5-12-9 15,0-6-21-15,2-11-27 16,-3-4-13-16,-2-11-36 16,0-2 25-16,-2-1 28 15,-3 0 18-15,-3-5 39 16,0 1 14-16,-5-2 35 15,-1 7 9-15,-4 10 16 16,-5 4-5-16,0 16-22 16,0 7-6-16,-3 12-13 15,3 11-7-15,-2 15-11 16,0 8-4-16,1 12-9 16,0-2 2-16,1-7-3 15,0-7 1-15,3-15-2 16,0-6-8-16,1-11-25 0,-2-3-18 15,-2-8-30-15,-2-4-44 16,-6-9-506-16,-4-5 390 16</inkml:trace>
  <inkml:trace contextRef="#ctx0" brushRef="#br0" timeOffset="95601.69">22571 11646 791 0,'-14'-16'792'16,"9"8"-226"-16,4 0-344 15,3 4-92-15,8-2-17 0,3-4-47 16,9-2-22-16,10-4-31 15,4-1-13-15,6-1-66 16,4-1-351-16,-13 2 264 16</inkml:trace>
  <inkml:trace contextRef="#ctx0" brushRef="#br0" timeOffset="96773.17">21581 12605 1797 0,'-12'-2'598'16,"-7"0"-538"-16,0 2-33 16,1 6-14-16,-2 3-5 15,9 8-4 1,-1-1 1-16,8 6 0 0,9 5 0 0,4 3-2 15,3 3-2 1,8-1-24-16,-2-3-12 0,9-7-33 16,0-7-17-16,3-15-32 15,0-6 11-15,0-11 35 16,-2-3 37-16,-7-1 70 16,-3 1 26-16,-7-1 41 15,-2 2 1-15,-6-3-29 16,-1 2-14-16,-2 1-21 15,-4 0-10-15,0 10-20 16,1 2-7-16,-1 13-6 16,0 3 0-16,0 6 3 15,-1 5 2-15,2 0 3 16,1-1 0-16,2-7-5 16,3-5-4-16,3-4-5 15,1-1 0-15,-1-7 4 0,2 3 2 16,1-2 2-16,1-2 1 15,0 4-1-15,-4-8 2 16,2 2 3-16,-3 3-3 16,-1 2 0-16,-1 4-1 15,1 2-2-15,-1-2-2 16,-1 2 3-16,4 2 1 16,-2 0 1-16,2 2 3 0,4-3 0 15,-2 0-3-15,3-7-1 16,9 1-4-16,1-5 3 15,1-4-2-15,3-2 2 16,-6 0 2-16,-3 2-1 16,4 7 2-16,-5-1-2 15,-1 1 1-15,-3 2-1 16,-3-4 0-16,-1 4 0 16,-1 2-1-16,-1 6-1 15,1-2 1-15,-2 4 1 16,2-7 1-16,1 0 2 15,0 3-3-15,2-3 0 16,-2-2-1-16,-1-5-28 16,1 1-4-16,1-1-15 0,0 2-4 15,1-1-1-15,2-3-7 16,4-2 20-16,-1-2 16 16</inkml:trace>
  <inkml:trace contextRef="#ctx0" brushRef="#br0" timeOffset="97299.88">22347 12578 1353 0,'5'12'781'0,"3"2"-506"0,0 5-201 15,-10-5-25-15,2 0-24 16,-1 1-15-16,2-5-15 16,2-1-14-16,-1-6-41 15,1-3-13-15,-3-7-2 16,7 4 1-16,0-5 45 15,0 3 25-15,5-4 21 16,-4-1 8-16,2-3 15 16,1-3-10-16,0 0 3 15,2-2-4-15,-7 3-9 16,6 1-8-16,-5 9-12 16,-3 2 0-16,4 7 2 15,-6 5 2-15,-1 3 2 16,3 3 2-16,-3 1-6 0,4-1 0 15,-1-8-4-15,0 0-1 16,3-5-3 0,-2-3 2-16,4-3-1 0,2-3-4 15,-1488-6 2-15,2978 1-2 16,-1486 2 5-16,-4 2 4 16,-4 2 0-16,0 4-2 15,-2 3 5-15,1 1 5 16,-1 3 3-16,2-2 6 0,0 1-8 15,-1 0-2-15,2-3-7 16,1-3-3-16,1-4-2 16,3 3 1-16,-1 2 0 15,0 2 4-15,-3 3 0 16,-6-2 1-16,3 7 2 16,-2-4-11-16,3-1-25 15,2 0 101-15,-4-9-62 16</inkml:trace>
  <inkml:trace contextRef="#ctx0" brushRef="#br0" timeOffset="97437.82">22891 12549 1797 0,'10'19'576'15,"3"2"-578"-15,-3-8-22 16,6-9 13-16</inkml:trace>
  <inkml:trace contextRef="#ctx0" brushRef="#br0" timeOffset="97987.21">22818 12155 1867 0,'-1'0'576'0,"4"0"-534"15,-5-1-19-15,12 2-45 16,4 5-13-16,5 4-36 16,0 0 25-16,5 2 24 15</inkml:trace>
  <inkml:trace contextRef="#ctx0" brushRef="#br0" timeOffset="98241.69">23154 12056 1883 0,'2'7'594'16,"-2"4"-533"-16,0 6-19 15,0 10-35-15,-2 6-15 0,-2 11-19 16,-1 5-9-16,3 9-15 15,1-2 5-15,1-4 10 16,3-6 4-16,2-10-6 16,-1-9-25-16,-1-10 38 15</inkml:trace>
  <inkml:trace contextRef="#ctx0" brushRef="#br0" timeOffset="98413.59">22998 12280 2021 0,'4'1'633'15,"4"0"-495"-15,13-1-94 16,7-10-22-16,14 3-69 0,3-11-27 16,-6-1-55-16,3 9 73 15</inkml:trace>
  <inkml:trace contextRef="#ctx0" brushRef="#br0" timeOffset="98984.9">21676 13477 1754 0,'0'-9'629'0,"1"-7"-540"0,0-7-43 16,1-6-34-16,-2-2-10 16,-3-2-16-16,-3 3-10 15,-4 8-16-15,-1 6-4 16,-3 11 4-16,-2 8 4 16,-3 13 17-16,1 6 1 15,3 15 13-15,7 3 1 16,6 6 4-16,3-1 2 15,12-11 9-15,-1-7 3 0,10-11-2 16,0-5 3-16,-1-11-6 16,2-1-2-16,-2-7 0 15,0-1-2-15,-1 0-2 16,-2 1 2-16,-5-5 1 16,1 6-2-16,3 2 0 15,-8 2-4-15,3 5-5 16,4 9 1-16,-9-1 1 15,12 8 5-15,-8-5-5 16,-2-3-11-16,1-7-46 16,-6-7 226-16,10-14-139 15</inkml:trace>
  <inkml:trace contextRef="#ctx0" brushRef="#br0" timeOffset="99178.83">22037 13091 1440 0,'0'5'730'16,"0"15"-542"-16,7 12-72 16,-1 12-58-16,1 7-20 15,1 1-29-15,-4-3-3 16,3-5-3-16,1-4-3 16,-1-11-30-16,0-5-15 0,0-11-41 15,-3-7 270-15,2-11-150 16</inkml:trace>
  <inkml:trace contextRef="#ctx0" brushRef="#br0" timeOffset="99358.1">21870 13258 1996 0,'8'6'631'0,"10"-4"-500"16,-2-7-50-16,19-4-56 15,7-1-15-15,4-6-21 16,3 0-27-16,1-2-62 16,-4-1-17-16,0-2 62 15</inkml:trace>
  <inkml:trace contextRef="#ctx0" brushRef="#br0" timeOffset="99933.96">22697 12798 1831 0,'1'6'622'0,"6"6"-506"16,1 4-42-16,5 15-50 15,1 7-15-15,-4 11-26 16,2 9-14-16,-9 4-5 16,2 3 2-16,-3-5 15 15,5-3 12-15,1-14 11 16,1-6-1-16,0-17-2 15,-6-6-1-15,-3-13 7 0,4-4-6 16,7-13 7-16,-1-8-1 16,6-16-13-16,0-5-7 15,5 2-30-15,1 1-5 16,8 16-3-16,-9 3 7 16,0 10 25-16,0 11 7 15,-6 3 0-15,2 8-9 16,-5 4 8-16,-2 5 4 0,-8 5 27 15,-3 1 14-15,-9 6 4 16,-4-2 8-16,-6 3 0 16,-2-3-5-16,-1-5-10 15,-3-2-14-15,4-6-13 16,8-2-7-16,0-8-20 16,7-1-13-16,4-4-27 15,-4-2-9-15,8-7-176 16,5-4 170-16</inkml:trace>
  <inkml:trace contextRef="#ctx0" brushRef="#br0" timeOffset="100223.13">22999 13249 650 0,'24'-20'696'0,"-5"1"-117"15,0-2-341-15,-1 7-125 16,-1 8-42-16,-6 2-44 0,-4 3-9 16,-2 9-15-16,-1 0-3 15,1 9-6-15,3 5 4 16,5-2 2-16,0 1 1 15,3-6 3-15,-2-1 0 16,-3-9-3-16,2-1-2 16,1-7 11-16,-2-4 2 15,4-6 8-15,-2-3 2 0,-10-7-5 16,7 0 1-16,-13-3 1 16,-8-2-1-16,5 7-11 15,-4 4-6-15,7 8-14 16,2 7-7-16,-5 0-14 15,0 1-6-15,-6-3-15 16,2 3-2-16,4 1 32 16</inkml:trace>
  <inkml:trace contextRef="#ctx0" brushRef="#br0" timeOffset="100594.66">23446 12885 1303 0,'-2'0'749'16,"0"0"-540"-16,0 1-100 15,-3-2-57-15,3 1-10 16,-1 0-12-16,-1 5-4 15,0 2-11-15,0 2-5 0,-1 1-5 16,3 1-2-16,0-1 1 16,2 0-3-16,0 6-1 15,-1 2 3-15,6 10-1 16,-3-1 0-16,7 11-2 16,1 3 0-16,-3 4 0 15,4 0 0-15,-4-9 0 16,2-5-3-16,0-13-3 15,0-4-10-15,1-6-23 16,-1-8-19-16,-3-8 34 16</inkml:trace>
  <inkml:trace contextRef="#ctx0" brushRef="#br0" timeOffset="100905.83">23603 12904 939 0,'3'0'880'15,"-1"0"-368"-15,2-1-456 16,-1 3-21-16,-2 1-16 15,3 4-5-15,2 12-4 16,-3 2-3-16,5 15-8 16,-3 7-3-16,0 0-9 15,0 3-7-15,5-10-23 16,-4-10-9-16,3-7-82 16,-4-9 83-16</inkml:trace>
  <inkml:trace contextRef="#ctx0" brushRef="#br0" timeOffset="101709.95">23300 12991 1887 0,'7'4'631'0,"12"1"-472"16,12-7-121-16,4-5-18 15,14-5-34-15,-1-5-11 16,4 5-16-16,2-3-8 16,1 3-8-16,1 3-1 15,-3-2 7-15,-3 2 6 0,-10 2 14 16,-7 2 10-16,-10 4 13 16,-8 0 8-16,-9 3 21 15,-5 5 7-15,-10 1 15 16,-2 6 1-16,-9 4-16 15,-3 3-10-15,-1 4-17 16,1 2-7-16,7 4-11 16,6 2-4-16,6-1 2 15,4-1 4-15,3-10 11 16,7-4 9-16,9-7 17 16,-3-7-2-16,10-8 18 15,-5-12-6-15,-3-11-13 16,2-4 2-16,-9-7-21 15,0 5-1-15,-5 1-1 16,-4 7 2-16,-3 7 6 0,-1 2 3 16,-2 12 5-16,3 2 0 15,-3 3-9-15,1 3-6 16,-2 1-22-16,3 4-15 16,1 1-25-16,0 3-10 15,3 3 2-15,1-4 12 16,4 4 26-16,2-2 28 15,2 0 45-15,1 5 0 0,1-5 5 16,0-2-2-16,-1-8-24 16,-1-3-9-16,2-8-16 15,-4-5-10-15,1 0 3 16,0-3 4-16,-1 0 9 16,-1 0 3-16,2-2 5 15,-1-1 1-15,2 1-1 16,5 3-3-16,-4 6-4 15,3 1-2-15,-3 8-1 16,-7 0 4-16,5 7 5 16,-9 2 4-16,4 4 3 15,7 2-4-15,7-3-3 16,9-2-1-16,1-5-1 16,1-1-1-16,1-1 0 15,0 1 1-15,7-3-4 0,-4-1 3 16,1-8-11-16,-4-6-17 15,-8 4-35-15,-4 2 36 16</inkml:trace>
</inkml:ink>
</file>

<file path=ppt/ink/ink21.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20T14:57:41.214"/>
    </inkml:context>
    <inkml:brush xml:id="br0">
      <inkml:brushProperty name="width" value="0.05292" units="cm"/>
      <inkml:brushProperty name="height" value="0.05292" units="cm"/>
      <inkml:brushProperty name="color" value="#FF0000"/>
    </inkml:brush>
  </inkml:definitions>
  <inkml:trace contextRef="#ctx0" brushRef="#br0">16207 6364 1191 0,'9'-8'749'0,"-4"-7"-551"15,0 4-93-15,-3 0-15 16,-1 2-31-16,-2 9-28 15,-5 0-11-15,-10 4-14 16,-10 7-5-16,-15 7-14 16,-7 4-6-16,4 7 2 15,5-6 3-15,17-4 11 16,6-1 6-16,14-7-1 16,1-4 1-16,14 3-2 15,12 1 1-15,8 0-1 16,8 6 3-16,-2 1-3 15,-3-1 0-15,-3 7-1 16,-4 2 0-16,-5-2 2 16,-3-1-2-16,-8-6 0 0,-5-4 0 15,2-1 0-15,-9-4 0 16,1 1 1-16,-2-1 5 16,-21-2 2-16,0 4 0 15,-15 4-4-15,-5-2-2 16,6 3-1-16,4-8-2 15,12-10-36-15,10-4 325 0,17-19-227 16</inkml:trace>
  <inkml:trace contextRef="#ctx0" brushRef="#br0" timeOffset="240.31">16469 6287 1614 0,'11'-20'669'0,"3"7"-563"16,-8 6-59-16,1 5-24 16,-3 6-17-16,-1 15-8 15,1 12-2-15,-4 21 1 16,1 10 3-16,-6 4 3 16,3 0 1-16,1-6-2 0,1-4 2 15,6-12-20-15,-2-8-13 16,3-10-31-16,-3-11-32 15,-3-13 54-15</inkml:trace>
  <inkml:trace contextRef="#ctx0" brushRef="#br0" timeOffset="435.26">16201 6486 1698 0,'-8'-8'659'0,"5"2"-545"0,15 3-64 15,8-2-19-15,21-3-23 16,9 1-6-16,8-2-1 16,8 4 1-16,-7 3-2 15,-2-1-3-15,-6 8-38 16,-10-1-27-16,-8 2 39 16</inkml:trace>
  <inkml:trace contextRef="#ctx0" brushRef="#br0" timeOffset="760.69">16790 6436 1660 0,'-5'0'628'0,"6"13"-585"0,0 6-31 16,-3 15-9-16,3 11-2 15,-1 6 0-15,-1 2 2 16,-6-7-2-16,3-5 0 15,-4-10 2-15,0-4-2 16,5-9 0-16,-2-10 1 16,-1-10 3-16,1-9-4 15,1-13 4-15,1-3 2 0,4-9 2 16,5-6 2-16,6-6 0 16,4 5-1-16,4 7-4 15,1 5 1-15,-4 12-5 16,4 8 1-16,5 10-2 15,-9 2-7-15,10 14-33 16,-9 1 258-16,6 7-175 16</inkml:trace>
  <inkml:trace contextRef="#ctx0" brushRef="#br0" timeOffset="896.4">17199 6699 1858 0,'20'7'576'0,"-2"0"-539"16,-4-1-7-16,-6 3-59 0,-4 0-21 16,-3 1 29-16</inkml:trace>
  <inkml:trace contextRef="#ctx0" brushRef="#br0" timeOffset="1071.38">17284 6360 1841 0,'4'4'592'15,"10"8"-486"-15,-11 1-100 16,10 6-13-16,0 8-62 16,-3-1 51-16</inkml:trace>
  <inkml:trace contextRef="#ctx0" brushRef="#br0" timeOffset="1460.41">17868 6419 1831 0,'-5'-9'578'0,"-17"0"-529"15,-7 7-44-15,-3 11-17 16,-8 9-8-16,6 13-4 15,4 6 1-15,5 5 15 16,6 0 8-16,16 1 2 16,6-2-1-16,12-2 0 15,7-3 1-15,-1-13-1 16,3-3-1-16,3-11-1 16,1-6 1-16,13-5-27 15,0-9-23-15,-1-15 26 16</inkml:trace>
  <inkml:trace contextRef="#ctx0" brushRef="#br0" timeOffset="1695.74">18271 6027 1754 0,'4'18'586'16,"5"18"-574"-16,-9 13-6 15,-9 19 1-15,1 12-1 0,-4 2 1 16,2-3-6-16,7-6 0 16,-2-13 3-16,2-11-4 15,5-6 4-15,7-19-25 16,-1-7-16-16,6-16-181 16,-6-9 142-16</inkml:trace>
  <inkml:trace contextRef="#ctx0" brushRef="#br0" timeOffset="1850.75">18085 6351 1816 0,'10'-8'624'16,"11"4"-481"-16,19 3-107 16,10 1-13-16,9 6-17 15,-2 1-31-15,0 0-53 16,-1-1-24-16,-8-6 54 0</inkml:trace>
  <inkml:trace contextRef="#ctx0" brushRef="#br0" timeOffset="2446.7">19560 6234 1996 0,'15'-6'578'16,"14"5"-540"-16,0-2-31 15,16 11-6-15,-4 2-1 16,-6 5-8-16,-7 1-2 16,-13 0 0-16,-1 2 2 0,-11-3 4 15,-3 4-4-15,-14 1-16 16,-12 0-6-16,-19 0 2 16,-2 1 7-16,-4-5 15 15,8 3 6-15,19-3 1 16,2-6 3-16,8 0 8 15,8 0 7-15,10 5 14 16,10 2 7-16,16 1 0 16,-1-5-7-16,18 0-13 15,3-2-8-15,5-5-6 16,7-2 1-16,-12-5-48 16,-3-5-30-16,-2-7 45 15</inkml:trace>
  <inkml:trace contextRef="#ctx0" brushRef="#br0" timeOffset="2729.49">20233 6116 1914 0,'0'-5'587'0,"0"5"-507"0,0 4-81 16,0 12-3-16,-2 18-2 16,-3 12 1-16,3 15 3 15,-1 5 2-15,2-5 2 16,2-1 2-16,1-5-3 16,3-5 4-16,2-8-22 15,1-7-10-15,1-12-36 16,-4-6-22-16,1-11 54 15</inkml:trace>
  <inkml:trace contextRef="#ctx0" brushRef="#br0" timeOffset="3111.59">20138 5978 1741 0,'22'-12'621'16,"7"1"-560"-16,7 6-22 16,5 9-18-16,-1 4-13 0,1 12-7 15,1 1-1-15,-6 5 0 16,-1 4 0-16,-8 1 0 15,-8-1 2-15,-8-5-2 16,-3-5 0-16,-9-9-2 16,1-1 4-16,-17-4 13 15,-5 1 5-15,-14-2 1 16,-6 0-1-16,1-1-12 16,-1 1-2-16,7-2-2 15,3-1-3-15,11 0-11 16,5 0-21-16,10 2 583 15,10 4-436-15</inkml:trace>
  <inkml:trace contextRef="#ctx0" brushRef="#br0" timeOffset="3430.71">20786 5959 1925 0,'13'-10'592'16,"-2"6"-512"-16,-4 2-65 0,-11 20-25 16,-7 7-8-16,-16 33 0 15,-5 12 1-15,-10 14 12 16,4 3 5-16,10-7 3 16,3-6 2-16,17-12-3 15,4-10 1-15,11-14-2 16,12-6 7-16,12-13 34 15,6-7 21-15,10-10 28 16,6-3-2-16,8-6-35 16,2-5-22-16,-1-4-25 15,-8 0-7-15,-11 6-45 16,-3 7-48-16,-7 12 55 16</inkml:trace>
  <inkml:trace contextRef="#ctx0" brushRef="#br0" timeOffset="7353.9">17835 8330 1754 0,'-2'-11'595'0,"0"8"-566"16,2 0-25-16,2 10-4 15,-2 7-6-15,3 21 1 16,-1 11 1-16,-6 26 4 16,0 11 4-16,-6 29-4 15,-2 16 4-15,2 23-1 16,0 14 2-16,1 15 1 16,3 5-2-16,3 0 0 15,1-3 0-15,3-16-3 0,2-4 2 16,8-11-3-16,9-12 10 15,8 8 11-15,0-5 1 16,7-9 1-16,-10 4-12 16,2-20-5-16,-1-8-4 15,-9-16-1-15,1-14 2 16,-4-19-3-16,0-6 1 0,-3-18-1 16,-4-8 2-16,-4-16-23 15,-5-10-16-15,-4-26 2 16,-3-17 10-16</inkml:trace>
  <inkml:trace contextRef="#ctx0" brushRef="#br0" timeOffset="7614.65">17824 8328 1943 0,'-2'-11'569'0,"-10"0"-541"16,10 11-28-16,-8 4-6 16,-14 20-11-16,5 16-5 15,-18 24-10-15,-2 10-13 16,-2 4-27-16,-2-5-362 15,12-17 270-15</inkml:trace>
  <inkml:trace contextRef="#ctx0" brushRef="#br0" timeOffset="7770.52">17733 8399 2014 0,'39'-15'588'0,"24"14"-528"16,3 0-45-16,10 24-5 15,-3 11-5-15,-6 17-30 16,-1 16-32-16,-13 15 59 16,-2 0-22-16</inkml:trace>
  <inkml:trace contextRef="#ctx0" brushRef="#br0" timeOffset="8491.33">17739 11530 2112 0,'-4'-6'599'0,"5"1"-528"15,13 0-58-15,26-6-13 16,24 0-5-16,28-4-5 0,15 4-1 16,9 3 4-16,-3 0 2 15,3 8 5-15,2-2 3 16,18 2 0-16,11-1 0 15,20-6 15-15,5-3 3 16,-7 2 0-16,11-2 1 16,-1 3-9-16,8 2 1 15,8 2 1-15,-8 5 0 16,4 1-3-16,-7 5 0 0,2-1 0 16,-3-2 0-16,-15 4 6 15,-1-4 3-15,-9-2-3 16,6 0-2-16,-2-3-3 15,-5 1 1-15,-14 7-3 16,-15-3-1-16,-16 3-7 16,-1 0-2-16,-13-3-1 15,-4-1 0-15,-13-1 1 16,-9 0 0-16,-16-5-2 16,-9-1-6-16,-17-6-25 15,-10-1-21-15,-12-4-47 16,-6-3-30-16,-24-13-22 15,-7-3-12-15,-9-9 116 16</inkml:trace>
  <inkml:trace contextRef="#ctx0" brushRef="#br0" timeOffset="8686.44">22613 11203 1517 0,'0'0'715'16,"3"0"-549"-16,5 1-69 16,8 1-45-16,10 5-14 15,11 8-21-15,10 5-5 16,1 2-8-16,-6 0-2 15,-4 1-2-15,-9-2 1 0,-11-3 8 16,2 2 8-16,-15 2 9 16,-6 2-2-16,-25 9-10 15,-26 1-2-15,-43 8-56 16,-25 3-33-16,-40-4 51 16</inkml:trace>
  <inkml:trace contextRef="#ctx0" brushRef="#br0" timeOffset="9506.08">18717 10623 1203 0,'0'-2'851'0,"6"2"-442"16,5 4-342-16,5 15-76 15,-4 7-9-15,5 27-4 16,-3 12 1-16,0 19 14 16,3 4 3-16,-8-4 6 15,4-4 1-15,0-14 2 16,-1-9-4-16,3-15-2 15,-4-11-15-15,-4-18-30 16,-1-5-17-16,-3-23 34 0</inkml:trace>
  <inkml:trace contextRef="#ctx0" brushRef="#br0" timeOffset="9834.23">18700 10537 1496 0,'-15'-9'714'0,"5"3"-532"15,6 2-140-15,9 2-42 16,-5-2-3-16,11-5-6 16,6 0 1-16,8 0 5 15,14 4 12-15,9-1 17 16,0 5 2-16,3-2 5 15,0 1-6-15,4 3-13 16,0 1-1-16,-7 2-9 16,0 5-2-16,-16-2 1 15,-7-5-3-15,-5 2 1 16,-9-4 0-16,-1 0 1 16,-1 0 0-16,-4 0-17 15,-1 0-28-15,-1-1 30 0</inkml:trace>
  <inkml:trace contextRef="#ctx0" brushRef="#br0" timeOffset="10208.89">19332 9855 1303 0,'5'-22'726'0,"-1"9"-565"15,0 4-54-15,-1 4-53 16,-2 3-16-16,3 5-29 15,2 9-6-15,5 18-6 16,1 13 1-16,-1 17 3 16,-1 6 3-16,-3 1 0 0,0-2 0 15,-3-6-2-15,0-4 2 16,-3-10 0-16,-1-5-8 16,0-13-26-16,0-8-15 15,0-14 25-15</inkml:trace>
  <inkml:trace contextRef="#ctx0" brushRef="#br0" timeOffset="10519.72">19366 9731 1365 0,'-4'-5'793'0,"2"-5"-471"15,2 3-263-15,5 0-57 16,6 2-8-16,8 1-9 16,1-2-2-16,7 6 4 15,1 0 9-15,4 1 4 16,4 6 4-16,2-3-3 16,8 5 3-16,0-3-3 15,1-2 3-15,-5-1-1 16,-10-2-1-16,-9 4 1 15,-6-3-3-15,-6 1-8 16,-3-1-14-16,-4 0-32 0,0-4-23 16,-4-5 45-16</inkml:trace>
  <inkml:trace contextRef="#ctx0" brushRef="#br0" timeOffset="10848.46">19818 9118 1595 0,'0'-12'682'0,"0"1"-554"16,2 7-83-16,2 1-41 15,0 3-4-15,8 19-7 16,3 11 0-16,1 25 1 16,1 10 4-16,-7 6 8 15,-4 0 2-15,2 3 0 16,-4-8 1-16,1-9-5 0,-1-10-3 16,-3-23 3-16,3-4-5 15,-1-14-34-15,-1-6-19 16,4-18 30-16</inkml:trace>
  <inkml:trace contextRef="#ctx0" brushRef="#br0" timeOffset="12706.95">19936 8915 1368 0,'-11'-7'730'0,"8"2"-529"15,2 3-140-15,2 2-37 16,1 0-6-16,4-2-11 16,5-3-1-16,13 3 6 15,7-1 8-15,8 1 5 16,9-2 3-16,6-1-6 15,3 2 1-15,2 0 6 16,-4 0 0-16,-11 1 2 16,-2 0 0-16,-11 2-5 0,-8 2-5 15,-5 2-10-15,-9-3-6 16,-10-3-4-16,1 0-1 16,-2 1 0-16,5 1 1 15,-3-1 1-15,0 1-1 16,-1 0 7-16,-5-5-2 15,6 5 3-15,1 3-1 16,-7-7-4-16,5 6 0 0,0-3-5 16,-2 0-1-16,3 2 1 15,-4-1 1-15,2 0 1 16,2-3 3-16,-2-1-1 16,-1-2 2-16,6 4 0 15,-3-3 1-15,0 1-4 16,2 2 0-16,-3 0-3 15,0-2-3-15,1 4-1 16,1 0 1-16,-5-5 1 16,3 0 3-16,-4-4 1 15,3 0 1-15,3 3 1 16,-1 0 3-16,0-1 5 16,0-4 4-16,0-2 2 15,-1-4 2-15,1-6-2 16,0-3 7-16,-4-8 1 0,2-3 3 15,-4-5-4-15,-1 0-6 16,-2-1-6-16,1 0-7 16,3 8-2-16,-4 0-2 15,4 7-1-15,0 5 0 16,0 5 0-16,-1 3 0 16,3 5 0-16,0 0 0 0,1 5 0 15,0 1 0-15,1 2 0 16,-1 1 0-16,0-1-1 15,2 2 0-15,0-2-1 16,0 0 1-16,0 4 0 16,0-2 0-16,0 0 1 15,1 0-1-15,0-2 0 16,4 4 1-16,0-1-3 16,3 1 2-16,1-1 0 15,-1-1 1-15,2-2-1 16,2 1 0-16,-3-6 1 15,2 5 0-15,0-3 0 16,5 1-1-16,9 4 0 16,2-4 1-16,14 1-3 15,4-1 2-15,4-3 1 0,2 2-1 16,-5 3 2-16,-3-5 0 16,-3 1 1-16,-4 0-1 15,0-1 0-15,-2 7 0 16,-9-2 0-16,-2 2 0 15,-7-1-1-15,-3-1 2 16,-3-2 1-16,5 2-3 16,2 1 0-16,-4-2 0 15,7 3 0-15,-5 0 0 0,1 0 0 16,-2-1 0-16,3 3 0 16,-3 0 0-16,1-1 0 15,-1 0 1-15,-1-1 0 16,-2 1 0-16,1-2 3 15,2 2-2-15,1-1 0 16,0-2 1-16,4 3-3 16,-4-2 2-16,3 0-2 15,-1 2 1-15,0-3-1 16,1 5-1-16,-2-2 1 16,-1 1-2-16,-8-1 1 15,1-1 2-15,-5-1 2 16,4 1 0-16,-7 0 5 15,6 1 0-15,-4-1 1 0,-2 0-1 16,2 1-3-16,-6-3 0 16,4 2-2-16,4 0 3 15,1 0-2-15,1 0 1 16,-2 0-3-16,-8-4 1 16,2 2-3-16,2 2 0 15,-1 0 0-15,1-1 0 16,-4-1 1-16,3 1 2 15,1 1 2-15,5 1 0 0,-5-1 0 16,3 0 0-16,-5-2-2 16,-2 0-1-16,7 2-1 15,-7-2-1-15,5 2-1 16,0 1 0-16,-1-1-2 16,2 3 2-16,-1 1-2 15,4 1 1-15,1 9-1 16,-5 1 1-16,8 9 2 15,-9 3-2-15,5 11 1 16,-2 9-1-16,1 13-1 16,8 12 2-16,-8 7-1 15,3 2 1-15,2 10 1 16,-8 1-1-16,0 9 1 16,7 8 0-16,-12 4 1 15,-7-1-1-15,7 14 0 0,-11-4 0 16,9 2 0-16,11 5 0 15,-6-10 0-15,8-2-2 16,3-3 3-16,-6-10-1 16,9-8 0-16,5 1 1 15,3-9-1-15,0-3 0 16,1-4 1-16,-4-10-1 0,-5-8 2 16,5 1-2-16,-6-12 0 15,2 1 0-15,0-5 0 16,0-8 0-16,0-2 0 15,0-2-2-15,-1-3-1 16,3 2-2-16,-4-2-3 16,1 5 0-16,2-2 2 15,-2 0-2-15,0 1-7 16,-3-7-5-16,-6-7-19 16,6-5-30-16,-15-8 63 15,-12-6-16-15</inkml:trace>
  <inkml:trace contextRef="#ctx0" brushRef="#br0" timeOffset="13609.36">21470 11154 1583 0,'1'-5'698'16,"-1"-1"-541"-16,5 2-118 15,3-5-16-15,13 7-18 16,1-2-3-16,9 4-2 16,4 7 0-16,-5 4 0 0,2 7 0 15,-8 4 0-15,1 3 0 16,3 7 1-16,0-1 2 15,1 1 6-15,-3-5 9 16,-3-4 18-16,-3-7 10 16,-7-5 16-16,-3-3 8 15,-1-5 11-15,-6-2 0 0,2-6-8 16,1-3-3-16,2-15-20 16,3-10-10-16,-1-21-22 15,3-7-20-15,-1-11-35 16,0-6-21-16,15-5 33 15</inkml:trace>
  <inkml:trace contextRef="#ctx0" brushRef="#br0" timeOffset="18265.21">21717 12068 1561 0,'7'-1'647'16,"8"1"-567"-16,6 0-74 15,8 2-1-15,8 2 1 16,0-4-6-16,-2 0 3 15,1-4 1-15,-6 0 0 16,-7-4-2-16,5-2 2 16,-3-2 1-16,-2-9-2 15,3 1 6-15,-5-4-6 16,-3-2 1-16,-6-3-3 16,-4 2 3-16,-7 1 15 15,0 5 9-15,-1 11 15 16,-2-5-1-16,-4 9-11 15,-2 2-13-15,-9-5-18 16,-2 10-2-16,-2 4-3 0,-2 1 1 16,4 14 4-16,3 2 1 15,6 7 3-15,4 3-3 16,11 5 1-16,0-1-1 16,12 0-1-16,1 0 0 15,6-7 0-15,0-3 2 16,1-7-2-16,2-3 2 15,-1-9 0-15,2 1 1 16,2-8-20-16,-4-8-16 0,1-9 20 16</inkml:trace>
  <inkml:trace contextRef="#ctx0" brushRef="#br0" timeOffset="19035.67">22447 11878 2021 0,'-1'0'584'0,"0"2"-528"16,7 10-47-16,0 12-20 15,1 7-9-15,-7 11 1 16,-2 0 1-16,-5-4 10 16,1-2 1-16,6-11-14 15,0-7-9-15,1-8-11 0,1-7-1 16,-2-11 4-16,-3-6 6 15,0-15 0-15,6-6 7 16,8-5 7-16,5 1 4 16,7 4 16-16,-4 6 9 15,-5 9 12-15,2 8 12 16,-4 8 7-16,-1 4-4 16,4 11-16-16,-4 4-11 0,0 3-7 15,0 6 0-15,-3 5 0 16,2 4 1-16,-1 2-2 15,-1-2-3-15,3-7-18 16,3-3-16-16,11-4-33 16,4-6-11-16,12-7-13 15,0-6 19-15,-1-9 46 16,2-1 24-16,-12-5 39 16,0-3 12-16,-6-3 16 15,-3 0 0-15,-5-5-13 16,-3 0 3-16,-8 3 6 15,-2 1-2-15,-7 5-6 16,-5 3-13-16,-6 4-21 16,-6-2-10-16,1 10-10 15,3 4-5-15,5 12-3 0,1 12 0 16,0 11 1-16,7 4 4 16,2-2 5-16,3-4-1 15,11-13 0-15,-2-7-4 16,9-9-1-16,-1-7 5 15,1-21 7-15,2-8 1 16,-1-22 3-16,0-5-3 0,0-10-6 16,-4-2 2-16,-5-3-1 15,-1 3 6-15,-1 10 14 16,-3 5 4-16,-1 26 13 16,-1 8-8-16,0 20-17 15,3 15-7-15,9 22-16 16,-3 21 1-16,8 33 7 15,-6 6 1-15,-4 1-1 16,10-4-15-16,-4-17-45 16,3-10-24-16,16-13 571 15,4-13-393-15</inkml:trace>
  <inkml:trace contextRef="#ctx0" brushRef="#br0" timeOffset="26498.05">19737 8997 851 0,'-1'-4'648'0,"3"0"-365"15,6 0-213-15,4 1-39 16,4-3-18-16,4-2-4 0,4 2-2 16,5-1-1-16,0 0-4 15,-1 2 3-15,8-2-5 16,-6 0 0-16,7 0-27 15,-5 0-43-15,-9-4 33 16</inkml:trace>
  <inkml:trace contextRef="#ctx0" brushRef="#br0" timeOffset="26805.1">19783 8990 778 0,'-8'-11'627'0,"3"-1"-337"15,3 0-160-15,0 1-61 16,1 1-45-16,-1 0-11 15,2 8-4-15,0 1-2 16,0 3-5-16,2 8 0 0,-1 14-4 16,2 8 0-16,1 21 2 15,-1 7 0-15,0 10 56 16,-1 4-43-16</inkml:trace>
  <inkml:trace contextRef="#ctx0" brushRef="#br0" timeOffset="73707.16">1919 5284 876 0,'9'-11'598'0,"8"-1"-464"16,9 2-50-16,6 3-35 15,5 3-18-15,4 2-21 16,5-6-1-16,2 2 7 15,1 2-1-15,5 2 1 16,-5 0 6-16,10 2 3 0,3-6 4 16,4-3 2-16,-1 2-5 15,-5 0-12-15,-7 3-3 16,-12 2-4-16,-5 4-5 16,-11 1-2-16,-5 2-27 15,-6 1 18-15</inkml:trace>
  <inkml:trace contextRef="#ctx0" brushRef="#br0" timeOffset="74017.03">2615 5062 1558 0,'-10'-11'656'15,"6"1"-598"-15,4 5-23 16,8-1-15-16,8 3-18 15,3 7-1-15,3 4-1 16,2 8 0-16,-2 2 0 16,1 2 1-16,0 6 1 15,0-2-2-15,0 1 1 16,-1 1-1-16,-2-8 0 16,-4 1 1-16,-1-2 0 15,-5-8-1-15,-6 1 0 0,3 0 0 16,-15 4 4-1,-6 3-1-15,-19 13 1 0,-9 12-11 16,-12 9 230-16,0 7-170 16</inkml:trace>
  <inkml:trace contextRef="#ctx0" brushRef="#br0" timeOffset="76864.1">8141 11124 1015 0,'-11'-3'856'15,"2"-1"-475"-15,6-3-304 16,3-2-21-16,1-7-44 16,11-3-7-16,3-8-3 15,6-3-2-15,15-5 1 16,-3-3 0-16,9-4-1 15,-2-3 1-15,4-5 1 0,6 1-2 16,7-5 1 0,4-5 3-16,14 0 1 0,-1-11 0 15,5-2-2-15,4-2 2 16,-9-9-4-16,7 6-1 16,-5-5 3-16,-3 1-2 15,-3-2 0-15,-8-2 7 16,-2-1 2-16,4 0 2 15,12 2 1-15,2-2-5 0,7 2-3 16,-3-5-3-16,-4 9 0 16,-4 4-1-16,-8 5-1 15,-2 5 1-15,-15 3 0 16,-2-1 2-16,-5 3 0 16,-4 5-2-16,0 6 2 15,-4 0-3-15,-3 9 0 16,-6-1 0-16,-8 7 0 15,-4 3 0-15,-5 5 1 16,1 6 1-16,-9 2 0 16,2 4 0-16,-5 3 0 15,-3 1-2-15,6 6 0 16,0 2 0-16,0-1 1 16,-5 1 3-16,5 1 3 15,-4-1 5-15,-2 0 5 0,6 3-2 16,5 0-2-16,-5 0-5 15,6 3-8-15,0 0 0 16,-5 0-1-16,3 3-1 16,1-1 0-16,-8-3 0 15,7 5 2-15,0 0 0 16,4 3 0-16,9 1 0 0,-16-3 0 16,10 3 2-16,-5-3-2 15,2 1 0-15,15-1 0 16,-3-1 0-16,4-3 0 15,3-2 1-15,-1 2 2 16,1-2-2-16,-3 4 0 16,-5-6 0-16,-8-1-1 15,0 1 2-15,-7-6-1 16,1 5 2-16,-5-5 0 16,-2-2 1-16,-2-1 2 15,-3 0-8-15,2 4-47 16,-5-2-26-16,-2-1-62 15,-2-4 70-15</inkml:trace>
  <inkml:trace contextRef="#ctx0" brushRef="#br0" timeOffset="77270.24">10208 8575 1452 0,'-9'-5'657'16,"12"3"-616"-16,3-5-12 0,6-1-21 15,1-6-3-15,0-4 1 16,2-1-5-16,0 2 8 16,1 1 6-16,0 3 25 15,9 1 10-15,5-2-5 16,1-1-5-16,-2-6-14 15,-2 2-9-15,-2 4-9 16,-5 4-4-16,-1 9-2 16,-11-1-2-16,-6 2 1 15,0 3-1-15,-5 3 3 16,2 5 1-16,-8 5-2 16,0 4 2-16,0 11 0 15,0 3 5-15,-2 14 1 16,-2 3 2-16,2 7-2 15,5-1-1-15,4-2-6 0,-7-3 1 16,-2 3-29-16,-2-1 331 16,-15-9-235-16</inkml:trace>
  <inkml:trace contextRef="#ctx0" brushRef="#br0" timeOffset="78394.29">14058 8179 1617 0,'-4'-11'626'16,"14"4"-597"-16,-5 0-18 16,12 4 0-16,9 8-6 15,3 2-1-15,9 8-2 16,2 2 3-16,3 4-5 15,8 12 5-15,-1 2-3 0,9 16 1 16,0 5 2-16,1 12-3 16,0 10 5-16,-3 7 2 15,3 8-3-15,-3 5 1 16,-1 4-2-16,-6 2-4 16,2-1 2-16,4 5-3 15,1 2 0-15,6 7 9 16,-7 3 4-16,-11-1 4 15,-5 3-2-15,-8-3-7 16,-1-2-3-16,-1-3-4 16,-1-6 0-16,1-7 1 15,-3-5 2-15,-11-20 2 16,-4-3 2-16,-7-16 2 16,1-1-1-16,4-3-4 15,-4-10 0-15,-3-6-1 0,1-5-2 16,-5-8-1-16,4-2-1 15,-9-11-7-15,-5-4-5 16,3-3-19-16,-3-4-14 16,5-2 28-16</inkml:trace>
  <inkml:trace contextRef="#ctx0" brushRef="#br0" timeOffset="78785.85">15016 10838 1898 0,'11'-6'558'0,"15"4"-564"16,2-4-13-16,4-1-12 15,4 7-3-15,-4-2 8 16,-3 6 10-16,-5 0 14 15,-2 2 2-15,-1 3 0 16,-2-5 2-16,2 12-2 16,-1-2 2-16,3 6-2 15,-2 3 1-15,2 0 5 0,4 3-1 16,-11-6 1-16,8-3 5 16,-11-8 3-16,-1-5 6 15,4-3 27-15,0-6 13 16,4-13 31-16,-4-11 5 15,6-25-12-15,-1-16-20 16,8-25-34-16,5-6-17 0,2-10-67 16,3 5-31-16,-16 13 51 15</inkml:trace>
  <inkml:trace contextRef="#ctx0" brushRef="#br0" timeOffset="194029.7">19563 557 964 0,'3'-15'715'0,"0"-3"-494"16,0-7-118-16,0 9-48 15,2-7-17-15,-5 1-13 16,-6 8-3-16,-8-1-13 16,-7 6-12-16,-3 14-5 15,1 2-3-15,-1 10 10 16,-1 5 4-16,2 9 8 16,3 2-5-16,8 3 3 15,1 5-2-15,9-5 2 16,4 0-2-16,9-5 4 15,6-8-2-15,8-11-2 16,6-6 1-16,0-6-34 16,2-1-101-16,-4-4 87 15</inkml:trace>
  <inkml:trace contextRef="#ctx0" brushRef="#br0" timeOffset="194337.22">19818 494 1511 0,'-7'-12'683'0,"-1"7"-585"16,-3 2-54-16,2 3-15 16,-4 9-28-16,2 1-2 15,-1 7 1-15,3 8 2 16,6-1 5-16,1 3-3 0,11-3-4 16,1-2 1-16,3-2 0 15,4-6 2-15,-5-2-1 16,0-5 1-16,0-7-2 15,-4-5 3-15,-2-3-1 16,-1 0 2-16,-4-6 0 16,0 3-1-16,-3-7 1 15,0-2-1-15,-1 3-3 16,-2 1-6-16,3 4-23 16,0 2-12-16,3-2-40 15,4-3-311-15,7-2 241 16</inkml:trace>
  <inkml:trace contextRef="#ctx0" brushRef="#br0" timeOffset="194630.05">19981 478 841 0,'13'14'810'0,"1"4"-327"15,0 8-340-15,-7 1-62 16,-1 6-52-16,-6-1-12 16,-6 1-12-16,5-1-3 15,0-5 1-15,1-1-10 16,3-9-4-16,-4-6-1 0,-6-4-1 15,6-7 9-15,2-8 4 16,0-3 3-16,18-9 1 16,-7-7 0-16,9-3-2 15,3 1 2-15,-9 5-1 16,0 6 6-16,-4 9-1 16,-1 6 1-16,-1 4-3 15,3 7-2-15,-3 6-2 16,0 6-2-16,1 5 4 15,3 1-6-15,0-4 194 16,-1-4-146-16</inkml:trace>
  <inkml:trace contextRef="#ctx0" brushRef="#br0" timeOffset="195127.55">20648 351 1542 0,'-10'-15'681'0,"1"0"-583"15,-2 5-35-15,-2-3-31 16,-4 7-20-16,-2 5-13 15,7-2-4-15,-5 6-1 16,12-2 5-16,-1 5 1 16,0 7 5-16,8 12 2 0,-3 12-2 15,1 16-3-15,3 2 2 16,-1 6-2-16,1 3-2 16,4 10 0-16,-10 4-3 15,0 12 0-15,-1-2-9 16,-14-12-23-16,9-7-10 15,-1-22-47-15,-2-13 50 16,6-19 22-16</inkml:trace>
  <inkml:trace contextRef="#ctx0" brushRef="#br0" timeOffset="195333.08">20331 637 1660 0,'5'-4'653'0,"5"-2"-534"16,6 2-86-16,8-1-7 15,1 2 1-15,5 0-16 16,7 1-9-16,2 1-22 16,6-1-27-16,-3 1-176 15,-2 1 134-15</inkml:trace>
  <inkml:trace contextRef="#ctx0" brushRef="#br0" timeOffset="195543.52">20861 334 1869 0,'3'1'563'0,"0"6"-539"0,-4 14-21 15,1 0 0-15,-9 28 0 16,-2 12 0-16,-5 19-4 16,-4 9-10-16,3-7-26 15,1-7-17-15,8-13 29 16</inkml:trace>
  <inkml:trace contextRef="#ctx0" brushRef="#br0" timeOffset="195798.99">20901 781 1670 0,'8'2'646'0,"5"0"-537"0,1-2-52 15,4 0-14-15,-1 0-2 16,3-1-32-16,-4-1-8 15,-4 2-21-15,-3 1-11 16,-2 2-12-16,-1-2-12 16,2 2-5-16,3 1-11 15,1-1-124-15,4-2-131 0,1-3 159 16</inkml:trace>
  <inkml:trace contextRef="#ctx0" brushRef="#br0" timeOffset="196243.77">21015 531 1794 0,'13'0'602'0,"-13"0"-551"15,3 0-24-15,8 4-11 16,-7-3-16-16,14 1-35 15,-10-1 25-15</inkml:trace>
  <inkml:trace contextRef="#ctx0" brushRef="#br0" timeOffset="196574.83">21413 626 1956 0,'8'-1'574'16,"-2"-1"-534"-16,-6-1-3 0,-9-5-1 15,-3 1-27-15,-3 0-53 16,1 4-3-16,-1 12-5 15,-4 7 16-15,2 13 30 16,5 2 1-16,10 4 7 16,8 2-2-16,11-6 5 15,4-2-1-15,8-10 0 16,5-4 5-16,9-11-17 16,4-4-27-16,2-7 26 15</inkml:trace>
  <inkml:trace contextRef="#ctx0" brushRef="#br0" timeOffset="196830.74">21755 343 1651 0,'2'-3'637'16,"-2"1"-552"-16,-1 7-38 15,1-7-14-15,0 12-9 16,-1 13-24-16,-2 14 0 16,-5 30 0-16,-2 2 1 0,0 9-1 15,0-4-11-15,2-11-33 16,-1-11-14-16,5-12-24 16,3-11-318-16,1-15 258 15</inkml:trace>
  <inkml:trace contextRef="#ctx0" brushRef="#br0" timeOffset="197018.6">21599 584 1949 0,'18'-12'614'0,"14"4"-506"15,5 5-38-15,11 5-38 16,3 1-12-16,10-1-79 0,6-1-185 15</inkml:trace>
  <inkml:trace contextRef="#ctx0" brushRef="#br0" timeOffset="197740.44">19501 1520 1350 0,'0'-5'766'0,"0"-1"-449"0,0 0-290 15,-9-5-4-15,-3 3-16 16,-6-1-26-16,-5 9-42 15,-2 3-5-15,-1 9 10 16,1 3 7-16,6 0 49 16,3 0 11-16,5-5 6 15,4-1 4-15,6 0 11 16,5 0-5-16,10 1-5 16,5 0-7-16,6 0-10 15,3 3 1-15,0 1-5 16,1 4 0-16,-1 1 0 15,-5-3 1-15,-3 4-1 16,-3-3 0-16,-11-2 3 16,-2 2-5-16,-5-3 7 15,-5 5 5-15,-6-1-4 0,-5 5 6 16,-8 2-4-16,-4-2-6 16,0 2 5-16,1-3-5 15,8-7-1-15,2-6-14 16,11-5-45-16,4-6 213 15,9-13-134-15</inkml:trace>
  <inkml:trace contextRef="#ctx0" brushRef="#br0" timeOffset="198099">19505 1776 1390 0,'7'8'759'15,"1"-2"-515"1,3 0-177-16,-2 2-11 0,4-5-32 15,9-1-8-15,4-1-12 16,-5-4-3-16,4-5-4 16,-8-1-2-16,4 4-9 15,3-2-4-15,-11-3 4 16,-2-1-1-16,-12-3 13 16,-2-3 3-16,-4 6 9 15,-5 0 3-15,-6 3 4 16,-6 2-3-16,-1 4-10 0,3 4-4 15,3 7-1 1,12 6 1-16,4 7 1 0,4 3 2 16,10 7-3-16,-2-5 0 15,17 3 1-15,-2-10 0 16,16-6 2-16,1-2-2 16,-3-11-21-16,2-1-29 15,-10-6-27-15,-2-9-397 16,-6 1 305-16</inkml:trace>
  <inkml:trace contextRef="#ctx0" brushRef="#br0" timeOffset="198407.55">19915 1752 1269 0,'-2'-22'734'0,"3"1"-567"16,5 2-34-16,-1 5-49 16,-1-1-16-16,0 9-29 15,-2 2-10-15,7 15-11 16,-1 4-5-16,-2 10-9 15,6 8-4-15,-6 0 0 16,-2 0 0-16,5 3 2 16,-3-10-1-16,-3-5-1 15,2-4 0-15,-7-11 0 16,3-1 0-16,-1-6 0 0,0-2 0 16,3-7 1-16,-2-4 0 15,6-10 1-15,1-10-1 16,5-6 0-16,2-3 1 15,3 9-4-15,-1 4 0 16,7 11-11-16,-4 2-8 16,-1 4-28-16,5 6-18 0,-10 3 43 15</inkml:trace>
  <inkml:trace contextRef="#ctx0" brushRef="#br0" timeOffset="198590.08">20290 1755 1412 0,'-1'1'737'16,"1"1"-526"-16,1 3-146 15,0-2-9-15,1 4-33 16,0 2-13-16,1 7-16 16,-1 3-19-16,1 7-36 15,0 0 171-15,-2-5-94 16</inkml:trace>
  <inkml:trace contextRef="#ctx0" brushRef="#br0" timeOffset="198753.49">20358 1540 1741 0,'4'-1'606'16,"2"2"-571"-16,4 5-24 15,0 2-22-15,0 1 629 0,3 10-486 16</inkml:trace>
  <inkml:trace contextRef="#ctx0" brushRef="#br0" timeOffset="199110.5">20632 1734 1698 0,'1'0'632'0,"-8"-2"-557"15,-4-4 1-15,-13-2-12 16,11 5-25-16,-10 0-48 16,-4 0-8-16,14 9-7 15,-10 4 6-15,11 12 10 16,2 9 3-16,3 6 9 16,5 1-2-16,2-7 0 15,9-3 1-15,-6-13-3 0,10-4 2 16,8-5-1-16,-10-8-1 15,16-11-3-15,-8-3 2 16,-3-10 1-16,13 7 1 16,-13 1 5-16,3 5-3 15,-1 6 1-15,-7 0 1 16,4 13 1-16,1 6-5 16,-1 8 3-16,0 5-2 0,-4-6-9 15,0-5-19-15,3-9-40 16,0-9-15-16,4-11 47 15</inkml:trace>
  <inkml:trace contextRef="#ctx0" brushRef="#br0" timeOffset="199214.5">20877 1525 168 0,'0'-6'42'16</inkml:trace>
  <inkml:trace contextRef="#ctx0" brushRef="#br0" timeOffset="199735.46">21049 1319 1860 0,'0'-4'604'16,"1"4"-502"-16,-1 0-50 15,0-5-5-15,-7 5-30 0,8 0-13 16,-2 2-10-16,1 7-1 16,2 11-5-16,-3 9 0 15,7 25 5-15,-6 7 2 16,0 8 6-16,0 1 5 16,0-12 2-16,8 0-2 15,0-15-3-15,5-5-21 16,0-9-54-16,-10-14-23 0,8-5 50 15</inkml:trace>
  <inkml:trace contextRef="#ctx0" brushRef="#br0" timeOffset="199886.01">21196 1731 1785 0,'1'6'604'0,"0"2"-553"15,-2-1-15-15,0-6-34 16,-1-1-34-16,0-1 19 16</inkml:trace>
  <inkml:trace contextRef="#ctx0" brushRef="#br0" timeOffset="200051.16">21222 1450 1772 0,'5'9'639'0,"1"-2"-474"16,5 4-138-16,0-1-5 15,2-4-37-15,-2-1-43 0,1 2 40 16</inkml:trace>
  <inkml:trace contextRef="#ctx0" brushRef="#br0" timeOffset="200809.3">21415 1676 1945 0,'-6'1'605'0,"7"1"-522"0,4-1-23 15,-3-2-22-15,0-3-20 16,10 0-18-16,-1-2-1 16,10 0-2-16,7 4-1 15,-1 2 2-15,4 3 0 16,-8 3 2-16,-4-1-2 15,-8 3 1-15,-4 3-2 0,-10 7-16 16,-7 0-15-16,-14 6-24 16,-10 2-4-16,-3-1 20 15,6 4 16-15,13-4 25 16,9-4 1-16,15-2-3 16,-2-6 0-16,14-4 3 15,9-2-1-15,10-6-13 16,5-2-14-16,-3-11-32 15,-3-8-23-15,-4-4-38 16,1 0 8-16,-1 9 42 16,-3-2 39-16,-2 1 75 15,-2-2 28-15,-8-5 29 16,-3 4 3-16,-3 5-22 16,-11-3-12-16,-7 6-9 15,3 5-6-15,-9 3-15 16,2 3-9-16,-1 9-15 15,-4 4-8-15,0 5-6 0,1 5 0 16,10 4 1-16,2 2-1 16,6-6-1-16,3-6-3 15,5-7-3-15,0-9-2 16,6-4-2-16,-2-6 2 16,6-4 3-16,1 1 4 15,-5 2 1-15,2 3 0 0,-12 5 2 16,-2 2 3-16,5 9 0 15,6 3 1-15,3 4-5 16,1 0 4-16,-10-7-23 16,-8-4-13-16,2-6-39 15,3-3-18-15,5-7-31 16,1-9-232-16,2-11 252 16</inkml:trace>
  <inkml:trace contextRef="#ctx0" brushRef="#br0" timeOffset="201212.42">22118 1543 1144 0,'5'-39'770'0,"0"7"-579"16,-4 4-26-16,2 15-57 16,-3 3-30-16,-2 16-34 15,3 10-13-15,-4 19-23 0,-2 13-8 16,-2 10-4-16,-2 2-4 16,-2-7 8-16,4-2 0 15,3-15 4-15,0-8 3 16,4-9-6-16,5-5 1 15,1-8-4-15,2-4-1 16,2-8 2-16,-4-12 4 16,5 0 6-16,-1-4 4 15,2 2-3-15,3 8-2 0,2 2-3 16,1 8-1-16,1 2-3 16,1 6 0-16,1 5 0 15,-3 0-1-15,0 7 0 16,-2-2 0-16,-5-2 0 15,-8-2 0-15,-4 0 4 16,-1-2 4-16,-15-4 14 16,12 4-1-16,-10-2-1 15,-3-3-5-15,2 2-15 16,-1-2-16-16,1-3-25 16,2 2-24-16,5 0-33 15,-1-6-10-15,9-4 68 16</inkml:trace>
  <inkml:trace contextRef="#ctx0" brushRef="#br0" timeOffset="201447.49">22499 1473 1679 0,'-1'-1'670'15,"1"1"-533"-15,-2 1-36 16,2 7-44-16,7 8-18 15,-4 12-38-15,0 6-12 0,1 13-26 16,-4-2-9-16,1 1 3 16,3-7 4-16,5-9 13 15,1-2-1-15,2-14-18 16,-2-2-17-16,-1-7-139 16,-4-4 128-16</inkml:trace>
  <inkml:trace contextRef="#ctx0" brushRef="#br0" timeOffset="201715.55">22562 1854 923 0,'19'11'896'16,"2"-7"-350"-16,7-1-431 15,6-5-26-15,3-10-34 16,6-1-18-16,-2-12-35 16,-7-4-9-16,-8 0-26 15,-1-3-6-15,-21 4 4 0,-2 2 8 16,-4 6 26-16,-14-1 11 15,13 11 17-15,-4-1 2 16,-10 7 3-16,6 4-8 16,-4 9-7-16,6 12-3 15,6 19-6-15,5 10-1 16,3 4-7-16,10-2-2 16,19-17-27-16,9-14-27 0,27-30-124 15,6-21 115-15</inkml:trace>
  <inkml:trace contextRef="#ctx0" brushRef="#br0" timeOffset="202916.71">20473 2386 1620 0,'-14'-4'636'0,"-5"2"-584"16,-2 0-20-16,-2 3-5 15,3 2-15-15,0 2-18 16,-2-2-2-16,2 1-10 0,-1 2-3 16,5 1 8-16,0 0 1 15,8 1 10-15,3 1 6 16,5-5 0-16,6 1-1 15,4-3-1-15,2 0 1 16,3 4-3-16,2 0 1 16,3 5-1-16,-3-1 0 15,1 8 0-15,-3-2-1 0,-1 4 1 16,-3-2 1-16,-3-3 0 16,-2-3 2-16,-5-3-2 15,-1 0-1-15,-2 0 3 16,-3 1 0-16,-5 0-1 15,-3 0-1-15,-9 1-21 16,-2 0-13-16,2-1-5 16,5-4-9-16,11-3 78 15,5-3-516-15,8-12 330 16</inkml:trace>
  <inkml:trace contextRef="#ctx0" brushRef="#br0" timeOffset="203156.4">20701 2434 1197 0,'12'0'801'0,"-4"1"-518"15,-6-1-212-15,-3-2-21 16,-5-5-33-16,0 2-14 16,-4 2-15-16,-3 0-2 15,-1 8-2-15,-1 3 7 16,4 6 9-16,5 6 4 15,-1 4 1-15,3 1 0 0,12-2-2 16,5-3 0-16,20-6-27 16,0-9 72-16,2-12-41 15</inkml:trace>
  <inkml:trace contextRef="#ctx0" brushRef="#br0" timeOffset="203559.04">20926 2188 1958 0,'-3'28'565'0,"2"12"-541"0,-5 4-15 15,-1 13-4-15,-1 1-1 16,-4 3-17-16,5-3-10 15,3-11-25-15,1-6-9 16,1-18 4-16,2-8 15 16,4-9 21-16,4-5 9 15,7-5 25-15,5-3 4 16,6-12 11-16,-2-5 1 16,2-5-13-16,-3 0-8 15,1 5-8-15,1 3 2 0,-3 9-6 16,0 8 2-16,-5 5 1 15,-6 4-1-15,2 9 2 16,0 2 1-16,0 7-3 16,1 4-1-16,-4-1-4 15,-2 0-13-15,-4-7-27 16,-1 1-15-16,1-4 30 16</inkml:trace>
  <inkml:trace contextRef="#ctx0" brushRef="#br0" timeOffset="204662.71">21223 2573 1244 0,'2'3'823'0,"2"2"-431"15,4-4-359-15,4-2-11 16,4-5-9-16,-1-4-13 15,3-4-29-15,-3-4-11 16,1 0-9-16,-1-2 7 0,-8 0 24 16,0 3 9-16,-9 0 18 15,-5 0 9-15,3 6 16 16,-4-1 3-16,1 9-3 16,-2 2-6-16,-4 5-20 15,-3 7-2-15,1 9-6 16,0 4 0-16,3 9 4 15,2 0-1-15,10 0-7 16,8-4-1-16,13-7-9 16,5-1-6-16,12-8-11 15,1-6-7-15,5-5-6 16,-4-8 5-16,9-3 12 16,1 0 5-16,-12-3 21 15,3 2 2-15,-18-2 23 16,-3 2 2-16,-5 3 14 0,-5-2 2 15,-8-1-5-15,-5-3 3 16,-10-2-12-16,-1 2-3 16,-5 4-2-16,1 4-6 15,1 8-4-15,-1 3 0 16,4 6-6-16,-1 4-1 16,5 4 0-16,-1-1-1 15,1 1-5-15,8 0-1 16,8-4-6-16,4-4-4 0,11-9-9 15,-4-6 0-15,4-14 2 16,5-3 5-16,-3-12 8 16,-1-5 3-16,-2-5 2 15,-3-4 2-15,-4-5-1 16,2 2 2-16,-4-2 4 16,1-1 6-16,0 8 3 15,-1 6-1-15,-3 15-3 16,-2 11-2-16,3 14 0 15,-3 9 2-15,1 19-4 16,-8 10-1-16,2 20-6 16,-7 5-1-16,0 4 0 15,10-4 3-15,-8-19-5 16,15-2-5-16,1-19-18 16,3-5-15-16,9-11-26 0,-4-7-10 15,0-9-7-15,-5-9-7 16,-1-3 21-16,-2-3 18 15,1-1 37-15,0-2 19 16,-8-2 33-16,4 3 13 16,-4 3 31-16,-1 7-17 15,2 6-2-15,-4 2-4 16,0 6-7-16,4 7-11 0,-6 8-14 16,5 7-9-16,-5 5-15 15,1 3-3-15,7-3-13 16,-1-6-4-16,6-8-2 15,-3-7 4-15,2-6 7 16,1 0 4-16,1-6 0 16,1-5 4-16,1-10-3 15,1-8 0-15,-1 0-3 16,1 1 1-16,-3 11 5 16,-1 7 0-16,-5 6 3 15,-1 4-1-15,-3 12 7 16,3 7 1-16,-1 8 0 15,1 3-4-15,3-7-3 16,-2-5-8-16,3-11-34 16,0-5-16-16,2-7-27 0,-2-7-3 15,0-8 48-15</inkml:trace>
  <inkml:trace contextRef="#ctx0" brushRef="#br0" timeOffset="204854.11">22442 2140 1849 0,'2'24'625'15,"4"8"-507"-15,-9 0-63 16,3 9-8-16,3 7-43 16,-3-5-24-16,2 5-51 15,-3-10-22-15,1-5-32 16,0-3 70-16</inkml:trace>
  <inkml:trace contextRef="#ctx0" brushRef="#br0" timeOffset="205244.17">22757 2467 1825 0,'27'7'586'16,"1"-7"-514"-16,4-2-29 15,-6-12-6-15,1 2-28 16,-3-5-60-16,-3-3-20 16,-5-2-36-16,-3-4-6 0,-7 7 42 15,-5-2 24-15,-6 6 62 16,-4 2 25-16,-5 5 31 15,-3 3 9-15,2 7-16 16,-5 7-13-16,2 4-17 16,4 6-14-16,2 7-12 15,5 4-2-15,1 5-3 16,-3 3-3-16,1-6-3 16,4-5 2-16,14-5-14 15,11-5 3-15,10-8-8 16,3-4-10-16,2-7-10 15,2-3-10-15,-2-9 27 16</inkml:trace>
  <inkml:trace contextRef="#ctx0" brushRef="#br0" timeOffset="207307.09">23432 2289 1315 0,'8'-24'701'0,"3"1"-623"0,-4-2-14 16,-2 5-37-16,-1 4-14 15,-5 3-13-15,-7 4 0 16,-3 3 0-16,-5 5 0 15,-3 6 0-15,-1 6 3 16,3 5-1-16,2-2-2 16,4-1 4-16,3 1-3 15,0-3 1-15,3 2 0 0,6 8 0 16,8-5-2-16,15 9 5 16,5 0-1-16,6-5 0 15,-2 2-1-15,-5-6 1 16,-4-1-4-16,-11-1 2 15,0 2-2-15,-12-7 5 16,-3 3 4-16,-7 0 8 16,-7-4-1-16,-6 3 0 15,-6-4-2-15,-7-2-11 16,-5 1-1-16,0 0 0 16</inkml:trace>
  <inkml:trace contextRef="#ctx0" brushRef="#br0" timeOffset="209962.1">23210 488 1698 0,'-3'0'620'0,"1"4"-578"15,2-1-5-15,0 0 0 16,-4 4-12-16,1 2-22 16,-3 1-1-16,-2 6-1 15,6 2 1-15,-7 4-1 16,1 3 0-16,1 2-1 15,0-4 0-15,7-4 0 16,0-5 2-16,0-5-2 16,2-3-2-16,0-6-3 15,6-3 0-15,0-9-1 16,2-7 0-16,1-6 5 16,-4-7 1-16,7-2 0 15,-5-3 1-15,8 3 3 16,3 7-2-16,-7 6 0 0,6 10-1 15,-12 5 2-15,1 3-3 16,5 1 1-16,-8 2-1 16,-2 5 0-16,4 5 0 15,-7 8 3-15,2-1-1 16,3 3 0-16,-5 0 0 16,-9 1 0-16,4 1-1 15,5-4 0-15,0-1-1 0,6-4 0 16,1 1-2-16,-4-4-5 15,-1-2-11-15,8-1-13 16,-4-5-9-16,10-4-10 16,-1-2-8-16,2-4 10 15,0-1 10-15,-6 2 27 16,5 1 8-16,-4-2 3 16,-3 3 2-16,2-1-1 15,-2-2-1-15,-3 1 0 16,0-1 0-16,-1 0 2 15,-1 2 2-15,-1 0 3 16,0 0 2-16,0 1 6 16,-1 0 1-16,-2-2-1 15,0 1 1-15,0 0-2 16,2 3 3-16,-1 1 3 0,-1 2-4 16,1 2-3-16,-1 0-3 15,-1 2-5-15,1 5-1 16,-1 5 0-16,1 3-1 15,3 4-2-15,5-1 0 16,4-1 1-16,2-1-2 16,3-4 0-16,0-3 0 0,0-12-2 15,6 4 1-15,-2-9 2 16,-5-4 2-16,9 0 1 16,-7-5 2-16,-7-2 2 15,0 2 0-15,-17-1 6 16,-7 2 1-16,-3 0 1 15,0 2-3-15,-8 6-8 16,0 3 0-16,-2 4-5 16,0 3 1-16,7 1-16 15,3 1-11-15,4-1-20 16,5-1-11-16,5-2-18 16,6-2-25-16,8-2-275 15,5-6-334-15,7-5 455 16</inkml:trace>
  <inkml:trace contextRef="#ctx0" brushRef="#br0" timeOffset="210165.31">23755 460 351 0,'9'-9'399'0,"2"3"110"15,-8 0-80-15,-2 5-134 16,-3-3-175-16,1-2-36 16,-6 6-35-16,4-5-8 15,8 10-11-15,-5 6-10 16,-1 16-7-16,-2 9-7 0,1 10-5 15,2 4 0-15,2-5 2 16,6-4-5-16,-3-14-16 16,6-8-17-16,5-9-201 15,-2-6 165-15</inkml:trace>
  <inkml:trace contextRef="#ctx0" brushRef="#br0" timeOffset="210376.14">23748 489 514 0,'-11'0'630'15,"-2"4"73"-15,12-3-567 16,6 1-12-16,4 1-50 16,2 1-16-16,4 2-20 0,-1 2 0 15,11-6-26-15,5-2-6 16,4-9-6-16,-1 2-15 15,-7-2-298-15,-2 2 229 16</inkml:trace>
  <inkml:trace contextRef="#ctx0" brushRef="#br0" timeOffset="211021.16">23534 1047 1536 0,'-4'-3'658'16,"2"3"-602"-16,2-1-9 16,-2 1-17-16,2 0-22 0,2 7-9 15,1 4 0-15,5 6 1 16,1 3 1-16,-1 2 0 16,0 0 4-16,1-4-5 15,-4-2 2-15,0-7 0 16,-1 0 0-16,-4-8-2 15,0-1 0-15,-2 0 0 16,-1-5-3-16,-2-4 3 16,1-5 0-16,0-8 0 15,0-1 1-15,4-3-1 16,0-2 2-16,6 4-1 16,0 1 0-16,3 5 0 15,0 5 1-15,2 4-1 16,0-3-1-16,1 3 0 15,3-1 0-15,-3 7-1 0,1 6 1 16,1 4-22-16,4 4-19 16,1 0 25-16</inkml:trace>
  <inkml:trace contextRef="#ctx0" brushRef="#br0" timeOffset="211434.81">23710 1145 785 0,'5'10'667'15,"5"4"-347"-15,6-5-185 16,-7-5-77-16,2-3-43 16,4-4 1-16,4-5 0 15,3-2-1-15,3-3-6 16,-4-3-2-16,-13 2-3 31,-4 7-1-31,0 1 1 0,10-17 0 0,-7-1 1 16,-2 6 1-16,-10 8-1 15,0-1-3-15,-4 5 2 0,-3 2 1 16,0 4 0-16,-7 6 1 16,0 4-1-16,2 1 3 15,7 5-5-15,3-2 3 16,10-1-6-16,2 3 0 15,7-1 1-15,6 0-1 16,1-4 0-16,8-3 2 16,0-4 0-16,4-5-2 15,5-5-4-15,-5 1-6 16,-2-6-451-16,-1 3 306 0</inkml:trace>
  <inkml:trace contextRef="#ctx0" brushRef="#br0" timeOffset="212911.39">24240 958 885 0,'-10'0'729'16,"-1"1"-400"-16,-7 1-214 16,-3 4-28-16,-1 2-51 15,1 5-14-15,4 3-11 16,2 3 0-16,2 0-6 15,-2 0 1-15,7 4-4 16,4 0-2-16,4 2 0 16,3 1 0-16,4-6 0 15,-1-3 0-15,9-3-13 16,0-4-4-16,-2-10-15 16,6 2-3-16,-6-6 6 15,-1-5 6-15,0 2 12 16,1-4 3-16,1-2 7 15,-2-2 1-15,-3-4-2 16,1 0 4-16,-10 2-2 0,0-1 3 16,-1 3 1-16,-3 0 0 15,2 3 8-15,2 5 3 16,0 2 1-16,-12 1-1 16,4 4-3-16,-2 1-3 15,-1 7 1-15,10 4-3 16,3 4-4-16,4 6-3 0,8-2 2 15,-2 0-2-15,8-3 0 16,3-10 0-16,4-3 0 16,2-8 0-16,1-5 2 15,-1-2 2-15,-3-6-1 16,-3 1 1-16,-11 0 0 16,-2 0-1-16,-10 3 4 15,0 0 4-15,-7 1-3 16,-3-3-1-16,-5 7-2 15,-5 2-3-15,-6 6 0 16,-4 5 0-16,-2 7-19 16,6-1-19-16,3 2-204 15,7 1 170-15</inkml:trace>
  <inkml:trace contextRef="#ctx0" brushRef="#br0" timeOffset="-209958.24">24485 937 1306 0,'-9'-4'701'0,"2"4"-623"15,3-1-2-15,-2 1-14 16,5 4-27-16,1-2-16 16,2-2-4-16,7 10-6 15,1 0 0-15,7 3-2 16,-1 7-2-16,7 1-3 15,3 2-1-15,-4 6 0 16,2-3 0-16,-2 2-1 16,-3-3 0-16,2-6 0 15,-4-1 0-15,-6-10 0 16,4-1 0-16,-5-4 0 16,-8-3-2-16,1-7 1 15,2-6 1-15,-3-11 2 16,8-2-1-16,4-8 3 15,-2-5-2-15,4 5-1 0,-2 2 3 16,0 5-16 0,-4 1-9-16,-1 12-41 0,-3-1-31 15,-3 8 61-15</inkml:trace>
  <inkml:trace contextRef="#ctx0" brushRef="#br0" timeOffset="-208155.44">24896 1081 832 0,'-12'4'580'0,"-2"-1"-456"16,3-2-9 0,5-1-22-16,0 4-21 0,3-4-19 15,-1-2-10-15,3 6-1 16,-1-3-7-16,6 4-17 16,3 0-7-16,7-4 1 15,2-1 1-15,8-1 4 16,3-3 3-16,2-1-10 15,3-2-1-15,-5-4-1 16,-4 0-6-16,-8-3-1 16,-5 2 3-16,-1 3-2 0,2 1 0 15,-5 1 3-15,-1-1 1 16,-8-1 1-16,-8-2 0 16,0 1-3-16,-8 0-2 15,0 4 3-15,0 2-1 16,-3 5-3-16,1 6 3 15,-3 4-2-15,-2 3-2 16,2 6 2-16,1 1-2 0,7 4 0 16,6 0 0-16,13-2 2 15,3-1-2-15,12-2 1 16,0-5-1-16,6-5 0 16,1-3 0-16,2-10 6 15,0-1-10-15,-3-8 4 16</inkml:trace>
  <inkml:trace contextRef="#ctx0" brushRef="#br0" timeOffset="-207424.22">23986 1549 1377 0,'1'-11'690'16,"-1"2"-625"-16,0 1-10 16,-2 2-4-16,3 0-39 15,-1 2-6-15,0-3-3 16,0 2-1-16,-2 4-2 0,0-2-2 16,0 8 1-16,2 4-1 15,1 1 2-15,0 3 2 16,1-1-1-16,-1-1 1 15,7 2-2-15,1-1-2 16,5-4-3-16,2-2-2 16,-2-8-1-16,2-4 3 0,1-6 1 15,3-4 2 1,2 0-3-16,1-1 5 0,0 4-4 16,-5 3 3-16,-12 4-5 15,0 6-3-15,-10 6 2 16,2 5-2-16,2 8 7 15,-2 1 2-15,3-1 0 16,-1 5 2-16,4-8-2 16,-3-2 1-16,6-3-1 15,-7-8 0-15,4-3-5 16,3 0-8-16,-2-6 30 16,5 2-357-16,-4-5 213 15</inkml:trace>
  <inkml:trace contextRef="#ctx0" brushRef="#br0" timeOffset="-206918.23">24352 1338 1278 0,'-4'-2'731'0,"-3"-1"-624"16,8 3-29-16,-1 5-11 0,0 1-49 16,2 6-12-16,-1 6-3 15,2 5-1-15,5 7 0 16,-1 0-2-16,0 0 0 16,-3-6 0-16,0 1-2 15,-1-5 0-15,1-5-9 16,1-4 2-16,-2-7-3 15,0-1-5-15,0-9 5 16,1-2-1-16,5-6 6 16,-1-2 1-16,2-1 6 15,1 5 0-15,-6 2-2 16,2 1 1-16,-1 8-1 16,-1 0 0-16,0 5-2 15,0 4 1-15,0 2 3 0,1 2 0 16,-4-2 0-16,4 3 1 15,-3-4-1-15,-1-1 2 16,1-2 0-16,-3-2 0 16,0 2 0-16,-2-1 0 15,-2 4 1-15,-1-1-1 16,-6 0 0-16,1 2-11 16,0-1-88-16,-2 0-422 0,2-5 313 15</inkml:trace>
  <inkml:trace contextRef="#ctx0" brushRef="#br0" timeOffset="-206645.23">24628 1322 1424 0,'-8'4'675'0,"10"2"-616"16,-6-1-9-16,2-1-8 16,-1 2-27-16,0 7-15 0,3 0 2 15,7 11-2-15,2 1-2 16,-3 3-13-16,8 5-5 16,1-3-7-16,-1 0-2 15,-7-9-20-15,-3-3-216 16,-1-11 156-16</inkml:trace>
  <inkml:trace contextRef="#ctx0" brushRef="#br0" timeOffset="-206255.44">24704 1600 1095 0,'11'1'708'16,"3"-3"-617"-16,3-3-49 16,6 0 0-16,-5-8-24 15,0 0-9-15,1-4-5 16,-6-2-1-16,-2-2 1 16,-1 3 1-16,-3 4-3 15,-4-1 2-15,-3 6 5 0,-4-1 7 16,-4 5 15-16,0 3 7 15,-4 0 0-15,1 6-7 16,-2 2-13-16,0 4-7 16,6 9-7-16,3 1-2 15,4 6 0-15,2-1-2 16,0-3 0-16,5-1 1 16,10-4-1-16,4-3 0 15,12-5 0-15,3-5 0 0,0-11-3 16,1-4-4-1,1-6 5-15</inkml:trace>
  <inkml:trace contextRef="#ctx0" brushRef="#br0" timeOffset="-201646.89">15757 7344 1468 0,'2'-7'655'15,"3"-2"-597"-15,5 10-47 16,-3-8-4-16,11 7-3 0,-1 0-2 15,2-3-2-15,10 4 2 16,1-5-2-16,17 5 1 16,18-3-1-16,3-2 0 15,25 1 4-15,3-10-2 16,15-3 0-16,-2-3 3 16,3-12-3-16,4 4 2 15,12 3-1-15,7 1-3 0,14 6 2 16,-5 2 0-16,-7 2-2 15,7 4 2-15,2 2-2 16,7-2 0-16,19 2 0 16,1-4 0-16,-6 1 2 15,3-2-1-15,-3-3 1 16,8 1 0-16,2 1-2 16,-10 2 0-16,-6 2 0 15,-1 4 2-15,-6-1-2 16,8 2 2-16,-5 1-2 15,-14-3 0-15,-6 6 1 16,-6 0 1-16,-4-2-2 16,1 2 0-16,4-5 0 15,-5 2 2-15,-15-3-2 16,-6-2 4-16,-21 4-4 0,-10-2 0 16,-12 4 3-16,-5 2-3 15,-5 5-16-15,-9 2-424 16,-14 3 273-16</inkml:trace>
  <inkml:trace contextRef="#ctx0" brushRef="#br0" timeOffset="-199723.19">22560 6633 1461 0,'-9'0'666'0,"-1"-1"-579"16,-1 3-67-16,-4 0-4 16,-6 4-10-16,-3 4-3 15,0 4-1-15,2 5-2 16,4-1 2-16,4-1-2 0,6 1 0 16,8-1 0-16,7 0 0 15,12 3 0-15,11-3-2 16,0 1 2-16,7-3 0 15,-3-5 0-15,1 3 0 16,1-2-2-16,-1 2 2 16,-1 1 2-16,-10-5 0 15,-2-1 2-15,-12-5-4 16,-6-1 7-16,-7 2 13 16,-8-2 3-16,-9 3 0 15,-7 0-6-15,-10 0-9 16,-3 2-7-16,0 3-2 15,-2-3-6-15,11-2-12 16,5-1-10-16,11-4-38 16,6 3 314-16,10-8-196 0</inkml:trace>
  <inkml:trace contextRef="#ctx0" brushRef="#br0" timeOffset="-199230.71">23091 6591 1458 0,'-3'-7'718'16,"-3"0"-577"-16,-1 0-79 15,0 3-14-15,-4 4-46 16,3 2-2-16,-2 4 0 16,1-1 0-16,2 4 4 15,1-1-1-15,4 3 1 16,1-1-3-16,1-4 3 16,1 2-3-16,4-1 2 15,0 0 1-15,2 0-3 0,-2-3 1 16,-1-4-2-1,-1 2 2-15,-1-2-1 0,-2-3 0 16,0 2 2-16,3-1-2 16,3-1 2-16,-2-3-2 15,3 2 0-15,-5-3 1 16,-2 2-2-16,1 3 2 16,-1-3-1-16,0 4 1 15,-1 1-2-15,-2 0 0 0,-3 1 0 16,2 0 0-16,-3-2 1 15,2 0-1-15,-1-2-31 16,-3-1-20-16,5-2 30 16</inkml:trace>
  <inkml:trace contextRef="#ctx0" brushRef="#br0" timeOffset="-198819.33">22940 6468 1238 0,'-1'1'734'0,"-1"-1"-603"0,0 0-60 16,2 0-17-16,1-3-41 16,9 7-6-16,1 6-5 15,-1 6 2-15,-5 11-2 16,-1 6 1-16,-1 13 1 15,0 6 0-15,2 7-1 16,1 0-1-16,0-4-2 16,0-4 0-16,1-11-5 15,-3-8-15-15,2-8-42 16,-2-6 36-16</inkml:trace>
  <inkml:trace contextRef="#ctx0" brushRef="#br0" timeOffset="-198592.89">22873 6606 1405 0,'0'-4'680'16,"9"1"-618"-16,1-2-1 15,12 0-13-15,-2 1-12 16,5 2-18-16,8 4-7 15,-2 0-6-15,0-1-4 0,-4 0-12 16,0 0-28-16,-2 4-289 16,-3 4 228-16</inkml:trace>
  <inkml:trace contextRef="#ctx0" brushRef="#br0" timeOffset="-198190.55">23254 6615 1026 0,'-1'-5'774'0,"2"5"-569"16,-1-1-71-16,-4 2-72 15,7 6-29-15,0 9-22 16,1 7-6-16,9 11-5 16,-8 2 2-16,0 1 0 15,-2 2 0-15,-6-7-2 0,0-2 0 16,-4-6 3-16,5-2-3 15,-4-7-7-15,1-2-11 16,7-7-9-16,-5-6-13 16,9-6 11-16,1-5 9 15,-6-10 9-15,13 1 11 16,-5-9 2-16,5-1 1 0,2 2 1 16,-7-2-1-1,2 9 5-15,-1 7 3 0,2 6 9 16,-3 2 0-16,-2 3 0 15,8 2-4-15,-1-2-11 16,4 0-1-16,5 3-4 16,-7 0 0-16,2 6 0 15,-5 6-9-15,-5 2-144 16,-4-1 113-16</inkml:trace>
  <inkml:trace contextRef="#ctx0" brushRef="#br0" timeOffset="-198006.62">23515 6810 1489 0,'-3'11'665'16,"3"0"-592"-16,4 3-35 15,2 0-16-15,1 0-21 16,-2-3-50-16,-1-7-98 15,-1-1 96-15</inkml:trace>
  <inkml:trace contextRef="#ctx0" brushRef="#br0" timeOffset="-197828.29">23660 6483 1583 0,'-1'4'640'0,"-6"0"-598"16,5-2-19-16,4 4-39 15,-1-1-62-15,9 2 54 16</inkml:trace>
  <inkml:trace contextRef="#ctx0" brushRef="#br0" timeOffset="-197574.12">23845 6699 798 0,'2'3'738'0,"-2"-4"-298"16,0-3-287-16,-1 0-41 15,-3-1-54-15,-5 0-24 16,-14 2-18-16,1 3-7 16,-12 12-2-16,-8 5-5 15,-1 12 1-15,2 3-2 16,16 0-1-16,16 2 2 0,19-5-2 15,7-5-2-15,18-6 0 16,-1-8-1-16,8-8 3 16,-3-2-10-16,-2-6-30 15,-3-4-24-15,-5-3 33 16</inkml:trace>
  <inkml:trace contextRef="#ctx0" brushRef="#br0" timeOffset="-197306.23">24185 6198 1576 0,'-1'11'665'16,"-3"9"-548"-16,-6 3-86 15,9 21-7-15,-5 3-6 16,0 15-16-16,1 6-2 16,-3 6 0-16,7 6-4 15,-3-3-12-15,4-2-13 16,2-11-88-16,-2-8-161 0,7-14 181 16</inkml:trace>
  <inkml:trace contextRef="#ctx0" brushRef="#br0" timeOffset="-197087.28">23978 6551 1598 0,'22'14'663'15,"5"-1"-586"-15,12 2-45 16,3-2 5-16,0-10-55 16,-2-2-18-16,2-1-107 0,1 0 82 15</inkml:trace>
  <inkml:trace contextRef="#ctx0" brushRef="#br0" timeOffset="-196424.47">22991 7450 1598 0,'-3'-2'674'15,"-4"-5"-588"-15,-1 1-26 0,1-1-33 16,-7-3-16-16,-1 5-8 15,2 1 0-15,-5 4-2 16,5 6 1-16,2 3-2 16,-4 2 0-16,7 2 0 15,3 4 0-15,6 0 0 16,7 4 0-16,3-3-1 16,-5-2 0-16,6-1-2 15,2-1 2-15,5-1 1 16,3-1 0-16,-8-3 0 15,-2-1 0-15,-7-4 0 16,-1 2 1-16,-3-1 1 16,-4 0-1-16,-5 1 0 15,-5 0-1-15,-6-2-11 16,0 1-15-16,-6-6-36 0,0-3-13 16,-4-2 41-16</inkml:trace>
  <inkml:trace contextRef="#ctx0" brushRef="#br0" timeOffset="-196142.26">23165 7444 1160 0,'3'-5'736'16,"1"1"-614"-16,-2 4-37 0,-4 0-23 15,-5-1-26-15,-6 4-21 16,-4 4-3-16,-8 7-6 16,5 8 3-16,3 6-5 15,2 1-3-15,11 0 1 16,0-4 0-16,10 3 0 16,2-4-2-16,6-6-4 15,4-5-3-15,4-16-26 16,3-6-16-16,3-13 31 15</inkml:trace>
  <inkml:trace contextRef="#ctx0" brushRef="#br0" timeOffset="-195720.48">23413 7063 1493 0,'-8'1'683'15,"-3"8"-578"-15,7 6-53 0,-6 11-28 16,7 10-11-16,-6 12-13 16,-8 2 0-16,0 8-1 15,-4-4-2-15,10-1 1 16,1-4-4-16,2-7 4 16,0-6-2-16,0-16 4 15,3-3 0-15,2-14 0 16,5 2-5-16,0-14 1 15,4-4 0-15,9-9 1 16,2-10 6-16,5-3-3 16,-5-1 0-16,9 5 1 15,0 8-1-15,0 11 0 16,3 6 0-16,-9 11-2 16,-1 6-3-16,-1 13-1 15,-4 5 3-15,-5 6 0 0,-5 3 3 16,1-2 0-16,-2 0 0 15,5-5 4-15,-2-7-3 16,0-5-28-16,-2-8-22 16,4-9 29-16</inkml:trace>
  <inkml:trace contextRef="#ctx0" brushRef="#br0" timeOffset="-195351.47">23653 7540 1210 0,'18'0'713'16,"7"-5"-636"-16,3-4-37 16,-4-5-8-16,1-4-24 15,-3 1-1-15,1-1-4 16,-6 4 3-16,-7-3-1 15,-4 2 1-15,-8 2-1 16,-5 0 10-16,-10 6 5 16,-2 1 2-16,-8 7 1 15,8 7-7-15,-6 11-5 0,1 3-2 16,4 3-3-16,-4 2-2 16,12-4-3-16,4 2 1 15,11-1 0-15,5-2-2 16,7-4 0-16,5-3-4 15,7-7-3-15,0-6-11 16,10-3-38-16,1-9-292 16,1-4 198-16</inkml:trace>
  <inkml:trace contextRef="#ctx0" brushRef="#br0" timeOffset="-194263.64">24089 7542 764 0,'1'1'679'0,"-1"-2"-287"0,0 0-233 15,-1 0-15-15,1-3-37 16,0 2-14-16,-2-6-35 15,2 2-11-15,-5-6-26 16,2-1-9-16,-3 0-11 16,0 1-1-16,1 7 0 15,-3-1-4-15,-2 10 2 16,-4 2 0-16,-2 5 2 16,2 6 2-16,4 1-1 15,5 5-1-15,5-1-1 16,4-3-6-16,6-2-10 15,1-4-3-15,3-3 2 16,1-5 0-16,2-7 12 16,0-3 5-16,1-10-1 0,2-2 2 15,-4-8-2-15,7-2 2 16,-5-4-1-16,-2-3 1 16,2-4 0-16,-10-6 0 15,-3-3 0-15,4-1 1 16,-9-3 1-16,-4 1 0 15,3 13-1-15,-6 5 1 16,6 18-2-16,0 8-2 0,0 9 2 16,1 9-1-16,-3 12 1 15,3 12 1-15,-6 14 1 16,2 4-1-16,-6 6-1 16,1-3 1-16,5-6-1 15,0-4-7-15,14-6-28 16,-2-8-24-16,1-8 32 15</inkml:trace>
  <inkml:trace contextRef="#ctx0" brushRef="#br0" timeOffset="-193817.23">24296 7419 1589 0,'1'7'638'16,"-1"3"-600"-16,6 4-15 16,-6 1-12-16,1 2-9 0,8 5 0 15,-10-6 0-15,11 5-2 16,1-5-4-16,0-5-7 15,5 2-3-15,-3-9-1 16,2-4 1-16,2-7 12 16,-1-5 2-16,1-5 5 15,1-2 1-15,-4-1-1 16,-2-1 4-16,-2 4-7 16,-1 6 2-16,-6 5-3 15,2 5 3-15,-3 5-4 16,-1 1 0-16,1 8 2 15,1 2-2-15,2 4 5 16,0 1-5-16,3-3 0 16,1-1-5-16,-1-6-15 15,0-3-7-15,-1-8-22 16,0-4-11-16,3-9 40 16</inkml:trace>
  <inkml:trace contextRef="#ctx0" brushRef="#br0" timeOffset="-193606.41">24739 7086 1685 0,'-6'42'633'0,"6"17"-600"15,-5 4-4-15,-1 4-17 16,7-1-8-16,-1-9-4 15,-4-7-5-15,6-12-33 16,0-1-32-16,0-13 39 16</inkml:trace>
  <inkml:trace contextRef="#ctx0" brushRef="#br0" timeOffset="-193236.2">24768 7492 1126 0,'9'2'728'16,"1"-3"-610"-16,1 1-58 15,3-5-29-15,-5-4-4 16,0-3-14-16,2-1 2 16,0-3 16-16,-2-3-1 15,0 3 3-15,-1-2-6 16,-1-1-10-16,-4 1-6 15,-2 0-2-15,-2 6-2 0,-2 9-7 16,-2 2 0-16,-6 6-4 16,-4 5-5-16,-6 10-3 15,0 8 1-15,-4 9 2 16,5 3 5-16,12 4 6 16,3-2 1-16,17-4 3 15,9-2 3-15,10-9 9 16,5-6 0-16,6-8 2 15,-5-6-9-15,-5-7-11 16,-3-4-1-16</inkml:trace>
  <inkml:trace contextRef="#ctx0" brushRef="#br0" timeOffset="-191147.06">23082 8231 1144 0,'0'-11'774'0,"-1"0"-549"15,2 0-94-15,2 3-47 16,2 6-20-16,2 3-33 15,-2 2-10-15,4 9-14 16,-1 0-2-16,3 10-5 16,-1 6 0-16,-8 1-3 15,-1 4 1-15,-5-2 2 16,-2-3 1-16,3-3 4 16,0-6-2-16,3-3 2 15,-3-7 0-15,3-7-2 16,0-3 2-16,0-9-1 15,3-2 0-15,2-10 2 16,-1-6-1-16,7-2-5 16,-2-3 2-16,7 2-2 15,2 4 1-15,2 0-1 0,6 4-1 16,-5 8-1-16,-3 0-9 16,-8 9-23-16,-1 4-15 15,1 4-28-15,-4 4-261 16,12 5 241-16</inkml:trace>
  <inkml:trace contextRef="#ctx0" brushRef="#br0" timeOffset="-190765.11">23415 8351 1113 0,'3'5'747'0,"8"1"-591"16,0-3-98-16,6-1-27 16,2 0-4-16,-1-6-16 15,-2-2 9-15,-2-2 9 16,-1-2 4-16,-7-2-2 16,2 0-4-16,-6 3-7 15,-4-2 2-15,-2 3 0 16,-3 2 0-16,-7-7-8 15,0 11-8-15,-4 2-3 0,-2 5 0 16,3 11-1-16,1 2 3 16,2 8-3-16,-1 5 1 15,10 6-1-15,2-2-2 16,12-9 1-16,10-3-1 16,6-8-1-16,4-9-3 15,6-7 4-15,0-5-12 16,3-12 411-16,6 0-303 15</inkml:trace>
  <inkml:trace contextRef="#ctx0" brushRef="#br0" timeOffset="-190295.49">23856 8202 1228 0,'0'4'748'0,"0"-5"-585"16,-1 0-39-16,-9 0-47 15,6 1-28-15,-4 9-19 16,-7 1-8-16,5 12-14 15,-5 2-2-15,1 6-6 16,9 6 0-16,-8 2 0 16,0-2-2-16,8 0 0 15,-1-8-3-15,3-7 1 16,6-4-9-16,-2-11-23 16,4-6-23-16,15-5 35 15</inkml:trace>
  <inkml:trace contextRef="#ctx0" brushRef="#br0" timeOffset="-189593.92">24006 8292 1328 0,'-3'-3'722'16,"1"0"-584"-16,-2-3-41 16,1 2-52-16,-4-4-17 15,1 9-8-15,-1 0 0 16,-3 5-2-16,3 4 0 16,-2 5-6-16,2 5-7 15,3 8-2-15,0 0-3 0,8 0 0 16,0-4 0-16,6-7-1 15,2-3 1-15,4-10-6 16,1-2 5-16,4-7-2 16,-1-6 5-16,0-7 2 15,-1-2 0-15,-3-4-2 16,-3 2 1-16,-9 3-2 16,-1 2 3-16,-10-1-2 15,-1 5-2-15,-7-2-1 16,-6-2-4-16,3 9-8 15,-3 0-2-15,5 6-12 16,3 4-7-16,3 2-24 16,3 3 231-16,4 1-137 15</inkml:trace>
  <inkml:trace contextRef="#ctx0" brushRef="#br0" timeOffset="-188581.72">24256 8274 1244 0,'-4'-12'712'16,"5"-4"-625"-16,7 5-29 15,0 3-27-15,-1 0-5 16,1 8 4-16,-4-3 7 16,-5 2-6-16,9 10 0 0,3 4-11 15,2 5-9-15,4 10-3 16,-4-3-3-16,-2 4-1 15,-1 0 0-15,-1-2-1 16,0-5-1-16,-3-5 1 16,3-1 5-16,-2-6 19 15,-2-1 6-15,0-5 15 16,-4-2-3-16,0-2 0 16,-1-1 1-16,-1-4-3 15,2-2-3-15,2-7-16 16,2-6-7-16,1-7-13 15,1-3-2-15,-3 2-2 16,-2 3-5-16,-1 6-23 16,1 2-14-16,-2 5-34 15,0 3-17-15,1 3 62 16</inkml:trace>
  <inkml:trace contextRef="#ctx0" brushRef="#br0" timeOffset="-188150.67">24702 8321 1555 0,'-3'-10'666'0,"3"0"-560"0,-12-7-81 15,1 1-10-15,-4-1-16 16,2 4-4-16,1 9-4 15,-3 1-3-15,2 7 5 16,-6 5-1-16,9 9 4 16,4 4 0-16,1 4 4 15,5-1 0-15,7-2 1 16,3-5-1-16,7-5-3 16,-4-6 0-16,8-5 1 15,-1-7 2-15,0-8 5 16,5-1 1-16,-5-5-2 15,-2 1-2-15,-3 2 1 16,-9 1-2-16,1 8 1 0,-2 5-4 16,-2 4 0-16,1 7 0 15,-8 2 2-15,-2-1 0 16,4 4 0-16,-1 0-5 16,6 0-14-16,6-3-17 15,-4-7-39-15,3 1-37 16,-5-10 75-16</inkml:trace>
  <inkml:trace contextRef="#ctx0" brushRef="#br0" timeOffset="-186752.36">24590 8364 990 0,'-8'-3'692'16,"5"2"-502"-16,-3 0-126 16,4 1-2-16,1 3-13 15,2 1 0-15,11 2-7 16,-3 3-8-16,3-3-8 16,8 2-5-16,-1-1-8 15,3-4-2-15,3-1 2 16,-10-2 3-16,-3-4 6 15,5 0 2-15,-7-1-2 16,-6-4 2-16,6 1-4 16,-8-4-2-16,2 0-5 15,4 1-6-15,-11-3-5 16,3-1-1-16,-2 4 1 16,-7-2-2-16,2 5 0 0,-6 2 1 15,4 1-1-15,-2 4 0 16,0 2 1-16,7 7 3 15,-7 0-1-15,2 2-1 16,-2 5 1-16,-2 3-2 16,6 6 0-16,2 4 1 15,-1-1-1-15,8 0-1 16,4-5 1-16,2-5-1 0,9-1-1 16,3-5-2-16,13-2 0 15,4-3 3-15,0-9-18 16,-1-1-15-16,-7-10 294 15,-2-6-212-15</inkml:trace>
  <inkml:trace contextRef="#ctx0" brushRef="#br0" timeOffset="-186024.37">24947 8284 1290 0,'-4'-3'695'0,"2"-2"-610"15,-1 1-43-15,1 4-15 0,0-5-1 16,0 2-4-16,2 0 10 15,0 0 12-15,1 1 5 16,0 2-18-16,2 7-7 16,-2 4-13-16,1 7-5 15,0 2 3-15,3 1-2 16,-2 2-5-16,1-6 1 16,-2-1-1-16,0 0 0 15,-1-6-2-15,-1-1 2 0,-1-6 3 16,-2-3 7-16,-1-9 11 15,1 4 0-15,2-9-3 16,-1-4-6-16,4-5-8 16,2-3-3-16,3-1 1 15,4 1-2-15,1 3 1 16,2 2-2-16,1 2-1 16,-2 3 0-16,3 6-19 15,4 6-18-15,5 1 25 16</inkml:trace>
  <inkml:trace contextRef="#ctx0" brushRef="#br0" timeOffset="-185420.38">24109 8748 1362 0,'-5'-17'656'16,"-1"3"-629"-16,-4 4-20 15,-5 4-5-15,-1 8-40 16,-2 8-15-16,1 10-1 15,-1 5 3-15,5 10 42 0,1-2 9 16,8 0 11-16,3-3 3 16,3-11 4-16,4-4 4 15,1-9 18-15,-2-5 6 16,5-7-5-16,1-6-4 16,6-7-19-16,0-4-7 15,2-6-6-15,-3 3 2 16,-2 3-3-16,-2 5 0 15,-4 9-1-15,-1 4 1 0,0 6 3 16,-4 2 1-16,5 9 2 16,-7 3 3-16,1 2-4 15,3 2-2-15,-6-2-3 16,1-3-4-16,0-4-25 16,-2-1-26-16,7-8 31 15</inkml:trace>
  <inkml:trace contextRef="#ctx0" brushRef="#br0" timeOffset="-184992.4">24258 8524 1219 0,'5'20'755'0,"-5"8"-551"0,2 3-124 16,8 10-48-16,-5 2-10 15,-10-3-19-15,3 1-3 16,1-5 2 0,-2-4-1-16,6-8 1 0,-1-5-1 15,-4-10-2-15,6-5-2 0,-1-5 10 16,5-2 3 0,-3-13 2-16,-3-5 0 0,11-3-6 15,3-2-5-15,6 4-1 16,-1 4 0-16,-5 7-1 15,-3 0-2-15,5 11 2 16,-3 3-1-16,0 5 1 16,1 2-1-16,-5 0-1 15,-1 2 2-15,-3 3-3 16,-5 4 4-16,-3-5 0 16,-5 0 5-16,-3 0 3 15,-1-2-1-15,-6 5 1 16,0-2-3-16,-3-4-11 15,-2-4-21-15,4-3-166 16,3-2 129-16</inkml:trace>
  <inkml:trace contextRef="#ctx0" brushRef="#br0" timeOffset="-184719.14">24665 8522 1368 0,'-2'0'695'0,"6"8"-602"15,-10 3-35-15,-5 11-38 16,11 7-4-16,-8 9-14 16,12 7 2-16,-3-1-2 15,1-2 1-15,-8-6 1 16,-4-4 1-16,4-7-1 15,4-3-1-15,10-8-10 16,8-3-13-16,4-8-32 16,-14-6 30-16,10-6 5 15</inkml:trace>
  <inkml:trace contextRef="#ctx0" brushRef="#br0" timeOffset="-184391.24">24761 8791 990 0,'5'4'720'0,"6"1"-510"0,-5-3-110 16,7-1-57-16,-2-3-10 15,3-1-15-15,1 1 2 16,0-2 4-16,-3-4 5 16,-2 2 5-16,-1-1 1 15,-4-3 5-15,1 1-2 0,-6-1-2 16,-5-4 0-16,-3 2-11 15,-3-3-9-15,-5 4-10 16,-1 8-6-16,2 6 0 16,-1 7 1-16,8 8 1 15,2 2 4-15,6 4-1 16,2 3-1-16,12 2-3 16,3-1-1-16,6-3 2 15,7-3 0-15,0-11-10 16,-1-3 596-16,-7-8-459 15</inkml:trace>
  <inkml:trace contextRef="#ctx0" brushRef="#br0" timeOffset="-178688.96">22958 731 728 0,'-2'-17'575'15,"3"3"-382"-15,5 3-53 16,-2-2-60-16,3 5-58 15,-1 0-6-15,-4-2-1 0,1 5 4 16,1 1 3-16,-2 4 3 16,5 4-11-16,2 1-9 15,7 15-5-15,-2 3 2 16,4 8 0-16,-2 7 0 16,6-3-2-16,4-1 2 15,0 6-2-15,3 4 1 16,1 8 1-16,-4 5-2 15,-4 0 0-15,1 0 0 0,3-5 0 16,1 0 0-16,12 0 0 16,2-1 4-16,-2-5-2 15,1-4 1-15,-3-5-1 16,3 0 0-16,2-3 0 16,5 5-2-16,10-1 2 15,-8-2-2-15,-6 1 0 16,-1-3 0-16,-10 0 3 15,3 3-1-15,2-3 2 16,-2-2-3-16,4-3-1 16,-1-8 2-16,3-2 0 15,9-2 0-15,-2-7 0 16,3 0 1-16,2-5-3 16,-6-1 6-16,-1-4-1 0,3 0-1 15,3 1 1-15,-4-2-3 16,7 1 0-16,2-6-2 15,-2-2 0-15,-2-4 2 16,-8-6 0-16,-3-6 1 16,-10-11 1-16,3-1-1 15,-6-4 17-15,0-2 2 16,-4-5-2-16,-2-2 0 0,1-6-16 16,5-1 1-16,-1-4-5 15,5 2 0-15,7-6 2 16,-9-2-2-16,1 7 0 15,-11 2 2-15,-18 6-2 16,-7 5 0-16,-27 0 0 16,-3 1 0-16,-17-5 0 15,-3 0 0-15,3-1 0 16,-5-3 0-16,3-2 4 16,0-2-3-16,-1 3 1 15,-4 1 0-15,-5-1-4 16,-11 1 2-16,-7 5 0 15,1 3 2-15,-12 17 0 16,9 1 1-16,8 6-1 0,2 5 0 16,19 3 2-1,0 7-1-15,8 2-1 0,-2-1-2 16,-3 5 0-16,-8 2-2 16,-19 7 1-16,2 3-1 15,-5 3 2-15,3 5 2 16,9 3-1-16,3 2-1 15,8 8 0-15,3-1 0 16,13 1 0-16,1-1 0 0,4 0-1 16,7 3 1-16,6 6 1 15,5 6-8-15,4 2 78 16,2 4-57-16</inkml:trace>
</inkml:ink>
</file>

<file path=ppt/ink/ink22.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15T15:27:58.928"/>
    </inkml:context>
    <inkml:brush xml:id="br0">
      <inkml:brushProperty name="width" value="0.05292" units="cm"/>
      <inkml:brushProperty name="height" value="0.05292" units="cm"/>
      <inkml:brushProperty name="color" value="#FF0000"/>
    </inkml:brush>
  </inkml:definitions>
  <inkml:trace contextRef="#ctx0" brushRef="#br0">14880 957 1054 0,'-12'12'826'0,"3"7"-429"0,1 6-386 16,8 8-7-16,8 12-2 15,3 13 0-15,-2 8-1 16,0 22 3-16,-6 5 2 16,-3 24-5-16,0 19 1 15,-10 21-2-15,2 18 0 16,-6 10 2-16,-4 14 7 16,2 11 16-16,-3 6 2 0,4 11 11 15,2 3-6-15,1 0-13 16,0-5-5-16,-3 0-9 15,1-12-3-15,0-12 0 16,-3-6-1-16,-2-20 0 16,1-7 2-16,-1-20-3 15,4-10 1-15,2-26-1 16,2-13 0-16,4-28-11 16,5-11-10-16,2-30-31 15,5-15-39-15,5-37-144 16,1-24 148-16</inkml:trace>
  <inkml:trace contextRef="#ctx0" brushRef="#br0" timeOffset="301.15">14951 886 2096 0,'-14'-17'578'16,"0"6"-574"-16,-2 4 11 15,-3 4 0-15,-3 6-19 16,-7 5-7-16,-9 19-19 15,-6 12-3-15,-7 16-8 16,-2 5 2-16,14-6-11 16,0-14-19-16,15-18 45 15</inkml:trace>
  <inkml:trace contextRef="#ctx0" brushRef="#br0" timeOffset="434.37">14812 827 1499 0,'19'0'729'0,"1"4"-489"0,9 11-174 16,7 28-17-16,5 12-18 16,2 28-34-16,-2 11-29 15,7 18 23-15</inkml:trace>
  <inkml:trace contextRef="#ctx0" brushRef="#br0" timeOffset="1627.29">14667 5628 1831 0,'9'5'566'16,"7"0"-549"-16,15-2-16 16,5-3 3-16,16 0-1 15,-2-6-1-15,20-1 1 16,8 4-1-16,4-4-2 15,16 6 2-15,7 1-1 16,0 0 0-16,10 2 3 16,-5-2-3-16,2-1-1 0,13 1-1 15,5-1 0-15,13 2 1 16,7 0 1-16,-8 0 2 16,3 7-3-16,-6-7 0 15,7 3 0-15,11 5 1 16,7-10 0-16,-5 4-1 15,6 2 0-15,4-7 0 0,1 2 0 16,13-1 1-16,-16-6-1 16,-14 5 3-16,-4 2-2 15,-3 5 1-15,-3 2-2 16,8 3 1-16,-10-1-1 16,-11-1 1-16,-7-1 1 15,-19-3-1-15,12 5-1 16,-1-2 0-16,-4-2 0 15,9 1 2-15,-21-5 1 16,-2-1-3-16,-10 0 0 16,-9 0 0-16,-13-4 0 15,-9-3 1-15,-5 7 1 16,-8-3-2-16,-5 0 0 16,-4 3-2-16,-8-6 2 15,5 5 0-15,-10 0 2 16,1-2-1-16,-10 2-1 15,-8-1 0-15,-1 0 0 0,-5-2 0 16,2 4 11-16,0 0 7 16,-2 0 17-16,3 0 8 15,2 0 3-15,1-2-4 16,5 1-9-16,2 5-4 16,3-4-6-16,0-3-2 15,3 2-7-15,0 0-4 0,-1 0-6 16,4 7-2-16,0-1 3 15,-4 0-1-15,-2 0 6 16,2 1 2-16,-6-1 5 16,1 3 1-16,-4 0 3 15,-5-3 2-15,-2 6-5 16,-4 2-2-16,-6 5-3 16,0 3-6-16,-7 1-5 15,-3-1-1-15,-1-2-35 16,-3-2-70-16,-1-17 66 15</inkml:trace>
  <inkml:trace contextRef="#ctx0" brushRef="#br0" timeOffset="4078.39">15771 4577 1393 0,'-2'8'683'0,"0"5"-623"16,0 8-20-16,-1 3-6 16,-1 10-25-16,1-1-1 15,-1 8-7-15,-2 5 3 16,4 8-4-16,-3 0 0 0,2 11 0 15,3 4-2-15,-1 6 2 16,2 6 4-16,4-5-4 16,-1 3 0-16,5-8-2 15,2-5-16-15,1-15-260 16,2-17 204-16</inkml:trace>
  <inkml:trace contextRef="#ctx0" brushRef="#br0" timeOffset="9705.65">15746 4550 1889 0,'-10'3'557'0,"5"-7"-550"15,5-1-2-15,7-6-1 16,4-4-2-16,10 0 2 16,3-1-1-16,2 3-3 15,4-1-3-15,4 7 0 16,-7 1 2-16,14 3 1 16,-4-2 0-16,3-2 0 15,11 1 1-15,-2 2-1 16,0-4 3-16,9 6 0 15,-3-5-3-15,-5 1 1 16,8 5-1-16,-13-3 1 16,0 4 0-16,-3 2-1 0,-8 0 2 15,0-2-2-15,-2-3 1 16,-1-1-1-16,-2-2 1 16,-6-1 2-16,1-1-3 15,-7-1 1-15,-6 0-1 16,-2 2 1-16,-9-5-1 15,1 4 2-15,2 0-2 16,1 0-4-16,2 1-5 0,-3-7-12 16,-4-2-2-16,-4-5-3 15,4-1 4-15,-7-5 12 16,8-1 4-16,-1-9 6 16,0-4 1-16,3-9-1 15,-2-4 0-15,2-8 1 16,-2-5-1-16,-3-6 1 15,4 4 2-15,-1 4-2 16,-1 5-1-16,1 18 4 16,0 6 1-16,-4 9 7 15,3 6 1-15,-3-1-3 16,1-2-3-16,2-1-7 16,-3-2 0-16,8 3 0 15,-4 0 0-15,1 7 0 16,3 4 2-16,-2 3 7 15,3 2-2-15,-5 0 4 0,-5 0 0 16,0 1-5-16,-4-2-1 16,9 9 0-16,0-2 2 15,0 0-2-15,2 0 0 16,-3-5-2-16,1 3-2 16,1-3 0-16,6 5 0 15,-1-4 1-15,-2 1-2 16,0-2 2-16,-3 3 0 0,0 2 2 15,0-2-1-15,4 2 3 16,-5-3-4-16,4 1-1 16,4 2-1-16,-2 0 2 15,6 1 0-15,1 0 0 16,0 0 0-16,4-3-1 16,7 2-1-16,7 0 0 15,1 0-1-15,5 2 1 16,-2 2 1-16,-3-2-1 15,0 4 0-15,1 3 0 16,4 1 0-16,1 1 0 16,-1-6 2-16,8 1-2 15,-8-4-2-15,-5-6 2 16,4 1 0-16,-11-4 4 0,3 1 4 16,-2 3 0-16,-4-3 0 15,-4 6 2-15,-6-2-1 16,0 4 0-16,-3-5-1 15,-5 1-3-15,1-3-1 16,-4 3-2-16,3 6-2 16,-4-2 0-16,1 1 1 15,-1-1-1-15,0-3 3 0,-1 1-2 16,1 2 1-16,0 0-2 16,-1-1 1-16,1-2-1 15,0 2 0-15,0 5-1 16,0 0-1-16,1 1 2 15,-1-2 2-15,1 0-1 16,-1-1 3-16,0-1-5 16,0-1-1-16,-2-1-7 15,3 4-8-15,-1-2-29 16,-3 2-22-16,-8 5 39 16</inkml:trace>
  <inkml:trace contextRef="#ctx0" brushRef="#br0" timeOffset="10272.62">17578 2243 1160 0,'-1'-5'783'0,"-1"-3"-501"0,-1 3-194 15,2 1-45-15,-1 5-19 16,5 9-20-16,0 3-4 16,1 15 0-16,1 6 0 15,-1 15 4-15,-1 14 0 16,-3 9 0-16,-1 7 0 16,-4 9-2-16,0-1 1 15,-1-3-2-15,0-3 2 0,5-19-2 16,2-9-6-16,7-18-36 15,1-9 199-15,3-21-133 16</inkml:trace>
  <inkml:trace contextRef="#ctx0" brushRef="#br0" timeOffset="10822.86">17560 1978 1732 0,'-9'-7'620'15,"8"4"-576"-15,3-2-2 16,6-2-16-16,5 1-17 16,8-4-6-16,2 3-2 0,6 0 0 15,4-1-2-15,7 2 1 16,-1-7 0-16,18 4 10 16,3-1 2-16,3 1 2 15,7 7 0-15,-6 2-9 16,2 0-3-16,-6 3 0 15,-7-2 0-15,-11 0-1 16,-6 4-1-16,-5-3 1 16,1 2 0-16,-6-2 1 15,-5-3-1-15,-3 1 4 16,-3-1 3-16,-1 2 0 16,-2 6 2-16,-2-6-4 15,-3-1 1-15,-2-1-1 16,-1-2 1-16,-1 3 0 15,1 0 0-15,-1 1-1 0,0 1-2 16,-2-2-2-16,1 1-1 16,-2 0-2-16,1 0-1 15,-2 4-9-15,-4-3-18 16,-6 12 19-16</inkml:trace>
  <inkml:trace contextRef="#ctx0" brushRef="#br0" timeOffset="14587.67">18454 2017 1123 0,'0'-8'786'0,"2"-3"-488"16,4 2-260-16,4 2-20 15,4 3 2-15,1 0-18 16,-2 1 1-16,2 4-3 16,-3-1 0-16,-1 5 0 0,1 2 0 15,-4-1 0-15,1 4 0 16,-1 5 0-16,0-2 0 15,3 10 0-15,-5-3 6 16,0 6 5-16,-2 1 0 16,-4 5 0-16,5 10-3 15,-3 8 0-15,5 8-3 16,-2 10 0-16,-4 1 0 16,3 0-2-16,-4 1 0 0,2-4-2 15,-1-4 3-15,1-7-2 16,-1-5 1-16,2-9-2 15,1-4 0-15,-1-6 2 16,2-3 0-16,-4-8-1 16,-1-2-2-16,2-5 1 15,-2-3 1-15,0-3-2 16,3-1 0-16,-1-1 1 16,-2 0 0-16,-1 0 2 15,1 1 1-15,0 1-3 16,2 2 2-16,1-2-2 15,-3 3 0-15,-5-4-1 16,5 0 2-16,-1 3-1 16,1-2-1-16,0 5 1 0,-8 0 2 15,7-1-3-15,0 2 0 16,-3-3 1-16,8 1 3 16,-4-2 4-16,-5 0 1 15,5 2 0-15,-1-3 1 16,-7-5-1-16,9 2 4 15,-2-3 7-15,2-2 5 16,1 0 7-16,-6-5 2 0,6 2 1 16,-2-3-6-16,11 3-12 15,2 0-3-15,-2-2-8 16,9 4 0-16,-6-4-3 16,8 0 0-16,7 2-1 15,0 1-1-15,4 2 1 16,0 1 1-16,-2 2-3 15,0-1 0-15,5 5 0 16,2 2-1-16,7 2 1 16,-1 1 0-16,-3-2 0 15,-1 2 0-15,-5-3 0 16,-3 0 0-16,2-3 0 16,-3 2 0-16,-2-4 0 15,-1 4 1-15,-4-4 0 16,-4-1-1-16,-1 0 0 15,-5-3 1-15,-3-4-1 0,0 0 1 16,-5-2 1-16,1 1-2 16,2 3 0-16,-6-6 0 15,3 5 1-15,-6-4 0 16,-2 0 2-16,3 8 1 16,-2-2 4-16,0-2-1 15,-4 3-1-15,2-4-1 0,0 6-3 16,0 2 0-16,2 2-1 15,-4 5-1-15,3 6-1 16,1 7-1-16,1 18 2 16,-2 3 0-16,2 20 1 15,-1 7 1-15,-4 6 0 16,0 6 3-16,0-4-1 16,2-1-1-16,0-8 1 15,1-1-2-15,2-9 0 16,-2-5-2-16,4-8 0 15,1-6 0-15,-1-12 0 16,0 1 1-16,-2-15 3 16,-1 2 0-16,-3-9 0 15,2-4 3-15,2 3-1 16,-2-6 0-16,1-1 1 16,-1-1 0-16,-2 0-1 0,3 1-2 15,1 3 0-15,0-3-1 16,-2-2 2-16,1-1 0 15,1 1 3-15,0 0 0 16,3-2-4-16,4 2-1 16,2 0-3-16,4 1 0 15,2 1 0-15,4 0 0 16,-1-1-1-16,-1 0 0 0,3 2 0 16,-2-1 0-16,11 6 1 15,-2-3 0-15,12 4 0 16,1-1 0-16,-3-3 0 15,0-2 0-15,-6 0 0 16,-2-2 1-16,-5-1-1 16,-1 0 0-16,-4-1 1 15,-2 2-1-15,-5-1 0 16,1 2 0-16,-4-1 1 16,4 4 1-16,-5 0-2 15,0-1 1-15,-8-3 0 16,-2-2-1-16,-1 0 3 15,-4-3-1-15,11 7 0 16,-4 1 0-16,0-3 0 0,1 4 1 16,-5-4-1-16,3 1 3 15,5 5-3-15,-5-4-2 16,3 4 0-16,-6 0-2 16,4 7-1-16,3 5 2 15,-1 5-2-15,9 12 0 16,-8 6 0-16,3 10 1 15,-1 14 0-15,-7 2 1 0,2 6-2 16,-1 0 2-16,-6-2 1 16,5-1 0-16,-1 4 0 15,-7-12 0-15,5 7 0 16,0-4 2-16,-3-8 1 16,3 6-1-16,0-11-1 15,-1-4 0-15,2-5-1 16,2-7-1-16,-3-14-6 15,1-4-2-15,3-10-8 16,1-1-2-16,-1-4 1 16,3-1 4-16,-1 0 7 15,-2-2 2-15,4 4 3 16,-3-2-2-16,-2 0-2 16,0 1 3-16,2 1 0 15,0 0 0-15,-2-4-1 0,3 2-2 16,-1-1 1-16,2 4-1 15,-2-4 1-15,0 0 2 16,1 1 1-16,-3-3 2 16,2 3 0-16,0 2 2 15,-2-3-10-15,1 4-25 16,-3-3-45-16,-4 1 23 0,-2 4 21 16</inkml:trace>
  <inkml:trace contextRef="#ctx0" brushRef="#br0" timeOffset="21976.25">15604 3402 1779 0,'-1'-1'596'15,"3"0"-531"-15,0-4-52 16,3-4-7-16,1-6-1 0,4-5-9 16,2-4 2-16,5-9-3 15,4-3 3-15,4-14 0 16,5-3 0-16,6-4 2 16,4 2 0-16,1-2 6 15,2-1-3-15,4 1 22 16,2-8 7-16,4 0 8 15,-2-4 3-15,-1-3-19 16,-4-2-7-16,1 0-11 16,-6 2-3-16,-3 9 0 15,1 8 1-15,-15 3-1 16,2 10 0-16,-14 7 0 16,-3 2-3-16,0 10 1 15,-3 2 0-15,-1 4 0 16,2 4 1-16,-5 2 0 15,-8-1-1-15,9 7-1 0,-11-4-1 16,6 1-1-16,2 3 2 16,-11-5 0-16,11 5 0 15,0 1 3-15,1 1-3 16,3-2 0-16,-7-4 0 16,3-1 0-16,-1-1 2 15,10 5-1-15,5-2 1 16,-12-3-1-16,8 1-1 0,-2 2 1 15,1 1-1-15,8 4 0 16,-9-3 1-16,6 2-1 16,-3 2 2-16,0-1-2 15,7 4 0-15,-9-5-1 16,3 0 1-16,-1 2 2 16,-1-3 3-16,6 1 0 15,-1-2-2-15,-1 0-1 16,1 2-1-16,-6-4-1 15,0-1 1-15,-1 5-1 16,-4-6 0-16,3 10 0 16,-4-1 2-16,-2-6-2 15,-1 5 0-15,-5-8 0 16,-1 1 0-16,-4 3-6 16,3-1 1-16,-10 4-6 0,2 1-14 15,-6 4-26-15,-4 2-8 16,2 2-20-16,-1 4 11 15,2 0 18-15,1-2 5 16,2 2 18-16,-2 0 9 16,4-2 14-16,-3-2 2 15,9 3 17-15,4-3 8 16,-2-2 16-16,10 3 0 16,-1-4 0-16,-2-2-10 0,13 1 2 15,1 0-6-15,9-2-4 16,6-5-1-16,0-7-11 15,2-3 4-15,0-1 1 16,3-1 2-16,-3-1 4 16,-3 0-2-16,-6-2 0 15,-1 6-4-15,-6 4-6 16,-7 0 0-16,-1 7-3 16,-5-3 0-16,-3 5 0 15,4 4-1-15,1-2-4 16,0 4 0-16,-2 0-2 15,-4-1 2-15,0 6 0 16,-1 1 1-16,1 14 1 16,0 4 0-16,2 14 0 0,-1 7-1 15,2 5-1-15,2 6 1 16,4 4 3-16,-1-2-4 16,4 2-66-16,0 0 52 15</inkml:trace>
  <inkml:trace contextRef="#ctx0" brushRef="#br0" timeOffset="31117.8">20128 2604 1483 0,'-2'-12'662'0,"-3"3"-579"16,7 6-50-16,0 2-9 16,4 2-4-16,12 5-18 15,3 1 1-15,13 13-3 16,3 3 2-16,12 11-1 16,3 11-1-16,4 6 2 15,1 2-2-15,1 8 0 0,0-4 0 16,-2-1 0-16,-2 3 0 15,-2-3 1-15,-1-1 0 16,0 2 2-16,0-2-2 16,1 3-1-16,1-2 0 15,-5-2 0-15,-8-5 0 16,-3 1 4-16,-9-6-4 16,-3 1 0-16,-2 1-12 0,-11-16-47 15,0-1-161-15,-6-17 149 16</inkml:trace>
  <inkml:trace contextRef="#ctx0" brushRef="#br0" timeOffset="31597.17">20663 3635 1629 0,'0'2'659'15,"-4"-5"-554"-15,4-1-82 16,7 3-6-16,3-3-4 15,11 5-9-15,3 1-3 16,7 7-1-16,8 2 0 0,8 8 0 16,1-1 0-16,5 4 0 15,1 1 0-15,-12-8 2 16,5 1-2-16,-11-2 1 16,-5-4-1-16,0 0 0 15,-7-2 1-15,-5-4 7 16,-2 0 6-16,-9-4 10 15,-1-3 7-15,-2 1 9 16,-1-6 2-16,1-4-7 16,2-6-1-16,-1-14-14 15,0-5-9-15,-4-10-13 16,-2-3-9-16,-9-2-37 16,-6-2-31-16,-11 2 50 15</inkml:trace>
  <inkml:trace contextRef="#ctx0" brushRef="#br0" timeOffset="70807.33">16086 7512 356 0,'8'-3'142'16,"1"-2"-234"-16,2 1 74 15</inkml:trace>
  <inkml:trace contextRef="#ctx0" brushRef="#br0" timeOffset="71196.18">16020 7506 545 0,'-23'5'655'16,"-4"-3"-33"-16,2 0-454 16,-2 2-51-16,4-2-61 15,1 0-16-15,2-2-15 16,1 0 3-16,1-2-7 16,3 0 7-16,6 2-8 15,-2-4-1-15,5 1 1 16,5 4-1-16,0-2-5 15,1-1-2-15,8 4-3 16,2-3-4-16,13 1 1 16,1-1-1-16,6-4-1 15,7 2-2-15,9-1-2 16,13 1 1-16,3-3 3 16,6 3 1-16,0-4 0 0,4 1-1 15,2 2 1-15,-3-2-5 16,-2 6 1-16,-11 0 1 15,-2 4-2-15,-5-4 0 16,-7-1 1-16,4 3 0 16,-8 1 1-16,-1 5-2 15,-16-5-7-15,1 3-20 0,-13 0 17 16</inkml:trace>
  <inkml:trace contextRef="#ctx0" brushRef="#br0" timeOffset="73184.36">4346 10827 1157 0,'9'-8'706'16,"9"-2"-642"-16,-8-3-31 15,7 2-24-15,-1-1 0 16,-5 2-4-16,0 0-3 16,-6 1 2-16,-1 3-1 0,1-1-1 15,7 4-2-15,-2-4 0 16,-1 2 2-16,-2-2 2 15,-4-1-4-15,5 3 12 16,-3-2 6-16,4 5 12 16,-2-1 6-16,5 0-5 15,2 2 0-15,2 0-13 16,2-1-4-16,0 0-5 16,1 0 0-16,2 2-3 15,5 1 1-15,3 1 0 16,3 1 3-16,2 2 0 15,3 0 0-15,3 1-3 16,3-1-2-16,12-2-1 16,-1-1-1-16,7 0 1 15,-3-3 0-15,4 2-1 0,0 0-3 16,-5-1 4 0,-1 2-2-16,-7-3 1 0,-2-1 1 15,2 0 0-15,0 0 1 16,1 0-2-16,2 3-1 15,-8-3-1-15,0 0 0 16,9 2-1-16,4 0 1 16,7 0 1-16,-2 0-1 15,-3-2 2-15,-4-4-2 0,7 1-1 16,-3-1-1-16,1 0 4 16,1-1 1-16,-4-2 4 15,5-1 0-15,-7-1-4 16,0 1-2-16,4 5 0 15,-4 2-1-15,1-2 0 16,5 3 0-16,-4-3-1 16,2 0 0-16,0 4 0 15,4 0 0-15,-3-3 7 16,-3 1-1-16,-1-2 12 16,-8-2 6-16,-3 2 0 15,3-2 1-15,-7 2-7 16,-5 1-4-16,-5-1-9 15,-2 1-3-15,-5 1-2 16,-3 1-1-16,-1 6-5 0,-2 1-14 16,-9 2-39-16,7 5-482 15,-29-1 306-15</inkml:trace>
  <inkml:trace contextRef="#ctx0" brushRef="#br0" timeOffset="-211657.79">18844 9734 1281 0,'0'-9'759'16,"2"-4"-507"-16,5 6-209 16,-2-3-13-16,0 3-21 15,1 3-4-15,-1 2-5 16,0 3-1-16,-1 10-6 16,-1 5 1-16,-2 15 3 15,-3 2-1-15,-3 11 7 16,-4-1 1-16,-1-3 1 15,2-5 1-15,1-6 0 16,0-7 0-16,0-8-1 16,1 2-2-16,0-13 1 15,2 3-2-15,1-10-8 16,3-4-7-16,2-11-17 16,7-2 1-16,9-9 4 0,0-8 11 15,7 1 17-15,-1-5 3 16,3 3-3-1,4 8 3-15,-3 3-4 0,4 7 0 16,-9 9-1-16,3 5-1 16,-5 7 0-16,-7 5-1 15,0 10-3-15,-5 5-3 16,-7 10-1-16,5 5 3 0,-4 1-6 16,1-3-5-16,5-3-19 15,-2-3-17-15,6-9-27 16,-6-2-4-16,5-7 1 15,-2-8 6-15,-7-8 18 16,11 1 33-16,-4-10 56 16,2-2 26-16,7 1-6 15,-11-7 7-15,-1 3-11 16,1 2-10-16,-7 3-12 16,3 9-12-16,1 8-9 15,-1 3-4-15,3 12 0 16,2 2-2-16,-1 4 5 15,2 6 8-15,3 0-3 16,0-5 2-16,0-8 1 0,4-7 2 16,2-8 3-1,1-3 6-15,5-12 0 0,-2-5 2 16,2-6-10-16,-1-4-3 16,-3-1-7-16,-1 3-4 15,-7 0 9-15,-5 5 5 16,-6 3 14-16,-6 2-5 15,-8 7-4-15,-1 2-3 0,2 7-8 16,2 9-3-16,1 2-3 16,-1 2 2-16,2 7-9 15,2-5-7-15,6 4-33 16,1-1-181-16,1-11 153 16</inkml:trace>
  <inkml:trace contextRef="#ctx0" brushRef="#br0" timeOffset="-211426.88">19847 9375 1405 0,'11'-5'742'0,"3"5"-522"16,4 6-160-16,-5 6-50 15,0 10-10-15,-4 18-8 16,-2 7-2-16,-6 16 6 0,-2 1 4 15,2-2 8-15,3-4 2 16,10-9-9-16,0-8-10 16,6-9-25-16,-4-8-15 15,0-5-63-15,-5-5 69 16</inkml:trace>
  <inkml:trace contextRef="#ctx0" brushRef="#br0" timeOffset="-211257.91">19748 9653 1914 0,'21'-10'636'15,"8"-4"-443"-15,29 3-150 16,6 0-18-16,1 3-17 16,9 7-8-16,-16 3-74 15,-7 8-8-15,-3 8 44 16</inkml:trace>
  <inkml:trace contextRef="#ctx0" brushRef="#br0" timeOffset="-210457.84">19295 10674 1816 0,'-3'-17'617'0,"6"2"-505"15,-1-2-72-15,-1 2-14 16,-2-1-19-16,-4 2-11 15,-7 2-22-15,2 4-5 0,-5 6 1 16,0 2 7-16,4 8 20 16,-6-5 7-16,5 5 0 15,3 1 1-15,0-2-3 16,8 3-1-16,4 5-4 16,5-2 0-16,14 10-1 15,0 0 0-15,6-2 2 16,3 7 4-16,-5-11 3 15,2 3-2-15,-7-2-1 16,-4-5 1-16,-2 1-1 16,-4-2 1-16,-4 0-2 15,-3 2 4-15,-9-8 7 16,-5 2 6-16,-7-1 5 16,-5-4-1-16,-4 5-5 0,-1-3-6 15,0-5-4 1,1-2-2-16,9 0-8 0,3-4-9 15,1-1-31-15,7-1-27 16,5-9-325-16,11-3 259 16</inkml:trace>
  <inkml:trace contextRef="#ctx0" brushRef="#br0" timeOffset="-210201.88">19569 10383 1927 0,'9'-7'594'0,"-5"6"-526"16,1 3-37-16,9 17-35 15,-6 6-6-15,-6 15-4 16,1 7 3-16,-9 14 9 16,-2-1 3-16,4-3 7 15,-3-4 0-15,5-12-7 16,7-1-9-16,9-7-21 15,0-4-17-15,-3-13-22 16,-9-9-13-16,-3-7-259 16,-2-7 231-16</inkml:trace>
  <inkml:trace contextRef="#ctx0" brushRef="#br0" timeOffset="-209989.34">19446 10539 2030 0,'-1'-10'618'0,"3"5"-490"0,8-3-98 16,6 5-13-16,16-3-14 15,5-5-5-15,19 5 0 16,6-3 2-16,1 3 0 16,-2 4 5-16,-15 5-31 15,-9 3-42-15,-10 10-58 16,0 1-14-16,-14 3 78 15</inkml:trace>
  <inkml:trace contextRef="#ctx0" brushRef="#br0" timeOffset="-209675.52">19904 10626 1315 0,'-2'0'768'16,"2"-1"-525"-16,2 2-162 15,4 0-20-15,3 4-30 16,-5-2-12-16,5 6-14 0,-5 3 1 15,-2 9-3-15,1 3-1 16,-2 7 3-16,2-1-3 16,1 0 4-16,3-2-3 15,-5-11-1-15,4-1 0 16,-3-6 5-16,-4-7 7 16,1-1 21-16,0-7 8 15,0-7 2-15,2-4-2 16,6-7-24-16,0-7-7 0,9-3-10 15,3-3-4-15,2 4-4 16,-1 2-1-16,-10 4-20 16,0 9-21-16,-1 4-47 15,2 8-23-15,-3 3 69 16</inkml:trace>
  <inkml:trace contextRef="#ctx0" brushRef="#br0" timeOffset="-209512.61">20254 10683 1810 0,'7'3'610'0,"6"1"-513"16,1 5-62-16,-2 0-26 16,-1-1-12-16,-3-3-39 0,-4-2-20 15,-2-1 35-15</inkml:trace>
  <inkml:trace contextRef="#ctx0" brushRef="#br0" timeOffset="-209347.88">20362 10397 2018 0,'5'-1'593'0,"1"2"-515"16,2 5-78-16,-4 6-86 15,-2 2-14-15,-6 11 46 16</inkml:trace>
  <inkml:trace contextRef="#ctx0" brushRef="#br0" timeOffset="-208991.85">20667 10587 1530 0,'1'-9'738'16,"-3"-1"-542"-16,-1 3-75 15,-9 2-70-15,1 1-23 16,-11 7-26-16,-5 0-3 15,1 10 0-15,-3 4 1 16,8 8 0-16,4 5 0 0,14 4 3 16,5 1-1-16,9-5-2 15,0-2-4-15,10-7 2 16,3-6 3-16,15-1 1 16,6-5 5-16,-3-9-4 15,-4-1-21-15,-7-12-38 16,-4-4-26-16,1-7 43 15</inkml:trace>
  <inkml:trace contextRef="#ctx0" brushRef="#br0" timeOffset="-208709.07">21022 10195 1688 0,'2'-11'648'15,"0"6"-556"-15,4 5-52 16,2 6-40-16,-4 9-6 16,-2 13-5-16,1 10 1 15,-5 20 10-15,-2 7 4 16,-1 10 5-16,-1 0 5 16,4-8-4-16,5 0 2 15,8-12-6-15,-4-7 1 0,8-5-2 16,-4-11-5-16,-4-12 0 15,6-2-4-15,-3-16-29 16,2-2-16-16,4-11 29 16</inkml:trace>
  <inkml:trace contextRef="#ctx0" brushRef="#br0" timeOffset="-208528.31">20877 10448 2101 0,'19'4'645'16,"6"-3"-457"-16,22 3-156 15,14 4-12-15,5-1-15 0,5 4-16 16,-4 2-35-16,1 5-46 16,-3 14 52-16</inkml:trace>
  <inkml:trace contextRef="#ctx0" brushRef="#br0" timeOffset="-204884.43">14069 12763 1511 0,'-4'-6'634'0,"4"3"-603"0,-8 0-31 16,8 4-13-16,-3-1-3 16,2 5 1-16,5 4 6 15,1-1 9-15,-5 1 0 16,-3 1 0-16,3 2 0 15,0 0 0-15,8 4 0 0,0 0 0 16,-1-2 0-16,7 4 2 16,0-2 0-16,1 2-2 15,2 2 2-15,9 1-2 16,1 1 0-16,8-2-2 16,2-2 4-16,-3-3-2 15,0 0 1-15,6-3-2 16,4 0-1-16,9 2 2 15,4-3 0-15,6-1 3 16,1-4-1-16,1-1-2 16,-2-6 6-16,3-3 1 15,0 0 0-15,6-2 0 16,2 3 1-16,-3-3-5 16,-2-2 3-16,-10-6-1 15,-2 1-3-15,1-3 2 0,-1 0-1 16,-7-4-1-16,0-2 0 15,-7-3 2-15,-3-1 3 16,0-4 6-16,-3 2-1 16,2 0 3-16,-3-2-2 15,-3 1 5-15,-6-2 0 16,-5-2 4-16,-7-3 0 16,-13-6-2-16,5 2 0 0,-16-1 0 15,-2 2 2-15,-5-2-6 16,-14-2 1-16,-1 1-10 15,-1 0-2-15,-3 9 1 16,-4-4 1-16,1 1 1 16,-7 1-2-16,-3 1 0 15,-8 5-4-15,-17 5-2 16,-1 5 1-16,-15 4-1 16,6 6 2-16,4-1-2 15,5 2 0-15,11 5 1 16,0 0 0-16,8 8-1 15,-4 5 2-15,0 7-2 16,-3-1-3-16,0 6 3 16,-6-2-3-16,0 7 3 15,4 1 0-15,3 5 0 16,4-1 0-16,4-1 2 0,7 0-4 16,5-5 2-16,10 4 0 15,3 1-1-15,7 1 1 16,4 4-1-16,1-1 1 15,11 2-4-15,1-2 3 16,13 6-1-16,1-2 1 16,6-3 0-16,3 1 1 0,1-10-3 15,14 2 3-15,8-5-1 16,1-3 0-16,-3-1 5 16,-6-3-11-16,-9 1 259 15,-4 1-187-15</inkml:trace>
  <inkml:trace contextRef="#ctx0" brushRef="#br0" timeOffset="-203641.86">17696 13769 2324 0,'0'-14'-11'0,"1"3"-1"15,2-12-2-15,-3 1 6 16,0 3 23-16,-5 1 6 16,-7 2 2-16,-3 3-3 15,-11 3-7-15,-7 0-5 16,-11 9-3-16,-4-4-2 0,-6 4-1 16,-2 2 1-16,-14 0 1 15,-4 5-4-15,-9 3 1 16,-4 2 2-16,2 4-3 15,2 2 1-15,5 1 0 16,2 1-1-16,11 1 0 16,7 8 0-16,-2 1 0 15,10 6 0-15,1 1 0 16,3-1 0-16,4 4 0 16,-1-2 2-16,2 1-1 15,5 0 0-15,13 0-2 16,5-2 1-16,15-2-3 15,5-2 2-15,11 0 0 16,7-2-2-16,3 1 3 16,15 0-4-16,0-4-1 15,3 0-4-15,14 2 6 0,-6-5 2 16,12 3 2-16,7 2 5 16,1-8-4-16,9 2-2 15,6-3 4-15,0-8-3 16,4 0-1-16,1-1 0 15,0-6 0-15,-4-2 0 16,6-3 2-16,-13-9-1 16,-1-1 0-16,5 1 2 0,-2-6-3 15,3-1 0-15,-7-3 0 16,-3-7 2-16,-7-3-2 16,1-1 3-16,-2-6-2 15,-4 0-1-15,-13 0 5 16,-2-1 2-16,-18 0 6 15,-6-2 6-15,-7 6 0 16,-14-3-1-16,-9-2-9 16,-4 2-6-16,-17-3-2 15,0 6 1-15,-2 10-1 16,-12 0 1-16,3 9 0 16,-4-2 2-16,-7 0-3 15,10 2 0-15,-7 0-1 16,-2 2 2-16,-8-2-2 15,-4 0 0-15,4 1 2 0,7 2-1 16,13 3-1-16,4 1 3 16,5 2-3-16,-3-1 0 15,0 4 0-15,1 4 0 16,-2 3-8-16,-2 4-15 16,-12 3-39-16,-8 3-186 15,-19 5 159-15</inkml:trace>
  <inkml:trace contextRef="#ctx0" brushRef="#br0" timeOffset="-200664.37">15200 13037 600 0,'-1'-3'575'0,"-2"-4"-30"16,-2 1-499-16,0 0-21 15,2 3 35-15,3 2-11 16,3 4 3-16,3-1 1 16,4 4-9-16,1 2-8 15,5-3-14-15,3 7-2 0,1 3-15 16,4 1 1-16,2 8-5 15,3 1 1-15,2 4 0 16,0 3-2-16,4 3 0 16,-2-1 0-16,-1-2 0 15,4 1 2-15,-6 3-4 16,4 2 4-16,1-1-4 16,-3 2 2-16,0-4 0 15,-2-1 0-15,0 1 4 16,0 0-2-16,-1-2-1 15,-3 1-1-15,4-2 0 16,-2-5 0-16,6-1 2 16,-5-4 5-16,1 1 4 15,-1-2 4-15,-8-5 7 16,2 2 3-16,-8-7 2 0,1 1-1 16,-3-3-6-16,0 0-5 15,-2-1-8-15,-5-4 0 16,1 0-2-16,-1-1-2 15,-3 0 2-15,2-1 0 16,-4-1 0-16,1 4 0 16,-2-5-2-16,1 2-2 15,1 2-1-15,-3-4-8 0,-5 12-183 16,-11-1 140-16</inkml:trace>
  <inkml:trace contextRef="#ctx0" brushRef="#br0" timeOffset="-199103.25">13106 13526 1911 0,'-9'-15'563'0,"8"12"-550"16,2 3-9-16,7 14 0 16,4 8-4-16,-4 9 0 15,3 10 0-15,-4 9 0 16,-2 4 4-16,5 10-2 16,1-3 0-16,-6-1-1 15,1-4 2-15,3-8-2 16,-4-5-1-16,5-11 3 15,0-7-2-15,-9-14-1 16,3-6 0-16,0-10 2 16,-6-6 5-16,8-7 2 15,-4-11 2-15,1-11-3 16,11-3-5-16,-2-9-2 16,2-2 0-16,6 2-1 15,-5-1 0-15,-3 10 0 0,1 15 0 16,-4 8 2-16,0 10-2 15,-1 10-2-15,-1 0 2 16,4 19-6-16,0 6-2 16,0 15 6-16,-1 8-2 15,0 7 4-15,1 7 5 16,-1-7-5-16,4 0 1 16,-1-16-1-16,5-6 0 15,1-12 3-15,-6-11 4 0,6-6 28 16,-4-9 17-16,0-11 27 15,4-7 6-15,-3-10-9 16,-6-8-18-16,1-4-26 16,-2-4-12-16,-5-6-12 15,4-1-3-15,-2-2-5 16,1 3 1-16,-3 3-1 16,-1 8 0-16,3 13 0 15,-1 5 0-15,-5 14-25 16,5 8-26-16,-2 11-81 15,-3 5-41-15,9 13 105 16</inkml:trace>
  <inkml:trace contextRef="#ctx0" brushRef="#br0" timeOffset="-198552.15">13953 13455 1642 0,'3'-14'639'16,"1"7"-582"-16,2 6-35 16,-6 6-25-16,3 11-5 15,-2 17 3 1,-1-16 1-16,1 0 6 16,-3 59 4-16,-1 18-3 0,1 8 1 15,-4-36-1-15,3-1 0 16,3-4 1-16,-2-7-2 0,0-8 1 15,0-11 0 1,-2-13-3-16,1-3 2 0,-1-14-10 16,2 0-12-16,-5-11 73 15,2-10-363-15,0-25 247 16</inkml:trace>
  <inkml:trace contextRef="#ctx0" brushRef="#br0" timeOffset="-197987.4">13890 13463 1862 0,'5'-24'565'0,"7"5"-541"15,6 6-19-15,2 5-3 16,2 2-1-16,5 11-1 16,2 0 0-16,4 6 0 0,4 7 0 15,1 5 0-15,3 4 0 16,-4 5 0-16,1 0 1 15,-9-2 1-15,-6-2-1 16,-7-5 0-16,-3-3-1 16,-4-1-4-16,-2-1 3 15,-7 0 4-15,-7 0 2 16,-8 0 8-16,-7 0-2 16,-9-2-3-16,-3-2-4 0,1-1 0 15,-1-3-3-15,4-1-1 16,8 1 5-16,-4-8 0 15,9 5 2-15,8-2 0 16,-4-2 1-16,7 1 4 16,-4-3-2-16,3-1-2 15,5 2-2-15,5 4-2 16,8 3 3-16,2 2 7 16,3 2 0-16,4 1 3 15,3 1-6-15,6 4-6 16,-4 1 0-16,12 5 2 15,-7-3 7-15,-1 3 5 16,1-1 4-16,-6-2 3 16,4 3-4-16,-3-2 3 15,1 1-3-15,-2-7-5 16,-11-5 0-16,6 0-10 0,-5-4-1 16,-4-2-4-16,2 1-2 15,-12-3 0-15,0-2-27 16,-13 12 478-16,-12 6-360 15</inkml:trace>
</inkml:ink>
</file>

<file path=ppt/ink/ink3.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13T14:51:14.977"/>
    </inkml:context>
    <inkml:brush xml:id="br0">
      <inkml:brushProperty name="width" value="0.05292" units="cm"/>
      <inkml:brushProperty name="height" value="0.05292" units="cm"/>
      <inkml:brushProperty name="color" value="#FF0000"/>
    </inkml:brush>
  </inkml:definitions>
  <inkml:trace contextRef="#ctx0" brushRef="#br0">14683 8948 426 0,'0'-1'497'15,"0"-1"-64"-15,-1-1-122 16,-2 1-80-16,3-2-140 15,0 2-19-15,3 0-23 16,5 0-9-16,1-1-14 16,-1 1-3-16,0-1-8 0,1 3-6 15,0-1-2-15,2 1-1 16,-1 0-1-16,1 0-1 16,3 2-1-16,1-2-1 15,3 2-2-15,2-1 2 16,2-1-2-16,-1 1 0 15,1 1 2-15,4 0 0 16,-4 1-2-16,5-1 2 0,3 3-2 16,-2-2 0-16,4 0 0 15,1 2 1-15,-4-3 1 16,-1-2-2-16,-1 5 2 16,-3-5-2-16,1 2-2 15,3 2 2-15,1-5-3 16,7 5 1-16,0-4 2 15,5-2 0-15,-2-1 0 16,-4-1 2-16,-6 3-1 16,-1 1 1-16,-4 4 0 15,3-1 0-15,-1 0 0 16,-2-1-2-16,3 0 0 16,-1-2 0-16,3-2 0 15,0 1 0-15,-1-1 0 16,1 2 0-16,-3-4 0 15,-5-2 0-15,1 4 1 0,-4-5-1 16,3 6 2-16,1-1 0 16,3 0 0-16,2 1 0 15,-2-4-2-15,5 3 0 16,-8-1 1-16,0 0-1 16,-5-2 0-16,-4 2 2 15,-5-2 0-15,-1 1-2 0,2 3 0 16,-5-2-4-1,-1 0-219-15,-3 3 170 0</inkml:trace>
  <inkml:trace contextRef="#ctx0" brushRef="#br0" timeOffset="1496.56">19741 9582 887 0,'1'-3'749'16,"0"-1"-351"-16,-1-2-343 16,-1 2-21-16,0-3-19 15,0 4-10-15,2 1 1 16,-2-2-1-16,8 8 4 15,-3-6-2-15,3 2 1 16,5 2-5-16,0-4-1 16,2 2 0-16,4 2 0 15,-2-2 3-15,5-2 4 0,0 4 4 16,-1-5 0-16,2 3-1 16,2 4-3-16,0-4-3 15,2 5-6-15,4 0 2 16,-3-2-2-16,3 1 0 15,5 0 2-15,-3-1-1 16,6 0 1-16,-1-1 0 16,-4 2 0-16,3-2 0 15,-2 0 3-15,1-1 4 16,0-1 2-16,4 1 2 0,0-2-3 16,-1 1-3-16,6-2 0 15,4 2-2-15,2-2-3 16,2 0 1-16,-2-2-2 15,-4 2 1-15,-4-2 5 16,3 3 4-16,-7 1 7 16,-6-6 1-16,-5 6-1 15,-12-3-4-15,-1 3-5 16,-5 1-4-16,-4 0-1 16,4 3 2-16,-10-4 0 15,2 0-2-15,-3-1-3 16,2 0 0-16,0 0-16 15,-5 1-24-15,-2-2 23 16</inkml:trace>
  <inkml:trace contextRef="#ctx0" brushRef="#br0" timeOffset="2690.23">20535 9514 470 0,'-9'-2'529'0,"0"1"-35"0,-2-4-370 16,0-1-49-16,3 2-10 15,-1 1 3-15,0 0 3 16,4 1 4-16,-8-6 4 16,6-2-6-16,-2-1-20 15,-1 2-10-15,3 0-14 16,-2 0-5-16,0-2-2 16,1 0-1-16,-2-1-1 15,-1 0 3-15,0-2 7 16,1-2 4-16,2-2 6 15,1-4-1-15,5-3 1 16,0 0 2-16,4-3-14 16,1 2-2-16,3 1-14 15,-1-3-6-15,4 2-4 0,1-3 1 16,-1 0-1-16,2-1 0 16,-1 5-2-16,2 3 0 15,0 1-1-15,-1 0 1 16,1 1 0-16,-1 0 0 15,-1 7 0-15,5 1 0 16,0 3-2-16,-2 4 0 16,5 0-1-16,3 4-1 0,5 1 0 15,8 2 1-15,5 7 1 16,-4 2 0-16,1 6 0 16,-7-2 0-16,1 4 1 15,0 0-2-15,-4-2 3 16,1 3 0-16,-4 0 0 15,-2 1 0-15,-6 3-1 16,2 3-2-16,-1 3 1 16,-3-2 2-16,-1 2-3 15,0-2 2-15,-9-4-1 16,0 1 1-16,-5-1 1 16,-11 1 0-16,3-3 0 15,-8 1 1-15,0-3 2 16,0-4 0-16,-7 0-1 15,0-4 1-15,0-2-1 0,-1 3 2 16,1-2 2-16,1-3 4 16,1 0 0-16,-1-1 1 15,-3-4-5-15,1 4-1 16,-2-3-4-16,1-1 1 16,2 2-2-16,2-2 1 15,10 1 0-15,2-1-1 16,3-1 2-16,5 4-2 0,-5-4 1 15,5-1 1-15,0-3-1 16,-2 0 5-16,1 2 1 16,1-3-1-16,1 2 2 15,0-5-7-15,-2-1-14 16,1 1-23-16,-3-4 21 16</inkml:trace>
  <inkml:trace contextRef="#ctx0" brushRef="#br0" timeOffset="3967.87">15805 8730 457 0,'-9'2'444'0,"-2"-1"-148"16,1 3 12-16,1-2-28 16,1 1-104-16,-1 1-59 15,0-1-17-15,-1 0-28 16,-1-2-10-16,3 3-23 16,-1-3-2-16,-2-2-3 15,0 0 0-15,-3-6 0 16,0 0-1-16,0 0 6 15,0-4 2-15,-3-3 4 16,1-2-1-16,-1-6-4 16,3 0 0-16,1-7-11 15,-2-5-4-15,1-1-12 16,0 0-4-16,5 3-8 16,4 7 0-16,2 3-1 15,2 1 0-15,1 1 0 16,-3 0 0-16,5 6 0 15,0-1-1-15,6 1-3 0,1-1-1 16,6-3 0-16,6 2 0 16,4-1 3-16,3 0 2 15,2 2 0-15,-2 0 2 16,1 4-1-16,0 4 0 16,-2 7 0-16,0 2-1 15,-2 5-2-15,0 4 1 0,2-5-2 16,1 3 2-16,3-1 0 15,0-5 1-15,2 1 1 16,-5-3 1-16,-2-1 0 16,-3 5-2-16,-7 3 0 15,-1 1-3-15,-5 10 0 16,-2 1 1-16,-3 7 0 16,1 7 2-16,-4 0 0 15,0 4 0-15,-2 1 0 16,1-4 0-16,-1-1 0 15,-1-2 0-15,-5-6 0 16,-3-1 0-16,-5-7 2 16,-3 1 0-16,-4-3 2 15,-3-4 2-15,0 0-1 16,-1-4-1-16,3-4-1 16,2 1-1-16,2-3 9 0,0 0 1 15,-3 0 3-15,1-1 3 16,-4 1-9-16,-5-2-3 15,0 4-1-15,-2-4-1 16,3 1-2-16,4 1 0 16,6-1-2-16,4 0 1 15,4-1 1-15,1-2 1 0,4 0 0 16,1-1-2-16,3 3 7 16,2 2-24-16,1 3-81 15,2 12 73-15</inkml:trace>
</inkml:ink>
</file>

<file path=ppt/ink/ink4.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13T14:52:33.123"/>
    </inkml:context>
    <inkml:brush xml:id="br0">
      <inkml:brushProperty name="width" value="0.05292" units="cm"/>
      <inkml:brushProperty name="height" value="0.05292" units="cm"/>
      <inkml:brushProperty name="color" value="#FF0000"/>
    </inkml:brush>
  </inkml:definitions>
  <inkml:trace contextRef="#ctx0" brushRef="#br0">9659 2423 1854 0,'1'-4'33'0,"2"-1"25"15,5-2-25-15,0 0-21 0,3 1-4 16,2 0-6-16,2-1 1 16,6 1-1-16,5 2-2 15,6 1 0-15,2 0 0 16,5-3 2-16,3 0 0 16,0-5 1-16,1-2 3 15,-2 5 1-15,-2-5 0 16,-2 8 1-16,2 2-3 0,-4-5-1 15,2 7-1-15,1 0-1 16,-1-1 2-16,3 5-4 16,4-3 0-16,8 2 0 15,3 1 0-15,1 1 3 16,-2-1-3-16,-4 4 2 16,1 0-2-16,5 4 0 15,-7-1 0-15,5 1 0 16,-3-1 0-16,-3-2 0 15,8 3 2-15,-3-2 0 16,2 2 0-16,2 0-2 16,2 0 0-16,8 0 0 15,2-5 0-15,3 0 0 16,0-3 0-16,1 6 0 16,1 0 0-16,-3 0 0 0,4 0 3 15,-4-4-3-15,1 1 0 16,4 4-2-16,-4-1 1 15,8 1-1-15,1-2 0 16,3-4 2-16,5-2-2 16,0 0 2-16,4-1-2 15,-6 1 4-15,0 1 2 0,-9 0-1 16,-2 3 1-16,1 0-2 16,9 0 0-16,5 1-2 15,1-2 0-15,12 2-4 16,-6-4-1-16,6 0-1 15,5-1-3-15,-2-2 2 16,2 0-4-16,12-2 7 16,2-3 2-16,13-1 8 15,5 0 3-15,-14-1 4 16,0-1-4-16,-10-2-2 16,0 2-1-16,7 0-1 15,5 4 0-15,5 1 1 16,-8-4-1-16,-4 6-3 15,-7 0 2-15,-4-3-1 0,4 3-1 16,1-3 0 0,3 2-2-16,-2-3 2 0,-3 3-2 15,-6-1 0-15,-5 2 0 16,-1 0 2-16,-2-2-2 16,7 2 0-16,-3-2 1 15,2 2-1-15,-5-5 2 16,-10 2 0-16,-4 0-2 15,-13 2 2-15,-2 7 0 16,-9 8-2-16,-3 7 2 0,-12 14 1 16</inkml:trace>
</inkml:ink>
</file>

<file path=ppt/ink/ink5.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13T14:52:57.476"/>
    </inkml:context>
    <inkml:brush xml:id="br0">
      <inkml:brushProperty name="width" value="0.05292" units="cm"/>
      <inkml:brushProperty name="height" value="0.05292" units="cm"/>
      <inkml:brushProperty name="color" value="#FF0000"/>
    </inkml:brush>
  </inkml:definitions>
  <inkml:trace contextRef="#ctx0" brushRef="#br0">4556 10129 867 0,'0'1'598'15,"-2"-2"-431"-15,2 1-86 16,0 0-22-16,2 0-18 0,0 1-13 16,-1-1 5-16,3 2 7 15,-4-3 7-15,2 0-3 16,3 3-11-16,3 2-6 15,7-2-7-15,4-1-7 16,6-3-1-16,5-6 8 16,8 3 19-16,0-5 0 15,6 1-2-15,5-1-5 0,-3-1-19 16,5 4-2-16,1-2-2 16,-6 4-4-16,1 2-3 15,-2-2-2-15,-4 0 1 16,3 3-7-16,-7-3-374 15,1 3 270-15</inkml:trace>
  <inkml:trace contextRef="#ctx0" brushRef="#br0" timeOffset="506.24">8449 10713 238 0,'6'-16'58'16</inkml:trace>
  <inkml:trace contextRef="#ctx0" brushRef="#br0" timeOffset="978.29">8451 10612 928 0,'-7'-2'726'16,"1"2"-424"-16,-1 2-244 15,0 2-31-15,5 7-21 16,0-1-4-16,6 4 1 15,1-3 5-15,3 0 6 16,7 3 1-16,9-1-3 16,2-1 1-16,10-2-6 15,1-4-1-15,7-5-1 16,6-2 4-16,1-5 2 16,-2-5 6-16,0-6 12 0,2-3 3 15,8-6-1-15,-9-4-5 16,-7-7-16-16,-5-3-2 15,-17-5 8-15,2 3 3 16,-10-1 12-16,-7 3 4 16,-8-1-1-16,-4 3-5 15,-9 5-9-15,0-1-8 16,-1 11-12-16,-5 2-6 0,-13 7-4 16,-13 8 2-16,-14 6 7 15,-6 6 1-15,4 12 4 16,2 4-1-16,4 11 0 15,2 3 0-15,9 10-2 16,9 4-1-16,15-1 0 16,6 5 0-16,13-7 0 15,1-3-7-15,14-5 4 16,9-1-3-16,19-6 3 16,12-5 3-16,10-7 0 15,0-5-16-15,-3-13 607 16,-5-9-464-16</inkml:trace>
  <inkml:trace contextRef="#ctx0" brushRef="#br0" timeOffset="1920.21">4745 10184 1558 0,'9'-6'652'15,"5"-1"-559"-15,8-4-86 16,2-1-2-16,0-8-3 16,12-3 1-16,-1-7-2 15,8-3 2-15,-1-6-1 16,-8-1-1-16,-2-3 3 16,-7-3-1-16,-6-3 2 15,-2 1 0-15,-4 0 3 16,-7-3 4-16,-5 6 0 15,-6-3 0-15,-8-2-4 16,-2 7-3-16,-6-1-1 16,1 7 0-16,-2 9 2 15,-1-1 2-15,-4 8-3 0,-2 2 0 16,-4 7-4 0,-7 6-1-16,3 6-1 0,-6 4 1 15,3 9 0-15,6 5 4 16,3 5-1-16,5 4-1 15,5 8 1-15,2 5-2 16,5 10-1-16,4 3 0 16,9 2 0-16,3 2 1 15,11-1-1-15,5-1-1 16,6 0 0-16,5 2-3 0,1-8 3 16,0-1-2-16,2-11 3 15,-3-8 0-15,-2-8 1 16,3-4 1-16,-1-10 0 15,4-5 2-15,4-8-3 16,0-4 5-16,-3-4-4 16,-2-1 5-16,-12-2-19 15,-10 9 9-15</inkml:trace>
  <inkml:trace contextRef="#ctx0" brushRef="#br0" timeOffset="9987.56">3718 10245 1346 0,'-1'-2'683'15,"0"-1"-594"-15,1-2-73 0,0-2-1 16,1 2-1-16,0-3 4 16,2-1 17-16,1 2-3 15,2-3-8-15,4 1-9 16,6 2-14-16,4 2 1 15,7 0-2-15,4 1 0 16,5-3 0-16,1-3 2 16,6-2 0-16,6 0 3 15,5 2-1-15,1 2 0 0,2 3-1 16,-2 2 0-16,2 0-1 16,5 3-2-16,0-1 0 15,-1 0 0-15,1-2 0 16,-1-1 0-16,-3-1 0 15,1 0 0-15,-7-2 0 16,4-2 5-16,5-2 6 16,1-2 4-16,2 1 3 15,-2 0-7-15,-11 2-2 16,-3 4-4-16,-10 2-1 16,-2 4-4-16,-3 5 0 15,-10 3-2-15,-6 3-41 16,5 3 12-16,-13 1 13 15</inkml:trace>
  <inkml:trace contextRef="#ctx0" brushRef="#br0" timeOffset="22427.64">4662 9998 441 0,'-6'-6'305'0,"2"2"-291"15,-1 3-133-15,-1 3 74 16</inkml:trace>
  <inkml:trace contextRef="#ctx0" brushRef="#br0" timeOffset="25156.89">3865 10206 66 0,'0'-1'62'15,"-1"-1"6"-15,3 0 50 16,-2 0 29-16,2-2 204 16,5 4 22-16,-7-6-53 15,7 3-53-15,2-1-154 16,1-1-55-16,7 0-40 16,4 0-3-16,5-1-8 15,3-1 2-15,7 2 9 16,-1-3-1-16,4 1 3 15,4-2-6-15,4-1-6 16,6 1-1-16,5 2-3 0,-2 1-1 16,-4 1-1-16,-3-1-2 15,-3 1 2-15,2 3 1 16,-2-3-3-16,-1 0 0 16,1-1 0-16,-1-3 2 15,2 3 2-15,5 0 1 16,0-2 10-16,-1-2-4 15,-3 2 3-15,-7 2-5 0,-6 2-5 16,-2 5-4-16,-12 3 167 16,-5 10-136-16</inkml:trace>
  <inkml:trace contextRef="#ctx0" brushRef="#br0" timeOffset="31804.29">8984 10735 714 0,'-8'-4'171'0,"8"2"-69"16</inkml:trace>
</inkml:ink>
</file>

<file path=ppt/ink/ink6.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13T14:57:07.176"/>
    </inkml:context>
    <inkml:brush xml:id="br0">
      <inkml:brushProperty name="width" value="0.05292" units="cm"/>
      <inkml:brushProperty name="height" value="0.05292" units="cm"/>
      <inkml:brushProperty name="color" value="#FF0000"/>
    </inkml:brush>
  </inkml:definitions>
  <inkml:trace contextRef="#ctx0" brushRef="#br0">14993 7870 525 0,'-19'-12'412'0,"12"6"-323"16,-6-1-61-16,10 2-22 16,1 2-3-16,2 1-3 15,-1-1 4-15,-3-1 67 16,2 4 29-16,-4-2 36 16,9 2 4-16,-4 0-25 15,1-1-15-15,10 3-10 16,-9-1-20-16,11-1-28 15,1 3-10-15,-2-2-12 16,5 2-5-16,-2 0-10 16,3-2-3-16,16 4 0 15,0-2 0-15,4 0-1 16,7 2 3-16,-8-3-2 0,5 2 0 16,0-2-2-16,2 0 0 15,6-2 0-15,-3-1-2 16,8 1 2-16,-2-3 4 15,-1 0 3-15,-2-2-2 16,-5-2 1-16,4 3-3 16,-7-2-3-16,9 6 0 15,2-1 0-15,2-1 0 0,7 1 4 16,-4-4-2-16,-1 3 1 16,-3 0-1-16,-1 0 0 15,1 1 2-15,0 1-2 16,-7-3 3-16,2 3-1 15,-5-2 1-15,-4 1 8 16,1-1 1-16,-8-3 8 16,1 5-2-16,2 2-4 15,2 0-3-15,6 4-2 16,-4-3 4-16,3 0-3 16,10 2 1-16,1-1 0 15,5-1-4-15,1 0-2 16,-5-3 0-16,-2 1 1 15,-3 3-1-15,5-2 2 16,-4 0 4-16,-4-2-1 0,4 0 0 16,-6-1-5-16,1 0 0 15,1 0-1-15,-4-4 1 16,5 5-3-16,-4-1-2 16,2 1 1-16,1 1-1 15,1-5 0-15,9 1 0 16,0 0 1-16,-2 1-1 0,-6 2 2 15,-5-1-2-15,0 0 0 16,0 3 1-16,4 3-3 16,-1-1 2-16,-6 0-2 15,0 1 2-15,-3-5-1 16,1 3-1-16,8 2 1 16,-1-3-1-16,1 0 1 15,-2 0 1-15,-2 2-2 16,2-1 1-16,6 1 0 15,5 0 2-15,5-1 1 16,2 2-2-16,-1 0 1 16,-2 1-3-16,4 1 0 15,0-3 0-15,-3 0 0 16,-3-2 0-16,0-2 1 16,-1-1-1-16,3 0 3 15,-1 0-2-15,-8-4 0 0,1 0 1 16,7-1-2-16,2 1 4 15,5 0-3-15,2 3 0 16,-10-1-1-16,-1-2 0 16,4 3 1-16,-4-2 1 15,0 0 5-15,-1 0 1 16,-5-4 2-16,1 4 0 0,-4 1-7 16,1 0 0-1,-5 1-2-15,-2 1 1 0,0-2-2 16,11 3 0-16,3-2 0 15,7 0 0-15,-3-1 1 16,-7 0 0-16,2 5-1 16,-4-2 0-16,2 3 0 15,-4 3 0-15,-4-4 0 16,3 4 1-16,-2 1 1 16,-2-1-1-16,-2 2 0 15,-6-4 1-15,-5-2 9 16,2 1 2-16,-4-1 5 15,3 2-1-15,-2 3-8 16,-3-5-1-16,-3 0-3 16,-2-1-1-16,-5-1-2 15,1 0-2-15,-4 2-1 0,-1 5-4 16,-8 0-51-16,-13 4-12 16,-29 5 42-16</inkml:trace>
  <inkml:trace contextRef="#ctx0" brushRef="#br0" timeOffset="-7443.17">8995 7933 566 0,'11'-3'449'0,"-10"-3"-276"16,-1 0-33-16,-2-1-44 16,5 5-27-16,1 3-20 15,-1-1-2-15,0 2-13 16,-2 1 0-16,-1-1-18 16,-2 7-4-16,3 1 1 15,0 0-4-15,6 6 0 16,2-6 13-16,2 1 25 15,1-2 17-15,-3-2-15 16,2 3-7-16,2 3-15 16,-1 2-11-16,10 5-10 15,-2 3-3-15,8 2-1 16,0 0-2-16,4-3 2 16,5-5 2-16,5-5-1 15,1-5 1-15,8-2-1 16,8-3-1-16,1-4 2 0,4 0-4 15,-1-7 2-15,-5 0 1 16,11 1-1-16,-3-7 0 16,7 2 0-16,0-1 0 15,-14-6 1-15,0 4-1 16,-7-3 5-16,0-5 1 16,3 5 1-16,-2-3 3 15,-3-4 3-15,-3 1-1 0,1-4 5 16,-2-2-1-16,-4-2 0 15,0-3-2-15,-9-5-5 16,0-3-5-16,0 1-1 16,-3-1 2-16,-7 3 21 15,-3 2 8-15,-9 2 18 16,-11 0-10-16,-4-1-9 16,-5 2-7-16,-9-5-11 15,5 4-7-15,-7 1-6 16,-1-4 0-16,-6 3-4 15,2 2 1-15,-10 0-1 16,-3 7-1-16,-17 0-4 16,-2 1 1-16,-5 4 3 15,-4-4 1-15,9 6 5 16,-4 4 0-16,5 3 0 0,6 5 0 16,3 3-2-16,3-4 2 15,-8 6-5-15,-8 1-3 16,-2 7 0-16,-6 6-1 15,1 6 2-15,3 4 2 16,-5 1 2-16,4 0-1 16,2-1 2-16,6 0-3 0,8 3 2 15,3-1 2-15,6 7-4 16,5-1 3-16,2 4-2 16,0-1-1-16,3-2 1 15,1 0-1-15,7 1 0 16,-7-1 0-16,5-1-2 15,1 2 0-15,1 0 1 16,8 2 1-16,3 0 0 16,1 0 0-16,5 0 0 15,5 0 0-15,0 3-1 16,3-2-1-16,9 4 1 16,-8-6 0-16,10 0 1 15,1 0 0-15,5-1 0 16,5 2 0-16,-3-4 0 15,1-3-1-15,-6-3 1 16,2-1 0-16,1-4 0 0,2 0 0 16,3-2 0-16,0-1 1 15,0-2 0-15,3-6 2 16,1-3-2-16,4-1-1 16,3 0 0-16,3 4 1 15,-1 6-30-15,-8 6-366 16</inkml:trace>
  <inkml:trace contextRef="#ctx0" brushRef="#br0" timeOffset="-1934.2">8695 9335 935 0,'-12'-6'794'0,"6"-5"-345"16,0 1-399-16,4 5-40 15,3 4-5-15,6 1-10 16,6 5-3-16,10 1 8 0,3 0 0 16,10-2 4-16,2 0 1 15,16 1-3-15,10-1 0 16,5 1 0-16,4-1-2 16,6-4 0-16,0-2 2 15,13-2-1-15,7-2 1 16,8 1 0-16,5-3 2 15,14-1-2-15,-7 4-1 16,-6-1 1-16,2 2 2 0,-9 5-2 16,9-5-1-16,1-1 3 15,-1-2 0-15,7-3-1 16,-11-2 6-16,-9 0 4 16,-5 2 1-16,-16-3-2 15,-4 3-1-15,-6-1-3 16,-2 0-1-16,-6 0 0 15,-1 0-1-15,-10 1-1 16,-8-1-2-16,-12 1-1 16,-8 5 1-16,-11 0 13 15,-3 4 3-15,-9-1 9 16,-5-8 1-16,-10 1-17 16,-8 0-4-16,-20-4-9 15,-13 2 1-15,-4-1 2 0,-5-1 1 16,-9 5 1-1,0 3-3-15,-17 0-1 0,-5 5-1 16,-9 7-2-16,-6 3 2 16,-12 5 0-16,0-5-1 15,1-2 2-15,1 2 0 16,4 0 0-16,-5-5 0 16,-7 1 0-16,-5-8 0 0,-2 2 2 15,4 3-1-15,13-4-1 16,9-1 3-16,21-7 0 15,12 1 0-15,11-4 1 16,0-2-1-16,2 7-1 16,3 5-2-16,10 5 0 15,12 7-1-15,14-2-4 16,5 0-4-16,12 1-15 16,6 0-4-16,16 0 2 15,8-1 2-15,28 4 17 16,16 0 3-16,11-7 6 15,12 4 0-15,3-8 1 16,1 0 0-16,26 5-3 16,3-5 1-16,16 4-1 15,3 1 0-15,-7-2 0 16,-1 3 0-16,-1 2 1 0,0-3 0 16,-4 1-1-16,2-3 2 15,-4-1-2-15,-7 0 0 16,-15-3 1-16,-12 1-1 15,-22-2 0-15,-10-5 1 16,-13 2-1-16,-7-3 0 16,-11 1 0-16,-5 0 3 15,-15-4-2-15,-4 3 2 0,-13-4 3 16,-9-3-5-16,-12 0 1 16,-17-8-2-16,-26 0-17 15,-9 5 0-15,-18 2-1 16,-8 4 1-16,-9 1 15 15,-12-1-1-15,-9 1 3 16,-2 8 0-16,-2 7 0 16,-2 5 0-16,-18 13 0 15,-3 4 0-15,9-2 0 16,10 1 0-16,42 1 3 16,17-6-3-16,23 1 0 15,13-3 0-15,14-8-5 16,4-1-1-16,14-2-3 15,6-1-5-15,11 0-22 16,12 0 0-16,13-5 5 0,10-2 9 16,18-6 22-16,10 1 2 15,16-4-2-15,20 1 2 16,11 2-2-16,7 0 0 16,17 3 2-16,-10-6-2 15,10 3 2-15,-2 1-2 16,6-4 0-16,3 4 2 0,11 1-2 15,-4-1 1 1,-16 3 1-16,-9-1-2 0,-28-1 2 16,-5 3 2-16,-8-2-3 15,-2-4 1-15,-13-3 2 16,-5-1-2-16,-21-4 9 16,-9 4 7-16,-12 1 18 15,-12-1 4-15,-6 3-3 16,-6-1-3-16,-17 2-19 15,-10 0-6-15,-29-1-10 16,-11 2-5-16,-19 3 2 16,-3-1-3-16,-6 10-2 15,-1 1 4-15,-14-4-3 16,-8 5 2-16,-8-8 1 16,-7 2 0-16,9 2 5 0,4-1 2 15,9-1 0-15,-2-2-1 16,-1 3 0-16,-9 1 0 15,-3 6 1-15,0-4-2 16,10 3 1-16,10-2 0 16,18 0-1-16,9 3 2 15,8 2 0-15,2-2-2 16,9-2 1-16,7 2 1 16,11-5-2-16,14 4 0 0,8-5 0 15,7-1 0-15,8-1-4 16,2-3-1-16,7 2-3 15,1 0 0-15,5 0 3 16,7 2 3-16,9 0 2 16,4-2 1-16,21 2-1 15,14 1 2-15,13-1-2 16,9 0 2-16,10 3-2 16,-2-1 0-16,23 1 1 15,7 2-1-15,17 6 0 16,7 0 0-16,-7 1 0 15,-7 2 0-15,-13-2 0 16,-7-1 0-16,0-3 0 16,-5-5 0-16,-4-3 1 15,1-3 1-15,-11-4-1 0,1 1 1 16,-16-4 5-16,-8 2 2 16,-13-6 5-16,-11 1 0 15,-7 2 3-15,-8-1-4 16,-6 8-4-16,-3-2 3 15,-9 3-1-15,-3 1 2 16,-5-2 9-16,-4 2 1 0,-2 0 0 16,-1-2 1-16,0 1-8 15,-2-3-2-15,3 2-5 16,0-1-1-16,0 1-3 16,-2 1 1-16,2-2-5 15,1 0 0-15,-3-1 0 16,3 0 2-16,-2 1-3 15,3 2 0-15,0 2 0 16,2 0 0-16,0 0 0 16,-2-2 0-16,0-1 0 15,-1 0 1-15,1-1 1 16,1 2-2-16,1 4 1 16,-1-4-1-16,-2-1 0 15,0 1 1-15,0 0-1 16,2 1 1-16,1 0-1 0,-3-1 0 15,1 0 0-15,0 0 2 16,-1 1-1-16,1-1 0 16,-2 0 1-16,1 0-2 15,1 0 1-15,-2 0-1 16,4 2 0-16,-5-2 1 16,6 1 0-16,-3-1 0 15,0 0 0-15,1 0 1 16,-2 0-2-16,2 1 0 15,-1 2 1-15,0-3 0 0,0 2-1 16,1-1 0-16,5 0 0 16,0 1 0-16,-5-1 0 15,2 0 0-15,-4-2 0 16,-2 1 0-16,1 0 1 16,2 0-1-16,2 1 0 15,1 1 0-15,4-1 0 16,-5-1 0-16,2 2-10 15,-4 0-30-15,-2 4-187 16,-18-6 157-16</inkml:trace>
  <inkml:trace contextRef="#ctx0" brushRef="#br0" timeOffset="1296.32">4714 7452 910 0,'-2'-2'607'16,"1"2"-479"-16,1 0-109 16,0 4-19-16,0-1 0 15,-1 1 0-15,-1 1 3 16,1 0 3-16,1 3 3 16,1 1-6-16,2 3-3 0,-2-1 0 15,3 1 3-15,0 5-3 16,2 0 7-16,0 7-4 15,1 2 0-15,-2 5 0 16,0 1 3-16,-2 7 0 16,3 1 1-16,-3 1-1 15,-3 0 0-15,1 0-3 16,-4-1 3-16,3 2 1 16,0-1-4-16,0-3 65 15,0 1-12-15,-2-3-3 16,0 2-1-16,-4-5-17 15,0-1-1-15,0-5-6 16,-3-1 1-16,3 0-24 16,-2-1-1-16,3 3-1 15,0 1-1-15,0-2 0 16,3 3 0-16,-1-2-2 0,2-4 2 16,-1 0 16-16,-1-4 2 15,2-2 1-15,0-1-1 16,-1-2-14-16,2-2-1 15,-2-1-1-15,-1-3 1 16,3 3-1-16,0 3-2 16,0 2 2-16,0-4-3 15,-2-1 1-15,1 2 0 16,-1-5-9-16,1 7 25 0,1-5 4 16,-1-1 1-16,1 1 7 15,1-1-25-15,-1-2-1 16,0-1 0-16,-1 3-2 15,0-2 1-15,1 3 10 16,0 2 3-16,0-2 0 16,0 1 1-16,1 0-11 15,-1-2-6-15,0-1 12 16,-1-1 1-16,-2-3 0 16,2 4 2-16,-1-2-12 15,2 3-2-15,-1-1 0 16,0-1 0-16,1 2 1 15,-1-3-2-15,2 2 1 16,1 0 0-16,-1-4 2 0,1 3 1 16,-1-4 1-16,1 0 0 15,0-1-1-15,0 0-2 16,0 2-2-16,-1-3 2 16,1 4-2-16,2 0-2 15,-1-1 5-15,4 1-16 16,-2-1-41-16,2 2-14 15,-6-5 35-15</inkml:trace>
  <inkml:trace contextRef="#ctx0" brushRef="#br0" timeOffset="1982.92">4483 9027 1362 0,'0'-14'659'16,"0"6"-610"-16,0 1-39 15,7 4-5-15,3 3-3 16,-7 0 0-16,7 3-1 16,-8 1-1-16,5 5 0 15,0 3 0-15,0 3 0 16,4 1 0-16,-4 0 0 16,0-4 0-16,1-3 2 15,-1-2-2-15,3 3 4 16,-2-3-4-16,1-3 2 15,1 3 1-15,-3-6-3 16,2 2 4-16,-3-2-2 16,1 1-2-16,2 0 0 15,-2 0 2-15,6 7-1 16,-4-5 1-16,1 1-2 0,-1-3 0 16,-3-2 4-16,1 0 16 15,-2-5 32-15,1 0 14 16,1-9 9-16,-4-4-20 15,5-3-24-15,1-6-9 16,4 2-13-16,-2-1-2 16,6 3-6-16,-4 3 0 15,0 6-9-15,5 8-19 0,-12 12 22 16</inkml:trace>
  <inkml:trace contextRef="#ctx0" brushRef="#br0" timeOffset="7134.91">10947 9262 794 0,'7'-7'490'0,"-4"2"-518"15,-3 0-68-15,-3 3-27 16,1 1 25-16,-1-3 44 16,0 4-160-16,0 4 166 15</inkml:trace>
  <inkml:trace contextRef="#ctx0" brushRef="#br0" timeOffset="7552.48">11633 9223 1412 0,'0'-1'640'0,"0"1"-609"15,-8 2-49-15</inkml:trace>
  <inkml:trace contextRef="#ctx0" brushRef="#br0" timeOffset="8220.25">10826 5198 177 0,'12'-1'103'0,"2"1"8"16,-9 0 64-16,11 4 100 15,-8 0-18-15,-4-1-77 16,-2 1-56-16,0 1-99 0,-1 1-31 16,-1 5-378-16,2-3 305 15</inkml:trace>
  <inkml:trace contextRef="#ctx0" brushRef="#br0" timeOffset="9057.54">10904 5338 926 0,'0'-11'573'0,"7"5"-536"16,-5 1-3-16,-3 1 10 16,-3 2 2-16,0 0 7 15,1 2-9-15,5 2-16 0,-4-2-13 16,2 4-12-16,3 0-3 16,6 2-3-16,8-2 3 15,6-3 0-15,8-1 7 16,2-5 11-16,6-1 11 15,2 0 0-15,2-4 4 16,5 1-6-16,-3-4-7 16,3-1-7-16,9 5-4 15,-1 1-2-15,5 2 1 0,-7 2-7 16,-10-1 3-16,-6 3-4 16,-6 0 2-16,-10 1 0 15,-5-1-1-15,-9 2-1 16,-6 0 0-16,-4 0-61 15,-8 2-374-15,-15-3 283 16</inkml:trace>
  <inkml:trace contextRef="#ctx0" brushRef="#br0" timeOffset="9455.75">11253 5143 342 0,'0'-12'347'0,"1"2"96"15,-7 2-142-15,0 3-24 16,-3 5-190-16,-3 3-59 16,-2 9-50-16,-4 2-2 15,-9 5 5-15,0 2 19 0,-4 3 12 16,1 2 10-16,4-4 6 15,2-1-1-15,1-6-11 16,5-3 1-16,6-3-3 16,-2-5 1-16,10 2-1 15,-7-4-5-15,4 1-2 16,3 1-3-16,4 1-9 16,10 3-4-16,5 2-8 15,7 1 1-15,3-3 7 16,1 3 3-16,5-4 6 15,2 0 0-15,9 8 4 16,0 2-4-16,-8 6-419 16,-4 4 316-16</inkml:trace>
  <inkml:trace contextRef="#ctx0" brushRef="#br0" timeOffset="15381.21">3818 10820 252 0,'6'-23'147'15,"-5"-2"120"-15,-1-1-37 16,0 2-38-16,1 3-14 15,4 3-98-15,-3-3-5 0,11 2 3 16,-8-3 3-16,3 1 12 16,2 0 9-16,-9-3-15 15,8-1-31-15,2 0-13 16,1-6-4-16,11 0-7 16,3-1-6-16,11-5-10 15,9 6-5-15,5-3-4 16,9 3-1-16,10 2-3 15,11-2 3-15,4 2-6 16,4 3 3-16,-10 3-1 16,-5 3-2-16,3 8 4 15,-1 0-4-15,6 4 0 16,0 0 0-16,0-1 0 16,1 2 0-16,2 2 2 15,-3-1-2-15,-7 2 0 0,-7-3 1 16,-15 3 1-16,1 5-2 15,-3 5 2-15,5 6-2 16,-1 6 0-16,-2 0 0 16,2 2 0-16,-2 1 0 15,-3 1 0-15,-2 0 0 16,-11 5-5-16,-2 2-1 16,-8 0 3-16,-1 2 1 0,-3 3 0 15,-2 3 0-15,-3 4 0 16,1 3-1-16,-8-3 1 15,-2-2 0-15,-4-1 2 16,-6-5 2-16,-1 2-2 16,-4-3 0-16,-1-4 0 15,-5-3 0-15,-8-4-2 16,1-1-2-16,-5 0 3 16,1 1 1-16,-2-3 7 15,0 0 4-15,-5-6-4 16,-2 3 0-16,-6-1-3 15,-3-1 1-15,0 5-3 16,-1-3 0-16,2 2 0 16,1 0 0-16,5 1-1 15,1 0 3-15,4-2 2 16,0 0-3-16,-3-3-1 0,1-1 0 16,-5-3-2-16,-3-1 0 15,-5-3 0-15,-6 3-2 16,-23 1 0-16,-3 4-1 15,-12 1 1-15,-2 0 2 16,22 0 2-16,0-7 5 16,14-3-2-16,7-3-1 0,1-1 1 15,6 0-3-15,-4-2 5 16,-3-1 1-16,-2-1-1 16,-1 2 2-16,-11-2-7 15,-6 0 0-15,-1-3 3 16,6 1 2-16,15-2 13 15,10-2 8-15,6-3 12 16,3-1-7-16,0-6 5 16,0-1-2-16,3-5 3 15,-6-4-3-15,9-1-11 16,-1-2-4-16,4 1-16 16,5 1-5-16,-1-4-5 15,7-1 1-15,5 0 0 16,7-2 4-16,4-2 0 15,5 0 0-15,0-2 2 0,-2 0-1 16,5 5 0-16,-1-4 0 16,-2 2-1-16,9 3-2 15,-4 0-15-15,3 7-11 16,0 5-30-16,-3 8-22 16,0 12 54-16</inkml:trace>
  <inkml:trace contextRef="#ctx0" brushRef="#br0" timeOffset="19691.87">9007 12002 1328 0,'0'-10'708'0,"-9"1"-594"0,3 2-50 16,-10-3-39-16,1 2-6 16,-5 1-5-16,0 1 4 15,2 6 5-15,-4 2-5 16,-5 7-5-16,2 5-5 15,-5 9-5-15,1 6-1 16,4 7 2-16,1 1-1 16,7 2-2-16,5 1-1 15,6-1 0-15,8 2 0 0,6-6 0 16,3-5-1-16,5-6-5 16,0-4 1-16,6-6-4 15,5-2-6-15,5-3-7 16,2-6-13-16,5-12-39 15,6-6-17-15,2-15-287 16,-2-4 207-16</inkml:trace>
  <inkml:trace contextRef="#ctx0" brushRef="#br0" timeOffset="20397.95">9110 12171 419 0,'-1'-16'525'0,"-4"8"179"16,6 3-396-16,-5 1-199 15,-7 0-35-15,5 7-48 0,-6 0-21 16,7 10-5-16,-3 4 2 15,3 7 4-15,-2 2 3 16,6 2-4-16,2 0-3 16,4-7-2-16,8-1 0 15,2-5-4-15,6-5 2 16,1-6 2-16,2-4 2 16,-3-10 4-16,2-3 1 0,-1-8-2 15,0-2 1 1,-3 1-1-16,-3-4 1 0,-9 3 1 15,-1 5 0-15,-7-7 1 16,-1 9-1-16,-2 3-3 16,-1 3-4-16,1 7-2 15,1 0-2-15,-1 1-3 16,4 2-4-16,0 3-4 16,1 3-1-16,4 5 5 15,1 0 0-15,2 3 9 16,-1-1 1-16,2-2 1 15,2 1 0-15,-1-5 0 16,2 1-2-16,5-4 2 16,-2-6-2-16,4 1 2 15,-3-5 0-15,-1 5 0 16,0 0 2-16,-10 0-2 0,6 4 0 16,-8 2 0-16,0-1 0 15,8 4 2-15,0 1 1 16,6-2-3-16,-4 0 0 15,5 1 0-15,0-2 0 16,0 1 2-16,4 0 2 16,-5-4-3-16,-3-1 1 0,0-2 0 15,0-1-2-15,1-2 2 16,-2-6-2-16,4 0-2 16,-2-1-2-16,0-1 3 15,0-1-5-15,0-3 4 16,2-2 1-16,1 4 1 15,-1 2 1-15,0 6 18 16,0 4 4-16,-1 1 6 16,1 4-2-16,1 1-16 15,0 3-5-15,0 3-6 16,-3 0 0-16,0 2-6 16,0-1-14-16,3-2-45 15,5-3 67-15,-1-12-15 16</inkml:trace>
  <inkml:trace contextRef="#ctx0" brushRef="#br0" timeOffset="20562.4">10222 12029 1384 0,'3'5'703'0,"3"3"-562"16,-3 5-117-16,3 4-15 15,-4 2-9-15,-2 4 0 16,0 3-9-16,-3 0-9 0,-3 1-44 15,-2-2-52-15,0-1 74 16</inkml:trace>
  <inkml:trace contextRef="#ctx0" brushRef="#br0" timeOffset="20782.71">10200 11833 2003 0,'0'-15'562'0,"4"3"-573"16,0 2-32-16,-3 3-30 16,4 7-5-16,-1 3-1 15,2 1-6-15,4 5-135 0,-1-3 155 16</inkml:trace>
  <inkml:trace contextRef="#ctx0" brushRef="#br0" timeOffset="21038.43">10513 11880 1772 0,'6'6'584'0,"-2"8"-576"15,2 5-10-15,-1 22-4 16,-4 6-1-16,0 11 6 16,-1 8 1-16,0-2 3 15,0 2-2-15,0 0-1 16,-2-11-6-16,-1-12-16 16,2-6-10-16,-2-19-26 15,3-3-6-15,-1-12-43 16,-3-5-454-16,0-8 365 15</inkml:trace>
  <inkml:trace contextRef="#ctx0" brushRef="#br0" timeOffset="21279.12">10509 12088 1219 0,'29'-37'668'0,"2"-3"-701"15,-3 2-30-15,-10 9 16 16,-6 3 23-16,-4 14 70 16,-4 1 23-16,2 10-55 15,-1 1-150-15,-4-1 83 16</inkml:trace>
  <inkml:trace contextRef="#ctx0" brushRef="#br0" timeOffset="22544.97">11294 11541 1707 0,'-4'-12'632'0,"2"6"-562"15,-3 0-45-15,-6 6-25 0,-8 9-2 16,-12 20-3-1,-7 10 3-15,-12 26 6 0,-2 17 0 16,-8 10-1-16,-1 7 1 16,-1 3-2-16,-9-9 1 15,4-7-1-15,3-6 2 16,9-15-2-16,12-5 0 16,5-15 1-16,4-9 1 15,12-9-21-15,1-7-17 16,18-10-43-16,5-5 86 15,15-9-18-15</inkml:trace>
  <inkml:trace contextRef="#ctx0" brushRef="#br0" timeOffset="23007.33">11377 12114 1772 0,'10'-4'602'0,"-2"0"-556"16,-10-4-24-16,-5 0-22 16,-1 1-8-16,-9-1-4 15,0 4-1-15,-1 2 4 16,-4 2 7-16,2 8 6 16,-1 2 3-16,-5 12-5 0,1 8 1 15,4 12-2-15,5 4-1 16,10 4-1-16,4-6-2 15,10-12-2-15,4-5-3 16,4-12 3-16,4-5 1 16,-2-10 3-16,3-4 2 15,0-11 3-15,0-9-1 0,15-7-2 16,-5-8-1-16,3 4-2 16,-5 3-2-16,-19 9 2 15,1 8 0-15,-9 11-3 16,-1 3 1-16,3 11-1 15,-2 3-1-15,5 10 6 16,1 3 0-16,-3 1 2 16,5 6-1-16,-1-7 2 15,1 0 2-15,1-10-21 16,-3-6-16-16,-1-5-79 16,0-7-283-16,1-19 208 15</inkml:trace>
  <inkml:trace contextRef="#ctx0" brushRef="#br0" timeOffset="24200.89">11794 11696 1552 0,'6'-6'711'16,"-9"5"-521"-16,6 4-161 16,-1 17-39-16,0 13-4 15,7 24 2-15,-14 3 6 16,4 9 6-16,-7-4 3 0,-1-9 1 15,10-1 2-15,-2-15-3 16,1-12 1-16,2-6-1 16,-2-8-1-16,7-7-2 15,-4-2-1-15,6-6 1 16,3-3 0-16,3-3 1 16,8 1-2-16,-1-2-5 15,3 1-1-15,-3 5 1 16,2 4 6-16,-1 6-2 15,-2 10-1-15,-1 4-3 16,-5 1-1-16,-5 0 2 16,-4-4-1-16,-7-5-1 15,-3 2-2-15,-10-3-2 16,-6 0 11-16,-6 3 7 16,-12-6 4-16,4 0 4 15,2-4-5-15,8-6-9 16,12 5-5-16,5-5-14 0,2-1-9 15,3-3-22-15,7 0-14 16,15-3-24-16,8-5-24 16,13-8-18-16,-1-4-3 15,-3-2 4-15,0-4 51 16,-4 8 129-16,-1-1 42 16,-4 1 39-16,1 7-20 0,-7-2-10 15,-9 2-16-15,-3 1-38 16,-3 3-11-16,-7 4-27 15,4 2-9-15,-5 4-2 16,-5 1 0-16,-4 2 4 16,1 9-1-16,8 13-3 15,2 7 0-15,12 6-1 16,-2-1-1-16,5-8 2 16,2-3 3-16,8-8-1 15,1-2 7-15,3-10 5 16,-5-5 6-16,-6-8 16 15,-1 4-1-15,-8-10-3 16,-2 0-8-16,-3-5-16 16,-6-11-5-16,-1 2-20 15,-3 2-10-15,-3 3-20 0,5 5 0 16,0 7-7-16,-2-2-13 16,5 4 5-16,1-1 6 15,8-1 20-15,3 3 16 16,4 1 27-16,-1-1 24 15,1 5 27-15,-2 1 7 16,-2 4-1-16,0 3-21 16,0 7-22-16,-1 4-4 0,2 13-9 15,-5 0 1-15,-3 0-8 16,3-1-1-16,-4-10 7 16,-1-4-1-16,2-5 7 15,-3-4 4-15,3-5 2 16,0-4 6-16,0-2-9 15,2-6 0-15,-4-13-8 16,7 0-6-16,1-13-12 16,3 1-12-16,7 7-17 15,-2 2-5-15,-6 7 6 16,11 5 9-16,-4 3 14 16,0 2 6-16,2-1 7 15,-9-3-2-15,0-1 4 16,3 0 0-16,-1 1 6 15,-2 1 3-15,-3 0 12 16,-3 3 7-16,5 8 2 16,-5 2-3-16,1 0-11 0,0 6-17 15,-2 5 4-15,2 8-3 16,0 15 0-16,-3 2 6 16,1 9-7-16,-2-3-4 15,1-1-8-15,-1-7-9 16,1-12-14-16,1-5 0 0,2-10-12 15,-4-4-1-15,-3-14-4 16,-1 0 6-16,-9-20 29 16</inkml:trace>
  <inkml:trace contextRef="#ctx0" brushRef="#br0" timeOffset="24352.76">12892 11925 798 0,'-2'0'853'0,"3"0"-205"16,2 4-541-16,8 1-76 15,7 4-14-15,13-2-6 16,7 1 7-16,14-4 0 16,9 0 1-16,19-3-10 15,1-4-30-15,0-1 14 16</inkml:trace>
  <inkml:trace contextRef="#ctx0" brushRef="#br0" timeOffset="31455.06">9185 8152 1200 0,'-4'-5'714'0,"2"-6"-587"15,3 2-101-15,2-3-10 16,0 1-1-16,8 10-15 15,2 1-2-15,4 3 2 16,-4-4 0-16,7-1-2 16,0 0-2-16,10-1-3 15,9 7-2-15,4-8-4 16,11 0 4-16,10-1 7 16,1-2 1-16,1 1 4 0,-4 0 3 15,1 0-6-15,5 0 3 16,7 2-3-16,1 0 0 15,-2 0 0-15,-9-2 0 16,-8 1-49-16,0 2-119 16,-18-3 87-16</inkml:trace>
  <inkml:trace contextRef="#ctx0" brushRef="#br0" timeOffset="32512.8">4501 7370 844 0,'5'-9'655'0,"5"0"-410"16,2 4-98-16,5-4-107 15,-1 1-20-15,11 3-15 16,-1-4-3-16,8 3 1 0,5 2-3 16,8-3 2-16,9 4 2 15,13 1-4-15,4-2 4 16,-2 0-3-16,3-3-1 15,-1 3 0-15,1-2 0 16,3 1-3-16,-5-2-3 16,-9 1-1-16,-7-1-8 15,-7 3-1-15,-1 3-6 0,-4 1 1 16,-4-4-17-16,-4 3-226 16,1-3-172-16,-12-3 275 15</inkml:trace>
  <inkml:trace contextRef="#ctx0" brushRef="#br0" timeOffset="32677.86">5847 7168 1415 0,'0'-7'648'15,"2"5"-608"-15,2 0-40 16</inkml:trace>
  <inkml:trace contextRef="#ctx0" brushRef="#br0" timeOffset="42368.4">9933 9585 309 0,'-1'-4'77'0</inkml:trace>
  <inkml:trace contextRef="#ctx0" brushRef="#br0" timeOffset="42834.78">9908 9553 996 0,'2'-3'736'0,"1"3"-543"15,-4-3-93-15,4 6-67 16,0 2-15-16,5 4-11 15,1 5-3-15,8 11-2 0,-4 6-1 16,-6 9 1-16,-6 6 2 16,-4 7 1-16,-1 7 3 15,9 13-5-15,-4-1 1 16,7 6-2-16,-6-2-1 16,-4-2 3-16,6 7-2 15,-8 4 0-15,-1-2-2 0,-8 1 0 16,4 0 0-16,-4-5 0 15,2 2 0-15,3-9 0 16,-11-7 0-16,7-15 2 16,3-5-1-16,7-9-1 15,14-4-1-15,-5-9-1 16,5 0-2-16,-1-4 2 16,-8-5 2-16,3 0 4 15,5 1-2-15,-8-2 1 16,2 1-1-16,-1 2 2 15,-7-5-2-15,4-1-1 16,1 0-2-16,-3-10 19 16,4 3-282-16,-5-7 203 15</inkml:trace>
  <inkml:trace contextRef="#ctx0" brushRef="#br0" timeOffset="43098.44">9705 11085 1409 0,'-4'-8'692'0,"-3"1"-548"16,3 1-126-16,1 6-7 15,3 3-13-15,7 13-9 0,1 9 0 16,3 6 2-16,3 11 7 16,0-5-3-16,9 2-6 15,0-7-4-15,-2-16-6 16,2-2 4-16,-3-18 12 15,2-2 9-15,1-10 17 16,4-5 7-16,0-13-8 16,0-3-6-16,3-9 123 15,2 5-110-15</inkml:trace>
</inkml:ink>
</file>

<file path=ppt/ink/ink7.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13T14:59:49.417"/>
    </inkml:context>
    <inkml:brush xml:id="br0">
      <inkml:brushProperty name="width" value="0.05292" units="cm"/>
      <inkml:brushProperty name="height" value="0.05292" units="cm"/>
      <inkml:brushProperty name="color" value="#FF0000"/>
    </inkml:brush>
  </inkml:definitions>
  <inkml:trace contextRef="#ctx0" brushRef="#br0">19006 14373 1427 0,'2'-13'729'16,"5"-2"-539"-16,-2-6-105 15,3-6-43-15,0 4-14 16,-5-8-17-16,-1 1-6 0,-5 0-1 15,-4 1 0-15,-3 5-4 16,-2 2-3-16,-1 10-12 16,-4 5-6-16,-1 8-3 15,-1 13-2-15,-1 15-3 16,-1 6-2-16,3 25 6 16,3-2 1-16,11 0 18 15,6-2 3-15,11-20 3 16,3-6 0-16,8-13 8 15,0-12 6-15,5-6 15 16,3-8-2-16,-4-8-1 16,0-5-10-16,-6-7-12 15,-2 0-5-15,-10-3-7 16,-2 1-2-16,-6 4 2 16,-5 3 2-16,3 6 7 0,-1 6-1 15,-3 6-6-15,-2 4-3 16,0 9-1-16,-4 2 3 15,3 11 4-15,5 10 2 16,2 10-8-16,1 6-3 16,1 9-1-16,1 0 0 15,-2 5 6-15,10-3 2 16,-7-4 5-16,0 0-2 16,2-7 4-16,-13-3-2 15,5-5 1-15,-3-6 3 0,-1-8 6 16,6-1 7-16,-9-6 15 15,-3-5 9-15,-13-4-3 16,-7-4-5-16,0-3-10 16,-4 2-8-16,0-7-5 15,0-6-4-15,-4-5-21 16,5-8-19-16,4-14 21 16</inkml:trace>
  <inkml:trace contextRef="#ctx0" brushRef="#br0" timeOffset="426.18">19500 14250 1945 0,'-7'-9'582'15,"-1"0"-551"-15,-4-2-54 16,-5 0-48-16,-4 5-9 16,-2 6 12-16,-2 2 4 0,4 12 46 15,3 7 12-15,-2 10 16 16,3 5 2-16,6 6 1 16,2 2-2-16,9-7-4 15,6-3 0-15,3-15 15 16,3-4 4-16,5-8 22 15,1-9 9-15,2-4 3 16,1-9 5-16,-3-10-4 16,-2 4-5-16,-5-7-2 15,-1 4-5-15,-6-1-8 16,-2 2-9-16,-5 3-14 16,-3-1-10-16,-2 5-27 15,-1 0-17-15,-6 5-46 16,-2 4-19-16,-4 7-25 15,-5 6 70-15</inkml:trace>
  <inkml:trace contextRef="#ctx0" brushRef="#br0" timeOffset="880.68">19726 14295 1521 0,'15'2'808'0,"-3"-10"-471"15,-4-6-231-15,-7 2-111 16,-4-5-34-16,-9 2-41 16,-2 4-7-16,-8-1 22 15,0 4 27-15,0 7 34 16,4 1 8-16,3 12 5 16,5 8-2-16,-1 13 2 15,0 4-2-15,12 8-7 16,5-2 0-16,10-7-1 15,4-7-5-15,1-16 3 16,5-6 0-16,4-12 4 16,2 1 4-16,-2-10 7 15,-8-8-2-15,-2-6-2 16,-3-5-1-16,-3-2-6 0,0 5 3 16,-6 2 1-16,-1 6 1 15,-4 14-1-15,-3 4-2 16,-2 15 2-16,-3 6-2 15,2 14 2-15,1 5 3 16,5 13-4-16,1 0-1 16,2-7 1-16,1-5-2 15,-2-11-4-15,4-9-14 0,-4-7-43 16,5-2-17-16,-2-17 40 16</inkml:trace>
  <inkml:trace contextRef="#ctx0" brushRef="#br0" timeOffset="1143">20189 13737 2018 0,'3'1'612'15,"-1"2"-483"-15,-1 2-126 16,-2 7-9-16,-8 9-7 15,-1 9 3-15,1 21 8 16,-4 7 1-16,9 19 2 0,1 6 1 16,5-2 4-16,0 1-1 15,5-7 2-15,6 1 0 16,10-4-2-16,7-8 0 16,5-15-36-16,2-7 23 15</inkml:trace>
  <inkml:trace contextRef="#ctx0" brushRef="#br0" timeOffset="15649.27">11361 16006 652 0,'2'0'666'16,"-4"-1"-97"-16,4-2-440 15,12 4-96-15,-3-1-13 16,9 0-15-16,2 4 1 16,-4 0-5-16,3 2 3 0,2 0 0 15,5-1-3-15,7 2 1 16,7-3 13-16,11-3 5 16,3-1 2-16,6 0 1 15,-6-4-12-15,-1 2-2 16,-1-3-3-16,-3 0-5 15,8 3 3-15,2-5-4 16,3 1 0-16,5-7 0 16,2-2 2-16,2-5 0 15,0-2-1-15,5 7 5 16,-2-5-4-16,-9 4 5 16,-2 1 8-16,-14-6 14 15,-9 1 9-15,-6 1 6 16,-2 1 0-16,-1-2-9 15,1 1-7-15,-4-9-16 16,2 4-4-16,-2 0-7 16,-4-3 0-16,3 5 2 0,-7-4-3 15,-13-5 6-15,7 2 7 16,-8-3 5-16,-2-2 3 16,-3-7 6-16,-11-6-4 15,-7-7 0-15,-5-2 1 16,-1 1-3-16,-3 0 2 0,-4 3-3 15,-3 4-2-15,-12 6-3 16,-3 5-3-16,-11 3-7 16,3 5-4-16,-14 6-3 15,0 4-1-15,-9 8 1 16,-9 0 1-16,2 8 0 16,1 2-1-16,6 5-1 15,0 3-1-15,4 8 1 16,1 6-1-16,0 6-6 15,5 7 2-15,4-2-2 16,1-1-1-16,8 5 2 16,-2-1 1-16,4 12-8 15,4 0 0-15,2 5 3 16,7 3 0-16,0-4 7 16,6-1 2-16,-1-2 1 15,1-3 0-15,12-1 1 0,2 1 0 16,11 3-1-16,8 0-3 15,7 2-1-15,11 0 3 16,14-1 2-16,5-6 2 16,20 0 5-16,5-3 0 15,23-3 0-15,8 0 0 16,9-2-3-16,3-4 0 0,6 0-16 16,15 3-26-16,9-8 27 15</inkml:trace>
  <inkml:trace contextRef="#ctx0" brushRef="#br0" timeOffset="40831.86">10253 17316 1601 0,'0'-1'655'16,"-1"-1"-559"-16,1 3-72 15,2-1-21-15,1 0-2 16,3-3-1-16,-2-2 2 16,4 2 0-16,-1-1 1 15,6 7 2-15,1-1 0 16,-2 1-1-16,0-1-1 15,6 2-3-15,-1 3 0 0,9 0 0 16,4 1-2-16,10-1 2 16,4 0 0-16,2 0-2 15,4-1 2-15,-2 2 0 16,8 1 0-16,8 1 1 16,0-3-1-16,4-1-1 15,-2-1 1-15,-5-4-2 16,6 4 2-16,3 0 0 15,0-3-1-15,7-1 1 16,2 0 0-16,0-1 0 16,2 0 1-16,8 2 1 15,-5-4-1-15,-3-4 0 16,3-2 1-16,-10-1 0 16,4 0 1-16,1-1-1 15,1-1 1-15,7 3-2 16,1 1 0-16,4 5-1 0,-2 1 2 15,-3 3-1-15,-2 3 0 16,-5-2 1-16,-3 4-2 16,-2-4 1-16,6 0-1 15,5-3 0-15,6-1 0 16,4-4 0-16,-3-1 0 0,4 4 0 16,-1-1 0-16,1 3 0 15,-4-4 0-15,-3-3-1 16,0-3-2-16,8-7-1 15,3-3 3-15,-2-3 1 16,3-1 0-16,-17-4 1 16,-3 3-1-16,-6 0 0 15,-9-2 1-15,-10-1 2 16,-8-4 5-16,-8-2-1 16,0 1 6-16,-10 1 8 15,-5 2 1-15,-12-2 13 16,-4 0 0-16,-10-4 8 15,-6 0 3-15,-6-6-16 16,-12-4-3-16,-8 1-17 16,-4-3-4-16,-11 3-6 15,-7 2-7-15,-10 0-3 0,-13 0-3 16,-18 3-2-16,-12 4 2 16,-17 6 1-16,1 0-1 15,3 6 10-15,3-1 3 16,7-2 3-16,-1 5 6 15,-12 2 1-15,23 11-1 32,49 3-3-32,2 2-3 0,-166-9-3 0,-5 0 0 0,3 7 1 15,74 6 4-15,6-3 8 16,7 3 3-16,4 0-3 16,7 2-2-16,4 4-7 15,-10 2-2-15,-5 5-2 16,-6 4 0-16,5 1-2 15,8-2 0-15,16-2 2 16,9-5 1-16,14-2 2 16,9-1 3-16,5-4 3 15,6 6 0-15,3-2 0 16,-1-1-3-16,6 13-6 16,-4-3 0-16,1 8-2 15,-1 3-1-15,8-2 2 16,6-3 2-16,11 2-5 15,3 1-1-15,5 4-2 0,3 6-4 16,1 4 9-16,6 5-1 16,4 3 3-16,1 2 0 15,5 0 0-15,1-1 0 16,8-1 0-16,2 0 0 16,12 2 0-16,5 1-1 15,9 6-1-15,8 0 1 16,12 3 1-16,1 0 0 0,14-1 2 15,0-1-28-15,2 6-45 16,0 6-7-16,-25 13 29 16</inkml:trace>
  <inkml:trace contextRef="#ctx0" brushRef="#br0" timeOffset="75207.1">11753 10441 1284 0,'-4'-16'677'0,"5"6"-638"16,0 1-25-16,-1-1-3 16,6 1-4-16,-2-2 4 15,4 1 4-15,7 5 1 16,-3-1 0-16,4 4-3 15,0-1-4-15,9 4-7 16,0 3 2-16,11 5-4 16,5 1 1-16,5 2 1 15,11 0-2-15,0-2 2 16,5 1-2-16,7-1 0 0,-2-1 2 16,7 3 0-16,0-2 0 15,-1-4-1-15,7 0 1 16,-4-7 4-16,-3-5 10 15,-8-4 2-15,-5-2 2 16,-4-4-4-16,1 1-5 16,-5-4-5-16,-5 0-3 15,-8-1 5-15,-5-5 1 16,1-5 7-16,-3-1 6 0,-1-8 5 16,-4-1-2-16,-15-11-2 15,-1-1-3-15,-8-6-5 16,-5-5-3-16,-7-2-6 15,-4-4-1-15,-10 6 1 16,-7 0 0-16,-2 9-1 16,-5 1-1-16,-13 0-4 15,0 7 0-15,-16-2 3 16,1 6 0-16,-4 1 1 16,-4 1-1-16,-5 4-2 15,-8 6-1-15,-5 9 0 16,3 5 0-16,4 5 2 15,8 0 0-15,12 6 1 16,3 1-2-16,7 9-1 16,3 6 0-16,3 7 3 0,4 3-3 15,6 11 0-15,-3 5 0 16,6 7-3-16,2 2 3 16,-6 10-3-16,13 6 0 15,-1 0 1-15,-6 3-2 16,11-6 3-16,-4-3-3 15,6 0 2-15,11 0 2 0,5-6-2 16,4-1 2-16,1-8-1 16,1-6 1-16,1-1 0 15,2-3 0-15,0 0 0 16,1-1 0-16,5 3 0 16,0 1 0-16,4-1-3 15,-1-2 2-15,4-3-1 16,-1-8-1-16,7-3 2 15,-2 1 1-15,-3-6 0 16,3 4 0-16,-9-1 0 16,5 1 1-16,-4-4-1 15,-5-5 0-15,3 2 0 16,0-2 1-16,0-4 3 16,0 2 0-16,-4-6 4 15,-3 1 0-15,0 1 1 16,-2-1 0-16,0 5 1 0,-1-5 1 15,0 2 5-15,-1-2 2 16,-2-2 0-16,0 0 0 16,0-1-1-16,1 2 0 15,0 3-8-15,1 0-2 16,0 1-4-16,-1-3 0 16,-1-1-2-16,1 0-1 0,-1-3 1 15,2 5-1-15,0 1 0 16,-1 0 0-16,-1-2-1 15,1 0 1-15,0 1-25 16,0 3-17-16,-7 19 30 16</inkml:trace>
  <inkml:trace contextRef="#ctx0" brushRef="#br0" timeOffset="78234.52">12239 6981 1318 0,'11'-15'654'15,"4"4"-654"-15,-13 1 2 16</inkml:trace>
  <inkml:trace contextRef="#ctx0" brushRef="#br0" timeOffset="78472.41">12130 7008 1667 0,'0'0'653'15,"8"1"-589"-15,1 1-21 16,8 2-25-16,6-2-10 16,10-1 3-16,4-2 2 15,7-6 0-15,4 2 1 16,0 0-10-16,1 2 0 0,-2 5-3 15,2 3 0-15,-7-1-1 16,1 3-15-16,-7-3-55 16,-10 1-510-16,-26-5 304 15</inkml:trace>
  <inkml:trace contextRef="#ctx0" brushRef="#br0" timeOffset="78677.27">12232 7128 1738 0,'4'7'600'0,"3"2"-580"16,-1 5-13-16,7 14-1 16,2 6 1-16,3 18-6 0,-5 5 0 15,-11 14-6 1,-14 3-19-16,-2 7-213 0,4 7 161 15</inkml:trace>
  <inkml:trace contextRef="#ctx0" brushRef="#br0" timeOffset="80303.76">12916 7262 1772 0,'5'-7'644'0,"-2"-2"-482"15,5 6-146-15,2 4-16 16,-3 3-1-16,1 11-7 15,-1 2 2-15,-4 13 1 16,0 9 1-16,0 4-3 0,-3-1-4 16,1-8-3-16,-2-10-2 15,-1-11 8-15,2-3 3 16,2-9 4-16,1-1 1 16,0-10 0-16,0-3 1 15,0-6 2-15,2 0-1 16,0-3-2-16,0-3-2 15,2 2-3-15,-1-4-2 16,3 8 1-16,-2 0 2 0,2 8 0 16,-3 3 1-16,-3 4 2 15,10 7 1-15,-7 3-5 16,6 5 2-16,0 6-2 16,-4 2 0-16,2 4 4 15,0-2 1-15,1-4-5 16,5-6-10-16,11-8-6 15,1-3-5-15,11-14 1 16,2-4 6-16,-6-12 7 16,3-3 3-16,-6 5 7 15,-6 2 8-15,-3 14 17 16,-4 9 16-16,-1 15 4 16,-3 8-7-16,1 16-17 15,-8 7-13-15,-6 10-6 0,-2 1-18 16,-7-3-31-16,1-5 30 15</inkml:trace>
  <inkml:trace contextRef="#ctx0" brushRef="#br0" timeOffset="81290.78">8100 7022 1312 0,'0'0'735'15,"1"-2"-521"-15,-2-3-160 16,11 3-12-16,-5-3-20 15,4 2-6-15,5-2-14 16,4 7-1-16,12-2 1 16,4 2-2-16,6-1 1 15,0-2-1-15,11 1 1 16,3 0-1-16,5-1 0 16,-1-3 0-16,-3-2 0 0,-3 0 0 15,-11 2-19-15,-2 4-30 16,-20 4 36-16</inkml:trace>
  <inkml:trace contextRef="#ctx0" brushRef="#br0" timeOffset="81557.46">8577 7008 1608 0,'21'-21'624'0,"7"7"-604"16,-6 1-5-16,-1 12-12 15,-5 3-3-15,-7 13-3 16,-2 9-3-16,-9 18 6 16,-4 13 0-16,-4 18 6 15,-2 3-1-15,7 1-5 16,3-4-16-16,2-7-240 15,4-3 181-15</inkml:trace>
  <inkml:trace contextRef="#ctx0" brushRef="#br0" timeOffset="82017.31">9114 7348 1716 0,'1'0'631'0,"0"0"-560"16,2 1-49-16,-2 8-22 15,3 4-2-15,-4 8 0 16,0 6-1-16,-1 0-2 16,-2 1-8-16,3-2-14 15,-4-9-4-15,3-4 4 16,1-8 7-16,-1-6 17 16,8-2 3-16,3-8 6 15,-3-11 2-15,11-15 0 16,1-5-1-16,7-7-3 15,4 0-1-15,0 14-3 16,-5 6 8-16,-3 23 8 0,0 6 5 16,-4 16 2-16,-2 12-6 15,-2 10-9-15,-5 12-4 16,-8 3-4-16,-1-1-18 16,-13-15-479-16,0-5 320 15</inkml:trace>
  <inkml:trace contextRef="#ctx0" brushRef="#br0" timeOffset="82494.32">8704 7014 1517 0,'-6'-3'681'16,"1"0"-574"-16,2 0-65 15,3 2-27-15,3 1-10 16,-1 0-5-16,-1-1-1 0,6 0 0 16,2 1 1-16,5 0 1 15,3-3 2-15,5 1-2 16,2 0 0-16,11-2-1 15,8-1 2-15,14-2 5 16,-2-1 5-16,-1-1 5 16,0 1 1-16,-16-1-8 15,7 7-2-15,-11 5-8 16,-9 17-3-16</inkml:trace>
  <inkml:trace contextRef="#ctx0" brushRef="#br0" timeOffset="96048.04">5641 6899 1346 0,'-5'-4'686'0,"4"2"-613"16,3 2-37-16,6 0-19 15,4 3-6-15,5-2-10 16,0 1 3-16,5 2-2 16,6 1-2-16,7 1 0 15,-4-2 2-15,9-1-2 16,-1-2 3-16,2-1-3 16,8 5 4-16,-1-2-2 15,2-1-4-15,5-3-5 16,-1-3-1-16,4-3 3 15,6 1 3-15,-6 0 6 16,0 0-1-16,-5 4 3 16,-7-2-1-16,0 1 1 15,-2 2-5-15,4-2 1 0,9 3 0 16,5-1-2-16,1-2 0 16,-2 0 0-16,-10 0 2 15,-3-1-2-15,1 4 2 16,0 1 1-16,-7-2-1 15,-7 1 0-15,-5 0 3 16,-8 0-5-16,1 1 4 0,-1 1-2 16,1 2 2-16,-5-2-1 15,3 2 1-15,1-3-1 16,-1-3-3-16,4 0-1 16,1-2-3-16,-1 2 4 15,4 1 0-15,0 0 0 16,-1-2 0-16,-2-2 0 15,-1 1 0-15,1 2 0 16,1-3 0-16,8 5 9 16,2-3 0-16,-3-1 4 15,4 5 0-15,-8-6-8 16,1 1-3-16,-1-1 1 16,1-2-3-16,7 3 0 15,1 3 0-15,3-1-1 16,2 2 1-16,-4 0 0 15,-8-4 0-15,-5-1 1 0,2 1-1 16,-3 2 2-16,-2-3 0 16,-1 5 5-16,-6-4 4 15,-2-4 5-15,3 5-2 16,-3-5 0-16,-2 0 1 16,-2 4-2-16,-4-6-2 15,-1 6-5-15,-6-2-5 16,-7 3-10-16,-9 7 7 0</inkml:trace>
  <inkml:trace contextRef="#ctx0" brushRef="#br0" timeOffset="120190">15711 8214 1132 0,'1'-25'928'0,"2"3"-349"16,-1 6-526-16,2 4-51 15,1 7-3-15,1 8-29 16,2 4-4-16,1 15-1 16,1 7 1-16,0 18 26 15,-2 6 1-15,-1 15 2 16,-3 1 4-16,5 3-2 16,-3-6 3-16,7-16 2 15,0-8-1-15,-4-19 0 16,3-5 2-16,-7-12-1 15,2-5 2-15,7-2 0 16,-4-9 4-16,2-7 1 16,-2-7 1-16,1-11 0 15,0-1-3-15,5-2-3 16,5 6-4-16,-7 10-5 16,4 7-2-16,-1 15-6 0,-4 7 2 15,4 22-1 1,-1 14 3-16,0 21 5 0,0 8 2 15,2 3 0-15,2 2 2 16,4-15 2-16,3-8-2 16,1-20 0-16,2-11 0 0,-1-14-6 15,-1-9 14 1,-2-13 28-16,-3-10 12 0,0-14 15 16,-1-5-10-16,2-15-31 15,-7-6-17-15,-6-6-41 16,-2-1-30-16,-11 10-51 15,3 7-22-15,-10 10 88 16</inkml:trace>
  <inkml:trace contextRef="#ctx0" brushRef="#br0" timeOffset="120487.81">16763 8040 1704 0,'0'8'626'0,"0"10"-543"15,-9 28-87-15,-5 13-3 16,-2 23 5-16,0 8 4 15,11 7 2-15,4-3-1 0,11-3 1 16,1-2-2-16,2-12-1 16,5-3-1-16,-4-20-28 15,5-9-22-15,-3-21 33 16</inkml:trace>
  <inkml:trace contextRef="#ctx0" brushRef="#br0" timeOffset="120711.49">17014 8286 1892 0,'17'1'573'0,"3"2"-537"15,7 7-30-15,10 9-6 0,6 7 0 16,7 7-3-16,8 7 3 15,-8 1 3-15,-6-1-11 16,-4-2-45-16,-13-7 107 16,4-21-55-16</inkml:trace>
  <inkml:trace contextRef="#ctx0" brushRef="#br0" timeOffset="120890.09">17588 8038 1054 0,'-5'21'936'0,"-16"3"-361"16,-10 12-513-16,-22 28-65 15,-7 12-1-15,-20 16 4 16,-5 3-23-16,7 0-56 16,-3-7 21-16,25-14 22 15</inkml:trace>
  <inkml:trace contextRef="#ctx0" brushRef="#br0" timeOffset="121218.29">17829 7568 2032 0,'37'5'610'0,"7"7"-505"15,5 13-93-15,6 35-19 16,0 16-3-16,0 30-5 16,-8 3 4-16,-15 4 2 15,-6-1 3-15,-13-6 5 16,-3-1 0-16,-10-13-5 15,-10-7-8-15,-26-13-9 16,-14-3-18-16,-32 0-31 16,-22 2-20-16,-19-1 56 15</inkml:trace>
  <inkml:trace contextRef="#ctx0" brushRef="#br0" timeOffset="126453.86">15671 9258 994 0,'-2'-5'788'0,"3"-1"-460"15,2 4-280-15,3-4-48 16,4 4 0-16,2-1-4 16,2 2 2-16,5-1 4 15,1-1 3-15,6 3-3 0,1-1 2 16,17 6-4-16,4-2 0 16,24 0 0-16,12 0 0 15,12-6 5-15,13 3 3 16,-4 0-5-16,-2-2 6 15,-4 0-1-15,-4-1-1 16,8-2 0-16,1 1-5 16,4-2 7-16,3-1 6 0,-3 2-1 15,-5-1 8-15,-10-2 0 16,-13 1-2-16,-17 2-2 16,-8 0-1-16,-8 5-10 15,-5 1 0-15,-13-1-5 16,0 5-2-16,-8-5-10 15,0 2-12-15,-12-2-26 16,-2 0-149-16,-10 7 143 16</inkml:trace>
  <inkml:trace contextRef="#ctx0" brushRef="#br0" timeOffset="127239.9">16282 9732 1458 0,'-3'-12'680'0,"-8"4"-608"16,-5 5-90-16,-10 9-22 15,-7 5 4-15,-7 12 43 16,0 1 2-16,8 10 2 15,-1 1 0-15,5 6-2 16,4 9 0-16,0 0-5 16,12 4-4-16,21 1-6 0,4-6-23 15,27-7-238-15,4-9 162 16</inkml:trace>
  <inkml:trace contextRef="#ctx0" brushRef="#br0" timeOffset="127612.09">16620 9784 1713 0,'-6'-11'629'0,"-3"1"-586"15,1 6-41-15,-2 10-42 16,-1 4-10-16,1 11 18 16,0-1 3-16,-1-1 25 15,4 3 11-15,1 0-7 16,3 5-3-16,5-2 1 15,4 0 2-15,3-8 0 16,2-9 2-16,-1-4-2 16,3 0 2-16,-2-4 1 15,-3 0 1-15,1-1 7 16,-6-11 7-16,0-5 4 16,-3-2 0-16,-4-12-10 15,0 0-6-15,-6-1-2 16,1 4-6-16,-1 14 4 15,0-2 4-15,4 14-5 0,-2 2 4 16,6 5-10-16,1 5-9 16,2 1-60-16,5 4-15 15,7-1-29-15,5 3 55 16</inkml:trace>
  <inkml:trace contextRef="#ctx0" brushRef="#br0" timeOffset="128059.48">16833 9791 1132 0,'21'-11'831'15,"-8"1"-484"-15,-5 4-255 16,4 10-30-16,-2 8-39 16,-4 3-15-16,-1 9-9 15,-1 3 1-15,-5 1-14 16,8 2-7-16,-2-8 0 16,2-3-3-16,2-13 10 15,-4-8 3-15,8-7 5 16,0-5 1-16,2-6 5 15,7 2 1-15,-2-4 2 16,-2 1-1-16,-2 6-2 16,-5 2 0-16,1 13 1 15,-1-1 1-15,-1 8-1 16,1 6 2-16,-3 3-1 0,-1 4 0 16,-2 1-1-16,1-1 0 15,4-7-15-15,5-2-12 16,7-11-6-16,10-3-17 15,2-9 11-15,-7-12 18 16,4 4 12-16,-6-2 23 16,1 3 16-16,2 8 9 15,-9 4-1-15,-5 1-8 0,-2 7-2 16,4 4-9-16,-3 6-12 16,-1 5 0-16,-1 3-17 15,-1 3-9-15,1-4-33 16,-1-2-30-16,1-10-543 15,2-6 366-15</inkml:trace>
  <inkml:trace contextRef="#ctx0" brushRef="#br0" timeOffset="128213.81">17820 9796 1303 0,'2'7'735'16,"-2"2"-494"-16,8 16-226 15,-9 4-10-15,-4 8-3 16,5 5-7-16,-7-6-23 16,5-4-17-16,13-6 30 0</inkml:trace>
  <inkml:trace contextRef="#ctx0" brushRef="#br0" timeOffset="128988.92">17776 10011 1356 0,'1'-16'809'16,"6"-5"-414"-16,6-4-374 15,3 4-28-15,14-3-38 16,-5-1-7-16,1-2 3 16,-2-2 14-16,-7 2 31 15,5 6 4-15,-2 5 0 16,-1 2 2-16,-4 6-2 16,-2 1 0-16,-1 8 5 15,1 11 1-15,-5 10 2 16,1 9-2-16,-5 12-6 15,-4-3 0-15,-2-4 0 16,-4-2-1-16,3-12-4 16,2-4 0-16,2-13-2 15,3-7-2-15,0-12 4 16,6-5 0-16,7-7-3 0,3-8 4 16,12-2-1-16,-3 1 1 15,5 9 3-15,-4 6 0 16,-8 13 15-16,-4 7 4 15,1 12 0-15,-3 7 3 16,2 10-17-16,0 2-3 16,-11-3-6-16,5 6-16 0,-7-8-41 15,0-3-44-15,6-6 60 16</inkml:trace>
  <inkml:trace contextRef="#ctx0" brushRef="#br0" timeOffset="129183.64">18597 9831 1871 0,'4'2'569'0,"-4"1"-541"16,4 8-25-16,-4 9-5 15,-3 2-2-15,1 10-1 16,-6-1-14-16,0-2-33 15,1-2 68-15,5-11-25 0</inkml:trace>
  <inkml:trace contextRef="#ctx0" brushRef="#br0" timeOffset="129359.7">18624 9503 1769 0,'4'-11'659'0,"5"3"-498"15,-7-1-94-15,3 8-94 16,5 1-23-16,-8 6-34 16,11 8-19-16,-9 0-46 15,1 4 84-15</inkml:trace>
  <inkml:trace contextRef="#ctx0" brushRef="#br0" timeOffset="129586.76">18924 9471 1636 0,'9'-14'681'0,"-3"4"-560"16,-1 6-59-16,-2 10-41 15,0 9-12-15,-2 26-16 16,-1 12 1-16,-2 13 2 16,-1 10 3-16,2 1 2 15,1-3 0-15,7-3 2 0,2-7 1 16,3-16-2-16,0-7-3 15,1-17-18-15,-1-8-13 16,-7-15-34-16,0-2-24 16,-15-20 52-16</inkml:trace>
  <inkml:trace contextRef="#ctx0" brushRef="#br0" timeOffset="129750.89">18656 9736 1729 0,'24'-6'735'16,"11"3"-304"-16,14 1-414 16,12 5-31-16,2 7-67 15,-7 2-30-15,9 8-57 16,-5 1-82-16,0-5 160 16</inkml:trace>
  <inkml:trace contextRef="#ctx0" brushRef="#br0" timeOffset="133512.87">11651 12055 971 0,'20'0'640'0,"-2"-1"-519"15,10 0-112-15,7 3-6 16,-6 0 1-16,7 2-1 16,2 0-3-16,-7-2 3 15,8 2-3-15,1-1 3 0,2 0-3 16,2 3 0-16,2-3 0 16,4 2 0-16,3 0-3 15,9-2 0-15,11 3-4 16,2-4 7-16,14 3-6 15,0 0 0-15,-1-2-10 16,1 2-12-16,-6-7 0 16,-6 0 7-16,-4 2 11 15,-5-1 7-15,2 1 25 16,-5 0 15-16,-8 0 22 16,6 1 7-16,-6 0-18 15,4 2-24-15,10-3-19 16,-4-4-5-16,0-2 4 15,-1-2 8-15,-10-5 26 16,0-4 10-16,-9-2 10 16,-8-5-4-16,-5 0-10 15,-1 5-4-15,-7-6-2 0,2 2-5 16,-1-5-6-16,-3-5-5 16,5 0-12-16,1 0-3 15,-5 3-3-15,4 3-1 16,-8 1 2-16,-7 1 3 15,-3-2 5-15,-8-1 2 16,0-2-1-16,-3-5 0 0,-5-5-5 16,0 0-2-16,-5-5-3 15,-2 0 0-15,-5 3-1 16,0-3-1-16,-3 6 0 16,-6 1 2-16,1 2-1 15,-6 3 1-15,-5 0-3 16,3 3 0-16,-8 0 0 15,1 0 1-15,-4 3-1 16,-1 3-1-16,-1 4 1 16,0 1-1-16,-7 3-6 15,-5-1-1-15,-11 3 1 16,-4 1 2-16,8 11 7 16,4 2 1-16,-3 1-2 15,5 2-2-15,-4-1 0 0,0 2 0 16,5 5 0-16,-9 5 0 15,-4 3 0-15,-4 3-1 16,-10 0 1-16,1 0-1 16,0 2 1-16,3-2 0 15,7 2-2-15,-2-2 9 16,4 1-14-16,1 0 2 16,8 7 1-16,2 3-10 15,-1 7 14-15,-3 3 1 0,4 6 1 16,3-1-2-16,9-4 0 15,0-2 0-15,11-7 0 16,0 2 2-16,8-2 0 16,9 2-1-16,2-3 0 15,3-2-1-15,7 1 0 16,2-5 1-16,6 3 5 16,2-4-5-16,5 1 3 15,5-3-3-15,4-1-1 16,1 0 3-16,6-4-1 15,5 2-2-15,3-3 13 16,-3 0-3-16,-1-3 1 16,3-1-1-16,1 2-9 15,3-3 1-15,4 3-1 16,-2-3 0-16,-2-4 0 0,0 0 1 16,-4-5-1-16,-1-1 2 15,-2 2-2-15,0-2-1 16,-5-3 15-16,2 2 1 15,-7-3 2-15,1 2-1 16,6 0-15-16,-5-3 1 16,-3 1-2-16,1-2 0 0,-8 0-6 15,4 4 14 1,0 0 5-16,-1 2 1 0,-1 0 7 16,-1-1-17-16,0 1 9 15,-5-3-1-15,-5-2 3 16,2 0 5-16,-1 1-8 15,-1 2 2-15,4 2-3 16,-4-3-1-16,1 1-8 16,3-1 0-16,-3-1-3 15,0 2 0-15,0 0 2 16,0 2-13-16,3 4-61 16,8 5 577-16,-16 12-410 15</inkml:trace>
  <inkml:trace contextRef="#ctx0" brushRef="#br0" timeOffset="186248.55">11845 12016 1294 0,'0'0'667'0,"0"4"-654"15,1 4-22-15,0 3-87 16,0 5-234-16,8 3 209 16</inkml:trace>
  <inkml:trace contextRef="#ctx0" brushRef="#br0" timeOffset="213457.23">11650 10158 2107 0,'-9'8'11'15,"-15"-1"-2"-15,24-2 13 0,5-2-12 16,0 4-2-16,1-1-5 16,3 3-1-16,1 1 0 15,1 1 0-15,1 1-2 16,3 4 2-16,1-1-2 0,3 0 0 15,5 2 0-15,0-3 0 16,4-1 0-16,-5-2 1 16,-2-3 1-16,1-1 0 15,3-3 2 1,2 3-1-16,-3 1-1 0,-2 3 2 16,-2 0-2-16,-1 0-2 15,3 2 0-15,1-1 0 16,2-2 0-16,-1-5 0 15,2 0 0-15,2 3 0 0,-2-1 0 16,-1 2-8-16,3 2 8 16</inkml:trace>
  <inkml:trace contextRef="#ctx0" brushRef="#br0" timeOffset="-200597.69">10901 12154 29 0,'-4'-7'17'0,"-2"0"-6"0,5 4 53 16,2-2 42-16,-2 0 62 15,-1 0 158-15,0 1 4 16,-3 0-22-16,3 1-143 15,11 1-44-15,2 0-34 16,3-1 0-16,9 0-6 16,-4-3-14-16,5 1-7 15,1-1-7-15,0-1-21 16,0 1 1-16,0-6-4 16,3 1-4-16,5 3-3 15,2-2-5-15,4 2-5 16,-1 1-1-16,3-3 0 15,-8-2-2-15,2 1-2 16,-2 1-1-16,-6 2-3 16,4 1-1-16,-12-1-2 15,0 3 0-15,-9-1 0 0,-1 3 0 16,-4 3-5-16,-3-2-10 16,-3 0-46-16,1 2-18 15,-4-5 41-15</inkml:trace>
  <inkml:trace contextRef="#ctx0" brushRef="#br0" timeOffset="-200229.34">11418 11810 1015 0,'-5'-5'689'15,"2"2"-539"-15,2 3-128 16,-1-4-6-16,7 5-10 15,-3 3-4-15,2-3 1 16,4 3 5-16,4 1 2 16,3 0 0-16,5 4-5 15,0-1-1-15,0 2-1 16,-2-5-1-16,-2-2-2 16,1 5 4-16,-4 0-2 15,-1-1 3-15,-4 3 10 16,-4-5 4-16,-4-4 12 0,-1 6 8 15,-4-1-3-15,-3 5-5 16,-6 6-11-16,-4 0-6 16,-4 10-8-16,-4-2-1 15,-2 5-1-15,-3 1 1 16,0-4-5-16,6 3-11 16,-1-1-101-16,4-2 86 15</inkml:trace>
  <inkml:trace contextRef="#ctx0" brushRef="#br0" timeOffset="-198389.77">7712 8780 430 0,'-6'-12'432'0,"-7"-4"-81"0,-2 4-87 15,-5 4-112-15,2 0-52 16,0 1-26-16,3 1-12 16,2 2-27-16,1 3-8 15,8 3-14-15,0 3-8 16,13 3 2-16,2-1-3 15,14 3 3-15,5 0 4 0,14-1 0 16,7-1 4-16,0-2-5 16,12 3 0-16,5-3-3 15,11 5 2-15,8 4 0 16,-3-3-2-16,-3 1-1 16,-2 3-3-16,5-3-1 15,1 3 4-15,9-1-1 16,-3-8 1-16,-3-2 4 15,5-5 5-15,-21-4 1 16,6 1 1-16,-12-1-8 16,-8 0-4-16,-7 3-5 15,-7 2 2-15,-11 7-4 16</inkml:trace>
  <inkml:trace contextRef="#ctx0" brushRef="#br0" timeOffset="-196989.96">15922 9107 1060 0,'15'-14'800'16,"4"-3"-473"-16,13 2-313 16,4 1-1-16,8 6-8 15,6 2-3-15,-3 1 0 16,4-1 0-16,13 7-2 16,2 2 0-16,5 2-2 15,3 2 2-15,-3-3 0 16,6 2 0-16,7-1-4 15,10 2 3-15,3-7-1 16,3 2 0-16,13-1 2 16,-8-5 0-16,2-4 0 15,-4-4 0-15,-11-3 0 16,3 4 0-16,4-1 0 16,-4-3 2-16,-7-6 0 15,-1-1-1-15,-12-7-1 16,0 1 2-16,-9-4 0 0,-6-5 0 15,-11-9 0-15,-1-4-1 16,-5-11-1-16,-5-12-5 16,-4-9 1-16,-7-3-1 15,-5-5 1-15,0 6 4 16,-10-8 0-16,-3-2 4 0,-7 1 0 16,-2-3 5-16,-10 7 3 15,-6-4 5-15,-14 6 1 16,-13 4-4-16,-15 3-5 15,1 9-1-15,-26 0-3 16,-4 5-3-16,-10 13 1 16,-20 1-3-16,4 18 0 15,-6 4 0-15,-9 14 0 16,9 7 0-16,-22 13 0 16,0 11 1-16,-8 10 0 15,-5 6-1-15,13 11 3 16,1 3-2-16,4 9-1 15,-3 4 0-15,-5 4 0 16,1 6 0-16,6 4 0 16,9 3 1-16,22 2-1 15,8-6 3-15,18-7-2 0,7-6 0 16,11-2-1-16,8 4 2 16,14 3-1-16,3 3-1 15,12 2 0-15,5 2-3 16,13 6 0-16,10-2-1 15,28 6 0-15,17 1 1 16,26-5 3-16,14 2 0 0,4-10 2 16,5-3 0-16,5-4 1 15,-2-4-2-15,11-4 2 16,-10-3-17-16,-20-3 14 16</inkml:trace>
  <inkml:trace contextRef="#ctx0" brushRef="#br0" timeOffset="-196017.75">9219 9047 1536 0,'40'-36'633'0,"6"-2"-610"0,6 0-17 16,1 4-1-16,-7-2-16 15,0 1-5-15,-4-1 1 16,-7-5 3-16,-5 3 12 15,-4-2 3-15,-15-12 4 16,-4-1 1-16,-9-6 1 16,-6-5-4-16,-11 3-1 15,-7-3-2-15,-11-4-2 16,-1-3-6-16,-6-1 4 16,-4 3 4-16,-13 5 4 15,-6 8 5-15,-13 8 5 16,-2 2 2-16,-16 6 0 15,-4-3 2-15,-16 8-7 16,-3 1-6-16,8 10-3 16,0 5 1-16,12 6-5 15,-3 10 0-15,-1 14 0 0,-6 5 0 16,2 20 0-16,0 2 0 16,7 7 2-16,11 5 0 15,6 7-2-15,8 7 2 16,10 9-2-16,8 5 0 15,17 0 2-15,2-3-4 16,11-3 2-16,11-5-4 0,11-9-3 16,10-3 3-16,17-11 1 15,9-1-1-15,13-6 4 16,7-5-2-16,14-3-2 16,7-3 4-16,19-10 0 15,7-5 2-15,13-8 2 16,6-7 1-16,0-3-1 15,-3 0 0-15,-7-1-1 16,-10-3 1-16,-13 7-2 16,-2 4 1-16,-5 10 188 15,-6 16-143-15</inkml:trace>
</inkml:ink>
</file>

<file path=ppt/ink/ink8.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13T15:05:58.123"/>
    </inkml:context>
    <inkml:brush xml:id="br0">
      <inkml:brushProperty name="width" value="0.05292" units="cm"/>
      <inkml:brushProperty name="height" value="0.05292" units="cm"/>
      <inkml:brushProperty name="color" value="#FF0000"/>
    </inkml:brush>
  </inkml:definitions>
  <inkml:trace contextRef="#ctx0" brushRef="#br0">2154 8564 1350 0,'-26'-7'733'0,"11"-4"-513"16,-10-8-180-16,6 2-13 15,3 1-8-15,-3 1-15 16,2 3-1-16,-2 6-1 16,-5 3-3-16,0 4-4 15,3 8-2-15,0 6 4 16,4 5 1-16,9 15 5 15,-5 1-1-15,9 9 1 16,2 2 0-16,3-6-2 16,8 0-1-16,4-11-3 15,4-7 2-15,5-9 1 16,1-5 0-16,5-9 3 16,1-5-1-16,-4-12 0 15,4 1-1-15,-10-13 0 0,6-4 0 16,4-10-6-16,-4-9-6 15,5 0-6-15,-8 2 0 16,-10 12 9-16,0 9 4 16,-6 18 4-16,-4 6 2 15,-1 8 2-15,-1 6 1 16,0 13 1-16,-1 6 1 16,3 16-3-16,2 3-2 0,0-2-1 15,3-3 1-15,1-10-2 16,0-7 0-16,4-10-8 15,4-3-15-15,-2-18-43 16,2-6-50-16,0-16 72 16</inkml:trace>
  <inkml:trace contextRef="#ctx0" brushRef="#br0" timeOffset="727.14">2408 8531 611 0,'9'-30'670'16,"-4"1"-91"-16,0 13-385 15,3 9-45-15,-6 7-71 16,0 2-26-16,2 14-42 15,-3 5-5-15,0 15-5 16,-1 5-2-16,-5-3 3 16,-1 1-1-16,5-6-4 15,1-2-8-15,1-8-6 0,5-6-8 16,-1-14 7-16,1-8 7 16,11-4 6-16,-4-6 3 15,6-5 6-15,1-1 8 16,-7-5 5-16,-5-2 4 15,5 3-2-15,1 4-8 16,0 9-6-16,4 4-3 16,-11 6-1-16,5 9-1 0,-6 7 1 15,3 4 1 1,9 11 2-16,-4 0-2 0,10 1-14 16,-2-5-14-16,3-6-28 15,-3-7-12-15,6-8 18 16,1-1 11-16,0-12 25 15,3-2 17-15,-6-9 32 16,-5-4 10-16,-1-5 10 16,-5-4-9-16,7-1-25 15,-1 0-9-15,-8 1-8 16,-1 4-1-16,-23 9-4 16,2 9-6-16,-10 18-17 15,-1 8-3-15,1 17 10 16,-3 7 1-16,9 7 26 15,4-1 0-15,12-6 4 0,3-8-1 16,12-13-7-16,3-3 1 16,10-11-5-16,-1-6 3 15,6-15-1-15,4-9 4 16,-2-17-1-16,4-8 0 16,-8-11-1-16,-3-3-2 15,-4-8-1-15,-4-6 2 16,-7-9 1-16,-6-9 2 15,-6-7 0-15,-3 3-1 0,-1 13-4 16,-1 10-3-16,-3 29 11 16,1 15 5-16,-4 18 3 15,1 15-3-15,-2 26-13 16,-3 14-4-16,2 44-3 16,4 17 3-16,0 29 4 15,6 11 0-15,9 11 1 16,6 3-1-16,10-5-19 15,5-2 8-15</inkml:trace>
  <inkml:trace contextRef="#ctx0" brushRef="#br0" timeOffset="17108.15">4470 13762 1060 0,'-2'-4'737'16,"-12"-3"-540"-16,11 6-179 16,2-2-7-16,0 2-7 15,3 0-2-15,-5-1 1 16,4 2-3-16,6 1 4 16,-1 1-4-16,10 5 0 0,-11-3 0 15,3 2 2-15,6 1-2 16,5 1 0-16,5-1 0 15,8-2 3-15,3 2-3 16,6-3 4-16,6 7-2 16,5-3-2-16,1 2 0 15,4-3 0-15,5-1 0 16,5 0 0-16,3-4 0 16,11-2 0-16,-10-10 0 0,6 3 0 15,-6-4 0-15,-8 3 0 16,-2-3 2-16,-8-6 1 15,1-4-3-15,-3-8 4 16,-1 0 1-16,-6-7-3 16,2 3 2-16,-14-5 18 15,-1 2 1-15,-10-2 10 16,-9-1 0-16,-3-4-19 16,-7-1-1-16,-6-1-8 15,-6-1-1-15,-15-1 1 16,-4-1-1-16,-7 3 1 15,-8-2 1-15,0 11-2 16,-4 4-4-16,-17 4-6 16,1 5-1-16,-9 2 1 15,-16 3-3-15,-4 7 2 0,-5 6-4 16,-12 5 6-16,7 1-1 16,1 6 4-16,6 1 4 15,10 5 2-15,9 4-2 16,0 0-2-16,3 4 1 15,2 8-1-15,-2 1 0 16,15 17 2-16,3 1-2 0,13 2 0 16,7 4 0-16,3 4-3 15,9 4 3-15,12 0-4 16,8-2 0-16,24-7 1 16,10-4 3-16,14-12 0 15,8-5 5-15,15-4 1 16,3-5 1-16,14 7-11 15,0-2-7-15,-3 0 10 16</inkml:trace>
  <inkml:trace contextRef="#ctx0" brushRef="#br0" timeOffset="22691.3">9604 14620 1256 0,'10'-1'718'16,"1"-1"-582"-16,2-2-119 16,8 3-57-16,-1-4-11 15,2 1 2-15,1 0 11 16,1-2 34-16,0-1 10 0,7 1-1 15,4-1-1 1,8 2-3-16,6 2-1 0,-3 2 2 16,-1-1-2-16,-2 5 0 15,-5-3 0-15,-1-2 2 16,3 5 0-16,-2 0 0 16,-1 0-2-16,1 2 0 15,2 0 0-15,-3-4 0 16,0 2 0-16,0-1 0 15,-4 0 0-15,3 6 2 16,2 1-1-16,-7 1 1 16,1 2 0-16,-7-5-2 15,-1-1 0-15,1 2 0 16,0-4 0-16,5 4 0 16,2 0 0-16,-6 0-350 15,-2 2 241-15</inkml:trace>
  <inkml:trace contextRef="#ctx0" brushRef="#br0" timeOffset="26941.91">7791 17589 1907 0,'-6'-7'579'0,"2"0"-538"16,-1 0-20-16,-3 1-20 15,5 0-5-15,1 6-3 16,2 2-5-16,5 14-13 15,3 8 0-15,3 14-10 16,2 7 3-16,3 12-7 0,-1 0-4 16,2-8 4-16,-1-5-2 15,1-15 19-15,-2-6 7 16,3-10 12-16,-3-6 1 16,3-11 5-16,1-7 7 15,3-14 6-15,4-5 4 16,2-15-2-16,6 0-2 15,-3-12-10-15,-5-3-1 16,-1 8-5-16,-7 5 4 0,-1 21-2 16,-6 9-2-16,-4 13-9 15,-1 6 1-15,-1 13 3 16,9 10-1-16,-2 18 6 16,1 8 0-16,2 7 6 15,0-1-2-15,3-14 3 16,2-8-2-16,0-18 6 15,0-8 8-15,-1-12 27 16,1-8 16-16,3-10 26 16,-1-9-5-16,0-7-24 15,2-10-16-15,-5-10-30 16,-4-3-16-16,0-2-38 16,-9 7-27-16,-1 12 0 15,1 10 29-15</inkml:trace>
  <inkml:trace contextRef="#ctx0" brushRef="#br0" timeOffset="27260.46">8885 17388 2080 0,'-3'-5'600'0,"-4"4"-568"15,-2 1-81-15,-3 14-47 16,-2 12-2-16,-5 13 49 16,0 10 24-16,5 15 26 15,5 0 3-15,9 5-2 16,7-3 1-16,11-5-3 15,4-4 1-15,10-10-7 16,4-4-9-16,1-14-19 16,-2-8-34-16,-4-13 39 15</inkml:trace>
  <inkml:trace contextRef="#ctx0" brushRef="#br0" timeOffset="27509.79">9163 17553 1822 0,'0'-1'633'16,"0"-4"-483"-16,1 2-98 0,5 7-61 15,2 1-3-15,9 10 1 16,1 6 4-16,2 6 5 16,3 7 0-16,2 3 2 15,3 2 0-15,3 0 0 16,-4-7-7-16,-2-7-22 15,-8-6-13-15,1-13-27 16,0-5-16-16,-4-22-217 16,4-11 200-16</inkml:trace>
  <inkml:trace contextRef="#ctx0" brushRef="#br0" timeOffset="27658.66">9506 17468 1620 0,'-14'-2'759'16,"3"2"-480"-16,-5 3-187 15,-10 6-41-15,-11 15-44 16,-9 13-16-16,-14 22-18 0,1 9-8 16,8 7-26-16,2-6-9 15,14-11-40-15,9-10 67 16</inkml:trace>
  <inkml:trace contextRef="#ctx0" brushRef="#br0" timeOffset="27870.36">9605 17078 1844 0,'37'18'726'0,"14"2"-298"16,13 11-381-16,11 21-86 16,-2 12-16-16,-11 19-8 15,-11 3-9-15,-21 5 42 16,-8 1 21-16,-18-3 11 15,-4 1 0-15,-18-5-62 16,-9-1-29-16,-36 3 49 16</inkml:trace>
  <inkml:trace contextRef="#ctx0" brushRef="#br0" timeOffset="37605.32">11667 14048 1878 0,'-7'-10'569'16,"0"2"-530"-16,0 1-30 0,7 12-18 15,1 6-5-15,5 17 1 16,1 11 0-16,-2 18 9 16,-2 12 3-16,2 12 3 15,-3 2 1-15,4-5 2 16,0-5-1-16,0-13 0 16,5-2 1-16,-7-18-4 15,3-2 3-15,-3-17-17 16,-3-10-19-16,4-8-46 15,-5-13-60-15,-7-21 79 16</inkml:trace>
  <inkml:trace contextRef="#ctx0" brushRef="#br0" timeOffset="38052.08">11814 13992 1954 0,'21'-2'560'15,"10"2"-549"-15,3-1-11 16,6 5-2-16,0 8 0 16,-3 3-3-16,-2 2 2 15,-8 8 1-15,-4-2-1 0,-6 6-4 16,0 4 1-16,-11-3-4 16,-3 0 2-16,-12-1 2 15,-8-4-2-15,-7 2 0 16,-9 1-1-16,-10 0 3 15,-7-5-1-15,1-7 7 16,5-7 0-16,11-9 14 16,7 4 3-16,10-6 4 15,0 2-3-15,6 0-12 16,4-1-2-16,1 2-6 16,3 2-5-16,7 3 2 15,6 5 1-15,13 7 4 16,4 5 1-16,10 6 3 15,-2 2-1-15,4 4-2 16,4 3 2-16,-2-2-2 0,1 0 0 16,-4-1 1-16,-10-8-2 15,-3-4-15-15,-2-4-13 16,-5-10-35-16,-1-4-18 16,8-16 40-16</inkml:trace>
  <inkml:trace contextRef="#ctx0" brushRef="#br0" timeOffset="38331.65">12517 13942 1956 0,'-16'10'566'0,"-12"15"-540"16,-1 8-31-16,0 24-12 15,0 6-1-15,14 7 0 16,3-1 11-16,12-5 7 16,3-3 0-16,8 0 0 15,2-4 2-15,4-6-2 16,5 0-2-16,-3-10 2 16,5-4-1-16,1-5-41 15,0-7-23-15,-3-14-445 16,4-5 274-16</inkml:trace>
  <inkml:trace contextRef="#ctx0" brushRef="#br0" timeOffset="38585.2">12719 14153 1685 0,'-2'-3'691'0,"2"3"-491"16,1 0-142-16,-1 6-55 15,9 8-7-15,3 6-2 16,8 14 0-16,6 10 5 16,-4 1 0-16,8 9 1 15,-8-5 1-15,2-6-1 16,3 3-1-16,-6-17-12 16,-2-7-15-16,-2-9-37 15,-4-9-17-15,-3-11-53 16,-2-9 73-16</inkml:trace>
  <inkml:trace contextRef="#ctx0" brushRef="#br0" timeOffset="38755.65">12997 14168 1477 0,'-6'0'768'0,"-7"9"-519"0,-7 1-158 16,-6 19-74-16,-10 7-12 15,-3 14-4-15,-1 8 2 16,-2 4-3-16,9 3 0 15,-2-5-17-15,1-9-17 16,7-11-39-16,-1-12-25 16,11-16 57-16</inkml:trace>
  <inkml:trace contextRef="#ctx0" brushRef="#br0" timeOffset="38993.88">13077 13836 2050 0,'43'17'564'0,"22"17"-557"15,-2 10-7-15,-9 29-10 16,-4 10-3-16,-28 23-2 16,-10 2 3-16,-16 4 11 15,-6 2 1-15,-15-15 0 16,0-4 1-16,-6-21-3 15,-4-13-11-15,-2-15-38 16,3-7 26-16,-10-8 4 0</inkml:trace>
  <inkml:trace contextRef="#ctx0" brushRef="#br0" timeOffset="49926.79">15448 13897 1019 0,'0'-4'725'15,"2"-1"-513"-15,1 1-130 0,5 2-42 16,2 0-6-16,-3-2 1 16,-1 4-6-16,4 0-4 15,-8 0-3-15,6 2-11 16,0-2-6-16,11 3-1 16,3 0-2-16,-1-3-2 15,7 1 2-15,-2-2-1 16,2-1 1-16,4 0-2 15,2 2 2-15,0 0 0 16,5 1 0-16,5 0-2 16,3-1 0-16,15-1 2 15,-3-5-1-15,4 3 1 16,-4-3 2-16,-5 0-2 16,6 6-1-16,-1-2 1 15,-1 2 0-15,-3 2 2 0,-6 0-3 16,-3 6 1-16,-3-1 2 15,-2 0-4-15,-1 0 0 16,-2 0 0-16,-4 2 0 16,-5-4 2-16,8 2-2 15,-7-7 2-15,0 0-2 16,6 0 0-16,-7 0 9 16,-4 0-11-16</inkml:trace>
</inkml:ink>
</file>

<file path=ppt/ink/ink9.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13T15:08:06.943"/>
    </inkml:context>
    <inkml:brush xml:id="br0">
      <inkml:brushProperty name="width" value="0.05292" units="cm"/>
      <inkml:brushProperty name="height" value="0.05292" units="cm"/>
      <inkml:brushProperty name="color" value="#FF0000"/>
    </inkml:brush>
  </inkml:definitions>
  <inkml:trace contextRef="#ctx0" brushRef="#br0">774 9555 887 0,'-19'-12'727'16,"13"0"-409"-16,0-4-158 0,0-4-105 15,6 0-24-15,0-5-22 16,-6-3-4-16,6 5-1 16,-10-5-2-16,6-4-2 15,13 3 0-15,-3-8-6 16,12 3 1-16,-6-4-1 16,2-3-1-16,6-4 3 15,3 2-1-15,11 5 3 16,-1 3 2-16,9 5 0 15,-2-3 2-15,8 6 0 16,3-3 0-16,15 7 1 16,5 5-1-16,5 1 0 15,4 7 1-15,-4 9 1 16,7 4 0-16,-3 11-1 16,1 5-1-16,-5 8-2 0,-8 7 2 15,-6 11-2-15,-5 2-2 16,-16 15 2-16,-3 3-2 15,-18 3 2-15,-3 4 0 16,-14-7 2-16,-7-2 0 16,-13-9 0-16,-11-8 0 15,-9-6-2-15,-5-5 3 16,-4-6-1-16,0-2 2 0,-4-9-1 16,4-4 3-1,-10-12 16-15,-8-6 3 0,-3-9 24 16,-8-6-3-16,-8-6 1 15,-2-6-1-15,-9-12-10 16,2-2-10-16,5 3-12 16,4 2-7-16,10 9-6 15,5 4-1-15,14-3 0 16,13 5-1-16,12 4-19 16,5 1-22-16,29 3-104 15,17 3 87-15</inkml:trace>
  <inkml:trace contextRef="#ctx0" brushRef="#br0" timeOffset="972.99">6526 9591 1651 0,'-8'-46'632'16,"-4"-8"-573"-16,8 20-28 16,1 2-15-16,-1-4-5 15,4 3-13-15,0-2 0 0,5-4-3 16,8-1 2-16,5-6 3 15,4 0 1-15,7-8 2 16,0-3-2-16,7-3 2 16,8 0-3-16,11 2 1 15,6 8 2-15,4 2-1 16,3 6 2-16,9 4-1 16,7 2-3-16,8 9 0 15,-5 0 0-15,-7 13 0 16,-1 2 0-16,-6 9 0 15,12 6-2-15,1 5 2 16,0 5 0-16,10 12 0 16,-4-2 0-16,-4 12-1 15,-1 0-3-15,-16 7 2 16,-12 8-1-16,-13 5 1 16,-7 0 2-16,-10 5-4 0,-5-1-3 15,-8 2-2-15,-2 2 0 16,-9-9 3-16,-7-5 3 15,-5-7 4-15,-4-6 3 16,-10-7-1-16,-2-2 5 16,-18-9-5-16,-5 1 4 15,-18-8-2-15,-4 3-2 0,-18-6 2 16,-2-3-1-16,-3 0 1 16,-4-9 4-16,18-1 0 15,5-3 1-15,10-3-2 16,8 3-2-16,7 0 0 15,1 0-1-15,2-3 0 16,2-2 3-16,6 2 1 16,1-7-4-16,17 8-1 15,-3 2-10-15,6 2-32 16,4 6 17-16,-36 1 3 16</inkml:trace>
  <inkml:trace contextRef="#ctx0" brushRef="#br0" timeOffset="31151.18">6731 2357 1269 0,'-10'-10'671'16,"11"10"-651"-16,-5 0-13 16,0 4-7-16,2 5 0 15,0 1 0-15,2 7 0 16,-2 7 0-16,1 11-2 15,1 19 2-15,-7 9 0 16,-2 22 0-16,-5 2 0 0,1 15-2 16,2 1 2-16,0 11 0 15,8 6 0-15,-3 9 2 16,-1 13-2-16,4 7 0 16,2 6 2-16,1 12-2 15,1-5 0-15,2 5 0 16,-3 0 0-16,3-3 2 15,5 0 1-15,5-3 3 16,5-4 5-16,5-3 0 16,6 2-1-16,9-2-2 15,-2 3-3-15,6 5 15 16,-7-1 6-16,-9 1 3 16,-1-1 0-16,-8-3-17 15,-4 0-1-15,0-8-2 16,-3-6-3-16,-4-8 8 15,-1-5 1-15,-1-3 10 16,1-4 3-16,3-4-8 0,1-7 1 16,-4-8-8-16,1-4-4 15,-5-7-4-15,-1 1-3 16,-1-1 2-16,0-2-4 16,-2-1 1-16,-2-5 1 15,5-4-2-15,2-3 2 16,5-18-16-16,5-9-8 0,2-27 13 15</inkml:trace>
  <inkml:trace contextRef="#ctx0" brushRef="#br0" timeOffset="33951.12">6782 2381 1766 0,'-15'-18'590'0,"11"2"-570"16,14 5-9-16,5-1-1 16,3 1-5-16,12 3-5 15,0 5 3-15,8 1-1 16,7 6 1-16,10 8-2 16,10 5-1-16,11 7 0 15,3-3-2-15,3-2-2 16,0-6 1-16,7-4-1 15,10-3 2-15,17-1 1 16,7 0-2-16,10-5 3 16,-2 0-1-16,2 1 2 15,-1-6-1-15,13-1 0 0,6 1 0 16,17 2-1-16,0-2 1 16,-9 3 0-16,-2 0-2 15,-4-5 2-15,7 2 2 16,11 0-2-16,0-5 1 15,-6 1-1-15,2 2 0 0,0-4 0 16,11 5 0-16,1 0 3 16,-10 2-2-16,3 8 1 15,-6 0 0-15,8 0 0 16,9 3-2-16,-12-5-1 16,3-2 0-16,7 0-2 15,2-4 3-15,17-7-1 16,-5 0 1-16,3-5 0 15,-2 0 0-15,8 4 1 16,4 0-1-16,-10 4 3 16,14-1-2-16,-5 1 0 15,2 1-1-15,-2 0 0 16,-3 5 2-16,2 0-1 16,6 2 0-16,6 2 0 15,-17-8-1-15,8 3 0 16,-1-5-1-16,-3 0 0 0,11 2 1 15,-4-4 0-15,-6 1 0 16,13-3 2-16,-8 1-2 16,-6-1 0-16,3 1 0 15,-2-1 0-15,4 3 0 16,-17-2 0-16,2 0 2 0,-2 2 0 16,5-1 1-1,0 0-2-15,-9 0-1 0,3 0 0 16,-8 1 0-16,8 2 0 15,-9 0 0-15,-14 5 1 16,7 1-1-16,-9 6 2 16,11 1 0-16,-9-1-2 15,-13 3 2-15,-4 0-2 16,-1 1 0-16,5-1 0 16,2-3 0-16,-1 0 0 15,-6 1 1-15,-13-1 0 16,-3 1-1-16,-6-1 3 15,-2 2-3-15,-3 2 0 16,-7-1 1-16,-12 0-1 16,-5-1 1-16,-12-1 1 15,-2 1 0-15,2 2-2 0,0-1-1 16,-4 0 2-16,-7-4-1 16,-10-4 3-16,-4 2-2 15,2 3-1-15,-1 0 0 16,-7 1 0-16,0 0 3 15,-6 1-3-15,-3-6 2 16,-2 7-1-16,0-5-1 16,-5-2 0-16,3 5 0 0,-3-8 0 15,0 1 0-15,7 1 0 16,-5 1 0-16,2-1 2 16,-5 5-1-16,-7-5 0 15,2 0 1-15,3 0-1 16,6 0-2-16,-2 0 1 15,3 1 0-15,1 2-3 16,-6 2 3-16,1 5 0 16,-8-2-3-16,-7 7 0 15,-6 6-5-15,-5 5 1 16,-1 7-2-16,-5 11 3 16,-4 3 3-16,-1 10 2 15,0 8 2-15,-2 7 1 16,4 6 2-16,2 10-2 15,-4 1-2-15,4 12 0 0,-5 1 0 16,-3 10-2-16,-1 6 2 16,-8 12-4-16,-3 7 4 15,-7 24 0-15,-6 4 0 16,-5 11 0-16,-1 3 1 16,9-2 2-16,-1 7-3 15,7 4-2-15,5-1 2 16,-5 2-1-16,8-6 2 0,5 0 1 15,-7-3-2-15,6-4 1 16,-2-1-1-16,2-5 0 16,7 0 0-16,0-4 0 15,10 3 0-15,-6-16 1 16,-3-4-1-16,3-11 0 16,-3-10 1-16,2-4 1 15,0-7-1-15,-4-8 0 16,0-4-1-16,-3-10 0 15,4-2 0-15,1-11-1 16,-3-5 1-16,0-10 0 16,-1-8 0-16,-3-9 1 15,-4 0 1-15,3-7-1 16,-1-1-1-16,0-5-1 16,-2-4-1-16,-6-5-3 0,-3-5-1 15,-1-5-2-15,-2 0 0 16,-10-1-1-16,-5-2 0 15,-9 0 4-15,-2-3-5 16,-1-2 2-16,-3 2 0 16,-15-4-3-16,-5-3-1 15,-1 2 1-15,-5-7-3 16,4 2 5-16,-1 1-1 0,-16-3 7 16,2 5-3-16,-17-4 5 15,-6 5 1-15,-11 2-2 16,-5-3 4-16,-9 1-2 15,-7-4 1-15,-9 2 3 16,-6 0-4-16,-3 1 4 16,2-5-6-16,5-4 4 15,-3-1-2-15,-1-11-4 16,-6 6 6-16,-9-1-2 16,1-5 0-16,-4 4 2 15,9-2-2-15,-16 0 1 16,-5 3-1-16,7 1 0 15,-12-2 0-15,13-3 0 16,0 2 0-16,-14-1 0 16,1 1 0-16,2 4 4 15,-3-5-4-15,-2 4 2 0,-6-6-2 16,4 4 0-16,4 0-2 16,8-1 9-16,3 9 4 15,-9-4 3-15,1 4 0 16,1 3-7-16,-8-2-5 15,-5 6 1-15,2 1-3 16,-5 3 1-16,13 1-1 16,-6 1 0-16,-2 3 0 15,10-2 0-15,-1 0 0 0,13-7 0 16,7-2 0-16,-12-2 0 16,0-2 0-16,10 3 8 15,-2-6 2-15,9 0 8 16,0-1 4-16,-1-6-4 15,3 7 0-15,10 0-5 16,2 0-6-16,-11 5-2 16,-4 1-4-16,-2 0-2 15,0 2 1-15,16-2 0 16,5 2-3-16,1 5 3 16,-3-1 3-16,3-1-3 15,-3-4 0-15,11 2 0 16,2-5 0-16,0 5 0 0,0 1 0 15,-4-3 0-15,1 1 0 16,5 5 0-16,3-1 0 16,9 2 0-16,-9 0 0 15,-5-2 0-15,-1 2 0 16,-3-4 0-16,14 3-1 16,2-4 1-16,7-1 0 0,4 4 0 15,-9-2 0 1,-2-1 1-16,-5-3-1 0,5 0 3 15,9 1-3-15,9 6 2 16,6-6-2-16,-6 1 1 16,0-1 2-16,-4 4-3 15,-5 6 3-15,5-4-3 16,4 1 0-16,10-2 2 16,12 0-2-16,6-5 8 15,0-1 3-15,11-6 10 16,-2-6 2-16,7 4 2 15,4-3-3-15,3 1-9 16,3-2-3-16,8 1-8 16,-3 2-16-16,0 0 556 15,-1 8-423-15</inkml:trace>
  <inkml:trace contextRef="#ctx0" brushRef="#br0" timeOffset="-74271.46">3462 9162 2746 0,'12'9'-1'0,"17"15"2"16,0 6-3-16,1 14-3 15,-1 7-1-15,0 11 1 16,-1-1 5-16,-3 1 1 15,-3-9 2-15,-2-11 2 16,3-6-2-16,-7-20 0 16,2-3-1-16,-4-12 4 15,-4-3 4-15,-1-6 21 16,1-5 5-16,3-12 7 16,4-6-5-16,4-33-21 15,12-16-7-15,13-34-7 0,10-17-2 16,14-3-1-16,-5-3 0 15,-3 17 0-15,-5 12-2 16,0 16 2-16,-4 20-15 16,-9 22-82-16,-2 16-334 15</inkml:trace>
  <inkml:trace contextRef="#ctx0" brushRef="#br0" timeOffset="-73384.54">9325 9385 2207 0,'-1'-11'583'0,"4"3"-544"16,8 7-39-16,8 8-3 15,2 6-1-15,15 16 0 0,-7 4-1 16,5 13 2-16,4 4 2 15,-1 5-2-15,7 0 3 16,-7-8-1-16,1-4-2 16,-6-14 2-16,-2-9 0 15,2-15 1-15,0-5 0 16,5-15 11-16,1-8 12 16,0-18 23-16,-4-13-3 15,2-23-8-15,5-9-11 0,13-20-18 16,10-9-2-16,11-7-3 15,6-2-1-15,10 3 0 16,2 9 0-16,1 15 0 16,-2 12-6-16,-10 27-58 15,-7 19 464-15</inkml:trace>
  <inkml:trace contextRef="#ctx0" brushRef="#br0" timeOffset="-37035.82">14300 12371 857 0,'11'-17'679'15,"2"3"-301"-15,-6 6-347 16,-4-7-16-16,-5 12-1 16,-5 1-1-16,-8 1 12 15,-2 7 6-15,-11 3-11 16,-9-2 6-16,-7 4-14 15,0 1-3-15,-5 1-5 16,3 3 0-16,1-2 1 16,-5-1-1-16,4 6 1 15,1 2 1-15,-1-1-3 16,3 0-1-16,-2-3 2 16,-4-1-2-16,-1 4-1 15,-3 4 3-15,-5 7-2 0,1 3 0 16,-2 9-1-1,0-3-1-15,5 1 0 0,0 1 0 16,5-1 0-16,6-2 0 16,1-2 0-16,7 0 2 15,2-2 2-15,2 2-4 16,9 4 2-16,2-3-2 16,8 0 0-16,1-3 0 15,9-6-2-15,2 0-2 16,4-7-1-16,5 0 1 0,3-2 6 15,4 0 0-15,4-1 5 16,3 0 0-16,6 3-5 16,8 0 2-16,2-4-4 15,13-3 3-15,9-6 1 16,1-6 3-16,10-1-3 16,3 2 1-16,1-7 1 15,6 4-6-15,-3 0 2 16,-8-3-1-16,-2 1 3 15,-4-2 2-15,0-2 1 16,4-2 0-16,12 2 0 16,3-3 1-16,5-1-5 15,3-1 1-15,-8 0-2 16,-2-1-2-16,-2 2 0 16,-5 3 2-16,-4-4-1 0,1-1 1 15,4 0-2-15,0-5 0 16,3 1 0-16,1 3 0 15,-3 0 4-15,5 1-1 16,-5 5-3-16,1 0-1 16,-3 0 1-16,-5 6 0 15,-4-1 0-15,-5-1 1 16,1 2-1-16,-5-4 0 0,8 2 0 16,4 3 0-16,-15-1 0 31,-28 0 0-31,2 0 4 0,87 4-4 0,-2 3 0 15,-6 1-2-15,-45-3 2 16,-2 1 0-16,-5-6 2 16,3-4 0-16,1-2-4 15,0-5 2-15,6-3 0 16,5 1 0-16,1-5 0 16,-2-3 5-16,5 0 8 15,-2-3-2-15,-4-7-4 16,-6 1 0-16,-11 0 2 15,-5 1 6-15,-13 1 7 16,1 4 0-16,-6-6 5 16,-5 3 1-16,0-8-2 0,-1-4 4 15,-8-5-10-15,0-6-2 16,-9-3-3-16,-4 1-10 16,-2-1-4-16,-1 4 0 15,2-1 1-15,-1-1-2 16,2 2-2-16,-1-3 1 15,-5-1 1-15,0 0 1 16,-9 0 7-16,-2 5-5 0,-6 4-10 16,-4 2-2-16,-5 6-4 15,-4 0 4-15,3 10 9 16,0 1 3-16,-7 0-2 16,4 5 0-16,-10 0 2 15,-4 5-2-15,-3-1 2 16,-1 9-2-16,-5-3-1 15,-3 2 0-15,1 5 0 16,-5-5-1-16,5 6 0 16,1-3 2-16,-5 5 0 15,2 0 2-15,-8 2-1 16,-1 4-2-16,-12 1-1 16,-7-1-2-16,-2 8 3 15,-5-1 2-15,9 6-1 0,4 0 0 16,5-1-1-16,7 5 2 15,1 2 1-15,-1 1-1 16,-3 2-4-16,-9-1 1 16,-11 2 1-16,-2 1 0 15,-2 0 3-15,5 2-2 16,17-3 3-16,1-3-1 16,12 0 2-16,7 2-4 0,-2-2 2 15,10 4-2-15,-7-6-1 16,3-4 0-16,-13-4-3 15,-1-3 3-15,7 4 3 16,-3-2-2-16,18 2-1 16,4 3-1-16,8 1 2 15,-5 2-7-15,-5 11 6 16</inkml:trace>
  <inkml:trace contextRef="#ctx0" brushRef="#br0" timeOffset="-28667.96">16551 12955 258 0</inkml:trace>
  <inkml:trace contextRef="#ctx0" brushRef="#br0" timeOffset="-15796.14">22122 11774 1701 0,'-2'0'630'0,"-9"-8"-568"15,-2 5-59-15,-5 3-11 16,-7-1-1-16,-2 0 12 15,-4 2-1-15,-4-2-2 16,-4 1 1-16,-13 4-1 16,-1 3 0-16,-9 7 2 0,4 4 0 15,-4 4 2-15,-10 1-1 16,3-2-4-16,-6 0-2 16,-3 0 0-16,4 2 1 15,-12 6 2-15,-2-1 0 16,-22 4-2-16,-3 1 4 15,-7-3 0-15,2-1 1 16,28 0 2-16,10-1 0 0,16-2 2 16,6 5-5-16,-4 4 2 15,2-1-1-15,-12 1-2 16,-8 1 2-16,-7 1-2 16,-7 5-1-16,7 2-1 15,9 3 1-15,11-3-2 16,11-1 2-16,15 1 0 15,2-2 0-15,7 1 2 16,-3-3-2-16,3 4 2 16,0 0-1-16,1 0 1 15,3 4-2-15,3-9-5 16,0-1 3-16,12-2-3 16,1-1 5-16,6 1 0 15,4-3 1-15,1-7 2 16,1 0 0-16,6-3-2 15,3-1-1-15,-1-5 0 16,2 0 1-16,1-4 0 0,5 3 1 16,6-1 0-16,4 1 0 15,4-4 0-15,5 0-2 16,5-2 3-16,4 1 1 16,13 1-4-16,-1 0 3 15,15 1 0-15,-2-1-2 0,4-1 2 16,6 3-3-16,4-1 1 15,8 2 1-15,2 0-6 16,4 2 1-16,1-5-1 16,4-2-2-16,7-2 2 15,-1 0-1-15,9-4 3 16,1-2 0-16,-2-4-5 16,0-11 0-16,-7-9-1 15,-2 3 0-15,8-3 7 16,0 0 2-16,10 3-1 15,0-8 3-15,-8-6-3 16,4 2 1-16,-14-7-1 16,3 2 1-16,4-2-1 15,-32 8 0 1,-41 14 0-16,1 2 0 0,118-45 0 0,-6 0 0 16,-13-2 0-16,-55 19 0 15,1 4 0-15,1-2 0 16,-3 4 0-16,-3-1 0 15,-10 0 3-15,-5-1-2 16,-5 3-1-16,-1 6 3 16,-10-3-3-16,-1 0 1 15,-7 2 2-15,-11-8-3 16,-4 3 6-16,-6-1 1 16,-11-2 9-16,-3 2 1 0,-9 0-9 15,-10-3 1-15,-6 3-10 16,-2 1 1-16,-10-6 2 15,7 7-2-15,-11 0 4 16,-3-3-3-16,-5 6 2 16,-10-1-3-16,-12-3 0 15,-16 2 0-15,-24 1 0 16,-7 0 0-16,-10 7-1 16,4 4-1-16,10 1-4 15,3 8 1-15,2 2-3 16,1 6 2-16,-10 9 6 15,1-1 0-15,-8 7-4 16,-3 0-8-16,0 4-23 16,-13 6-14-16,-8 11-412 0,-12-2 276 15</inkml:trace>
  <inkml:trace contextRef="#ctx0" brushRef="#br0" timeOffset="3573.22">21019 12683 1673 0,'-5'-19'653'0,"5"2"-547"16,-8 2-165-16,1 4-1 0,-4 2-8 15,-11-3 31-15,5 0 72 16,-1-4 10-16,1 4 0 15,4 0-7-15,1 2-14 16,-3-1-8-16,-2-2-5 16,0 1-4-16,-6-1-2 15,3 1-2-15,-3 0 0 16,1 2-2-16,-4-4 4 16,-3 1 3-16,-2-2-2 15,0 3-2-15,-6 1 0 16,-1 0-1-16,2 0-2 15,-6-1 0-15,12 3 2 16,-1 5-2-16,0-4-1 16,5 3 3-16,-6 0-3 15,-1 3 1-15,-5 4-1 0,-1 5 0 16,-9-2-1-16,-9-2-3 16,0 0 4-16,2 2 0 15,7 3 0-15,10 1 1 16,6 1-1-16,-1-1 0 15,-2 1 0-15,1 5 1 16,-14 3 2-16,-6-3-3 16,-3 10 1-16,3 0-1 0,15 3 0 15,4 2-2-15,7 1-1 16,-2-4 2-16,3 3 1 16,1-1 1-16,-2-7-1 15,3 2 0-15,0-4 3 16,0 1-3-16,3-1 0 15,3 0 0-15,7-3-2 16,1 3 2-16,5-3 0 16,-2-4 2-16,0 0 1 15,8 5 1-15,-4-3 0 16,4 4 0-16,-2-1-4 16,-2-1 1-16,3 5 2 15,1-1-3-15,5 2 0 16,-5-3 0-16,7 3-3 15,0 4 3-15,9 7-1 0,4 0 1 16,4 2-3 0,2 0 3-16,3-3 0 0,-1-1 0 15,4 3 0-15,-1-3 0 16,-2-2 2-16,4 2-2 16,-8-6 1-16,-2 0 0 15,-3-1-1-15,-1 0 0 16,5 1 0-16,-2-3 0 0,6-2 0 15,2-3 0-15,6-2 0 16,5 2 2-16,-7-5-1 16,-2-1 3-16,-5-6-2 15,-1-2 1-15,0-1 0 16,-1 2-1-16,0 2-1 16,2 0-1-16,3 0 0 15,0 0 0-15,-2-1 2 16,-2 0-4-16,-2 1 11 15,-5-2 0-15,0-1 0 16,2 1 3-16,-4 1-9 16,-1-3-1-16,6 5-2 15,-2-1 3-15,4-1-2 16,2 1 0-16,0 2-1 16,4 1-1-16,-3-2 1 15,7 7 0-15,-1-3 0 0,-1 3 0 16,5 6 0-16,5-1 0 15,5 0 0-15,3-4 0 16,3 1-1-16,-5-2 1 16,0-4 0-16,3 4 0 15,0-4 0-15,1-2 0 16,2 5 2-16,-6-3-2 0,-2-1 0 16,2 4 2-1,-2-1-2-15,1 0 1 0,0 6-1 16,-1-2-1-16,-1-1 1 15,2 5 0-15,-3-8 0 16,7 0 0-16,1-2 0 16,-3-3 2-16,0-1-2 15,-6 0 2-15,-3-3-2 16,-1 3 0-16,10 3 1 16,-7-1-1-16,-5-1 0 15,-1 0 0-15,-8 0-1 16,6 5-1-16,0 4 1 15,-2-3 1-15,-3-3 0 16,-3-1 1-16,-1-1-1 16,0 0 2-16,3-1-2 0,-7-1 0 15,2 2 0-15,0 1-2 16,-2 3 2-16,3 1-1 16,-4 0 1-16,3 0-1 15,10 0 1-15,-2-3 0 16,9 2 0-16,-1 2 1 15,-4-6-1-15,-1 2 1 16,-3-3 1-16,-5 0-2 16,2 5 0-16,-3-3 0 0,3 1 0 15,-1 0 0-15,6 1 1 16,1 2-1-16,-3-2 0 16,1-1-1-16,-5-3 1 15,-2-2 0-15,0 0 1 16,-1-1 0-16,-1 1 0 15,4 3 1-15,-3-2-2 16,5 2 0-16,4 0-2 16,-1 1 1-16,13 4 2 15,-5-4-1-15,1 2 0 16,6 0 4-16,-7-5 8 16,10 5-1-16,-5-3 0 15,-6-4-3-15,3 1-8 16,-5-4 1-16,6 0 0 0,4 3-1 15,0-3 1-15,-2 0 1 16,-7-1 0-16,-6-2-2 16,0 3 0-16,1 1 2 15,-3-3-2-15,-1-5 1 16,-6-5-1-16,-2-3 10 16,1-1 0-16,-2-2 3 15,-2-1 1-15,-3-2-7 16,-4-2 5-16,-1 2 0 0,-4-2 5 15,0 0-3-15,-4-3-4 16,-1-4 0-16,0-1-7 16,-5-5-1-16,-4-5-1 15,1 0 1-15,-4-4-1 16,8 4 0-16,0-1-1 16,-1 3-2-16,-1-3 0 15,-3 0 0-15,-5 3-1 16,-6-4-1-16,-5 2-1 15,-7-5 1-15,1 1-3 16,2 1-2-16,1 0-3 16,5 5 0-16,1-2 3 15,-1 1 3-15,-6-4 3 16,-4 0 2-16,-9-4-3 16,-8-5 2-16,0 7-1 0,-2-2 0 15,0 5 3-15,7 5-1 16,-1 0 2-16,2 3-2 15,2 4 0-15,6 3 1 16,-5 1 0-16,1-3 0 16,-13-6-2-16,-9 1-1 15,-4-3 0-15,-3 3 1 0,10 10 0 16,1-1 0-16,4 9 1 16,7 0 0-16,-3-1 1 15,5-1 1-15,8 2-1 16,-7-3 1-16,-5 0 0 15,-7 0-2-15,0-2 1 16,2 2-1-16,7-2 1 16,7 2 1-16,3-3-1 15,3 0 2-15,2 4-2 16,-2 1 1-16,-2-5 0 16,-3 0-1-16,-2-5 0 15,-5-1-2-15,-8-2 1 16,-6-4 0-16,-7 1 0 15,3 5 2-15,9 5 0 16,5 1 1-16,10 4-2 0,-9-4 0 16,6 0 0-16,4 7 0 15,-3-1 1-15,4 3 0 16,-12 1-2-16,-3-2 1 16,-2 4-1-16,4-1 1 15,3 2 0-15,9 2-1 16,-5-6 1-16,1 3-2 15,-2 2 2-15,-9-2 0 0,3 2 0 16,-2 0 1-16,5 3-1 16,4 1 1-16,2-3-1 15,3 2 0-15,0-3 0 16,-2-1 0-16,11 8 0 16,-5-3-2-16,5 3 2 15,4-2-1-15,-4 3 0 16,7 0 0-16,-2-1-1 15,-1 0-7-15,0 0-28 16,-4 2-12-16,3 10-32 16,-4 3-12-16,-7 3 60 15</inkml:trace>
  <inkml:trace contextRef="#ctx0" brushRef="#br0" timeOffset="20472.07">13432 17137 1903 0,'-3'-9'583'0,"2"1"-521"0,-1 0-41 16,2 5-33-16,3 3-7 16,-3 5-6-16,3 6 7 15,1 8 13-15,-1 7 4 16,3 16 3-16,0 5-1 15,-1 8-1-15,1-2 3 16,3 0-3-16,-3-7 0 16,3-5 3-16,1-5-5 15,-1-12-32-15,0 0-23 0,-5-17 32 16</inkml:trace>
  <inkml:trace contextRef="#ctx0" brushRef="#br0" timeOffset="21032.43">13632 16893 1558 0,'1'-2'764'16,"-1"-3"-449"-16,2-3-294 16,1 0-25-16,12 2-9 15,0 4 0-15,5 4-1 16,4 4 7-16,-7 3-1 15,4 7 3-15,-4 5-5 0,0 1 4 16,-3 8 2-16,-3-3 1 16,-6-3 3-16,-5 1 3 15,-8-9-5-15,-4 4-4 16,-11 2-2-16,-13-5-3 16,-1-1 3-16,-2 0 8 15,-3-13 17-15,10 1 5 16,2-4 5-16,0-2 0 15,7 0-17-15,4 0-3 0,8-2-8 16,1 0-2-16,8 1 0 16,-3 0 0-16,9 3-2 15,2 5 0-15,8 4 0 16,5 3 1-16,11 9 2 16,0 0-1-16,4 13 2 15,-2 2-2-15,-8 2 2 16,2 2-2-16,-3-1 3 15,-2 0-1-15,-4 0-2 16,-3-3 3-16,-7-7 2 16,-2-4 0-16,-4-11 3 15,2 0 1-15,-3-7 0 16,-2-2-1-16,0-3 0 16,0-1 0-16,-5-2-1 15,5-1 1-15,-3 2-26 0,2-1-23 16,3 1-36-16,0 1 44 15</inkml:trace>
  <inkml:trace contextRef="#ctx0" brushRef="#br0" timeOffset="21879.57">14045 16985 2036 0,'1'-2'603'0,"-1"1"-499"0,11 9-160 15,-3 8-15-15,2 22-6 16,2 13 2-16,-10 14 57 16,-2 2 13-16,8-2 6 15,3-5 3-15,-2-15-3 16,11-6 1-16,-5-13 0 15,-1-8 0-15,6-12-2 16,-8-7-2-16,3-15-3 16,-4-6 0-16,0-9 2 15,3-4 2-15,-2-14 1 16,0-2-1-16,4 0 1 16,-3 3-2-16,-1 8 2 15,1 6 2-15,-2 7-4 16,4 5 1-16,0 10-3 15,-2 4-3-15,1 7-23 16,-2 3-5-16,1 19-6 0,5 10-3 16,-3 19 28-16,2 6 7 15,1 5 12-15,-2-5-1 16,5-10 4-16,4-5-5 16,-5-16 28-16,-2-4 10 15,1-11 25-15,-3-6 16 16,3-7 3-16,4-3 2 0,-8-13-2 15,-1-4-4-15,-3-11-12 16,3-5-16-16,-2-12-23 16,0-6-10-16,-5-5-10 15,-3 4-3-15,-5 7-6 16,-5 12-11-16,-2 16-31 16,-8 7-63-16,-10 27 147 15,-1 11-57-15</inkml:trace>
  <inkml:trace contextRef="#ctx0" brushRef="#br0" timeOffset="26404.41">19440 17257 1477 0,'-4'-11'708'0,"0"2"-555"16,3 5-90-16,-3-4-36 16,2 4-12-16,1 3 0 15,0 0-5-15,1 4-2 0,0 4-3 16,-2 7-5-16,1-1 0 15,2 19-1-15,1 2-1 16,1 9 4-16,0 4-1 16,-1-2 1-16,2 2 2 15,-3-8-1-15,0 1-2 16,1-4 2-16,-2-7-2 16,1-6 0-16,0-2 3 0,-1-12-19 15,1 2-19-15,-1-5-43 16,0-7-179-16,4-16 167 15</inkml:trace>
  <inkml:trace contextRef="#ctx0" brushRef="#br0" timeOffset="26966.86">19474 17108 1713 0,'3'-7'644'0,"3"-1"-550"15,1-1-54-15,8 4-35 16,-4-4-6-16,7 4 1 16,-2-1-4-16,8 3 3 15,1 4 0-15,8 9-2 0,7 3 2 16,-2 9-3-16,3 2 0 16,-9 7 0-16,-4 3 2 15,-14-4-1-15,-1 2 2 16,-6-8 1-16,-6-1 0 15,-4-3 2-15,-6-2 0 16,-9 1-2-16,-6-3 1 0,-13 3-1 16,-2 0-1-16,-5-4 1 15,1-3 0-15,5-6 7 16,0-4 1-16,7-3 1 16,3-1 5-16,6-1-1 15,7 1 4-15,0 0 2 16,4-1 1-16,5-2-5 15,-2 1-6-15,5 0-6 16,1 2-3-16,3 4-3 16,2-2 4-16,6 8-1 15,-2-1 2-15,9 5 0 16,3 6-1-16,4 0 2 16,1 8-2-16,5 2 3 15,3 3-1-15,-5-2 10 16,6 2 1-16,0-4 2 15,0-2 0-15,-1-1-12 0,-4-6 1 16,-11-5-4-16,-8 0-6 16,-3-4-40-16,-1 1-32 15,1-1-102-15,4-8 110 16</inkml:trace>
  <inkml:trace contextRef="#ctx0" brushRef="#br0" timeOffset="27602.48">20038 17171 1994 0,'0'-1'604'0,"2"6"-513"16,-1 1-82-16,-2 12-48 15,0 4-1-15,-3 12 9 16,11 14 12-16,4 7 19 15,0-1 1-15,3-2 3 16,-3-7 0-16,4-8-1 16,2 0-1-16,3-5-2 15,-1-6 1-15,-4-10-1 16,3-3 0-16,-1-13 3 0,1-1 0 16,1-9-3-16,-1-10-1 15,-3-13-5-15,1-7-3 16,0-9 4-16,1-1 3 15,-2 1 2-15,1 3 0 16,-2 14 0-16,-2 2 0 16,-4 13-2-16,-1 5-2 15,-2 6-8-15,-1 5-5 0,5 14-3 16,-2 5-6-16,-1 15 0 16,2 8 4-16,5 13-3 15,7 9 8-15,1 1 5 16,2-1 2-16,-1-6 10 15,-2-10 2-15,5-13 4 16,4-8 3-16,5-12 16 16,2-3 10-16,-2-12 10 15,-1-7 4-15,1-9 7 16,0-10 2-16,6-12 7 16,-3-10-5-16,2-15-10 15,-6-2-15-15,-7-5-14 16,2 6-10-16,-10 7-6 15,-6 0-2-15,-2 14 1 16,-9 0-1-16,-1 8-4 16,4 7-8-16,-8 3-24 15,2 7-32-15,-1 2-45 0,0 4-19 16,3 1 72-16</inkml:trace>
  <inkml:trace contextRef="#ctx0" brushRef="#br0" timeOffset="28904.95">19403 18134 1865 0,'-6'-9'702'16,"1"0"-383"-16,-3-5-248 15,1 1-39-15,3 10-35 16,0 0-6-16,4 5-2 16,0 11 0-16,-2 2-7 15,4 11-4-15,0 16-11 16,1 6-3-16,3 10-4 15,-1 3 2-15,4-9 12 16,2-9 4-16,0-16 14 0,0-9 8 16,-2-12 0-16,-3-2 0 15,3-13-7-15,2-7-8 16,4-9-3-16,2-8-4 16,1-4 11-16,-3-6 6 15,3-4 5-15,-2 0-1 16,-5-2-2-16,4 4 0 0,-5 7-9 15,-1 3 2-15,3 13-10 16,-7 1-7-16,7 14-14 16,-6 1-12-16,5 11-20 15,2 4 6-15,-2 18 8 16,6 8 13-16,-2 10 39 16,5 6 7-16,-1-1 2 15,2-7 5-15,-3-8 10 16,1-6 12-16,-4-10 31 15,1-4 2-15,-6-10 20 16,4-4-1-16,1-5-6 16,1-1-2-16,1-8-7 15,-3-2-5-15,2-9-19 16,5-6-11-16,0-10-17 16,4-5-10-16,2-6-17 0,-9-6-33 15,-1 9-54-15,-9 6-18 16,-2 18 21-16,0 9 53 15</inkml:trace>
  <inkml:trace contextRef="#ctx0" brushRef="#br0" timeOffset="29570.03">20388 17995 1334 0,'2'-6'849'16,"0"0"-413"-16,3 7-418 15,-3-1-52-15,3 14-24 16,0 9-2-16,-2 22 9 16,3 6 23-16,-2 15 17 15,1 0 0-15,4-9 12 0,-2-2 3 16,4-16-1-16,6-9 2 16,-3-12 4-16,10-6 3 15,-5-7 13-15,-1-5 5 16,8-9 9-16,0-9-1 15,5-13-8-15,-4-10-4 16,1-14-12-16,-5-4-6 0,1-4-6 16,4 2-2-16,-6 12 0 15,-2 5-3-15,-4 15-10 16,-3 10-4-16,-4 12-15 16,-1 7-3-16,0 8 0 15,-1 10 4-15,4 23 8 16,-4 5 4-16,4 13 7 15,-1 1 3-15,1-7 9 16,0-4 1-16,4-13 3 16,7-7 3-16,2-16 17 15,3-3 15-15,2-11 28 16,-9-6 13-16,10-14 3 16,2-13-8-16,4-18-23 15,4-4-15-15,-1-21-22 16,1-4-5-16,-2 2-7 15,-2-5-2-15,-3 23-6 0,-4 10-12 16,-11 19-52-16,2 10-26 16,-33 24 53-16</inkml:trace>
  <inkml:trace contextRef="#ctx0" brushRef="#br0" timeOffset="32152.49">16732 9016 1701 0,'3'4'638'15,"2"-4"-555"-15,4 0-63 0,20 13-20 16,-2 4 1-16,19 14 1 16,6 5-2-16,-2 4-3 15,9 5 1-15,-12 6 2 16,-2 4-3-16,2 2 3 16,-1-1-1-16,-8-14 2 15,-1-5-13-15,-17-16-35 16,-7-10 542-16,-19-36-400 15</inkml:trace>
  <inkml:trace contextRef="#ctx0" brushRef="#br0" timeOffset="32340.08">17029 8959 1791 0,'-25'26'596'15,"-15"6"-543"-15,-3 14-38 16,-18 25-21-16,-5 15-16 16,-2 10-17-16,0 3-14 15,15 4 23-15,7-9 8 16</inkml:trace>
  <inkml:trace contextRef="#ctx0" brushRef="#br0" timeOffset="32928.18">21685 9022 1931 0,'4'4'608'0,"4"-4"-485"15,6 3-94-15,19 16-32 16,7 3-3-16,16 15-11 16,-3 0-3-16,0 3 0 15,-2 10-9-15,-14 1-6 16,1-1 1-16,-13-2-15 15,-3-6 4-15,-3-13-14 16,-1-7 86-16,-3-29-27 0</inkml:trace>
  <inkml:trace contextRef="#ctx0" brushRef="#br0" timeOffset="33105.71">22131 9006 2138 0,'-13'9'602'0,"-8"5"-506"0,-17 15-117 16,-13 12-19-16,-30 31-49 15,-9 13-10-15,-19 31-10 16,-5 8 651-16,-1 3-424 16</inkml:trace>
  <inkml:trace contextRef="#ctx0" brushRef="#br0" timeOffset="36139.35">14402 3404 550 0,'18'-14'387'16,"3"5"-360"-16,4-1-6 0,-5 3-7 15,7 2-1-15,-3 0 10 16,-2 2 5-16,2 0 16 15,-2 0-13-15,4 3-3 16,1-1-3-16,3 0-13 16,1-1 4-16,4 1-10 15,2-2 0-15,9 1-6 16,-1 1 7-16,8 0-7 16,11 2 0-16,6 2 0 15,4 1 0-15,1 0 0 16,-5-1-4-16,1 3 1 15,1-2-6-15,3 3 6 16,-4-1-3-16,-1-2-1 16,2-1 4-16,3 0 3 15,7-5-3-15,0-4 6 0,0 1 0 16,-11-7 7-16,-9 2-1 16,-10 4 0-16,-4 2-5 15,-14 4-4-15,4 5 0 16</inkml:trace>
  <inkml:trace contextRef="#ctx0" brushRef="#br0" timeOffset="37894.03">15377 11793 1409 0,'4'-6'649'0,"1"4"-644"16,1 1-16-16,5 7-5 15,8 4 0-15,2 3 6 16,-3-4 10-16,12 11 0 16,-7-3 0-16,10 10 6 15,-1 5-1-15,-7 4 3 16,6 8-5-16,-1 4 1 16,-1 3-2-16,1 1 1 15,-1-2-3-15,-7-7-275 16,-6-3 176-16</inkml:trace>
  <inkml:trace contextRef="#ctx0" brushRef="#br0" timeOffset="38270.46">15817 11583 1779 0,'-18'-2'554'0,"-10"20"-610"16,1 15-11-16,-9 16 16 15,0 9 19-15,4 6 35 16,-3-3 3-16,1 1-1 31,2 1 3-31,-3-6-3 0,-1 1 0 0,0-7-1 16,0-3 2-16,7-7 10 15,7-3 4-15,5-11 23 16,3-8 8-16,5-6-2 16,3-8-1-16,2-2-6 15,1 1-2-15,0-4-7 16,-1 0-5-16,1-2-14 16,3 0-4-16,-1 2-8 15,1 4-1-15,1 1-28 16,-1 1-27-16,3 8 36 0</inkml:trace>
  <inkml:trace contextRef="#ctx0" brushRef="#br0" timeOffset="40036.08">21692 11495 1530 0,'-3'-16'678'16,"2"1"-566"-16,0 7-61 16,1 4-25-16,1 2-10 15,8 10-14-15,3 3-1 16,9 16-2-16,4 13 1 15,8 19 0-15,4 8 0 0,-1 6 0 16,4 2 0-16,-15-13 0 16,4-3 1-16,-11-10 2 15,-4-7 0-15,7-1-3 16,-10-8 0-16,2-2 1 16,-2-6 0-16,-8-8 0 15,2 0-11-15,-3-10-38 16,0-2-31-16,-2-10-284 15,-2-18 223-15</inkml:trace>
  <inkml:trace contextRef="#ctx0" brushRef="#br0" timeOffset="40251.81">22094 11528 1891 0,'-3'-6'609'0,"-3"2"-491"0,-4 3-89 15,-7 13-40-15,-1 9-1 16,-18 14 2-16,3 10 3 16,3 13 7-16,-5-1 0 15,8 6 0-15,-2 0 3 16,-3-7-15-16,7 0-14 0,2-8-32 16,-2-2-18-16,3 0 47 15</inkml:trace>
  <inkml:trace contextRef="#ctx0" brushRef="#br0" timeOffset="41190.83">21642 13927 1972 0,'2'-4'626'0,"1"-1"-469"16,0 5-140-16,8 13-50 16,2 9-1-16,-1 12-2 15,0 5 19-15,1 11 13 16,4 2 2-16,4 5 2 0,3 0 0 16,3-3 0-16,-3-8 0 15,3-7 0-15,-2-5 4 16,-6-13-15-16,2-1-10 15,-8-12-26-15,-2-4-20 16,-6-8-21-16,5-1-13 16,-10-19 53-16</inkml:trace>
  <inkml:trace contextRef="#ctx0" brushRef="#br0" timeOffset="41452.94">21982 14032 1623 0,'0'-11'682'15,"5"5"-544"-15,-9 4-108 16,-2 0-12-16,-13 4-6 16,-2 4-1-16,-9 11-4 15,-3 10 2-15,-8 9-1 16,-4 6-1-16,1 4-8 16,0-1 17-16,9-4 11 15,5-1 5-15,6-10 10 16,3-4-21-16,5-4-11 15,-3-8-6-15,9 0 4 16,1-4-20-16,9-3-37 16,-1-2-20-16,1-3-362 0,4-2 282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4A1C9F15-1E11-C543-B471-400E87B7775B}"/>
              </a:ext>
            </a:extLst>
          </p:cNvPr>
          <p:cNvSpPr>
            <a:spLocks noGrp="1" noChangeArrowheads="1"/>
          </p:cNvSpPr>
          <p:nvPr>
            <p:ph type="hdr" sz="quarter"/>
          </p:nvPr>
        </p:nvSpPr>
        <p:spPr bwMode="auto">
          <a:xfrm>
            <a:off x="0" y="0"/>
            <a:ext cx="3181350" cy="471488"/>
          </a:xfrm>
          <a:prstGeom prst="rect">
            <a:avLst/>
          </a:prstGeom>
          <a:noFill/>
          <a:ln w="9525">
            <a:noFill/>
            <a:miter lim="800000"/>
            <a:headEnd/>
            <a:tailEnd/>
          </a:ln>
          <a:effectLst/>
        </p:spPr>
        <p:txBody>
          <a:bodyPr vert="horz" wrap="square" lIns="94792" tIns="47396" rIns="94792" bIns="47396" numCol="1" anchor="t" anchorCtr="0" compatLnSpc="1">
            <a:prstTxWarp prst="textNoShape">
              <a:avLst/>
            </a:prstTxWarp>
          </a:bodyPr>
          <a:lstStyle>
            <a:lvl1pPr defTabSz="947738" eaLnBrk="1" hangingPunct="1">
              <a:defRPr sz="1300">
                <a:latin typeface="Times New Roman" panose="02020603050405020304" pitchFamily="18" charset="0"/>
              </a:defRPr>
            </a:lvl1pPr>
          </a:lstStyle>
          <a:p>
            <a:pPr>
              <a:defRPr/>
            </a:pPr>
            <a:endParaRPr lang="en-US" altLang="en-US"/>
          </a:p>
        </p:txBody>
      </p:sp>
      <p:sp>
        <p:nvSpPr>
          <p:cNvPr id="106499" name="Rectangle 3">
            <a:extLst>
              <a:ext uri="{FF2B5EF4-FFF2-40B4-BE49-F238E27FC236}">
                <a16:creationId xmlns:a16="http://schemas.microsoft.com/office/drawing/2014/main" id="{EB2C5996-0A11-2744-9789-A50BCCFE2562}"/>
              </a:ext>
            </a:extLst>
          </p:cNvPr>
          <p:cNvSpPr>
            <a:spLocks noGrp="1" noChangeArrowheads="1"/>
          </p:cNvSpPr>
          <p:nvPr>
            <p:ph type="dt" idx="1"/>
          </p:nvPr>
        </p:nvSpPr>
        <p:spPr bwMode="auto">
          <a:xfrm>
            <a:off x="4133850" y="0"/>
            <a:ext cx="3181350" cy="471488"/>
          </a:xfrm>
          <a:prstGeom prst="rect">
            <a:avLst/>
          </a:prstGeom>
          <a:noFill/>
          <a:ln w="9525">
            <a:noFill/>
            <a:miter lim="800000"/>
            <a:headEnd/>
            <a:tailEnd/>
          </a:ln>
          <a:effectLst/>
        </p:spPr>
        <p:txBody>
          <a:bodyPr vert="horz" wrap="square" lIns="94792" tIns="47396" rIns="94792" bIns="47396" numCol="1" anchor="t" anchorCtr="0" compatLnSpc="1">
            <a:prstTxWarp prst="textNoShape">
              <a:avLst/>
            </a:prstTxWarp>
          </a:bodyPr>
          <a:lstStyle>
            <a:lvl1pPr algn="r" defTabSz="947738" eaLnBrk="1" hangingPunct="1">
              <a:defRPr sz="1300">
                <a:latin typeface="Times New Roman" panose="02020603050405020304" pitchFamily="18" charset="0"/>
              </a:defRPr>
            </a:lvl1pPr>
          </a:lstStyle>
          <a:p>
            <a:pPr>
              <a:defRPr/>
            </a:pPr>
            <a:endParaRPr lang="en-US" altLang="en-US"/>
          </a:p>
        </p:txBody>
      </p:sp>
      <p:sp>
        <p:nvSpPr>
          <p:cNvPr id="2052" name="Rectangle 4"/>
          <p:cNvSpPr>
            <a:spLocks noGrp="1" noRot="1" noChangeAspect="1" noChangeArrowheads="1" noTextEdit="1"/>
          </p:cNvSpPr>
          <p:nvPr>
            <p:ph type="sldImg" idx="2"/>
          </p:nvPr>
        </p:nvSpPr>
        <p:spPr bwMode="auto">
          <a:xfrm>
            <a:off x="1246188" y="709613"/>
            <a:ext cx="4824412" cy="36179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1" name="Rectangle 5">
            <a:extLst>
              <a:ext uri="{FF2B5EF4-FFF2-40B4-BE49-F238E27FC236}">
                <a16:creationId xmlns:a16="http://schemas.microsoft.com/office/drawing/2014/main" id="{0D110D48-9ACF-6147-9014-3402988FD31D}"/>
              </a:ext>
            </a:extLst>
          </p:cNvPr>
          <p:cNvSpPr>
            <a:spLocks noGrp="1" noChangeArrowheads="1"/>
          </p:cNvSpPr>
          <p:nvPr>
            <p:ph type="body" sz="quarter" idx="3"/>
          </p:nvPr>
        </p:nvSpPr>
        <p:spPr bwMode="auto">
          <a:xfrm>
            <a:off x="954088" y="4564063"/>
            <a:ext cx="5407025" cy="4327525"/>
          </a:xfrm>
          <a:prstGeom prst="rect">
            <a:avLst/>
          </a:prstGeom>
          <a:noFill/>
          <a:ln w="9525">
            <a:noFill/>
            <a:miter lim="800000"/>
            <a:headEnd/>
            <a:tailEnd/>
          </a:ln>
          <a:effectLst/>
        </p:spPr>
        <p:txBody>
          <a:bodyPr vert="horz" wrap="square" lIns="94792" tIns="47396" rIns="94792" bIns="4739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6502" name="Rectangle 6">
            <a:extLst>
              <a:ext uri="{FF2B5EF4-FFF2-40B4-BE49-F238E27FC236}">
                <a16:creationId xmlns:a16="http://schemas.microsoft.com/office/drawing/2014/main" id="{E8CF1A66-0BB6-424F-8A21-3734F5C81FDF}"/>
              </a:ext>
            </a:extLst>
          </p:cNvPr>
          <p:cNvSpPr>
            <a:spLocks noGrp="1" noChangeArrowheads="1"/>
          </p:cNvSpPr>
          <p:nvPr>
            <p:ph type="ftr" sz="quarter" idx="4"/>
          </p:nvPr>
        </p:nvSpPr>
        <p:spPr bwMode="auto">
          <a:xfrm>
            <a:off x="0" y="9129713"/>
            <a:ext cx="3181350" cy="471487"/>
          </a:xfrm>
          <a:prstGeom prst="rect">
            <a:avLst/>
          </a:prstGeom>
          <a:noFill/>
          <a:ln w="9525">
            <a:noFill/>
            <a:miter lim="800000"/>
            <a:headEnd/>
            <a:tailEnd/>
          </a:ln>
          <a:effectLst/>
        </p:spPr>
        <p:txBody>
          <a:bodyPr vert="horz" wrap="square" lIns="94792" tIns="47396" rIns="94792" bIns="47396" numCol="1" anchor="b" anchorCtr="0" compatLnSpc="1">
            <a:prstTxWarp prst="textNoShape">
              <a:avLst/>
            </a:prstTxWarp>
          </a:bodyPr>
          <a:lstStyle>
            <a:lvl1pPr defTabSz="947738" eaLnBrk="1" hangingPunct="1">
              <a:defRPr sz="1300">
                <a:latin typeface="Times New Roman" panose="02020603050405020304" pitchFamily="18" charset="0"/>
              </a:defRPr>
            </a:lvl1pPr>
          </a:lstStyle>
          <a:p>
            <a:pPr>
              <a:defRPr/>
            </a:pPr>
            <a:endParaRPr lang="en-US" altLang="en-US"/>
          </a:p>
        </p:txBody>
      </p:sp>
      <p:sp>
        <p:nvSpPr>
          <p:cNvPr id="106503" name="Rectangle 7">
            <a:extLst>
              <a:ext uri="{FF2B5EF4-FFF2-40B4-BE49-F238E27FC236}">
                <a16:creationId xmlns:a16="http://schemas.microsoft.com/office/drawing/2014/main" id="{2E89F6C9-144B-3749-B8F2-4DD5380836B7}"/>
              </a:ext>
            </a:extLst>
          </p:cNvPr>
          <p:cNvSpPr>
            <a:spLocks noGrp="1" noChangeArrowheads="1"/>
          </p:cNvSpPr>
          <p:nvPr>
            <p:ph type="sldNum" sz="quarter" idx="5"/>
          </p:nvPr>
        </p:nvSpPr>
        <p:spPr bwMode="auto">
          <a:xfrm>
            <a:off x="4133850" y="9129713"/>
            <a:ext cx="3181350" cy="471487"/>
          </a:xfrm>
          <a:prstGeom prst="rect">
            <a:avLst/>
          </a:prstGeom>
          <a:noFill/>
          <a:ln w="9525">
            <a:noFill/>
            <a:miter lim="800000"/>
            <a:headEnd/>
            <a:tailEnd/>
          </a:ln>
          <a:effectLst/>
        </p:spPr>
        <p:txBody>
          <a:bodyPr vert="horz" wrap="square" lIns="94792" tIns="47396" rIns="94792" bIns="47396" numCol="1" anchor="b" anchorCtr="0" compatLnSpc="1">
            <a:prstTxWarp prst="textNoShape">
              <a:avLst/>
            </a:prstTxWarp>
          </a:bodyPr>
          <a:lstStyle>
            <a:lvl1pPr algn="r" defTabSz="947738" eaLnBrk="1" hangingPunct="1">
              <a:defRPr sz="1300">
                <a:latin typeface="Times New Roman" panose="02020603050405020304" pitchFamily="18" charset="0"/>
              </a:defRPr>
            </a:lvl1pPr>
          </a:lstStyle>
          <a:p>
            <a:pPr>
              <a:defRPr/>
            </a:pPr>
            <a:fld id="{59BE83F3-D0E1-4E25-B819-D1EBD80FBA3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ChangeArrowheads="1" noTextEdit="1"/>
          </p:cNvSpPr>
          <p:nvPr>
            <p:ph type="sldImg"/>
          </p:nvPr>
        </p:nvSpPr>
        <p:spPr>
          <a:ln/>
        </p:spPr>
      </p:sp>
      <p:sp>
        <p:nvSpPr>
          <p:cNvPr id="5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6E5E766-AD41-4E61-B0C4-B9351ACE6543}" type="slidenum">
              <a:rPr lang="en-US" altLang="en-US" sz="1300" smtClean="0"/>
              <a:pPr>
                <a:spcBef>
                  <a:spcPct val="0"/>
                </a:spcBef>
              </a:pPr>
              <a:t>1</a:t>
            </a:fld>
            <a:endParaRPr lang="en-US" altLang="en-US"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ChangeArrowheads="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Executing transactions serially in different orders may produce different results, but all are presumed to be acceptable. The DBMS makes no guarantees about which of them will be the outcome of an interleaved execution.</a:t>
            </a:r>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F6257D3-5331-4F11-82BF-06F960CFBB1D}" type="slidenum">
              <a:rPr lang="en-US" altLang="en-US" sz="1300" smtClean="0"/>
              <a:pPr>
                <a:spcBef>
                  <a:spcPct val="0"/>
                </a:spcBef>
              </a:pPr>
              <a:t>10</a:t>
            </a:fld>
            <a:endParaRPr lang="en-US" altLang="en-US" sz="1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ChangeArrowheads="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70F5BE0-4FEE-4BF4-82F5-1904849314A6}" type="slidenum">
              <a:rPr lang="en-US" altLang="en-US" sz="1300" smtClean="0"/>
              <a:pPr>
                <a:spcBef>
                  <a:spcPct val="0"/>
                </a:spcBef>
              </a:pPr>
              <a:t>12</a:t>
            </a:fld>
            <a:endParaRPr lang="en-US" altLang="en-US"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ChangeArrowheads="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Two actions on the same data object conflict if at least one of them is a write.</a:t>
            </a:r>
          </a:p>
          <a:p>
            <a:pPr eaLnBrk="1" hangingPunct="1"/>
            <a:r>
              <a:rPr lang="en-US" altLang="en-US"/>
              <a:t>All actions of aborted transactions are to be undone, and we can therefore imagine that they were never carried out to begin with. </a:t>
            </a:r>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4A1194E-534F-43CF-A92B-D84383A8A956}" type="slidenum">
              <a:rPr lang="en-US" altLang="en-US" sz="1300" smtClean="0"/>
              <a:pPr>
                <a:spcBef>
                  <a:spcPct val="0"/>
                </a:spcBef>
              </a:pPr>
              <a:t>13</a:t>
            </a:fld>
            <a:endParaRPr lang="en-US" altLang="en-US"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Reading uncommitted data</a:t>
            </a:r>
          </a:p>
          <a:p>
            <a:r>
              <a:rPr lang="en-US" altLang="en-US"/>
              <a:t>T1: transfer $100 from A to B</a:t>
            </a:r>
          </a:p>
          <a:p>
            <a:r>
              <a:rPr lang="en-US" altLang="en-US"/>
              <a:t>T2: interest is deposited into these two accounts.</a:t>
            </a:r>
          </a:p>
          <a:p>
            <a:endParaRPr lang="en-US" altLang="en-US"/>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defRPr sz="2400">
                <a:solidFill>
                  <a:schemeClr val="tx1"/>
                </a:solidFill>
                <a:latin typeface="Comic Sans MS" panose="030F0702030302020204" pitchFamily="66" charset="0"/>
                <a:ea typeface="MS PGothic" panose="020B0600070205080204" pitchFamily="34" charset="-128"/>
              </a:defRPr>
            </a:lvl1pPr>
            <a:lvl2pPr marL="742950" indent="-285750" defTabSz="947738">
              <a:defRPr sz="2400">
                <a:solidFill>
                  <a:schemeClr val="tx1"/>
                </a:solidFill>
                <a:latin typeface="Comic Sans MS" panose="030F0702030302020204" pitchFamily="66" charset="0"/>
                <a:ea typeface="MS PGothic" panose="020B0600070205080204" pitchFamily="34" charset="-128"/>
              </a:defRPr>
            </a:lvl2pPr>
            <a:lvl3pPr marL="1143000" indent="-228600" defTabSz="947738">
              <a:defRPr sz="2400">
                <a:solidFill>
                  <a:schemeClr val="tx1"/>
                </a:solidFill>
                <a:latin typeface="Comic Sans MS" panose="030F0702030302020204" pitchFamily="66" charset="0"/>
                <a:ea typeface="MS PGothic" panose="020B0600070205080204" pitchFamily="34" charset="-128"/>
              </a:defRPr>
            </a:lvl3pPr>
            <a:lvl4pPr marL="1600200" indent="-228600" defTabSz="947738">
              <a:defRPr sz="2400">
                <a:solidFill>
                  <a:schemeClr val="tx1"/>
                </a:solidFill>
                <a:latin typeface="Comic Sans MS" panose="030F0702030302020204" pitchFamily="66" charset="0"/>
                <a:ea typeface="MS PGothic" panose="020B0600070205080204" pitchFamily="34" charset="-128"/>
              </a:defRPr>
            </a:lvl4pPr>
            <a:lvl5pPr marL="2057400" indent="-228600" defTabSz="947738">
              <a:defRPr sz="2400">
                <a:solidFill>
                  <a:schemeClr val="tx1"/>
                </a:solidFill>
                <a:latin typeface="Comic Sans MS" panose="030F0702030302020204" pitchFamily="66" charset="0"/>
                <a:ea typeface="MS PGothic" panose="020B0600070205080204" pitchFamily="34" charset="-128"/>
              </a:defRPr>
            </a:lvl5pPr>
            <a:lvl6pPr marL="2514600" indent="-228600" defTabSz="94773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defTabSz="94773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defTabSz="94773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defTabSz="94773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845A4E20-68F5-4075-A223-AE4AA52873B2}" type="slidenum">
              <a:rPr lang="en-US" altLang="en-US" sz="1300" smtClean="0">
                <a:latin typeface="Times New Roman" panose="02020603050405020304" pitchFamily="18" charset="0"/>
              </a:rPr>
              <a:pPr/>
              <a:t>14</a:t>
            </a:fld>
            <a:endParaRPr lang="en-US" altLang="en-US" sz="130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ChangeArrowheads="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8A1B64C-745D-49BE-BB33-4A2977E30383}" type="slidenum">
              <a:rPr lang="en-US" altLang="en-US" sz="1300" smtClean="0"/>
              <a:pPr>
                <a:spcBef>
                  <a:spcPct val="0"/>
                </a:spcBef>
              </a:pPr>
              <a:t>15</a:t>
            </a:fld>
            <a:endParaRPr lang="en-US" altLang="en-US" sz="13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ChangeArrowheads="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1F11B41-F923-432B-BD89-112B277DF70C}" type="slidenum">
              <a:rPr lang="en-US" altLang="en-US" sz="1300" smtClean="0"/>
              <a:pPr>
                <a:spcBef>
                  <a:spcPct val="0"/>
                </a:spcBef>
              </a:pPr>
              <a:t>16</a:t>
            </a:fld>
            <a:endParaRPr lang="en-US" altLang="en-US" sz="1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ChangeArrowheads="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Suppose (1) an account transfer program T1 deducts $100 from account A. Then (2) an interest deposit program T2 reads the current values of account A and add 6% interest to it, then commits. And then (3) T1 is aborted. Now T2 has read a value for A that should never have been there. If T2 had not yet committed, we could deal with the situation by cascading the abort of T1 and also aborting T2. This process recursively aborts any transaction that read data written by T2 and so on.</a:t>
            </a:r>
          </a:p>
          <a:p>
            <a:pPr eaLnBrk="1" hangingPunct="1"/>
            <a:r>
              <a:rPr lang="en-US" altLang="en-US"/>
              <a:t>But T2 has already committed, so we can’t undo its actions. </a:t>
            </a:r>
          </a:p>
          <a:p>
            <a:pPr eaLnBrk="1" hangingPunct="1"/>
            <a:endParaRPr lang="en-US" altLang="en-US"/>
          </a:p>
          <a:p>
            <a:pPr eaLnBrk="1" hangingPunct="1"/>
            <a:r>
              <a:rPr lang="en-US" altLang="en-US"/>
              <a:t>There is another potential problem in undoing the actions of a transaction. When T1 is aborted and its changes are undone, T2’s changes are lost as well, even if T2 decides to commit.</a:t>
            </a: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48FD58E-4105-48CE-B5D7-E8CD70A544F3}" type="slidenum">
              <a:rPr lang="en-US" altLang="en-US" sz="1300" smtClean="0"/>
              <a:pPr>
                <a:spcBef>
                  <a:spcPct val="0"/>
                </a:spcBef>
              </a:pPr>
              <a:t>17</a:t>
            </a:fld>
            <a:endParaRPr lang="en-US" altLang="en-US" sz="1300"/>
          </a:p>
        </p:txBody>
      </p:sp>
    </p:spTree>
    <p:extLst>
      <p:ext uri="{BB962C8B-B14F-4D97-AF65-F5344CB8AC3E}">
        <p14:creationId xmlns:p14="http://schemas.microsoft.com/office/powerpoint/2010/main" val="557192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ChangeArrowheads="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In a recoverable schedule, transactions commit only after (and if!) all transactions whose changes they read commit. </a:t>
            </a:r>
          </a:p>
          <a:p>
            <a:pPr eaLnBrk="1" hangingPunct="1"/>
            <a:endParaRPr lang="en-US" altLang="en-US"/>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0365EB5-D8C6-4C0E-A062-AA0E258ED73D}" type="slidenum">
              <a:rPr lang="en-US" altLang="en-US" sz="1300" smtClean="0"/>
              <a:pPr>
                <a:spcBef>
                  <a:spcPct val="0"/>
                </a:spcBef>
              </a:pPr>
              <a:t>18</a:t>
            </a:fld>
            <a:endParaRPr lang="en-US" altLang="en-US" sz="1300"/>
          </a:p>
        </p:txBody>
      </p:sp>
    </p:spTree>
    <p:extLst>
      <p:ext uri="{BB962C8B-B14F-4D97-AF65-F5344CB8AC3E}">
        <p14:creationId xmlns:p14="http://schemas.microsoft.com/office/powerpoint/2010/main" val="2228868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ChangeArrowheads="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2A3EFD4-64CB-448F-9E4F-30F19560D68B}" type="slidenum">
              <a:rPr lang="en-US" altLang="en-US" sz="1300" smtClean="0"/>
              <a:pPr>
                <a:spcBef>
                  <a:spcPct val="0"/>
                </a:spcBef>
              </a:pPr>
              <a:t>19</a:t>
            </a:fld>
            <a:endParaRPr lang="en-US" altLang="en-US" sz="1300"/>
          </a:p>
        </p:txBody>
      </p:sp>
    </p:spTree>
    <p:extLst>
      <p:ext uri="{BB962C8B-B14F-4D97-AF65-F5344CB8AC3E}">
        <p14:creationId xmlns:p14="http://schemas.microsoft.com/office/powerpoint/2010/main" val="3124790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ChangeArrowheads="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S1,2 are strict schedule.</a:t>
            </a:r>
          </a:p>
          <a:p>
            <a:pPr eaLnBrk="1" hangingPunct="1"/>
            <a:r>
              <a:rPr lang="en-US" altLang="en-US"/>
              <a:t>S3,4 are not</a:t>
            </a:r>
          </a:p>
          <a:p>
            <a:pPr eaLnBrk="1" hangingPunct="1"/>
            <a:r>
              <a:rPr lang="en-US" altLang="en-US"/>
              <a:t>S3: after T2 R(A), T1 W(A)</a:t>
            </a:r>
          </a:p>
          <a:p>
            <a:pPr eaLnBrk="1" hangingPunct="1"/>
            <a:r>
              <a:rPr lang="en-US" altLang="en-US"/>
              <a:t>S4: after T2 R(A), T1 W(A); after T1 W(A), T2 W(A), </a:t>
            </a:r>
          </a:p>
          <a:p>
            <a:pPr eaLnBrk="1" hangingPunct="1"/>
            <a:endParaRPr lang="en-US" altLang="en-US"/>
          </a:p>
          <a:p>
            <a:pPr eaLnBrk="1" hangingPunct="1"/>
            <a:endParaRPr lang="en-US" altLang="en-US"/>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6EBED6D-B7A4-413C-A773-91847D849BD2}" type="slidenum">
              <a:rPr lang="en-US" altLang="en-US" sz="1300" smtClean="0"/>
              <a:pPr>
                <a:spcBef>
                  <a:spcPct val="0"/>
                </a:spcBef>
              </a:pPr>
              <a:t>20</a:t>
            </a:fld>
            <a:endParaRPr lang="en-US" altLang="en-US" sz="1300"/>
          </a:p>
        </p:txBody>
      </p:sp>
    </p:spTree>
    <p:extLst>
      <p:ext uri="{BB962C8B-B14F-4D97-AF65-F5344CB8AC3E}">
        <p14:creationId xmlns:p14="http://schemas.microsoft.com/office/powerpoint/2010/main" val="3114448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this example, the gradebook is the database. On top of the data, DBMS is managing all executions on the database. Multiple database users are trying to modify the database at the same time. So what should the DBMS do?</a:t>
            </a:r>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defRPr sz="2400">
                <a:solidFill>
                  <a:schemeClr val="tx1"/>
                </a:solidFill>
                <a:latin typeface="Comic Sans MS" panose="030F0702030302020204" pitchFamily="66" charset="0"/>
                <a:ea typeface="MS PGothic" panose="020B0600070205080204" pitchFamily="34" charset="-128"/>
              </a:defRPr>
            </a:lvl1pPr>
            <a:lvl2pPr marL="742950" indent="-285750" defTabSz="947738">
              <a:defRPr sz="2400">
                <a:solidFill>
                  <a:schemeClr val="tx1"/>
                </a:solidFill>
                <a:latin typeface="Comic Sans MS" panose="030F0702030302020204" pitchFamily="66" charset="0"/>
                <a:ea typeface="MS PGothic" panose="020B0600070205080204" pitchFamily="34" charset="-128"/>
              </a:defRPr>
            </a:lvl2pPr>
            <a:lvl3pPr marL="1143000" indent="-228600" defTabSz="947738">
              <a:defRPr sz="2400">
                <a:solidFill>
                  <a:schemeClr val="tx1"/>
                </a:solidFill>
                <a:latin typeface="Comic Sans MS" panose="030F0702030302020204" pitchFamily="66" charset="0"/>
                <a:ea typeface="MS PGothic" panose="020B0600070205080204" pitchFamily="34" charset="-128"/>
              </a:defRPr>
            </a:lvl3pPr>
            <a:lvl4pPr marL="1600200" indent="-228600" defTabSz="947738">
              <a:defRPr sz="2400">
                <a:solidFill>
                  <a:schemeClr val="tx1"/>
                </a:solidFill>
                <a:latin typeface="Comic Sans MS" panose="030F0702030302020204" pitchFamily="66" charset="0"/>
                <a:ea typeface="MS PGothic" panose="020B0600070205080204" pitchFamily="34" charset="-128"/>
              </a:defRPr>
            </a:lvl4pPr>
            <a:lvl5pPr marL="2057400" indent="-228600" defTabSz="947738">
              <a:defRPr sz="2400">
                <a:solidFill>
                  <a:schemeClr val="tx1"/>
                </a:solidFill>
                <a:latin typeface="Comic Sans MS" panose="030F0702030302020204" pitchFamily="66" charset="0"/>
                <a:ea typeface="MS PGothic" panose="020B0600070205080204" pitchFamily="34" charset="-128"/>
              </a:defRPr>
            </a:lvl5pPr>
            <a:lvl6pPr marL="2514600" indent="-228600" defTabSz="94773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defTabSz="94773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defTabSz="94773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defTabSz="94773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9C1DD50B-F15B-4AB7-A910-7E20989294C2}" type="slidenum">
              <a:rPr lang="en-US" altLang="en-US" sz="1300" smtClean="0">
                <a:latin typeface="Times New Roman" panose="02020603050405020304" pitchFamily="18" charset="0"/>
              </a:rPr>
              <a:pPr/>
              <a:t>2</a:t>
            </a:fld>
            <a:endParaRPr lang="en-US" altLang="en-US" sz="130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ChangeArrowheads="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S1,2,4 are strict schedule.</a:t>
            </a:r>
          </a:p>
          <a:p>
            <a:pPr eaLnBrk="1" hangingPunct="1"/>
            <a:r>
              <a:rPr lang="en-US" altLang="en-US"/>
              <a:t>S3: after T2 R(A), T1 W(A)</a:t>
            </a:r>
          </a:p>
          <a:p>
            <a:pPr eaLnBrk="1" hangingPunct="1"/>
            <a:endParaRPr lang="en-US" altLang="en-US"/>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C7D8E0D-0F04-4C5E-B998-F1B3F24B51DB}" type="slidenum">
              <a:rPr lang="en-US" altLang="en-US" sz="1300" smtClean="0"/>
              <a:pPr>
                <a:spcBef>
                  <a:spcPct val="0"/>
                </a:spcBef>
              </a:pPr>
              <a:t>21</a:t>
            </a:fld>
            <a:endParaRPr lang="en-US" altLang="en-US" sz="1300"/>
          </a:p>
        </p:txBody>
      </p:sp>
    </p:spTree>
    <p:extLst>
      <p:ext uri="{BB962C8B-B14F-4D97-AF65-F5344CB8AC3E}">
        <p14:creationId xmlns:p14="http://schemas.microsoft.com/office/powerpoint/2010/main" val="36345138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ChangeArrowheads="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3EC28C9-082C-4AE8-9DE2-F3A519BC3C05}" type="slidenum">
              <a:rPr lang="en-US" altLang="en-US" sz="1300" smtClean="0"/>
              <a:pPr>
                <a:spcBef>
                  <a:spcPct val="0"/>
                </a:spcBef>
              </a:pPr>
              <a:t>22</a:t>
            </a:fld>
            <a:endParaRPr lang="en-US" altLang="en-US" sz="1300"/>
          </a:p>
        </p:txBody>
      </p:sp>
    </p:spTree>
    <p:extLst>
      <p:ext uri="{BB962C8B-B14F-4D97-AF65-F5344CB8AC3E}">
        <p14:creationId xmlns:p14="http://schemas.microsoft.com/office/powerpoint/2010/main" val="5026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ChangeArrowheads="1" noTextEdit="1"/>
          </p:cNvSpPr>
          <p:nvPr>
            <p:ph type="sldImg"/>
          </p:nvPr>
        </p:nvSpPr>
        <p:spPr>
          <a:ln/>
        </p:spPr>
      </p:sp>
      <p:sp>
        <p:nvSpPr>
          <p:cNvPr id="645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45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9D6B9EB-1ECF-40BB-8099-7FC3D53F8047}" type="slidenum">
              <a:rPr lang="en-US" altLang="en-US" sz="1300"/>
              <a:pPr>
                <a:spcBef>
                  <a:spcPct val="0"/>
                </a:spcBef>
              </a:pPr>
              <a:t>23</a:t>
            </a:fld>
            <a:endParaRPr lang="en-US" altLang="en-US" sz="1300"/>
          </a:p>
        </p:txBody>
      </p:sp>
    </p:spTree>
    <p:extLst>
      <p:ext uri="{BB962C8B-B14F-4D97-AF65-F5344CB8AC3E}">
        <p14:creationId xmlns:p14="http://schemas.microsoft.com/office/powerpoint/2010/main" val="1068357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ChangeArrowheads="1" noTextEdit="1"/>
          </p:cNvSpPr>
          <p:nvPr>
            <p:ph type="sldImg"/>
          </p:nvPr>
        </p:nvSpPr>
        <p:spPr>
          <a:ln/>
        </p:spPr>
      </p:sp>
      <p:sp>
        <p:nvSpPr>
          <p:cNvPr id="665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665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0EEE147-BD32-406B-8FC0-4D03F5A2DA6A}" type="slidenum">
              <a:rPr lang="en-US" altLang="en-US" sz="1300"/>
              <a:pPr>
                <a:spcBef>
                  <a:spcPct val="0"/>
                </a:spcBef>
              </a:pPr>
              <a:t>24</a:t>
            </a:fld>
            <a:endParaRPr lang="en-US" altLang="en-US" sz="1300"/>
          </a:p>
        </p:txBody>
      </p:sp>
    </p:spTree>
    <p:extLst>
      <p:ext uri="{BB962C8B-B14F-4D97-AF65-F5344CB8AC3E}">
        <p14:creationId xmlns:p14="http://schemas.microsoft.com/office/powerpoint/2010/main" val="10762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ChangeArrowheads="1" noTextEdit="1"/>
          </p:cNvSpPr>
          <p:nvPr>
            <p:ph type="sldImg"/>
          </p:nvPr>
        </p:nvSpPr>
        <p:spPr>
          <a:ln/>
        </p:spPr>
      </p:sp>
      <p:sp>
        <p:nvSpPr>
          <p:cNvPr id="686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86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AE16AC2-48DE-447B-AABA-F6B6CF1B88F3}" type="slidenum">
              <a:rPr lang="en-US" altLang="en-US" sz="1300"/>
              <a:pPr>
                <a:spcBef>
                  <a:spcPct val="0"/>
                </a:spcBef>
              </a:pPr>
              <a:t>25</a:t>
            </a:fld>
            <a:endParaRPr lang="en-US" altLang="en-US" sz="1300"/>
          </a:p>
        </p:txBody>
      </p:sp>
    </p:spTree>
    <p:extLst>
      <p:ext uri="{BB962C8B-B14F-4D97-AF65-F5344CB8AC3E}">
        <p14:creationId xmlns:p14="http://schemas.microsoft.com/office/powerpoint/2010/main" val="2778687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ChangeArrowheads="1" noTextEdit="1"/>
          </p:cNvSpPr>
          <p:nvPr>
            <p:ph type="sldImg"/>
          </p:nvPr>
        </p:nvSpPr>
        <p:spPr>
          <a:ln/>
        </p:spPr>
      </p:sp>
      <p:sp>
        <p:nvSpPr>
          <p:cNvPr id="706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06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FE8624B-2D71-400B-9ACA-EEF9E3D2CAE0}" type="slidenum">
              <a:rPr lang="en-US" altLang="en-US" sz="1300"/>
              <a:pPr>
                <a:spcBef>
                  <a:spcPct val="0"/>
                </a:spcBef>
              </a:pPr>
              <a:t>26</a:t>
            </a:fld>
            <a:endParaRPr lang="en-US" altLang="en-US" sz="1300"/>
          </a:p>
        </p:txBody>
      </p:sp>
    </p:spTree>
    <p:extLst>
      <p:ext uri="{BB962C8B-B14F-4D97-AF65-F5344CB8AC3E}">
        <p14:creationId xmlns:p14="http://schemas.microsoft.com/office/powerpoint/2010/main" val="1461449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ChangeArrowheads="1" noTextEdit="1"/>
          </p:cNvSpPr>
          <p:nvPr>
            <p:ph type="sldImg"/>
          </p:nvPr>
        </p:nvSpPr>
        <p:spPr>
          <a:ln/>
        </p:spPr>
      </p:sp>
      <p:sp>
        <p:nvSpPr>
          <p:cNvPr id="747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47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0FDAC44-0D54-42BA-BF1B-E4E0C0828FEE}" type="slidenum">
              <a:rPr lang="en-US" altLang="en-US" sz="1300"/>
              <a:pPr>
                <a:spcBef>
                  <a:spcPct val="0"/>
                </a:spcBef>
              </a:pPr>
              <a:t>27</a:t>
            </a:fld>
            <a:endParaRPr lang="en-US" altLang="en-US" sz="1300"/>
          </a:p>
        </p:txBody>
      </p:sp>
    </p:spTree>
    <p:extLst>
      <p:ext uri="{BB962C8B-B14F-4D97-AF65-F5344CB8AC3E}">
        <p14:creationId xmlns:p14="http://schemas.microsoft.com/office/powerpoint/2010/main" val="22565328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ChangeArrowheads="1" noTextEdit="1"/>
          </p:cNvSpPr>
          <p:nvPr>
            <p:ph type="sldImg"/>
          </p:nvPr>
        </p:nvSpPr>
        <p:spPr>
          <a:ln/>
        </p:spPr>
      </p:sp>
      <p:sp>
        <p:nvSpPr>
          <p:cNvPr id="768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68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EB19566-F8EC-4F91-9821-D0542EC8913F}" type="slidenum">
              <a:rPr lang="en-US" altLang="en-US" sz="1300"/>
              <a:pPr>
                <a:spcBef>
                  <a:spcPct val="0"/>
                </a:spcBef>
              </a:pPr>
              <a:t>28</a:t>
            </a:fld>
            <a:endParaRPr lang="en-US" altLang="en-US" sz="1300"/>
          </a:p>
        </p:txBody>
      </p:sp>
    </p:spTree>
    <p:extLst>
      <p:ext uri="{BB962C8B-B14F-4D97-AF65-F5344CB8AC3E}">
        <p14:creationId xmlns:p14="http://schemas.microsoft.com/office/powerpoint/2010/main" val="98248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ChangeArrowheads="1" noTextEdit="1"/>
          </p:cNvSpPr>
          <p:nvPr>
            <p:ph type="sldImg"/>
          </p:nvPr>
        </p:nvSpPr>
        <p:spPr>
          <a:ln/>
        </p:spPr>
      </p:sp>
      <p:sp>
        <p:nvSpPr>
          <p:cNvPr id="788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88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D7043ED-2AB8-4C3D-A004-776D006CD461}" type="slidenum">
              <a:rPr lang="en-US" altLang="en-US" sz="1300"/>
              <a:pPr>
                <a:spcBef>
                  <a:spcPct val="0"/>
                </a:spcBef>
              </a:pPr>
              <a:t>29</a:t>
            </a:fld>
            <a:endParaRPr lang="en-US" altLang="en-US" sz="1300"/>
          </a:p>
        </p:txBody>
      </p:sp>
    </p:spTree>
    <p:extLst>
      <p:ext uri="{BB962C8B-B14F-4D97-AF65-F5344CB8AC3E}">
        <p14:creationId xmlns:p14="http://schemas.microsoft.com/office/powerpoint/2010/main" val="14421852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ChangeArrowheads="1" noTextEdit="1"/>
          </p:cNvSpPr>
          <p:nvPr>
            <p:ph type="sldImg"/>
          </p:nvPr>
        </p:nvSpPr>
        <p:spPr>
          <a:ln/>
        </p:spPr>
      </p:sp>
      <p:sp>
        <p:nvSpPr>
          <p:cNvPr id="808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08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D566294-2290-411F-82C8-20F56510792D}" type="slidenum">
              <a:rPr lang="en-US" altLang="en-US" sz="1300"/>
              <a:pPr>
                <a:spcBef>
                  <a:spcPct val="0"/>
                </a:spcBef>
              </a:pPr>
              <a:t>30</a:t>
            </a:fld>
            <a:endParaRPr lang="en-US" altLang="en-US" sz="1300"/>
          </a:p>
        </p:txBody>
      </p:sp>
    </p:spTree>
    <p:extLst>
      <p:ext uri="{BB962C8B-B14F-4D97-AF65-F5344CB8AC3E}">
        <p14:creationId xmlns:p14="http://schemas.microsoft.com/office/powerpoint/2010/main" val="3241140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no concurrency is allowed, then when I am updating the gradebook, no one else can access the gradebook. Obviously, this is very inconvenient. So we do want the DBMS to manage concurrent executions. We also want correct results. </a:t>
            </a:r>
          </a:p>
          <a:p>
            <a:r>
              <a:rPr lang="en-US" altLang="en-US"/>
              <a:t>So what can go wrong? Recall how we access the data. We send query to DBMS, then DBMS would find the page, modify the record, and then write it back to disk. Suppose I need to modify the blue part of this page, TA need to modify the yellow part of the page, and you need to modify the navy part of this page. If we query the page at the same time, each of us will get a local copy of the page. When we are done, we may overwrite each other’s update.</a:t>
            </a:r>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defRPr sz="2400">
                <a:solidFill>
                  <a:schemeClr val="tx1"/>
                </a:solidFill>
                <a:latin typeface="Comic Sans MS" panose="030F0702030302020204" pitchFamily="66" charset="0"/>
                <a:ea typeface="MS PGothic" panose="020B0600070205080204" pitchFamily="34" charset="-128"/>
              </a:defRPr>
            </a:lvl1pPr>
            <a:lvl2pPr marL="742950" indent="-285750" defTabSz="947738">
              <a:defRPr sz="2400">
                <a:solidFill>
                  <a:schemeClr val="tx1"/>
                </a:solidFill>
                <a:latin typeface="Comic Sans MS" panose="030F0702030302020204" pitchFamily="66" charset="0"/>
                <a:ea typeface="MS PGothic" panose="020B0600070205080204" pitchFamily="34" charset="-128"/>
              </a:defRPr>
            </a:lvl2pPr>
            <a:lvl3pPr marL="1143000" indent="-228600" defTabSz="947738">
              <a:defRPr sz="2400">
                <a:solidFill>
                  <a:schemeClr val="tx1"/>
                </a:solidFill>
                <a:latin typeface="Comic Sans MS" panose="030F0702030302020204" pitchFamily="66" charset="0"/>
                <a:ea typeface="MS PGothic" panose="020B0600070205080204" pitchFamily="34" charset="-128"/>
              </a:defRPr>
            </a:lvl3pPr>
            <a:lvl4pPr marL="1600200" indent="-228600" defTabSz="947738">
              <a:defRPr sz="2400">
                <a:solidFill>
                  <a:schemeClr val="tx1"/>
                </a:solidFill>
                <a:latin typeface="Comic Sans MS" panose="030F0702030302020204" pitchFamily="66" charset="0"/>
                <a:ea typeface="MS PGothic" panose="020B0600070205080204" pitchFamily="34" charset="-128"/>
              </a:defRPr>
            </a:lvl4pPr>
            <a:lvl5pPr marL="2057400" indent="-228600" defTabSz="947738">
              <a:defRPr sz="2400">
                <a:solidFill>
                  <a:schemeClr val="tx1"/>
                </a:solidFill>
                <a:latin typeface="Comic Sans MS" panose="030F0702030302020204" pitchFamily="66" charset="0"/>
                <a:ea typeface="MS PGothic" panose="020B0600070205080204" pitchFamily="34" charset="-128"/>
              </a:defRPr>
            </a:lvl5pPr>
            <a:lvl6pPr marL="2514600" indent="-228600" defTabSz="94773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defTabSz="94773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defTabSz="94773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defTabSz="94773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9792EC4A-F60D-4635-81BA-C53FC9F3F1B4}" type="slidenum">
              <a:rPr lang="en-US" altLang="en-US" sz="1300" smtClean="0">
                <a:latin typeface="Times New Roman" panose="02020603050405020304" pitchFamily="18" charset="0"/>
              </a:rPr>
              <a:pPr/>
              <a:t>3</a:t>
            </a:fld>
            <a:endParaRPr lang="en-US" altLang="en-US" sz="130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ChangeArrowheads="1" noTextEdit="1"/>
          </p:cNvSpPr>
          <p:nvPr>
            <p:ph type="sldImg"/>
          </p:nvPr>
        </p:nvSpPr>
        <p:spPr>
          <a:ln/>
        </p:spPr>
      </p:sp>
      <p:sp>
        <p:nvSpPr>
          <p:cNvPr id="829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29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marL="0" marR="0" lvl="0" indent="0" algn="r" defTabSz="947738" rtl="0" eaLnBrk="1" fontAlgn="auto" latinLnBrk="0" hangingPunct="1">
              <a:lnSpc>
                <a:spcPct val="100000"/>
              </a:lnSpc>
              <a:spcBef>
                <a:spcPct val="0"/>
              </a:spcBef>
              <a:spcAft>
                <a:spcPts val="0"/>
              </a:spcAft>
              <a:buClrTx/>
              <a:buSzTx/>
              <a:buFontTx/>
              <a:buNone/>
              <a:tabLst/>
              <a:defRPr/>
            </a:pPr>
            <a:fld id="{69D0D476-6371-4307-B20C-E539442DD786}" type="slidenum">
              <a:rPr kumimoji="0" lang="en-US" altLang="en-US" sz="13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pPr marL="0" marR="0" lvl="0" indent="0" algn="r" defTabSz="947738" rtl="0" eaLnBrk="1" fontAlgn="auto" latinLnBrk="0" hangingPunct="1">
                <a:lnSpc>
                  <a:spcPct val="100000"/>
                </a:lnSpc>
                <a:spcBef>
                  <a:spcPct val="0"/>
                </a:spcBef>
                <a:spcAft>
                  <a:spcPts val="0"/>
                </a:spcAft>
                <a:buClrTx/>
                <a:buSzTx/>
                <a:buFontTx/>
                <a:buNone/>
                <a:tabLst/>
                <a:defRPr/>
              </a:pPr>
              <a:t>31</a:t>
            </a:fld>
            <a:endParaRPr kumimoji="0" lang="en-US" altLang="en-US" sz="13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Tree>
    <p:extLst>
      <p:ext uri="{BB962C8B-B14F-4D97-AF65-F5344CB8AC3E}">
        <p14:creationId xmlns:p14="http://schemas.microsoft.com/office/powerpoint/2010/main" val="31948617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ChangeArrowheads="1" noTextEdit="1"/>
          </p:cNvSpPr>
          <p:nvPr>
            <p:ph type="sldImg"/>
          </p:nvPr>
        </p:nvSpPr>
        <p:spPr>
          <a:ln/>
        </p:spPr>
      </p:sp>
      <p:sp>
        <p:nvSpPr>
          <p:cNvPr id="849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49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05CC991-75A1-47B1-9FB9-E63965CB0746}" type="slidenum">
              <a:rPr lang="en-US" altLang="en-US" sz="1300"/>
              <a:pPr>
                <a:spcBef>
                  <a:spcPct val="0"/>
                </a:spcBef>
              </a:pPr>
              <a:t>32</a:t>
            </a:fld>
            <a:endParaRPr lang="en-US" altLang="en-US" sz="1300"/>
          </a:p>
        </p:txBody>
      </p:sp>
    </p:spTree>
    <p:extLst>
      <p:ext uri="{BB962C8B-B14F-4D97-AF65-F5344CB8AC3E}">
        <p14:creationId xmlns:p14="http://schemas.microsoft.com/office/powerpoint/2010/main" val="31559773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noChangeArrowheads="1" noTextEdit="1"/>
          </p:cNvSpPr>
          <p:nvPr>
            <p:ph type="sldImg"/>
          </p:nvPr>
        </p:nvSpPr>
        <p:spPr>
          <a:ln/>
        </p:spPr>
      </p:sp>
      <p:sp>
        <p:nvSpPr>
          <p:cNvPr id="870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70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B4F3B65-9072-4233-AE5A-C0FC67318A0A}" type="slidenum">
              <a:rPr lang="en-US" altLang="en-US" sz="1300"/>
              <a:pPr>
                <a:spcBef>
                  <a:spcPct val="0"/>
                </a:spcBef>
              </a:pPr>
              <a:t>33</a:t>
            </a:fld>
            <a:endParaRPr lang="en-US" altLang="en-US" sz="1300"/>
          </a:p>
        </p:txBody>
      </p:sp>
    </p:spTree>
    <p:extLst>
      <p:ext uri="{BB962C8B-B14F-4D97-AF65-F5344CB8AC3E}">
        <p14:creationId xmlns:p14="http://schemas.microsoft.com/office/powerpoint/2010/main" val="17890867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noChangeArrowheads="1" noTextEdit="1"/>
          </p:cNvSpPr>
          <p:nvPr>
            <p:ph type="sldImg"/>
          </p:nvPr>
        </p:nvSpPr>
        <p:spPr>
          <a:ln/>
        </p:spPr>
      </p:sp>
      <p:sp>
        <p:nvSpPr>
          <p:cNvPr id="890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90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1F48D5D-4ADA-4C42-95A0-F1E889FFB335}" type="slidenum">
              <a:rPr lang="en-US" altLang="en-US" sz="1300"/>
              <a:pPr>
                <a:spcBef>
                  <a:spcPct val="0"/>
                </a:spcBef>
              </a:pPr>
              <a:t>34</a:t>
            </a:fld>
            <a:endParaRPr lang="en-US" altLang="en-US" sz="1300"/>
          </a:p>
        </p:txBody>
      </p:sp>
    </p:spTree>
    <p:extLst>
      <p:ext uri="{BB962C8B-B14F-4D97-AF65-F5344CB8AC3E}">
        <p14:creationId xmlns:p14="http://schemas.microsoft.com/office/powerpoint/2010/main" val="30120823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ChangeArrowheads="1" noTextEdit="1"/>
          </p:cNvSpPr>
          <p:nvPr>
            <p:ph type="sldImg"/>
          </p:nvPr>
        </p:nvSpPr>
        <p:spPr>
          <a:ln/>
        </p:spPr>
      </p:sp>
      <p:sp>
        <p:nvSpPr>
          <p:cNvPr id="911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now we consider lock insertion using the first approach: analyzing a user program and inserting locks at compile time. Then more options in lock controlling</a:t>
            </a:r>
          </a:p>
        </p:txBody>
      </p:sp>
      <p:sp>
        <p:nvSpPr>
          <p:cNvPr id="911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B8A85A5-342D-48AB-85B7-B4726DAE6BF6}" type="slidenum">
              <a:rPr lang="en-US" altLang="en-US" sz="1300"/>
              <a:pPr>
                <a:spcBef>
                  <a:spcPct val="0"/>
                </a:spcBef>
              </a:pPr>
              <a:t>35</a:t>
            </a:fld>
            <a:endParaRPr lang="en-US" altLang="en-US" sz="1300"/>
          </a:p>
        </p:txBody>
      </p:sp>
    </p:spTree>
    <p:extLst>
      <p:ext uri="{BB962C8B-B14F-4D97-AF65-F5344CB8AC3E}">
        <p14:creationId xmlns:p14="http://schemas.microsoft.com/office/powerpoint/2010/main" val="8737845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ChangeArrowheads="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ADE45A2-B119-4AF6-9E2E-725409C1FAEC}" type="slidenum">
              <a:rPr lang="en-US" altLang="en-US" sz="1300" smtClean="0"/>
              <a:pPr>
                <a:spcBef>
                  <a:spcPct val="0"/>
                </a:spcBef>
              </a:pPr>
              <a:t>36</a:t>
            </a:fld>
            <a:endParaRPr lang="en-US" altLang="en-US" sz="13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ChangeArrowheads="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Two schedules are said to be conflict equivalent if they involve the same set of actions of the same transactions and they order every pair of conflicting actions of two committed transactions in the same way.</a:t>
            </a:r>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318B593-76CA-4F47-82CC-A6F4508809AA}" type="slidenum">
              <a:rPr lang="en-US" altLang="en-US" sz="1300" smtClean="0"/>
              <a:pPr>
                <a:spcBef>
                  <a:spcPct val="0"/>
                </a:spcBef>
              </a:pPr>
              <a:t>37</a:t>
            </a:fld>
            <a:endParaRPr lang="en-US" altLang="en-US" sz="13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ChangeArrowheads="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Schedule on the left is not conflict serializable. There are two pairs of conflicting actions: T1:R(A), T2: W(A) and T2:W(A), T1:W(A). They are not in the same order.</a:t>
            </a:r>
          </a:p>
          <a:p>
            <a:pPr eaLnBrk="1" hangingPunct="1"/>
            <a:endParaRPr lang="en-US" altLang="en-US"/>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04354B6-3F2D-44CB-AC52-7CED9D0694C2}" type="slidenum">
              <a:rPr lang="en-US" altLang="en-US" sz="1300" smtClean="0"/>
              <a:pPr>
                <a:spcBef>
                  <a:spcPct val="0"/>
                </a:spcBef>
              </a:pPr>
              <a:t>38</a:t>
            </a:fld>
            <a:endParaRPr lang="en-US" altLang="en-US" sz="13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ChangeArrowheads="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10D5256-052A-4689-9FB6-3B72FBD31BC4}" type="slidenum">
              <a:rPr lang="en-US" altLang="en-US" sz="1300" smtClean="0"/>
              <a:pPr>
                <a:spcBef>
                  <a:spcPct val="0"/>
                </a:spcBef>
              </a:pPr>
              <a:t>39</a:t>
            </a:fld>
            <a:endParaRPr lang="en-US" altLang="en-US" sz="13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defRPr sz="2400">
                <a:solidFill>
                  <a:schemeClr val="tx1"/>
                </a:solidFill>
                <a:latin typeface="Comic Sans MS" panose="030F0702030302020204" pitchFamily="66" charset="0"/>
                <a:ea typeface="MS PGothic" panose="020B0600070205080204" pitchFamily="34" charset="-128"/>
              </a:defRPr>
            </a:lvl1pPr>
            <a:lvl2pPr marL="742950" indent="-285750" defTabSz="947738">
              <a:defRPr sz="2400">
                <a:solidFill>
                  <a:schemeClr val="tx1"/>
                </a:solidFill>
                <a:latin typeface="Comic Sans MS" panose="030F0702030302020204" pitchFamily="66" charset="0"/>
                <a:ea typeface="MS PGothic" panose="020B0600070205080204" pitchFamily="34" charset="-128"/>
              </a:defRPr>
            </a:lvl2pPr>
            <a:lvl3pPr marL="1143000" indent="-228600" defTabSz="947738">
              <a:defRPr sz="2400">
                <a:solidFill>
                  <a:schemeClr val="tx1"/>
                </a:solidFill>
                <a:latin typeface="Comic Sans MS" panose="030F0702030302020204" pitchFamily="66" charset="0"/>
                <a:ea typeface="MS PGothic" panose="020B0600070205080204" pitchFamily="34" charset="-128"/>
              </a:defRPr>
            </a:lvl3pPr>
            <a:lvl4pPr marL="1600200" indent="-228600" defTabSz="947738">
              <a:defRPr sz="2400">
                <a:solidFill>
                  <a:schemeClr val="tx1"/>
                </a:solidFill>
                <a:latin typeface="Comic Sans MS" panose="030F0702030302020204" pitchFamily="66" charset="0"/>
                <a:ea typeface="MS PGothic" panose="020B0600070205080204" pitchFamily="34" charset="-128"/>
              </a:defRPr>
            </a:lvl4pPr>
            <a:lvl5pPr marL="2057400" indent="-228600" defTabSz="947738">
              <a:defRPr sz="2400">
                <a:solidFill>
                  <a:schemeClr val="tx1"/>
                </a:solidFill>
                <a:latin typeface="Comic Sans MS" panose="030F0702030302020204" pitchFamily="66" charset="0"/>
                <a:ea typeface="MS PGothic" panose="020B0600070205080204" pitchFamily="34" charset="-128"/>
              </a:defRPr>
            </a:lvl5pPr>
            <a:lvl6pPr marL="2514600" indent="-228600" defTabSz="94773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defTabSz="94773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defTabSz="94773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defTabSz="94773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FDAEA262-8CBF-48ED-8262-2A157BC0FA53}" type="slidenum">
              <a:rPr lang="en-US" altLang="en-US" sz="1300" smtClean="0">
                <a:latin typeface="Times New Roman" panose="02020603050405020304" pitchFamily="18" charset="0"/>
              </a:rPr>
              <a:pPr/>
              <a:t>40</a:t>
            </a:fld>
            <a:endParaRPr lang="en-US" altLang="en-US" sz="13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Another problem may occur in transaction is system failure. Suppose I am updating exam 2 grades. When DBMS is writing new grades on disk, system failure occurs, let’s say, the DBMS server is cut of from power.  When it’s back on, DBMS needs to know what have been updated and what haven’t</a:t>
            </a:r>
          </a:p>
          <a:p>
            <a:endParaRPr lang="en-US" altLang="en-US"/>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defRPr sz="2400">
                <a:solidFill>
                  <a:schemeClr val="tx1"/>
                </a:solidFill>
                <a:latin typeface="Comic Sans MS" panose="030F0702030302020204" pitchFamily="66" charset="0"/>
                <a:ea typeface="MS PGothic" panose="020B0600070205080204" pitchFamily="34" charset="-128"/>
              </a:defRPr>
            </a:lvl1pPr>
            <a:lvl2pPr marL="742950" indent="-285750" defTabSz="947738">
              <a:defRPr sz="2400">
                <a:solidFill>
                  <a:schemeClr val="tx1"/>
                </a:solidFill>
                <a:latin typeface="Comic Sans MS" panose="030F0702030302020204" pitchFamily="66" charset="0"/>
                <a:ea typeface="MS PGothic" panose="020B0600070205080204" pitchFamily="34" charset="-128"/>
              </a:defRPr>
            </a:lvl2pPr>
            <a:lvl3pPr marL="1143000" indent="-228600" defTabSz="947738">
              <a:defRPr sz="2400">
                <a:solidFill>
                  <a:schemeClr val="tx1"/>
                </a:solidFill>
                <a:latin typeface="Comic Sans MS" panose="030F0702030302020204" pitchFamily="66" charset="0"/>
                <a:ea typeface="MS PGothic" panose="020B0600070205080204" pitchFamily="34" charset="-128"/>
              </a:defRPr>
            </a:lvl3pPr>
            <a:lvl4pPr marL="1600200" indent="-228600" defTabSz="947738">
              <a:defRPr sz="2400">
                <a:solidFill>
                  <a:schemeClr val="tx1"/>
                </a:solidFill>
                <a:latin typeface="Comic Sans MS" panose="030F0702030302020204" pitchFamily="66" charset="0"/>
                <a:ea typeface="MS PGothic" panose="020B0600070205080204" pitchFamily="34" charset="-128"/>
              </a:defRPr>
            </a:lvl4pPr>
            <a:lvl5pPr marL="2057400" indent="-228600" defTabSz="947738">
              <a:defRPr sz="2400">
                <a:solidFill>
                  <a:schemeClr val="tx1"/>
                </a:solidFill>
                <a:latin typeface="Comic Sans MS" panose="030F0702030302020204" pitchFamily="66" charset="0"/>
                <a:ea typeface="MS PGothic" panose="020B0600070205080204" pitchFamily="34" charset="-128"/>
              </a:defRPr>
            </a:lvl5pPr>
            <a:lvl6pPr marL="2514600" indent="-228600" defTabSz="94773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defTabSz="94773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defTabSz="94773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defTabSz="947738"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26F1BC33-59B8-4226-9532-9D7E77EB6BC6}" type="slidenum">
              <a:rPr lang="en-US" altLang="en-US" sz="1300" smtClean="0">
                <a:latin typeface="Times New Roman" panose="02020603050405020304" pitchFamily="18" charset="0"/>
              </a:rPr>
              <a:pPr/>
              <a:t>4</a:t>
            </a:fld>
            <a:endParaRPr lang="en-US" altLang="en-US" sz="1300">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ChangeArrowheads="1" noTextEdit="1"/>
          </p:cNvSpPr>
          <p:nvPr>
            <p:ph type="sldImg"/>
          </p:nvPr>
        </p:nvSpPr>
        <p:spPr>
          <a:ln/>
        </p:spPr>
      </p:sp>
      <p:sp>
        <p:nvSpPr>
          <p:cNvPr id="931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31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4EB0E42-7A29-4F10-99F2-97211C3EF112}" type="slidenum">
              <a:rPr lang="en-US" altLang="en-US" sz="1300"/>
              <a:pPr>
                <a:spcBef>
                  <a:spcPct val="0"/>
                </a:spcBef>
              </a:pPr>
              <a:t>41</a:t>
            </a:fld>
            <a:endParaRPr lang="en-US" altLang="en-US" sz="1300"/>
          </a:p>
        </p:txBody>
      </p:sp>
    </p:spTree>
    <p:extLst>
      <p:ext uri="{BB962C8B-B14F-4D97-AF65-F5344CB8AC3E}">
        <p14:creationId xmlns:p14="http://schemas.microsoft.com/office/powerpoint/2010/main" val="4733399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noChangeArrowheads="1" noTextEdit="1"/>
          </p:cNvSpPr>
          <p:nvPr>
            <p:ph type="sldImg"/>
          </p:nvPr>
        </p:nvSpPr>
        <p:spPr>
          <a:ln/>
        </p:spPr>
      </p:sp>
      <p:sp>
        <p:nvSpPr>
          <p:cNvPr id="952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52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marL="0" marR="0" lvl="0" indent="0" algn="r" defTabSz="947738" rtl="0" eaLnBrk="1" fontAlgn="auto" latinLnBrk="0" hangingPunct="1">
              <a:lnSpc>
                <a:spcPct val="100000"/>
              </a:lnSpc>
              <a:spcBef>
                <a:spcPct val="0"/>
              </a:spcBef>
              <a:spcAft>
                <a:spcPts val="0"/>
              </a:spcAft>
              <a:buClrTx/>
              <a:buSzTx/>
              <a:buFontTx/>
              <a:buNone/>
              <a:tabLst/>
              <a:defRPr/>
            </a:pPr>
            <a:fld id="{E37883AF-D67B-4C6B-A57A-AE4FB6E8A593}" type="slidenum">
              <a:rPr kumimoji="0" lang="en-US" altLang="en-US" sz="13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pPr marL="0" marR="0" lvl="0" indent="0" algn="r" defTabSz="947738" rtl="0" eaLnBrk="1" fontAlgn="auto" latinLnBrk="0" hangingPunct="1">
                <a:lnSpc>
                  <a:spcPct val="100000"/>
                </a:lnSpc>
                <a:spcBef>
                  <a:spcPct val="0"/>
                </a:spcBef>
                <a:spcAft>
                  <a:spcPts val="0"/>
                </a:spcAft>
                <a:buClrTx/>
                <a:buSzTx/>
                <a:buFontTx/>
                <a:buNone/>
                <a:tabLst/>
                <a:defRPr/>
              </a:pPr>
              <a:t>42</a:t>
            </a:fld>
            <a:endParaRPr kumimoji="0" lang="en-US" altLang="en-US" sz="13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Tree>
    <p:extLst>
      <p:ext uri="{BB962C8B-B14F-4D97-AF65-F5344CB8AC3E}">
        <p14:creationId xmlns:p14="http://schemas.microsoft.com/office/powerpoint/2010/main" val="18557289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ABD39FF-3826-4DF2-843E-4D3A7CE41BA2}" type="slidenum">
              <a:rPr lang="en-US" altLang="en-US" sz="1300"/>
              <a:pPr>
                <a:spcBef>
                  <a:spcPct val="0"/>
                </a:spcBef>
              </a:pPr>
              <a:t>43</a:t>
            </a:fld>
            <a:endParaRPr lang="en-US" altLang="en-US" sz="1300"/>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buFontTx/>
              <a:buChar char="•"/>
            </a:pPr>
            <a:r>
              <a:rPr lang="en-US" altLang="en-US" sz="2400">
                <a:latin typeface="Comic Sans MS" panose="030F0702030302020204" pitchFamily="66" charset="0"/>
              </a:rPr>
              <a:t>When lock contention is low, locks are held longer under Conservative 2PL.</a:t>
            </a:r>
          </a:p>
          <a:p>
            <a:pPr eaLnBrk="1" hangingPunct="1">
              <a:spcBef>
                <a:spcPct val="0"/>
              </a:spcBef>
              <a:buFontTx/>
              <a:buChar char="•"/>
            </a:pPr>
            <a:r>
              <a:rPr lang="en-US" altLang="en-US" sz="2400">
                <a:latin typeface="Comic Sans MS" panose="030F0702030302020204" pitchFamily="66" charset="0"/>
              </a:rPr>
              <a:t>When lock contention is high, Conservative 2PL can reduce the time that locks are held on average.</a:t>
            </a:r>
          </a:p>
          <a:p>
            <a:pPr eaLnBrk="1" hangingPunct="1"/>
            <a:endParaRPr lang="en-US" altLang="en-US"/>
          </a:p>
        </p:txBody>
      </p:sp>
    </p:spTree>
    <p:extLst>
      <p:ext uri="{BB962C8B-B14F-4D97-AF65-F5344CB8AC3E}">
        <p14:creationId xmlns:p14="http://schemas.microsoft.com/office/powerpoint/2010/main" val="6752703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A6CFCEE-30EA-4FBF-8404-83D38A280F9A}" type="slidenum">
              <a:rPr lang="en-US" altLang="en-US" sz="1300"/>
              <a:pPr>
                <a:spcBef>
                  <a:spcPct val="0"/>
                </a:spcBef>
              </a:pPr>
              <a:t>44</a:t>
            </a:fld>
            <a:endParaRPr lang="en-US" altLang="en-US" sz="1300"/>
          </a:p>
        </p:txBody>
      </p:sp>
      <p:sp>
        <p:nvSpPr>
          <p:cNvPr id="99330" name="Rectangle 2"/>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E4967618-03D7-1342-B963-0983B5508C26}"/>
              </a:ext>
            </a:extLst>
          </p:cNvPr>
          <p:cNvSpPr>
            <a:spLocks noGrp="1" noChangeArrowheads="1"/>
          </p:cNvSpPr>
          <p:nvPr>
            <p:ph type="body" idx="1"/>
          </p:nvPr>
        </p:nvSpPr>
        <p:spPr>
          <a:ln/>
          <a:extLst>
            <a:ext uri="{909E8E84-426E-40dd-AFC4-6F175D3DCCD1}"/>
            <a:ext uri="{91240B29-F687-4f45-9708-019B960494DF}"/>
          </a:extLst>
        </p:spPr>
        <p:txBody>
          <a:bodyPr/>
          <a:lstStyle/>
          <a:p>
            <a:pPr eaLnBrk="1" hangingPunct="1">
              <a:spcBef>
                <a:spcPct val="0"/>
              </a:spcBef>
            </a:pPr>
            <a:r>
              <a:rPr lang="en-US" altLang="en-US" sz="2800">
                <a:latin typeface="Comic Sans MS" panose="030F0702030302020204" pitchFamily="66" charset="0"/>
              </a:rPr>
              <a:t>Advanced topics</a:t>
            </a:r>
          </a:p>
          <a:p>
            <a:pPr eaLnBrk="1" hangingPunct="1">
              <a:spcBef>
                <a:spcPct val="0"/>
              </a:spcBef>
              <a:buFontTx/>
              <a:buAutoNum type="arabicParenR"/>
            </a:pPr>
            <a:r>
              <a:rPr lang="en-US" altLang="en-US" sz="2800">
                <a:latin typeface="Comic Sans MS" panose="030F0702030302020204" pitchFamily="66" charset="0"/>
              </a:rPr>
              <a:t>conflict-equivalent schedule, conflict-serializablie schedule, precedence graph</a:t>
            </a:r>
          </a:p>
          <a:p>
            <a:pPr eaLnBrk="1" hangingPunct="1">
              <a:spcBef>
                <a:spcPct val="0"/>
              </a:spcBef>
              <a:buFontTx/>
              <a:buAutoNum type="arabicParenR"/>
            </a:pPr>
            <a:r>
              <a:rPr lang="en-US" altLang="en-US" sz="2800">
                <a:latin typeface="Comic Sans MS" panose="030F0702030302020204" pitchFamily="66" charset="0"/>
              </a:rPr>
              <a:t>multi-granularity locking, crab locking</a:t>
            </a:r>
          </a:p>
          <a:p>
            <a:pPr eaLnBrk="1" hangingPunct="1">
              <a:spcBef>
                <a:spcPct val="0"/>
              </a:spcBef>
            </a:pPr>
            <a:endParaRPr lang="en-US" altLang="en-US" sz="2800">
              <a:latin typeface="Comic Sans MS" panose="030F0702030302020204" pitchFamily="66" charset="0"/>
            </a:endParaRPr>
          </a:p>
          <a:p>
            <a:pPr eaLnBrk="1" hangingPunct="1">
              <a:spcBef>
                <a:spcPct val="0"/>
              </a:spcBef>
            </a:pPr>
            <a:endParaRPr lang="en-US" altLang="en-US" sz="2000">
              <a:latin typeface="Comic Sans MS" panose="030F0702030302020204" pitchFamily="66" charset="0"/>
            </a:endParaRPr>
          </a:p>
          <a:p>
            <a:pPr eaLnBrk="1" hangingPunct="1"/>
            <a:endParaRPr lang="en-US" altLang="en-US"/>
          </a:p>
        </p:txBody>
      </p:sp>
    </p:spTree>
    <p:extLst>
      <p:ext uri="{BB962C8B-B14F-4D97-AF65-F5344CB8AC3E}">
        <p14:creationId xmlns:p14="http://schemas.microsoft.com/office/powerpoint/2010/main" val="9228173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ChangeArrowheads="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E5FBA9B-2320-49CB-8D9F-8236288141CB}" type="slidenum">
              <a:rPr lang="en-US" altLang="en-US" sz="1300" smtClean="0"/>
              <a:pPr>
                <a:spcBef>
                  <a:spcPct val="0"/>
                </a:spcBef>
              </a:pPr>
              <a:t>45</a:t>
            </a:fld>
            <a:endParaRPr lang="en-US" altLang="en-US"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ChangeArrowheads="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Concurrent execution of user programs is essential for good DBMS performance. A user’s program may carry out many operations on the data retrieved from the database, but the DBMS is only concerned about what data is read/written from/to the database. A transaction is the DBMS’s abstract view of a user program: a sequence of reads and write.</a:t>
            </a:r>
          </a:p>
          <a:p>
            <a:pPr eaLnBrk="1" hangingPunct="1"/>
            <a:r>
              <a:rPr lang="en-US" altLang="en-US"/>
              <a:t>In addition to reading and writing, each transaction must specify as its final action either commit, that is complete successfully, or abort, that is terminate and undo all the actions carried out thus far. </a:t>
            </a:r>
          </a:p>
          <a:p>
            <a:pPr eaLnBrk="1" hangingPunct="1"/>
            <a:endParaRPr lang="en-US" altLang="en-US"/>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A140A37-C336-4596-971B-D254D9553ACA}" type="slidenum">
              <a:rPr lang="en-US" altLang="en-US" sz="1300" smtClean="0"/>
              <a:pPr>
                <a:spcBef>
                  <a:spcPct val="0"/>
                </a:spcBef>
              </a:pPr>
              <a:t>5</a:t>
            </a:fld>
            <a:endParaRPr lang="en-US" altLang="en-US"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ChangeArrowheads="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A DBMS must ensure four important properties of transactions to maintain data in the face of concurrent access and system failures. </a:t>
            </a:r>
          </a:p>
          <a:p>
            <a:pPr eaLnBrk="1" hangingPunct="1"/>
            <a:r>
              <a:rPr lang="en-US" altLang="en-US" dirty="0"/>
              <a:t>Atomicity. Either all actions are carried out or none are. Users should not have to worry about the effect of incomplete transactions, say, when a system crash occurs.</a:t>
            </a:r>
          </a:p>
          <a:p>
            <a:pPr eaLnBrk="1" hangingPunct="1"/>
            <a:endParaRPr lang="en-US" altLang="en-US" dirty="0"/>
          </a:p>
          <a:p>
            <a:pPr eaLnBrk="1" hangingPunct="1"/>
            <a:r>
              <a:rPr lang="en-US" altLang="en-US" dirty="0"/>
              <a:t>Consistency: </a:t>
            </a:r>
            <a:r>
              <a:rPr lang="en-US" altLang="en-US" dirty="0">
                <a:latin typeface="Cambria" panose="02040503050406030204" pitchFamily="18" charset="0"/>
              </a:rPr>
              <a:t>Each transaction, run by itself with no concurrent execution of other transactions must preserve the consistency of the database. Ensuring this property of a transaction is the responsibility of the user.</a:t>
            </a:r>
          </a:p>
          <a:p>
            <a:pPr eaLnBrk="1" hangingPunct="1"/>
            <a:endParaRPr lang="en-US" altLang="en-US" dirty="0">
              <a:latin typeface="Cambria" panose="02040503050406030204" pitchFamily="18" charset="0"/>
            </a:endParaRPr>
          </a:p>
          <a:p>
            <a:pPr eaLnBrk="1" hangingPunct="1"/>
            <a:r>
              <a:rPr lang="en-US" altLang="en-US" dirty="0">
                <a:latin typeface="Cambria" panose="02040503050406030204" pitchFamily="18" charset="0"/>
              </a:rPr>
              <a:t>Isolation: users should be able to understand a transaction without considering the effect of other concurrently executing transactions, even if the DBMS interleaves the actions of several transactions of performance reasons.</a:t>
            </a:r>
          </a:p>
          <a:p>
            <a:pPr eaLnBrk="1" hangingPunct="1"/>
            <a:endParaRPr lang="en-US" altLang="en-US" dirty="0">
              <a:latin typeface="Cambria" panose="02040503050406030204" pitchFamily="18" charset="0"/>
            </a:endParaRPr>
          </a:p>
          <a:p>
            <a:pPr eaLnBrk="1" hangingPunct="1"/>
            <a:r>
              <a:rPr lang="en-US" altLang="en-US" dirty="0">
                <a:latin typeface="Cambria" panose="02040503050406030204" pitchFamily="18" charset="0"/>
              </a:rPr>
              <a:t>Durability: Once the transaction has been successfully completed, its effects should persist if the system crashes before all its changes are reflected on disk.</a:t>
            </a:r>
          </a:p>
          <a:p>
            <a:pPr eaLnBrk="1" hangingPunct="1"/>
            <a:endParaRPr lang="en-US" altLang="en-US" dirty="0"/>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4B5B4A6-F986-434A-A55A-EDAF7D4D34B1}" type="slidenum">
              <a:rPr lang="en-US" altLang="en-US" sz="1300" smtClean="0"/>
              <a:pPr>
                <a:spcBef>
                  <a:spcPct val="0"/>
                </a:spcBef>
              </a:pPr>
              <a:t>6</a:t>
            </a:fld>
            <a:endParaRPr lang="en-US" altLang="en-US"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ChangeArrowheads="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 schedule is a list of actions (reading, writing, aborting or committing)</a:t>
            </a:r>
          </a:p>
          <a:p>
            <a:pPr eaLnBrk="1" hangingPunct="1"/>
            <a:r>
              <a:rPr lang="en-US" altLang="en-US" u="sng">
                <a:solidFill>
                  <a:schemeClr val="accent2"/>
                </a:solidFill>
                <a:latin typeface="Cambria" panose="02040503050406030204" pitchFamily="18" charset="0"/>
              </a:rPr>
              <a:t>A complete schedule</a:t>
            </a:r>
            <a:r>
              <a:rPr lang="en-US" altLang="en-US">
                <a:solidFill>
                  <a:schemeClr val="accent2"/>
                </a:solidFill>
                <a:latin typeface="Cambria" panose="02040503050406030204" pitchFamily="18" charset="0"/>
              </a:rPr>
              <a:t> </a:t>
            </a:r>
            <a:r>
              <a:rPr lang="en-US" altLang="en-US">
                <a:latin typeface="Cambria" panose="02040503050406030204" pitchFamily="18" charset="0"/>
              </a:rPr>
              <a:t>contains either an abort or commit for each transaction in the schedule</a:t>
            </a:r>
          </a:p>
          <a:p>
            <a:pPr eaLnBrk="1" hangingPunct="1"/>
            <a:endParaRPr lang="en-US" altLang="en-US"/>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95C570E-7422-4E4D-BAD4-063FE716B4C6}" type="slidenum">
              <a:rPr lang="en-US" altLang="en-US" sz="1300" smtClean="0"/>
              <a:pPr>
                <a:spcBef>
                  <a:spcPct val="0"/>
                </a:spcBef>
              </a:pPr>
              <a:t>7</a:t>
            </a:fld>
            <a:endParaRPr lang="en-US" altLang="en-US"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ChangeArrowheads="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the actions of different transactions are not interleaved, that is, transactions are executed from start to finish, one by one, we call the schedule a serial schedule.</a:t>
            </a:r>
          </a:p>
          <a:p>
            <a:endParaRPr lang="en-US" altLang="en-US"/>
          </a:p>
          <a:p>
            <a:r>
              <a:rPr lang="en-US" altLang="en-US"/>
              <a:t>In serial schedules, all the transactions execute serially one after the other.</a:t>
            </a:r>
          </a:p>
          <a:p>
            <a:r>
              <a:rPr lang="en-US" altLang="en-US"/>
              <a:t>When one transaction executes, no other transaction is allowed to execute.</a:t>
            </a:r>
          </a:p>
          <a:p>
            <a:pPr eaLnBrk="1" hangingPunct="1"/>
            <a:endParaRPr lang="en-US" altLang="en-US"/>
          </a:p>
          <a:p>
            <a:pPr eaLnBrk="1" hangingPunct="1"/>
            <a:endParaRPr lang="en-US" altLang="en-US"/>
          </a:p>
          <a:p>
            <a:pPr eaLnBrk="1" hangingPunct="1"/>
            <a:r>
              <a:rPr lang="en-US" altLang="en-US"/>
              <a:t>1, 2 are serial schedule. 3 is not</a:t>
            </a: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3824ED6-3BF3-4699-8CDE-D8432A07E15E}" type="slidenum">
              <a:rPr lang="en-US" altLang="en-US" sz="1300" smtClean="0"/>
              <a:pPr>
                <a:spcBef>
                  <a:spcPct val="0"/>
                </a:spcBef>
              </a:pPr>
              <a:t>8</a:t>
            </a:fld>
            <a:endParaRPr lang="en-US" altLang="en-US"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ChangeArrowheads="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47738">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47738">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C078FB6-4C84-4BFE-B24C-CA341768AE29}" type="slidenum">
              <a:rPr lang="en-US" altLang="en-US" sz="1300" smtClean="0"/>
              <a:pPr>
                <a:spcBef>
                  <a:spcPct val="0"/>
                </a:spcBef>
              </a:pPr>
              <a:t>9</a:t>
            </a:fld>
            <a:endParaRPr lang="en-US" altLang="en-US"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A2F36979-3C21-6441-82CA-90FC3D743CD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ED7DA77-4FD5-3C44-9B60-CB0F619FFFB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D51EC68-8FF6-0045-A20C-ED6EAA094E67}"/>
              </a:ext>
            </a:extLst>
          </p:cNvPr>
          <p:cNvSpPr>
            <a:spLocks noGrp="1" noChangeArrowheads="1"/>
          </p:cNvSpPr>
          <p:nvPr>
            <p:ph type="sldNum" sz="quarter" idx="12"/>
          </p:nvPr>
        </p:nvSpPr>
        <p:spPr>
          <a:ln/>
        </p:spPr>
        <p:txBody>
          <a:bodyPr/>
          <a:lstStyle>
            <a:lvl1pPr>
              <a:defRPr/>
            </a:lvl1pPr>
          </a:lstStyle>
          <a:p>
            <a:pPr>
              <a:defRPr/>
            </a:pPr>
            <a:fld id="{8B1CF290-E76C-4ED5-86CA-90C4ECF473FB}" type="slidenum">
              <a:rPr lang="en-US" altLang="en-US"/>
              <a:pPr>
                <a:defRPr/>
              </a:pPr>
              <a:t>‹#›</a:t>
            </a:fld>
            <a:endParaRPr lang="en-US" altLang="en-US"/>
          </a:p>
        </p:txBody>
      </p:sp>
    </p:spTree>
    <p:extLst>
      <p:ext uri="{BB962C8B-B14F-4D97-AF65-F5344CB8AC3E}">
        <p14:creationId xmlns:p14="http://schemas.microsoft.com/office/powerpoint/2010/main" val="420607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2F36979-3C21-6441-82CA-90FC3D743CD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ED7DA77-4FD5-3C44-9B60-CB0F619FFFB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D51EC68-8FF6-0045-A20C-ED6EAA094E67}"/>
              </a:ext>
            </a:extLst>
          </p:cNvPr>
          <p:cNvSpPr>
            <a:spLocks noGrp="1" noChangeArrowheads="1"/>
          </p:cNvSpPr>
          <p:nvPr>
            <p:ph type="sldNum" sz="quarter" idx="12"/>
          </p:nvPr>
        </p:nvSpPr>
        <p:spPr>
          <a:ln/>
        </p:spPr>
        <p:txBody>
          <a:bodyPr/>
          <a:lstStyle>
            <a:lvl1pPr>
              <a:defRPr/>
            </a:lvl1pPr>
          </a:lstStyle>
          <a:p>
            <a:pPr>
              <a:defRPr/>
            </a:pPr>
            <a:fld id="{D240119B-EBDF-497A-802A-FF6D4F870F0D}" type="slidenum">
              <a:rPr lang="en-US" altLang="en-US"/>
              <a:pPr>
                <a:defRPr/>
              </a:pPr>
              <a:t>‹#›</a:t>
            </a:fld>
            <a:endParaRPr lang="en-US" altLang="en-US"/>
          </a:p>
        </p:txBody>
      </p:sp>
    </p:spTree>
    <p:extLst>
      <p:ext uri="{BB962C8B-B14F-4D97-AF65-F5344CB8AC3E}">
        <p14:creationId xmlns:p14="http://schemas.microsoft.com/office/powerpoint/2010/main" val="1387462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2F36979-3C21-6441-82CA-90FC3D743CD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ED7DA77-4FD5-3C44-9B60-CB0F619FFFB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D51EC68-8FF6-0045-A20C-ED6EAA094E67}"/>
              </a:ext>
            </a:extLst>
          </p:cNvPr>
          <p:cNvSpPr>
            <a:spLocks noGrp="1" noChangeArrowheads="1"/>
          </p:cNvSpPr>
          <p:nvPr>
            <p:ph type="sldNum" sz="quarter" idx="12"/>
          </p:nvPr>
        </p:nvSpPr>
        <p:spPr>
          <a:ln/>
        </p:spPr>
        <p:txBody>
          <a:bodyPr/>
          <a:lstStyle>
            <a:lvl1pPr>
              <a:defRPr/>
            </a:lvl1pPr>
          </a:lstStyle>
          <a:p>
            <a:pPr>
              <a:defRPr/>
            </a:pPr>
            <a:fld id="{006D585D-B078-4F3D-9E76-110402D72808}" type="slidenum">
              <a:rPr lang="en-US" altLang="en-US"/>
              <a:pPr>
                <a:defRPr/>
              </a:pPr>
              <a:t>‹#›</a:t>
            </a:fld>
            <a:endParaRPr lang="en-US" altLang="en-US"/>
          </a:p>
        </p:txBody>
      </p:sp>
    </p:spTree>
    <p:extLst>
      <p:ext uri="{BB962C8B-B14F-4D97-AF65-F5344CB8AC3E}">
        <p14:creationId xmlns:p14="http://schemas.microsoft.com/office/powerpoint/2010/main" val="2661636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F6F3AB-4BDA-49CA-B4D3-FA3E6E535857}"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11340-96A6-42F4-A944-4FC9F66FEB9A}" type="slidenum">
              <a:rPr lang="en-US" smtClean="0"/>
              <a:t>‹#›</a:t>
            </a:fld>
            <a:endParaRPr lang="en-US"/>
          </a:p>
        </p:txBody>
      </p:sp>
    </p:spTree>
    <p:extLst>
      <p:ext uri="{BB962C8B-B14F-4D97-AF65-F5344CB8AC3E}">
        <p14:creationId xmlns:p14="http://schemas.microsoft.com/office/powerpoint/2010/main" val="3065897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6F3AB-4BDA-49CA-B4D3-FA3E6E535857}"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11340-96A6-42F4-A944-4FC9F66FEB9A}" type="slidenum">
              <a:rPr lang="en-US" smtClean="0"/>
              <a:t>‹#›</a:t>
            </a:fld>
            <a:endParaRPr lang="en-US"/>
          </a:p>
        </p:txBody>
      </p:sp>
    </p:spTree>
    <p:extLst>
      <p:ext uri="{BB962C8B-B14F-4D97-AF65-F5344CB8AC3E}">
        <p14:creationId xmlns:p14="http://schemas.microsoft.com/office/powerpoint/2010/main" val="3886711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F6F3AB-4BDA-49CA-B4D3-FA3E6E535857}"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11340-96A6-42F4-A944-4FC9F66FEB9A}" type="slidenum">
              <a:rPr lang="en-US" smtClean="0"/>
              <a:t>‹#›</a:t>
            </a:fld>
            <a:endParaRPr lang="en-US"/>
          </a:p>
        </p:txBody>
      </p:sp>
    </p:spTree>
    <p:extLst>
      <p:ext uri="{BB962C8B-B14F-4D97-AF65-F5344CB8AC3E}">
        <p14:creationId xmlns:p14="http://schemas.microsoft.com/office/powerpoint/2010/main" val="2717722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F6F3AB-4BDA-49CA-B4D3-FA3E6E535857}"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A11340-96A6-42F4-A944-4FC9F66FEB9A}" type="slidenum">
              <a:rPr lang="en-US" smtClean="0"/>
              <a:t>‹#›</a:t>
            </a:fld>
            <a:endParaRPr lang="en-US"/>
          </a:p>
        </p:txBody>
      </p:sp>
    </p:spTree>
    <p:extLst>
      <p:ext uri="{BB962C8B-B14F-4D97-AF65-F5344CB8AC3E}">
        <p14:creationId xmlns:p14="http://schemas.microsoft.com/office/powerpoint/2010/main" val="576679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F6F3AB-4BDA-49CA-B4D3-FA3E6E535857}" type="datetimeFigureOut">
              <a:rPr lang="en-US" smtClean="0"/>
              <a:t>4/23/2021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A11340-96A6-42F4-A944-4FC9F66FEB9A}" type="slidenum">
              <a:rPr lang="en-US" smtClean="0"/>
              <a:t>‹#›</a:t>
            </a:fld>
            <a:endParaRPr lang="en-US"/>
          </a:p>
        </p:txBody>
      </p:sp>
    </p:spTree>
    <p:extLst>
      <p:ext uri="{BB962C8B-B14F-4D97-AF65-F5344CB8AC3E}">
        <p14:creationId xmlns:p14="http://schemas.microsoft.com/office/powerpoint/2010/main" val="1826982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F6F3AB-4BDA-49CA-B4D3-FA3E6E535857}" type="datetimeFigureOut">
              <a:rPr lang="en-US" smtClean="0"/>
              <a:t>4/23/2021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A11340-96A6-42F4-A944-4FC9F66FEB9A}" type="slidenum">
              <a:rPr lang="en-US" smtClean="0"/>
              <a:t>‹#›</a:t>
            </a:fld>
            <a:endParaRPr lang="en-US"/>
          </a:p>
        </p:txBody>
      </p:sp>
    </p:spTree>
    <p:extLst>
      <p:ext uri="{BB962C8B-B14F-4D97-AF65-F5344CB8AC3E}">
        <p14:creationId xmlns:p14="http://schemas.microsoft.com/office/powerpoint/2010/main" val="40276745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F6F3AB-4BDA-49CA-B4D3-FA3E6E535857}" type="datetimeFigureOut">
              <a:rPr lang="en-US" smtClean="0"/>
              <a:t>4/23/2021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A11340-96A6-42F4-A944-4FC9F66FEB9A}" type="slidenum">
              <a:rPr lang="en-US" smtClean="0"/>
              <a:t>‹#›</a:t>
            </a:fld>
            <a:endParaRPr lang="en-US"/>
          </a:p>
        </p:txBody>
      </p:sp>
    </p:spTree>
    <p:extLst>
      <p:ext uri="{BB962C8B-B14F-4D97-AF65-F5344CB8AC3E}">
        <p14:creationId xmlns:p14="http://schemas.microsoft.com/office/powerpoint/2010/main" val="2028847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F6F3AB-4BDA-49CA-B4D3-FA3E6E535857}"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A11340-96A6-42F4-A944-4FC9F66FEB9A}" type="slidenum">
              <a:rPr lang="en-US" smtClean="0"/>
              <a:t>‹#›</a:t>
            </a:fld>
            <a:endParaRPr lang="en-US"/>
          </a:p>
        </p:txBody>
      </p:sp>
    </p:spTree>
    <p:extLst>
      <p:ext uri="{BB962C8B-B14F-4D97-AF65-F5344CB8AC3E}">
        <p14:creationId xmlns:p14="http://schemas.microsoft.com/office/powerpoint/2010/main" val="1298787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2F36979-3C21-6441-82CA-90FC3D743CD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ED7DA77-4FD5-3C44-9B60-CB0F619FFFB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D51EC68-8FF6-0045-A20C-ED6EAA094E67}"/>
              </a:ext>
            </a:extLst>
          </p:cNvPr>
          <p:cNvSpPr>
            <a:spLocks noGrp="1" noChangeArrowheads="1"/>
          </p:cNvSpPr>
          <p:nvPr>
            <p:ph type="sldNum" sz="quarter" idx="12"/>
          </p:nvPr>
        </p:nvSpPr>
        <p:spPr>
          <a:ln/>
        </p:spPr>
        <p:txBody>
          <a:bodyPr/>
          <a:lstStyle>
            <a:lvl1pPr>
              <a:defRPr/>
            </a:lvl1pPr>
          </a:lstStyle>
          <a:p>
            <a:pPr>
              <a:defRPr/>
            </a:pPr>
            <a:fld id="{FC7A471D-0128-4086-8084-3F164ED90B02}" type="slidenum">
              <a:rPr lang="en-US" altLang="en-US"/>
              <a:pPr>
                <a:defRPr/>
              </a:pPr>
              <a:t>‹#›</a:t>
            </a:fld>
            <a:endParaRPr lang="en-US" altLang="en-US"/>
          </a:p>
        </p:txBody>
      </p:sp>
    </p:spTree>
    <p:extLst>
      <p:ext uri="{BB962C8B-B14F-4D97-AF65-F5344CB8AC3E}">
        <p14:creationId xmlns:p14="http://schemas.microsoft.com/office/powerpoint/2010/main" val="40946008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F6F3AB-4BDA-49CA-B4D3-FA3E6E535857}"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A11340-96A6-42F4-A944-4FC9F66FEB9A}" type="slidenum">
              <a:rPr lang="en-US" smtClean="0"/>
              <a:t>‹#›</a:t>
            </a:fld>
            <a:endParaRPr lang="en-US"/>
          </a:p>
        </p:txBody>
      </p:sp>
    </p:spTree>
    <p:extLst>
      <p:ext uri="{BB962C8B-B14F-4D97-AF65-F5344CB8AC3E}">
        <p14:creationId xmlns:p14="http://schemas.microsoft.com/office/powerpoint/2010/main" val="22425137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6F3AB-4BDA-49CA-B4D3-FA3E6E535857}"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11340-96A6-42F4-A944-4FC9F66FEB9A}" type="slidenum">
              <a:rPr lang="en-US" smtClean="0"/>
              <a:t>‹#›</a:t>
            </a:fld>
            <a:endParaRPr lang="en-US"/>
          </a:p>
        </p:txBody>
      </p:sp>
    </p:spTree>
    <p:extLst>
      <p:ext uri="{BB962C8B-B14F-4D97-AF65-F5344CB8AC3E}">
        <p14:creationId xmlns:p14="http://schemas.microsoft.com/office/powerpoint/2010/main" val="5876262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6F3AB-4BDA-49CA-B4D3-FA3E6E535857}"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11340-96A6-42F4-A944-4FC9F66FEB9A}" type="slidenum">
              <a:rPr lang="en-US" smtClean="0"/>
              <a:t>‹#›</a:t>
            </a:fld>
            <a:endParaRPr lang="en-US"/>
          </a:p>
        </p:txBody>
      </p:sp>
    </p:spTree>
    <p:extLst>
      <p:ext uri="{BB962C8B-B14F-4D97-AF65-F5344CB8AC3E}">
        <p14:creationId xmlns:p14="http://schemas.microsoft.com/office/powerpoint/2010/main" val="138919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2F36979-3C21-6441-82CA-90FC3D743CD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ED7DA77-4FD5-3C44-9B60-CB0F619FFFB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D51EC68-8FF6-0045-A20C-ED6EAA094E67}"/>
              </a:ext>
            </a:extLst>
          </p:cNvPr>
          <p:cNvSpPr>
            <a:spLocks noGrp="1" noChangeArrowheads="1"/>
          </p:cNvSpPr>
          <p:nvPr>
            <p:ph type="sldNum" sz="quarter" idx="12"/>
          </p:nvPr>
        </p:nvSpPr>
        <p:spPr>
          <a:ln/>
        </p:spPr>
        <p:txBody>
          <a:bodyPr/>
          <a:lstStyle>
            <a:lvl1pPr>
              <a:defRPr/>
            </a:lvl1pPr>
          </a:lstStyle>
          <a:p>
            <a:pPr>
              <a:defRPr/>
            </a:pPr>
            <a:fld id="{19F11B1E-1916-4BC8-B9ED-49B714943B63}" type="slidenum">
              <a:rPr lang="en-US" altLang="en-US"/>
              <a:pPr>
                <a:defRPr/>
              </a:pPr>
              <a:t>‹#›</a:t>
            </a:fld>
            <a:endParaRPr lang="en-US" altLang="en-US"/>
          </a:p>
        </p:txBody>
      </p:sp>
    </p:spTree>
    <p:extLst>
      <p:ext uri="{BB962C8B-B14F-4D97-AF65-F5344CB8AC3E}">
        <p14:creationId xmlns:p14="http://schemas.microsoft.com/office/powerpoint/2010/main" val="780435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A2F36979-3C21-6441-82CA-90FC3D743CD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ED7DA77-4FD5-3C44-9B60-CB0F619FFFB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ED51EC68-8FF6-0045-A20C-ED6EAA094E67}"/>
              </a:ext>
            </a:extLst>
          </p:cNvPr>
          <p:cNvSpPr>
            <a:spLocks noGrp="1" noChangeArrowheads="1"/>
          </p:cNvSpPr>
          <p:nvPr>
            <p:ph type="sldNum" sz="quarter" idx="12"/>
          </p:nvPr>
        </p:nvSpPr>
        <p:spPr>
          <a:ln/>
        </p:spPr>
        <p:txBody>
          <a:bodyPr/>
          <a:lstStyle>
            <a:lvl1pPr>
              <a:defRPr/>
            </a:lvl1pPr>
          </a:lstStyle>
          <a:p>
            <a:pPr>
              <a:defRPr/>
            </a:pPr>
            <a:fld id="{0AF000DE-F1AA-4CDA-BF6C-9C46CD56DA97}" type="slidenum">
              <a:rPr lang="en-US" altLang="en-US"/>
              <a:pPr>
                <a:defRPr/>
              </a:pPr>
              <a:t>‹#›</a:t>
            </a:fld>
            <a:endParaRPr lang="en-US" altLang="en-US"/>
          </a:p>
        </p:txBody>
      </p:sp>
    </p:spTree>
    <p:extLst>
      <p:ext uri="{BB962C8B-B14F-4D97-AF65-F5344CB8AC3E}">
        <p14:creationId xmlns:p14="http://schemas.microsoft.com/office/powerpoint/2010/main" val="2263867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2F36979-3C21-6441-82CA-90FC3D743CD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AED7DA77-4FD5-3C44-9B60-CB0F619FFFB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ED51EC68-8FF6-0045-A20C-ED6EAA094E67}"/>
              </a:ext>
            </a:extLst>
          </p:cNvPr>
          <p:cNvSpPr>
            <a:spLocks noGrp="1" noChangeArrowheads="1"/>
          </p:cNvSpPr>
          <p:nvPr>
            <p:ph type="sldNum" sz="quarter" idx="12"/>
          </p:nvPr>
        </p:nvSpPr>
        <p:spPr>
          <a:ln/>
        </p:spPr>
        <p:txBody>
          <a:bodyPr/>
          <a:lstStyle>
            <a:lvl1pPr>
              <a:defRPr/>
            </a:lvl1pPr>
          </a:lstStyle>
          <a:p>
            <a:pPr>
              <a:defRPr/>
            </a:pPr>
            <a:fld id="{F4577B07-DC6B-4351-A725-0FE7FE3A1BBA}" type="slidenum">
              <a:rPr lang="en-US" altLang="en-US"/>
              <a:pPr>
                <a:defRPr/>
              </a:pPr>
              <a:t>‹#›</a:t>
            </a:fld>
            <a:endParaRPr lang="en-US" altLang="en-US"/>
          </a:p>
        </p:txBody>
      </p:sp>
    </p:spTree>
    <p:extLst>
      <p:ext uri="{BB962C8B-B14F-4D97-AF65-F5344CB8AC3E}">
        <p14:creationId xmlns:p14="http://schemas.microsoft.com/office/powerpoint/2010/main" val="729111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2F36979-3C21-6441-82CA-90FC3D743CD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AED7DA77-4FD5-3C44-9B60-CB0F619FFFB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ED51EC68-8FF6-0045-A20C-ED6EAA094E67}"/>
              </a:ext>
            </a:extLst>
          </p:cNvPr>
          <p:cNvSpPr>
            <a:spLocks noGrp="1" noChangeArrowheads="1"/>
          </p:cNvSpPr>
          <p:nvPr>
            <p:ph type="sldNum" sz="quarter" idx="12"/>
          </p:nvPr>
        </p:nvSpPr>
        <p:spPr>
          <a:ln/>
        </p:spPr>
        <p:txBody>
          <a:bodyPr/>
          <a:lstStyle>
            <a:lvl1pPr>
              <a:defRPr/>
            </a:lvl1pPr>
          </a:lstStyle>
          <a:p>
            <a:pPr>
              <a:defRPr/>
            </a:pPr>
            <a:fld id="{5F7F3361-0162-46FD-92A9-19B3AA1ED63F}" type="slidenum">
              <a:rPr lang="en-US" altLang="en-US"/>
              <a:pPr>
                <a:defRPr/>
              </a:pPr>
              <a:t>‹#›</a:t>
            </a:fld>
            <a:endParaRPr lang="en-US" altLang="en-US"/>
          </a:p>
        </p:txBody>
      </p:sp>
    </p:spTree>
    <p:extLst>
      <p:ext uri="{BB962C8B-B14F-4D97-AF65-F5344CB8AC3E}">
        <p14:creationId xmlns:p14="http://schemas.microsoft.com/office/powerpoint/2010/main" val="382674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2F36979-3C21-6441-82CA-90FC3D743CD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AED7DA77-4FD5-3C44-9B60-CB0F619FFFB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ED51EC68-8FF6-0045-A20C-ED6EAA094E67}"/>
              </a:ext>
            </a:extLst>
          </p:cNvPr>
          <p:cNvSpPr>
            <a:spLocks noGrp="1" noChangeArrowheads="1"/>
          </p:cNvSpPr>
          <p:nvPr>
            <p:ph type="sldNum" sz="quarter" idx="12"/>
          </p:nvPr>
        </p:nvSpPr>
        <p:spPr>
          <a:ln/>
        </p:spPr>
        <p:txBody>
          <a:bodyPr/>
          <a:lstStyle>
            <a:lvl1pPr>
              <a:defRPr/>
            </a:lvl1pPr>
          </a:lstStyle>
          <a:p>
            <a:pPr>
              <a:defRPr/>
            </a:pPr>
            <a:fld id="{B61560B3-238E-45C6-A3F8-97FF5BABE587}" type="slidenum">
              <a:rPr lang="en-US" altLang="en-US"/>
              <a:pPr>
                <a:defRPr/>
              </a:pPr>
              <a:t>‹#›</a:t>
            </a:fld>
            <a:endParaRPr lang="en-US" altLang="en-US"/>
          </a:p>
        </p:txBody>
      </p:sp>
    </p:spTree>
    <p:extLst>
      <p:ext uri="{BB962C8B-B14F-4D97-AF65-F5344CB8AC3E}">
        <p14:creationId xmlns:p14="http://schemas.microsoft.com/office/powerpoint/2010/main" val="718845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2F36979-3C21-6441-82CA-90FC3D743CD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ED7DA77-4FD5-3C44-9B60-CB0F619FFFB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ED51EC68-8FF6-0045-A20C-ED6EAA094E67}"/>
              </a:ext>
            </a:extLst>
          </p:cNvPr>
          <p:cNvSpPr>
            <a:spLocks noGrp="1" noChangeArrowheads="1"/>
          </p:cNvSpPr>
          <p:nvPr>
            <p:ph type="sldNum" sz="quarter" idx="12"/>
          </p:nvPr>
        </p:nvSpPr>
        <p:spPr>
          <a:ln/>
        </p:spPr>
        <p:txBody>
          <a:bodyPr/>
          <a:lstStyle>
            <a:lvl1pPr>
              <a:defRPr/>
            </a:lvl1pPr>
          </a:lstStyle>
          <a:p>
            <a:pPr>
              <a:defRPr/>
            </a:pPr>
            <a:fld id="{12EA67B0-0ACA-4756-A693-D92E13F77DD2}" type="slidenum">
              <a:rPr lang="en-US" altLang="en-US"/>
              <a:pPr>
                <a:defRPr/>
              </a:pPr>
              <a:t>‹#›</a:t>
            </a:fld>
            <a:endParaRPr lang="en-US" altLang="en-US"/>
          </a:p>
        </p:txBody>
      </p:sp>
    </p:spTree>
    <p:extLst>
      <p:ext uri="{BB962C8B-B14F-4D97-AF65-F5344CB8AC3E}">
        <p14:creationId xmlns:p14="http://schemas.microsoft.com/office/powerpoint/2010/main" val="327999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2F36979-3C21-6441-82CA-90FC3D743CD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ED7DA77-4FD5-3C44-9B60-CB0F619FFFB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ED51EC68-8FF6-0045-A20C-ED6EAA094E67}"/>
              </a:ext>
            </a:extLst>
          </p:cNvPr>
          <p:cNvSpPr>
            <a:spLocks noGrp="1" noChangeArrowheads="1"/>
          </p:cNvSpPr>
          <p:nvPr>
            <p:ph type="sldNum" sz="quarter" idx="12"/>
          </p:nvPr>
        </p:nvSpPr>
        <p:spPr>
          <a:ln/>
        </p:spPr>
        <p:txBody>
          <a:bodyPr/>
          <a:lstStyle>
            <a:lvl1pPr>
              <a:defRPr/>
            </a:lvl1pPr>
          </a:lstStyle>
          <a:p>
            <a:pPr>
              <a:defRPr/>
            </a:pPr>
            <a:fld id="{FC840D1B-3502-4B65-98A6-5CED6E2074BA}" type="slidenum">
              <a:rPr lang="en-US" altLang="en-US"/>
              <a:pPr>
                <a:defRPr/>
              </a:pPr>
              <a:t>‹#›</a:t>
            </a:fld>
            <a:endParaRPr lang="en-US" altLang="en-US"/>
          </a:p>
        </p:txBody>
      </p:sp>
    </p:spTree>
    <p:extLst>
      <p:ext uri="{BB962C8B-B14F-4D97-AF65-F5344CB8AC3E}">
        <p14:creationId xmlns:p14="http://schemas.microsoft.com/office/powerpoint/2010/main" val="1027380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2F36979-3C21-6441-82CA-90FC3D743CD9}"/>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Times New Roman" panose="02020603050405020304" pitchFamily="18" charset="0"/>
              </a:defRPr>
            </a:lvl1pPr>
          </a:lstStyle>
          <a:p>
            <a:pPr>
              <a:defRPr/>
            </a:pPr>
            <a:endParaRPr lang="en-US" altLang="en-US"/>
          </a:p>
        </p:txBody>
      </p:sp>
      <p:sp>
        <p:nvSpPr>
          <p:cNvPr id="1029" name="Rectangle 5">
            <a:extLst>
              <a:ext uri="{FF2B5EF4-FFF2-40B4-BE49-F238E27FC236}">
                <a16:creationId xmlns:a16="http://schemas.microsoft.com/office/drawing/2014/main" id="{AED7DA77-4FD5-3C44-9B60-CB0F619FFFBF}"/>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Times New Roman" panose="02020603050405020304" pitchFamily="18" charset="0"/>
              </a:defRPr>
            </a:lvl1pPr>
          </a:lstStyle>
          <a:p>
            <a:pPr>
              <a:defRPr/>
            </a:pPr>
            <a:endParaRPr lang="en-US" altLang="en-US"/>
          </a:p>
        </p:txBody>
      </p:sp>
      <p:sp>
        <p:nvSpPr>
          <p:cNvPr id="1030" name="Rectangle 6">
            <a:extLst>
              <a:ext uri="{FF2B5EF4-FFF2-40B4-BE49-F238E27FC236}">
                <a16:creationId xmlns:a16="http://schemas.microsoft.com/office/drawing/2014/main" id="{ED51EC68-8FF6-0045-A20C-ED6EAA094E67}"/>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Times New Roman" panose="02020603050405020304" pitchFamily="18" charset="0"/>
              </a:defRPr>
            </a:lvl1pPr>
          </a:lstStyle>
          <a:p>
            <a:pPr>
              <a:defRPr/>
            </a:pPr>
            <a:fld id="{EBF66C9E-8C0C-49CD-A0AF-35331CFD2CA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ＭＳ Ｐゴシック"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F6F3AB-4BDA-49CA-B4D3-FA3E6E535857}" type="datetimeFigureOut">
              <a:rPr lang="en-US" smtClean="0"/>
              <a:t>4/23/2021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A11340-96A6-42F4-A944-4FC9F66FEB9A}" type="slidenum">
              <a:rPr lang="en-US" smtClean="0"/>
              <a:t>‹#›</a:t>
            </a:fld>
            <a:endParaRPr lang="en-US"/>
          </a:p>
        </p:txBody>
      </p:sp>
    </p:spTree>
    <p:extLst>
      <p:ext uri="{BB962C8B-B14F-4D97-AF65-F5344CB8AC3E}">
        <p14:creationId xmlns:p14="http://schemas.microsoft.com/office/powerpoint/2010/main" val="974141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1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1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1.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31.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30.xml"/><Relationship Id="rId1" Type="http://schemas.openxmlformats.org/officeDocument/2006/relationships/slideLayout" Target="../slideLayouts/slideLayout18.xml"/><Relationship Id="rId4" Type="http://schemas.openxmlformats.org/officeDocument/2006/relationships/image" Target="../media/image13.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4.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15.emf"/></Relationships>
</file>

<file path=ppt/slides/_rels/slide36.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17.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customXml" Target="../ink/ink17.xml"/><Relationship Id="rId7" Type="http://schemas.openxmlformats.org/officeDocument/2006/relationships/customXml" Target="../ink/ink19.xml"/><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18.emf"/><Relationship Id="rId5" Type="http://schemas.openxmlformats.org/officeDocument/2006/relationships/customXml" Target="../ink/ink18.xml"/><Relationship Id="rId4" Type="http://schemas.openxmlformats.org/officeDocument/2006/relationships/image" Target="../media/image16.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41.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21.emf"/></Relationships>
</file>

<file path=ppt/slides/_rels/slide42.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160.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877888" y="139700"/>
            <a:ext cx="7772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3600">
                <a:solidFill>
                  <a:schemeClr val="tx2"/>
                </a:solidFill>
                <a:latin typeface="Cambria" panose="02040503050406030204" pitchFamily="18" charset="0"/>
              </a:rPr>
              <a:t>Transaction Management</a:t>
            </a:r>
          </a:p>
        </p:txBody>
      </p:sp>
      <p:grpSp>
        <p:nvGrpSpPr>
          <p:cNvPr id="4099" name="Group 2"/>
          <p:cNvGrpSpPr>
            <a:grpSpLocks/>
          </p:cNvGrpSpPr>
          <p:nvPr/>
        </p:nvGrpSpPr>
        <p:grpSpPr bwMode="auto">
          <a:xfrm>
            <a:off x="7086600" y="2514600"/>
            <a:ext cx="1676400" cy="3124200"/>
            <a:chOff x="1371600" y="1905000"/>
            <a:chExt cx="1676400" cy="3124200"/>
          </a:xfrm>
        </p:grpSpPr>
        <p:sp>
          <p:nvSpPr>
            <p:cNvPr id="4101" name="Rectangle 5"/>
            <p:cNvSpPr>
              <a:spLocks noChangeArrowheads="1"/>
            </p:cNvSpPr>
            <p:nvPr/>
          </p:nvSpPr>
          <p:spPr bwMode="auto">
            <a:xfrm>
              <a:off x="1600200" y="3200400"/>
              <a:ext cx="14478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2400">
                  <a:latin typeface="Comic Sans MS" panose="030F0702030302020204" pitchFamily="66" charset="0"/>
                </a:rPr>
                <a:t>DBMS</a:t>
              </a:r>
            </a:p>
          </p:txBody>
        </p:sp>
        <p:sp>
          <p:nvSpPr>
            <p:cNvPr id="4102" name="Rectangle 7"/>
            <p:cNvSpPr>
              <a:spLocks noChangeArrowheads="1"/>
            </p:cNvSpPr>
            <p:nvPr/>
          </p:nvSpPr>
          <p:spPr bwMode="auto">
            <a:xfrm>
              <a:off x="1676400" y="4343400"/>
              <a:ext cx="12954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endParaRPr lang="en-US" altLang="en-US" sz="2400">
                <a:latin typeface="Comic Sans MS" panose="030F0702030302020204" pitchFamily="66" charset="0"/>
              </a:endParaRPr>
            </a:p>
          </p:txBody>
        </p:sp>
        <p:sp>
          <p:nvSpPr>
            <p:cNvPr id="4103" name="Oval 9"/>
            <p:cNvSpPr>
              <a:spLocks noChangeArrowheads="1"/>
            </p:cNvSpPr>
            <p:nvPr/>
          </p:nvSpPr>
          <p:spPr bwMode="auto">
            <a:xfrm>
              <a:off x="1676400" y="4648200"/>
              <a:ext cx="1295400" cy="3810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104" name="Oval 6"/>
            <p:cNvSpPr>
              <a:spLocks noChangeArrowheads="1"/>
            </p:cNvSpPr>
            <p:nvPr/>
          </p:nvSpPr>
          <p:spPr bwMode="auto">
            <a:xfrm>
              <a:off x="1676400" y="4114800"/>
              <a:ext cx="1295400" cy="3810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105" name="Text Box 10"/>
            <p:cNvSpPr txBox="1">
              <a:spLocks noChangeArrowheads="1"/>
            </p:cNvSpPr>
            <p:nvPr/>
          </p:nvSpPr>
          <p:spPr bwMode="auto">
            <a:xfrm>
              <a:off x="2057400" y="4343400"/>
              <a:ext cx="59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DB</a:t>
              </a:r>
            </a:p>
          </p:txBody>
        </p:sp>
        <p:sp>
          <p:nvSpPr>
            <p:cNvPr id="4106" name="Line 11"/>
            <p:cNvSpPr>
              <a:spLocks noChangeShapeType="1"/>
            </p:cNvSpPr>
            <p:nvPr/>
          </p:nvSpPr>
          <p:spPr bwMode="auto">
            <a:xfrm>
              <a:off x="2133600" y="37338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7" name="Line 12"/>
            <p:cNvSpPr>
              <a:spLocks noChangeShapeType="1"/>
            </p:cNvSpPr>
            <p:nvPr/>
          </p:nvSpPr>
          <p:spPr bwMode="auto">
            <a:xfrm flipV="1">
              <a:off x="2514600" y="37338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8" name="Rectangle 13"/>
            <p:cNvSpPr>
              <a:spLocks noChangeArrowheads="1"/>
            </p:cNvSpPr>
            <p:nvPr/>
          </p:nvSpPr>
          <p:spPr bwMode="auto">
            <a:xfrm>
              <a:off x="1676400" y="1905000"/>
              <a:ext cx="304800" cy="838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800">
                  <a:latin typeface="Comic Sans MS" panose="030F0702030302020204" pitchFamily="66" charset="0"/>
                </a:rPr>
                <a:t>P1</a:t>
              </a:r>
            </a:p>
          </p:txBody>
        </p:sp>
        <p:sp>
          <p:nvSpPr>
            <p:cNvPr id="4109" name="Rectangle 15"/>
            <p:cNvSpPr>
              <a:spLocks noChangeArrowheads="1"/>
            </p:cNvSpPr>
            <p:nvPr/>
          </p:nvSpPr>
          <p:spPr bwMode="auto">
            <a:xfrm>
              <a:off x="2133600" y="2057400"/>
              <a:ext cx="304800" cy="838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800">
                  <a:latin typeface="Comic Sans MS" panose="030F0702030302020204" pitchFamily="66" charset="0"/>
                </a:rPr>
                <a:t>P2</a:t>
              </a:r>
            </a:p>
          </p:txBody>
        </p:sp>
        <p:sp>
          <p:nvSpPr>
            <p:cNvPr id="4110" name="Rectangle 16"/>
            <p:cNvSpPr>
              <a:spLocks noChangeArrowheads="1"/>
            </p:cNvSpPr>
            <p:nvPr/>
          </p:nvSpPr>
          <p:spPr bwMode="auto">
            <a:xfrm>
              <a:off x="2590800" y="1905000"/>
              <a:ext cx="304800" cy="838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800">
                  <a:latin typeface="Comic Sans MS" panose="030F0702030302020204" pitchFamily="66" charset="0"/>
                </a:rPr>
                <a:t>P3</a:t>
              </a:r>
            </a:p>
          </p:txBody>
        </p:sp>
        <p:sp>
          <p:nvSpPr>
            <p:cNvPr id="4111" name="Line 17"/>
            <p:cNvSpPr>
              <a:spLocks noChangeShapeType="1"/>
            </p:cNvSpPr>
            <p:nvPr/>
          </p:nvSpPr>
          <p:spPr bwMode="auto">
            <a:xfrm>
              <a:off x="1828800" y="2743200"/>
              <a:ext cx="0" cy="457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2" name="Line 18"/>
            <p:cNvSpPr>
              <a:spLocks noChangeShapeType="1"/>
            </p:cNvSpPr>
            <p:nvPr/>
          </p:nvSpPr>
          <p:spPr bwMode="auto">
            <a:xfrm>
              <a:off x="2743200" y="2743200"/>
              <a:ext cx="0" cy="457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3" name="Line 19"/>
            <p:cNvSpPr>
              <a:spLocks noChangeShapeType="1"/>
            </p:cNvSpPr>
            <p:nvPr/>
          </p:nvSpPr>
          <p:spPr bwMode="auto">
            <a:xfrm>
              <a:off x="2286000" y="2895600"/>
              <a:ext cx="0" cy="304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4" name="Text Box 20"/>
            <p:cNvSpPr txBox="1">
              <a:spLocks noChangeArrowheads="1"/>
            </p:cNvSpPr>
            <p:nvPr/>
          </p:nvSpPr>
          <p:spPr bwMode="auto">
            <a:xfrm>
              <a:off x="1371600" y="2857500"/>
              <a:ext cx="5159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R/W</a:t>
              </a:r>
            </a:p>
          </p:txBody>
        </p:sp>
        <p:sp>
          <p:nvSpPr>
            <p:cNvPr id="4115" name="Text Box 21"/>
            <p:cNvSpPr txBox="1">
              <a:spLocks noChangeArrowheads="1"/>
            </p:cNvSpPr>
            <p:nvPr/>
          </p:nvSpPr>
          <p:spPr bwMode="auto">
            <a:xfrm>
              <a:off x="1676400" y="3810000"/>
              <a:ext cx="5159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R/W</a:t>
              </a:r>
            </a:p>
          </p:txBody>
        </p:sp>
      </p:grpSp>
      <p:sp>
        <p:nvSpPr>
          <p:cNvPr id="20" name="Rectangle 2">
            <a:extLst>
              <a:ext uri="{FF2B5EF4-FFF2-40B4-BE49-F238E27FC236}">
                <a16:creationId xmlns:a16="http://schemas.microsoft.com/office/drawing/2014/main" id="{47D2D4CF-FA1F-1349-A426-8A37D3FEC2E1}"/>
              </a:ext>
            </a:extLst>
          </p:cNvPr>
          <p:cNvSpPr>
            <a:spLocks noChangeArrowheads="1"/>
          </p:cNvSpPr>
          <p:nvPr/>
        </p:nvSpPr>
        <p:spPr bwMode="auto">
          <a:xfrm>
            <a:off x="439738" y="741363"/>
            <a:ext cx="6553200" cy="6002337"/>
          </a:xfrm>
          <a:prstGeom prst="rect">
            <a:avLst/>
          </a:prstGeom>
          <a:noFill/>
          <a:ln w="9525">
            <a:noFill/>
            <a:miter lim="800000"/>
            <a:headEnd/>
            <a:tailEnd/>
          </a:ln>
          <a:effectLst/>
        </p:spPr>
        <p:txBody>
          <a:bodyPr>
            <a:spAutoFit/>
          </a:bodyPr>
          <a:lstStyle/>
          <a:p>
            <a:pPr marL="342900" indent="-342900">
              <a:spcBef>
                <a:spcPts val="0"/>
              </a:spcBef>
              <a:spcAft>
                <a:spcPts val="0"/>
              </a:spcAft>
              <a:buClr>
                <a:schemeClr val="tx1"/>
              </a:buClr>
              <a:buSzPct val="75000"/>
              <a:buFont typeface="Arial"/>
              <a:buChar char="•"/>
              <a:defRPr/>
            </a:pPr>
            <a:r>
              <a:rPr lang="en-US" dirty="0">
                <a:latin typeface="Cambria" panose="02040503050406030204" pitchFamily="18" charset="0"/>
                <a:ea typeface="+mn-ea"/>
              </a:rPr>
              <a:t>A DBMS typically has multiple user programs active simultaneously</a:t>
            </a:r>
          </a:p>
          <a:p>
            <a:pPr marL="800100" lvl="1" indent="-342900">
              <a:spcBef>
                <a:spcPts val="0"/>
              </a:spcBef>
              <a:spcAft>
                <a:spcPts val="0"/>
              </a:spcAft>
              <a:buClr>
                <a:schemeClr val="tx1"/>
              </a:buClr>
              <a:buSzPct val="75000"/>
              <a:buFont typeface="Wingdings" pitchFamily="2" charset="2"/>
              <a:buChar char="§"/>
              <a:defRPr/>
            </a:pPr>
            <a:r>
              <a:rPr lang="en-US" sz="2000" dirty="0">
                <a:latin typeface="Cambria" panose="02040503050406030204" pitchFamily="18" charset="0"/>
                <a:ea typeface="+mn-ea"/>
              </a:rPr>
              <a:t>These programs read/write the stored data</a:t>
            </a:r>
          </a:p>
          <a:p>
            <a:pPr marL="742950" lvl="1" indent="-285750">
              <a:spcBef>
                <a:spcPts val="0"/>
              </a:spcBef>
              <a:spcAft>
                <a:spcPts val="0"/>
              </a:spcAft>
              <a:buClr>
                <a:schemeClr val="tx1"/>
              </a:buClr>
              <a:buSzPct val="75000"/>
              <a:buFont typeface="Wingdings" pitchFamily="2" charset="2"/>
              <a:buChar char="§"/>
              <a:defRPr/>
            </a:pPr>
            <a:r>
              <a:rPr lang="en-US" sz="2000" dirty="0">
                <a:latin typeface="Cambria" panose="02040503050406030204" pitchFamily="18" charset="0"/>
                <a:ea typeface="+mn-ea"/>
              </a:rPr>
              <a:t> Reading/writing a same data object may cause conflict</a:t>
            </a:r>
          </a:p>
          <a:p>
            <a:pPr marL="342900" indent="-342900">
              <a:spcBef>
                <a:spcPts val="0"/>
              </a:spcBef>
              <a:spcAft>
                <a:spcPts val="0"/>
              </a:spcAft>
              <a:buClr>
                <a:schemeClr val="tx1"/>
              </a:buClr>
              <a:buSzPct val="75000"/>
              <a:buFont typeface="Arial"/>
              <a:buChar char="•"/>
              <a:defRPr/>
            </a:pPr>
            <a:r>
              <a:rPr lang="en-US" dirty="0">
                <a:latin typeface="Cambria" panose="02040503050406030204" pitchFamily="18" charset="0"/>
                <a:ea typeface="+mn-ea"/>
              </a:rPr>
              <a:t>Simplest solution is to execute programs one by one</a:t>
            </a:r>
          </a:p>
          <a:p>
            <a:pPr marL="742950" lvl="1" indent="-285750">
              <a:spcBef>
                <a:spcPts val="0"/>
              </a:spcBef>
              <a:spcAft>
                <a:spcPts val="0"/>
              </a:spcAft>
              <a:buClr>
                <a:schemeClr val="tx1"/>
              </a:buClr>
              <a:buSzPct val="75000"/>
              <a:buFont typeface="Wingdings" charset="2"/>
              <a:buChar char="§"/>
              <a:defRPr/>
            </a:pPr>
            <a:r>
              <a:rPr lang="en-US" sz="2000" dirty="0">
                <a:latin typeface="Cambria" panose="02040503050406030204" pitchFamily="18" charset="0"/>
                <a:ea typeface="+mn-ea"/>
              </a:rPr>
              <a:t>Disk accesses are frequent, and relatively slow</a:t>
            </a:r>
          </a:p>
          <a:p>
            <a:pPr marL="742950" lvl="1" indent="-285750">
              <a:spcBef>
                <a:spcPts val="0"/>
              </a:spcBef>
              <a:spcAft>
                <a:spcPts val="0"/>
              </a:spcAft>
              <a:buClr>
                <a:schemeClr val="tx1"/>
              </a:buClr>
              <a:buSzPct val="75000"/>
              <a:buFont typeface="Wingdings" charset="2"/>
              <a:buChar char="§"/>
              <a:defRPr/>
            </a:pPr>
            <a:r>
              <a:rPr lang="en-US" sz="2000" dirty="0">
                <a:latin typeface="Cambria" panose="02040503050406030204" pitchFamily="18" charset="0"/>
                <a:ea typeface="+mn-ea"/>
              </a:rPr>
              <a:t>Want to keep CPU working on several user programs concurrently</a:t>
            </a:r>
          </a:p>
          <a:p>
            <a:pPr marL="342900" indent="-342900">
              <a:spcBef>
                <a:spcPts val="0"/>
              </a:spcBef>
              <a:spcAft>
                <a:spcPts val="0"/>
              </a:spcAft>
              <a:buClr>
                <a:schemeClr val="tx1"/>
              </a:buClr>
              <a:buSzPct val="75000"/>
              <a:buFont typeface="Arial"/>
              <a:buChar char="•"/>
              <a:defRPr/>
            </a:pPr>
            <a:r>
              <a:rPr lang="en-US" dirty="0">
                <a:latin typeface="Cambria" panose="02040503050406030204" pitchFamily="18" charset="0"/>
                <a:ea typeface="+mn-ea"/>
              </a:rPr>
              <a:t>Two questions</a:t>
            </a:r>
          </a:p>
          <a:p>
            <a:pPr marL="800100" lvl="1" indent="-342900">
              <a:spcBef>
                <a:spcPts val="0"/>
              </a:spcBef>
              <a:spcAft>
                <a:spcPts val="0"/>
              </a:spcAft>
              <a:buClr>
                <a:schemeClr val="tx1"/>
              </a:buClr>
              <a:buSzPct val="75000"/>
              <a:buFont typeface="Wingdings" charset="2"/>
              <a:buChar char="§"/>
              <a:defRPr/>
            </a:pPr>
            <a:r>
              <a:rPr lang="en-US" sz="2000" dirty="0">
                <a:latin typeface="Cambria" panose="02040503050406030204" pitchFamily="18" charset="0"/>
                <a:ea typeface="ＭＳ Ｐゴシック" charset="0"/>
                <a:cs typeface="ＭＳ Ｐゴシック" charset="0"/>
              </a:rPr>
              <a:t>How to handle concurrent program executions?</a:t>
            </a:r>
          </a:p>
          <a:p>
            <a:pPr marL="800100" lvl="1" indent="-342900">
              <a:spcBef>
                <a:spcPts val="0"/>
              </a:spcBef>
              <a:spcAft>
                <a:spcPts val="0"/>
              </a:spcAft>
              <a:buClr>
                <a:schemeClr val="tx1"/>
              </a:buClr>
              <a:buSzPct val="75000"/>
              <a:buFont typeface="Wingdings" charset="2"/>
              <a:buChar char="§"/>
              <a:defRPr/>
            </a:pPr>
            <a:r>
              <a:rPr lang="en-US" sz="2000" dirty="0">
                <a:latin typeface="Cambria" panose="02040503050406030204" pitchFamily="18" charset="0"/>
                <a:ea typeface="ＭＳ Ｐゴシック" charset="0"/>
                <a:cs typeface="ＭＳ Ｐゴシック" charset="0"/>
              </a:rPr>
              <a:t>How to handle machine crashes or a program execution being aborted? </a:t>
            </a:r>
          </a:p>
          <a:p>
            <a:pPr marL="342900" indent="-342900">
              <a:spcBef>
                <a:spcPts val="0"/>
              </a:spcBef>
              <a:spcAft>
                <a:spcPts val="0"/>
              </a:spcAft>
              <a:buClr>
                <a:schemeClr val="tx1"/>
              </a:buClr>
              <a:buSzPct val="75000"/>
              <a:buFont typeface="Arial" panose="020B0604020202020204" pitchFamily="34" charset="0"/>
              <a:buChar char="•"/>
              <a:defRPr/>
            </a:pPr>
            <a:r>
              <a:rPr lang="en-US" dirty="0">
                <a:latin typeface="Cambria" panose="02040503050406030204" pitchFamily="18" charset="0"/>
                <a:ea typeface="ＭＳ Ｐゴシック" charset="0"/>
                <a:cs typeface="ＭＳ Ｐゴシック" charset="0"/>
              </a:rPr>
              <a:t>Topics to cover</a:t>
            </a:r>
          </a:p>
          <a:p>
            <a:pPr marL="857250" lvl="2" indent="-457200" eaLnBrk="1" hangingPunct="1">
              <a:buFont typeface="Wingdings" pitchFamily="2" charset="2"/>
              <a:buChar char="§"/>
              <a:defRPr/>
            </a:pPr>
            <a:r>
              <a:rPr lang="en-US" altLang="en-US" sz="2000" dirty="0">
                <a:solidFill>
                  <a:schemeClr val="tx2"/>
                </a:solidFill>
                <a:latin typeface="Cambria" panose="02040503050406030204" pitchFamily="18" charset="0"/>
                <a:ea typeface="ＭＳ Ｐゴシック" panose="020B0600070205080204" pitchFamily="34" charset="-128"/>
              </a:rPr>
              <a:t>Schedules</a:t>
            </a:r>
          </a:p>
          <a:p>
            <a:pPr marL="857250" lvl="2" indent="-457200" eaLnBrk="1" hangingPunct="1">
              <a:buFont typeface="Wingdings" pitchFamily="2" charset="2"/>
              <a:buChar char="§"/>
              <a:defRPr/>
            </a:pPr>
            <a:r>
              <a:rPr lang="en-US" altLang="en-US" sz="2000" dirty="0">
                <a:solidFill>
                  <a:schemeClr val="tx2"/>
                </a:solidFill>
                <a:latin typeface="Cambria" panose="02040503050406030204" pitchFamily="18" charset="0"/>
                <a:ea typeface="ＭＳ Ｐゴシック" panose="020B0600070205080204" pitchFamily="34" charset="-128"/>
              </a:rPr>
              <a:t>Concurrency control</a:t>
            </a:r>
          </a:p>
          <a:p>
            <a:pPr marL="857250" lvl="2" indent="-457200" eaLnBrk="1" hangingPunct="1">
              <a:buFont typeface="Wingdings" pitchFamily="2" charset="2"/>
              <a:buChar char="§"/>
              <a:defRPr/>
            </a:pPr>
            <a:r>
              <a:rPr lang="en-US" altLang="en-US" sz="2000" dirty="0">
                <a:solidFill>
                  <a:schemeClr val="tx2"/>
                </a:solidFill>
                <a:latin typeface="Cambria" panose="02040503050406030204" pitchFamily="18" charset="0"/>
                <a:ea typeface="ＭＳ Ｐゴシック" panose="020B0600070205080204" pitchFamily="34" charset="-128"/>
              </a:rPr>
              <a:t>Multi-Granularity locking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390650" y="2971800"/>
            <a:ext cx="6076950" cy="819150"/>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400">
                <a:latin typeface="Comic Sans MS" panose="030F0702030302020204" pitchFamily="66" charset="0"/>
              </a:rPr>
              <a:t>T1:	BEGIN   A=A-100,   B=B+100   END</a:t>
            </a:r>
          </a:p>
          <a:p>
            <a:pPr>
              <a:spcBef>
                <a:spcPct val="0"/>
              </a:spcBef>
              <a:buFontTx/>
              <a:buNone/>
            </a:pPr>
            <a:r>
              <a:rPr lang="en-US" altLang="en-US" sz="2400">
                <a:latin typeface="Comic Sans MS" panose="030F0702030302020204" pitchFamily="66" charset="0"/>
              </a:rPr>
              <a:t>T2:	BEGIN   A=1.5*A,   B=1.5*B   END</a:t>
            </a:r>
          </a:p>
        </p:txBody>
      </p:sp>
      <p:sp>
        <p:nvSpPr>
          <p:cNvPr id="23555" name="Rectangle 3"/>
          <p:cNvSpPr>
            <a:spLocks noChangeArrowheads="1"/>
          </p:cNvSpPr>
          <p:nvPr/>
        </p:nvSpPr>
        <p:spPr bwMode="auto">
          <a:xfrm>
            <a:off x="6096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buClr>
                <a:schemeClr val="tx1"/>
              </a:buClr>
              <a:buSzPct val="75000"/>
            </a:pPr>
            <a:r>
              <a:rPr lang="en-US" altLang="en-US" sz="2400">
                <a:latin typeface="Cambria" panose="02040503050406030204" pitchFamily="18" charset="0"/>
              </a:rPr>
              <a:t>T1 is transferring $100 from A</a:t>
            </a:r>
            <a:r>
              <a:rPr lang="ja-JP" altLang="en-US" sz="2400">
                <a:latin typeface="Cambria" panose="02040503050406030204" pitchFamily="18" charset="0"/>
              </a:rPr>
              <a:t>’</a:t>
            </a:r>
            <a:r>
              <a:rPr lang="en-US" altLang="ja-JP" sz="2400">
                <a:latin typeface="Cambria" panose="02040503050406030204" pitchFamily="18" charset="0"/>
              </a:rPr>
              <a:t>s account to B</a:t>
            </a:r>
            <a:r>
              <a:rPr lang="ja-JP" altLang="en-US" sz="2400">
                <a:latin typeface="Cambria" panose="02040503050406030204" pitchFamily="18" charset="0"/>
              </a:rPr>
              <a:t>’</a:t>
            </a:r>
            <a:r>
              <a:rPr lang="en-US" altLang="ja-JP" sz="2400">
                <a:latin typeface="Cambria" panose="02040503050406030204" pitchFamily="18" charset="0"/>
              </a:rPr>
              <a:t>s account.  T2 is crediting both accounts with a 50% interest payment.</a:t>
            </a:r>
          </a:p>
          <a:p>
            <a:pPr>
              <a:buClr>
                <a:schemeClr val="tx1"/>
              </a:buClr>
              <a:buSzPct val="75000"/>
            </a:pPr>
            <a:endParaRPr lang="en-US" altLang="en-US" sz="2400">
              <a:latin typeface="Cambria" panose="02040503050406030204" pitchFamily="18" charset="0"/>
            </a:endParaRPr>
          </a:p>
          <a:p>
            <a:pPr>
              <a:buClr>
                <a:schemeClr val="tx1"/>
              </a:buClr>
              <a:buSzPct val="75000"/>
            </a:pPr>
            <a:endParaRPr lang="en-US" altLang="en-US" sz="2400">
              <a:latin typeface="Cambria" panose="02040503050406030204" pitchFamily="18" charset="0"/>
            </a:endParaRPr>
          </a:p>
          <a:p>
            <a:pPr>
              <a:buClr>
                <a:schemeClr val="tx1"/>
              </a:buClr>
              <a:buSzPct val="75000"/>
            </a:pPr>
            <a:endParaRPr lang="en-US" altLang="en-US" sz="2400">
              <a:latin typeface="Cambria" panose="02040503050406030204" pitchFamily="18" charset="0"/>
            </a:endParaRPr>
          </a:p>
          <a:p>
            <a:pPr>
              <a:buClr>
                <a:schemeClr val="tx1"/>
              </a:buClr>
              <a:buSzPct val="75000"/>
            </a:pPr>
            <a:r>
              <a:rPr lang="en-US" altLang="en-US" sz="2400">
                <a:latin typeface="Cambria" panose="02040503050406030204" pitchFamily="18" charset="0"/>
              </a:rPr>
              <a:t>There is no guarantee that T1 will execute before T2 or vice-versa, if both are submitted together.  However, the net effect </a:t>
            </a:r>
            <a:r>
              <a:rPr lang="en-US" altLang="en-US" sz="2400" i="1">
                <a:latin typeface="Cambria" panose="02040503050406030204" pitchFamily="18" charset="0"/>
              </a:rPr>
              <a:t>must </a:t>
            </a:r>
            <a:r>
              <a:rPr lang="en-US" altLang="en-US" sz="2400">
                <a:latin typeface="Cambria" panose="02040503050406030204" pitchFamily="18" charset="0"/>
              </a:rPr>
              <a:t>be equivalent to these two transactions running serially in some order.</a:t>
            </a:r>
          </a:p>
        </p:txBody>
      </p:sp>
      <p:sp>
        <p:nvSpPr>
          <p:cNvPr id="23556" name="Text Box 4"/>
          <p:cNvSpPr txBox="1">
            <a:spLocks noChangeArrowheads="1"/>
          </p:cNvSpPr>
          <p:nvPr/>
        </p:nvSpPr>
        <p:spPr bwMode="auto">
          <a:xfrm>
            <a:off x="1066800" y="457200"/>
            <a:ext cx="62055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a:latin typeface="Cambria" panose="02040503050406030204" pitchFamily="18" charset="0"/>
              </a:rPr>
              <a:t>Example of Concurrent Executions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38"/>
          <p:cNvSpPr txBox="1">
            <a:spLocks noChangeArrowheads="1"/>
          </p:cNvSpPr>
          <p:nvPr/>
        </p:nvSpPr>
        <p:spPr bwMode="auto">
          <a:xfrm>
            <a:off x="533400" y="1066800"/>
            <a:ext cx="31321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r>
              <a:rPr lang="en-US" altLang="en-US" sz="2800">
                <a:latin typeface="Cambria" panose="02040503050406030204" pitchFamily="18" charset="0"/>
              </a:rPr>
              <a:t>Serial Schedules</a:t>
            </a:r>
          </a:p>
        </p:txBody>
      </p:sp>
      <p:grpSp>
        <p:nvGrpSpPr>
          <p:cNvPr id="25603" name="Group 44"/>
          <p:cNvGrpSpPr>
            <a:grpSpLocks/>
          </p:cNvGrpSpPr>
          <p:nvPr/>
        </p:nvGrpSpPr>
        <p:grpSpPr bwMode="auto">
          <a:xfrm>
            <a:off x="914400" y="1981200"/>
            <a:ext cx="1828800" cy="1676400"/>
            <a:chOff x="1008" y="1680"/>
            <a:chExt cx="1152" cy="1104"/>
          </a:xfrm>
        </p:grpSpPr>
        <p:sp>
          <p:nvSpPr>
            <p:cNvPr id="25627" name="Text Box 15"/>
            <p:cNvSpPr txBox="1">
              <a:spLocks noChangeArrowheads="1"/>
            </p:cNvSpPr>
            <p:nvPr/>
          </p:nvSpPr>
          <p:spPr bwMode="auto">
            <a:xfrm>
              <a:off x="1152" y="2001"/>
              <a:ext cx="281"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T1</a:t>
              </a:r>
            </a:p>
            <a:p>
              <a:pPr eaLnBrk="1" hangingPunct="1">
                <a:spcBef>
                  <a:spcPct val="0"/>
                </a:spcBef>
                <a:buFontTx/>
                <a:buNone/>
              </a:pPr>
              <a:r>
                <a:rPr lang="en-US" altLang="en-US" sz="1600">
                  <a:latin typeface="Comic Sans MS" panose="030F0702030302020204" pitchFamily="66" charset="0"/>
                </a:rPr>
                <a:t>T2</a:t>
              </a:r>
            </a:p>
          </p:txBody>
        </p:sp>
        <p:sp>
          <p:nvSpPr>
            <p:cNvPr id="25628" name="Text Box 16"/>
            <p:cNvSpPr txBox="1">
              <a:spLocks noChangeArrowheads="1"/>
            </p:cNvSpPr>
            <p:nvPr/>
          </p:nvSpPr>
          <p:spPr bwMode="auto">
            <a:xfrm>
              <a:off x="1152" y="1728"/>
              <a:ext cx="88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A=100,B=100</a:t>
              </a:r>
            </a:p>
          </p:txBody>
        </p:sp>
        <p:sp>
          <p:nvSpPr>
            <p:cNvPr id="25629" name="Text Box 17"/>
            <p:cNvSpPr txBox="1">
              <a:spLocks noChangeArrowheads="1"/>
            </p:cNvSpPr>
            <p:nvPr/>
          </p:nvSpPr>
          <p:spPr bwMode="auto">
            <a:xfrm>
              <a:off x="1152" y="2433"/>
              <a:ext cx="76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A=0,B=300</a:t>
              </a:r>
            </a:p>
          </p:txBody>
        </p:sp>
        <p:sp>
          <p:nvSpPr>
            <p:cNvPr id="25630" name="Rectangle 39"/>
            <p:cNvSpPr>
              <a:spLocks noChangeArrowheads="1"/>
            </p:cNvSpPr>
            <p:nvPr/>
          </p:nvSpPr>
          <p:spPr bwMode="auto">
            <a:xfrm>
              <a:off x="1008" y="1680"/>
              <a:ext cx="1152" cy="11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grpSp>
      <p:grpSp>
        <p:nvGrpSpPr>
          <p:cNvPr id="25604" name="Group 45"/>
          <p:cNvGrpSpPr>
            <a:grpSpLocks/>
          </p:cNvGrpSpPr>
          <p:nvPr/>
        </p:nvGrpSpPr>
        <p:grpSpPr bwMode="auto">
          <a:xfrm>
            <a:off x="914400" y="4114800"/>
            <a:ext cx="1752600" cy="1676400"/>
            <a:chOff x="2880" y="1680"/>
            <a:chExt cx="1104" cy="1104"/>
          </a:xfrm>
        </p:grpSpPr>
        <p:sp>
          <p:nvSpPr>
            <p:cNvPr id="25623" name="Text Box 18"/>
            <p:cNvSpPr txBox="1">
              <a:spLocks noChangeArrowheads="1"/>
            </p:cNvSpPr>
            <p:nvPr/>
          </p:nvSpPr>
          <p:spPr bwMode="auto">
            <a:xfrm>
              <a:off x="3168" y="1998"/>
              <a:ext cx="281"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T2</a:t>
              </a:r>
            </a:p>
            <a:p>
              <a:pPr eaLnBrk="1" hangingPunct="1">
                <a:spcBef>
                  <a:spcPct val="0"/>
                </a:spcBef>
                <a:buFontTx/>
                <a:buNone/>
              </a:pPr>
              <a:r>
                <a:rPr lang="en-US" altLang="en-US" sz="1600">
                  <a:latin typeface="Comic Sans MS" panose="030F0702030302020204" pitchFamily="66" charset="0"/>
                </a:rPr>
                <a:t>T1</a:t>
              </a:r>
            </a:p>
          </p:txBody>
        </p:sp>
        <p:sp>
          <p:nvSpPr>
            <p:cNvPr id="25624" name="Text Box 19"/>
            <p:cNvSpPr txBox="1">
              <a:spLocks noChangeArrowheads="1"/>
            </p:cNvSpPr>
            <p:nvPr/>
          </p:nvSpPr>
          <p:spPr bwMode="auto">
            <a:xfrm>
              <a:off x="2976" y="1728"/>
              <a:ext cx="88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A=100,B=100</a:t>
              </a:r>
            </a:p>
          </p:txBody>
        </p:sp>
        <p:sp>
          <p:nvSpPr>
            <p:cNvPr id="25625" name="Text Box 20"/>
            <p:cNvSpPr txBox="1">
              <a:spLocks noChangeArrowheads="1"/>
            </p:cNvSpPr>
            <p:nvPr/>
          </p:nvSpPr>
          <p:spPr bwMode="auto">
            <a:xfrm>
              <a:off x="3014" y="2459"/>
              <a:ext cx="84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A=50,B=250</a:t>
              </a:r>
            </a:p>
          </p:txBody>
        </p:sp>
        <p:sp>
          <p:nvSpPr>
            <p:cNvPr id="25626" name="Rectangle 40"/>
            <p:cNvSpPr>
              <a:spLocks noChangeArrowheads="1"/>
            </p:cNvSpPr>
            <p:nvPr/>
          </p:nvSpPr>
          <p:spPr bwMode="auto">
            <a:xfrm>
              <a:off x="2880" y="1680"/>
              <a:ext cx="1104" cy="11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grpSp>
      <p:sp>
        <p:nvSpPr>
          <p:cNvPr id="25605" name="Rectangle 2"/>
          <p:cNvSpPr>
            <a:spLocks noChangeArrowheads="1"/>
          </p:cNvSpPr>
          <p:nvPr/>
        </p:nvSpPr>
        <p:spPr bwMode="auto">
          <a:xfrm>
            <a:off x="2209800" y="228600"/>
            <a:ext cx="4884738" cy="64452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800">
                <a:latin typeface="Comic Sans MS" panose="030F0702030302020204" pitchFamily="66" charset="0"/>
              </a:rPr>
              <a:t>T1:	BEGIN   A=A-100,   B=B+100   END</a:t>
            </a:r>
          </a:p>
          <a:p>
            <a:pPr>
              <a:spcBef>
                <a:spcPct val="0"/>
              </a:spcBef>
              <a:buFontTx/>
              <a:buNone/>
            </a:pPr>
            <a:r>
              <a:rPr lang="en-US" altLang="en-US" sz="1800">
                <a:latin typeface="Comic Sans MS" panose="030F0702030302020204" pitchFamily="66" charset="0"/>
              </a:rPr>
              <a:t>T2:	BEGIN   A=1.5*A,   B=1.5*B   END</a:t>
            </a:r>
          </a:p>
        </p:txBody>
      </p:sp>
      <p:sp>
        <p:nvSpPr>
          <p:cNvPr id="25606" name="Rectangle 2"/>
          <p:cNvSpPr>
            <a:spLocks noChangeArrowheads="1"/>
          </p:cNvSpPr>
          <p:nvPr/>
        </p:nvSpPr>
        <p:spPr bwMode="auto">
          <a:xfrm>
            <a:off x="4191000" y="1066800"/>
            <a:ext cx="411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2800">
                <a:latin typeface="Cambria" panose="02040503050406030204" pitchFamily="18" charset="0"/>
              </a:rPr>
              <a:t>Serializable </a:t>
            </a:r>
            <a:r>
              <a:rPr lang="en-US" altLang="en-US" sz="2800">
                <a:solidFill>
                  <a:srgbClr val="000000"/>
                </a:solidFill>
                <a:latin typeface="Cambria" panose="02040503050406030204" pitchFamily="18" charset="0"/>
              </a:rPr>
              <a:t>schedule</a:t>
            </a:r>
          </a:p>
        </p:txBody>
      </p:sp>
      <p:sp>
        <p:nvSpPr>
          <p:cNvPr id="25607" name="Text Box 3"/>
          <p:cNvSpPr txBox="1">
            <a:spLocks noChangeArrowheads="1"/>
          </p:cNvSpPr>
          <p:nvPr/>
        </p:nvSpPr>
        <p:spPr bwMode="auto">
          <a:xfrm>
            <a:off x="4267200" y="1800225"/>
            <a:ext cx="2478088"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T1		T2</a:t>
            </a:r>
          </a:p>
          <a:p>
            <a:pPr eaLnBrk="1" hangingPunct="1">
              <a:spcBef>
                <a:spcPct val="0"/>
              </a:spcBef>
              <a:buFontTx/>
              <a:buNone/>
            </a:pPr>
            <a:r>
              <a:rPr lang="en-US" altLang="en-US" sz="1600">
                <a:latin typeface="Comic Sans MS" panose="030F0702030302020204" pitchFamily="66" charset="0"/>
              </a:rPr>
              <a:t>A= A-100</a:t>
            </a:r>
          </a:p>
          <a:p>
            <a:pPr eaLnBrk="1" hangingPunct="1">
              <a:spcBef>
                <a:spcPct val="0"/>
              </a:spcBef>
              <a:buFontTx/>
              <a:buNone/>
            </a:pPr>
            <a:r>
              <a:rPr lang="en-US" altLang="en-US" sz="1600">
                <a:latin typeface="Comic Sans MS" panose="030F0702030302020204" pitchFamily="66" charset="0"/>
              </a:rPr>
              <a:t>	          A=A*1.5</a:t>
            </a:r>
          </a:p>
          <a:p>
            <a:pPr eaLnBrk="1" hangingPunct="1">
              <a:spcBef>
                <a:spcPct val="0"/>
              </a:spcBef>
              <a:buFontTx/>
              <a:buNone/>
            </a:pPr>
            <a:r>
              <a:rPr lang="en-US" altLang="en-US" sz="1600">
                <a:latin typeface="Comic Sans MS" panose="030F0702030302020204" pitchFamily="66" charset="0"/>
              </a:rPr>
              <a:t>B=B+100</a:t>
            </a:r>
          </a:p>
          <a:p>
            <a:pPr eaLnBrk="1" hangingPunct="1">
              <a:spcBef>
                <a:spcPct val="0"/>
              </a:spcBef>
              <a:buFontTx/>
              <a:buNone/>
            </a:pPr>
            <a:r>
              <a:rPr lang="en-US" altLang="en-US" sz="1600">
                <a:latin typeface="Comic Sans MS" panose="030F0702030302020204" pitchFamily="66" charset="0"/>
              </a:rPr>
              <a:t>	          B=B*1.5</a:t>
            </a:r>
          </a:p>
        </p:txBody>
      </p:sp>
      <p:sp>
        <p:nvSpPr>
          <p:cNvPr id="25608" name="Line 4"/>
          <p:cNvSpPr>
            <a:spLocks noChangeShapeType="1"/>
          </p:cNvSpPr>
          <p:nvPr/>
        </p:nvSpPr>
        <p:spPr bwMode="auto">
          <a:xfrm>
            <a:off x="5791200" y="182880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9" name="Line 41"/>
          <p:cNvSpPr>
            <a:spLocks noChangeShapeType="1"/>
          </p:cNvSpPr>
          <p:nvPr/>
        </p:nvSpPr>
        <p:spPr bwMode="auto">
          <a:xfrm>
            <a:off x="4267200" y="2057400"/>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0" name="Line 42"/>
          <p:cNvSpPr>
            <a:spLocks noChangeShapeType="1"/>
          </p:cNvSpPr>
          <p:nvPr/>
        </p:nvSpPr>
        <p:spPr bwMode="auto">
          <a:xfrm>
            <a:off x="4267200" y="1828800"/>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1" name="Line 43"/>
          <p:cNvSpPr>
            <a:spLocks noChangeShapeType="1"/>
          </p:cNvSpPr>
          <p:nvPr/>
        </p:nvSpPr>
        <p:spPr bwMode="auto">
          <a:xfrm>
            <a:off x="4343400" y="3200400"/>
            <a:ext cx="2743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2" name="Text Box 46"/>
          <p:cNvSpPr txBox="1">
            <a:spLocks noChangeArrowheads="1"/>
          </p:cNvSpPr>
          <p:nvPr/>
        </p:nvSpPr>
        <p:spPr bwMode="auto">
          <a:xfrm>
            <a:off x="5715000" y="3962400"/>
            <a:ext cx="2708275"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		R(A)</a:t>
            </a:r>
          </a:p>
          <a:p>
            <a:pPr eaLnBrk="1" hangingPunct="1">
              <a:spcBef>
                <a:spcPct val="0"/>
              </a:spcBef>
              <a:buFontTx/>
              <a:buNone/>
            </a:pPr>
            <a:r>
              <a:rPr lang="en-US" altLang="en-US" sz="1600">
                <a:latin typeface="Comic Sans MS" panose="030F0702030302020204" pitchFamily="66" charset="0"/>
              </a:rPr>
              <a:t>		W(A)</a:t>
            </a:r>
          </a:p>
          <a:p>
            <a:pPr eaLnBrk="1" hangingPunct="1">
              <a:spcBef>
                <a:spcPct val="0"/>
              </a:spcBef>
              <a:buFontTx/>
              <a:buNone/>
            </a:pPr>
            <a:r>
              <a:rPr lang="en-US" altLang="en-US" sz="1600">
                <a:latin typeface="Comic Sans MS" panose="030F0702030302020204" pitchFamily="66" charset="0"/>
              </a:rPr>
              <a:t>R(B)</a:t>
            </a:r>
          </a:p>
          <a:p>
            <a:pPr eaLnBrk="1" hangingPunct="1">
              <a:spcBef>
                <a:spcPct val="0"/>
              </a:spcBef>
              <a:buFontTx/>
              <a:buNone/>
            </a:pPr>
            <a:r>
              <a:rPr lang="en-US" altLang="en-US" sz="1600">
                <a:latin typeface="Comic Sans MS" panose="030F0702030302020204" pitchFamily="66" charset="0"/>
              </a:rPr>
              <a:t>W(B)</a:t>
            </a:r>
          </a:p>
          <a:p>
            <a:pPr eaLnBrk="1" hangingPunct="1">
              <a:spcBef>
                <a:spcPct val="0"/>
              </a:spcBef>
              <a:buFontTx/>
              <a:buNone/>
            </a:pPr>
            <a:r>
              <a:rPr lang="en-US" altLang="en-US" sz="1600">
                <a:latin typeface="Comic Sans MS" panose="030F0702030302020204" pitchFamily="66" charset="0"/>
              </a:rPr>
              <a:t>Commit</a:t>
            </a:r>
          </a:p>
          <a:p>
            <a:pPr eaLnBrk="1" hangingPunct="1">
              <a:spcBef>
                <a:spcPct val="0"/>
              </a:spcBef>
              <a:buFontTx/>
              <a:buNone/>
            </a:pPr>
            <a:r>
              <a:rPr lang="en-US" altLang="en-US" sz="1600">
                <a:latin typeface="Comic Sans MS" panose="030F0702030302020204" pitchFamily="66" charset="0"/>
              </a:rPr>
              <a:t>		R(B)</a:t>
            </a:r>
          </a:p>
          <a:p>
            <a:pPr eaLnBrk="1" hangingPunct="1">
              <a:spcBef>
                <a:spcPct val="0"/>
              </a:spcBef>
              <a:buFontTx/>
              <a:buNone/>
            </a:pPr>
            <a:r>
              <a:rPr lang="en-US" altLang="en-US" sz="1600">
                <a:latin typeface="Comic Sans MS" panose="030F0702030302020204" pitchFamily="66" charset="0"/>
              </a:rPr>
              <a:t>		W(B)</a:t>
            </a:r>
          </a:p>
          <a:p>
            <a:pPr eaLnBrk="1" hangingPunct="1">
              <a:spcBef>
                <a:spcPct val="0"/>
              </a:spcBef>
              <a:buFontTx/>
              <a:buNone/>
            </a:pPr>
            <a:r>
              <a:rPr lang="en-US" altLang="en-US" sz="1600">
                <a:latin typeface="Comic Sans MS" panose="030F0702030302020204" pitchFamily="66" charset="0"/>
              </a:rPr>
              <a:t>		Commit</a:t>
            </a:r>
          </a:p>
        </p:txBody>
      </p:sp>
      <p:sp>
        <p:nvSpPr>
          <p:cNvPr id="25613" name="Line 47"/>
          <p:cNvSpPr>
            <a:spLocks noChangeShapeType="1"/>
          </p:cNvSpPr>
          <p:nvPr/>
        </p:nvSpPr>
        <p:spPr bwMode="auto">
          <a:xfrm>
            <a:off x="5638800" y="6529388"/>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4" name="Line 48"/>
          <p:cNvSpPr>
            <a:spLocks noChangeShapeType="1"/>
          </p:cNvSpPr>
          <p:nvPr/>
        </p:nvSpPr>
        <p:spPr bwMode="auto">
          <a:xfrm>
            <a:off x="5638800" y="3862388"/>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5" name="Line 49"/>
          <p:cNvSpPr>
            <a:spLocks noChangeShapeType="1"/>
          </p:cNvSpPr>
          <p:nvPr/>
        </p:nvSpPr>
        <p:spPr bwMode="auto">
          <a:xfrm>
            <a:off x="7086600" y="3557588"/>
            <a:ext cx="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6" name="Text Box 50"/>
          <p:cNvSpPr txBox="1">
            <a:spLocks noChangeArrowheads="1"/>
          </p:cNvSpPr>
          <p:nvPr/>
        </p:nvSpPr>
        <p:spPr bwMode="auto">
          <a:xfrm>
            <a:off x="5867400" y="3505200"/>
            <a:ext cx="2274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T1		T2</a:t>
            </a:r>
          </a:p>
        </p:txBody>
      </p:sp>
      <p:sp>
        <p:nvSpPr>
          <p:cNvPr id="25617" name="Text Box 51"/>
          <p:cNvSpPr txBox="1">
            <a:spLocks noChangeArrowheads="1"/>
          </p:cNvSpPr>
          <p:nvPr/>
        </p:nvSpPr>
        <p:spPr bwMode="auto">
          <a:xfrm>
            <a:off x="3505200" y="4495800"/>
            <a:ext cx="1676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a:latin typeface="Comic Sans MS" panose="030F0702030302020204" pitchFamily="66" charset="0"/>
              </a:rPr>
              <a:t>This schedule is OK</a:t>
            </a:r>
          </a:p>
        </p:txBody>
      </p:sp>
      <p:sp>
        <p:nvSpPr>
          <p:cNvPr id="25618" name="AutoShape 53"/>
          <p:cNvSpPr>
            <a:spLocks/>
          </p:cNvSpPr>
          <p:nvPr/>
        </p:nvSpPr>
        <p:spPr bwMode="auto">
          <a:xfrm>
            <a:off x="5181600" y="3581400"/>
            <a:ext cx="304800" cy="2971800"/>
          </a:xfrm>
          <a:prstGeom prst="leftBrace">
            <a:avLst>
              <a:gd name="adj1" fmla="val 812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grpSp>
        <p:nvGrpSpPr>
          <p:cNvPr id="25619" name="Group 61"/>
          <p:cNvGrpSpPr>
            <a:grpSpLocks/>
          </p:cNvGrpSpPr>
          <p:nvPr/>
        </p:nvGrpSpPr>
        <p:grpSpPr bwMode="auto">
          <a:xfrm>
            <a:off x="4191000" y="3429000"/>
            <a:ext cx="457200" cy="457200"/>
            <a:chOff x="2592" y="2160"/>
            <a:chExt cx="432" cy="288"/>
          </a:xfrm>
        </p:grpSpPr>
        <p:sp>
          <p:nvSpPr>
            <p:cNvPr id="25621" name="Line 59"/>
            <p:cNvSpPr>
              <a:spLocks noChangeShapeType="1"/>
            </p:cNvSpPr>
            <p:nvPr/>
          </p:nvSpPr>
          <p:spPr bwMode="auto">
            <a:xfrm>
              <a:off x="2592" y="216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2" name="Line 60"/>
            <p:cNvSpPr>
              <a:spLocks noChangeShapeType="1"/>
            </p:cNvSpPr>
            <p:nvPr/>
          </p:nvSpPr>
          <p:spPr bwMode="auto">
            <a:xfrm>
              <a:off x="2592" y="2448"/>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3657600" y="1143000"/>
            <a:ext cx="248761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T1		T2</a:t>
            </a:r>
          </a:p>
          <a:p>
            <a:pPr eaLnBrk="1" hangingPunct="1">
              <a:spcBef>
                <a:spcPct val="0"/>
              </a:spcBef>
              <a:buFontTx/>
              <a:buNone/>
            </a:pPr>
            <a:r>
              <a:rPr lang="en-US" altLang="en-US" sz="1600">
                <a:latin typeface="Comic Sans MS" panose="030F0702030302020204" pitchFamily="66" charset="0"/>
              </a:rPr>
              <a:t>A= A-100</a:t>
            </a:r>
          </a:p>
          <a:p>
            <a:pPr eaLnBrk="1" hangingPunct="1">
              <a:spcBef>
                <a:spcPct val="0"/>
              </a:spcBef>
              <a:buFontTx/>
              <a:buNone/>
            </a:pPr>
            <a:r>
              <a:rPr lang="en-US" altLang="en-US" sz="1600">
                <a:latin typeface="Comic Sans MS" panose="030F0702030302020204" pitchFamily="66" charset="0"/>
              </a:rPr>
              <a:t>	          A=A*1.5</a:t>
            </a:r>
          </a:p>
          <a:p>
            <a:pPr eaLnBrk="1" hangingPunct="1">
              <a:spcBef>
                <a:spcPct val="0"/>
              </a:spcBef>
              <a:buFontTx/>
              <a:buNone/>
            </a:pPr>
            <a:r>
              <a:rPr lang="en-US" altLang="en-US" sz="1600">
                <a:latin typeface="Comic Sans MS" panose="030F0702030302020204" pitchFamily="66" charset="0"/>
              </a:rPr>
              <a:t>                          B=B*1.5</a:t>
            </a: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B=B+100	</a:t>
            </a:r>
          </a:p>
        </p:txBody>
      </p:sp>
      <p:sp>
        <p:nvSpPr>
          <p:cNvPr id="26627" name="Line 5"/>
          <p:cNvSpPr>
            <a:spLocks noChangeShapeType="1"/>
          </p:cNvSpPr>
          <p:nvPr/>
        </p:nvSpPr>
        <p:spPr bwMode="auto">
          <a:xfrm>
            <a:off x="5181600" y="1171575"/>
            <a:ext cx="0" cy="1571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28" name="Line 6"/>
          <p:cNvSpPr>
            <a:spLocks noChangeShapeType="1"/>
          </p:cNvSpPr>
          <p:nvPr/>
        </p:nvSpPr>
        <p:spPr bwMode="auto">
          <a:xfrm>
            <a:off x="3657600" y="1400175"/>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29" name="Line 7"/>
          <p:cNvSpPr>
            <a:spLocks noChangeShapeType="1"/>
          </p:cNvSpPr>
          <p:nvPr/>
        </p:nvSpPr>
        <p:spPr bwMode="auto">
          <a:xfrm>
            <a:off x="3657600" y="1171575"/>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0" name="Line 8"/>
          <p:cNvSpPr>
            <a:spLocks noChangeShapeType="1"/>
          </p:cNvSpPr>
          <p:nvPr/>
        </p:nvSpPr>
        <p:spPr bwMode="auto">
          <a:xfrm>
            <a:off x="3733800" y="2743200"/>
            <a:ext cx="2743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1" name="Text Box 9"/>
          <p:cNvSpPr txBox="1">
            <a:spLocks noChangeArrowheads="1"/>
          </p:cNvSpPr>
          <p:nvPr/>
        </p:nvSpPr>
        <p:spPr bwMode="auto">
          <a:xfrm>
            <a:off x="5105400" y="3305175"/>
            <a:ext cx="2749550"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		R(A)</a:t>
            </a:r>
          </a:p>
          <a:p>
            <a:pPr eaLnBrk="1" hangingPunct="1">
              <a:spcBef>
                <a:spcPct val="0"/>
              </a:spcBef>
              <a:buFontTx/>
              <a:buNone/>
            </a:pPr>
            <a:r>
              <a:rPr lang="en-US" altLang="en-US" sz="1600">
                <a:latin typeface="Comic Sans MS" panose="030F0702030302020204" pitchFamily="66" charset="0"/>
              </a:rPr>
              <a:t>		W(A)</a:t>
            </a: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		R(B)</a:t>
            </a:r>
          </a:p>
          <a:p>
            <a:pPr eaLnBrk="1" hangingPunct="1">
              <a:spcBef>
                <a:spcPct val="0"/>
              </a:spcBef>
              <a:buFontTx/>
              <a:buNone/>
            </a:pPr>
            <a:r>
              <a:rPr lang="en-US" altLang="en-US" sz="1600">
                <a:latin typeface="Comic Sans MS" panose="030F0702030302020204" pitchFamily="66" charset="0"/>
              </a:rPr>
              <a:t>		W(B) </a:t>
            </a:r>
          </a:p>
          <a:p>
            <a:pPr eaLnBrk="1" hangingPunct="1">
              <a:spcBef>
                <a:spcPct val="0"/>
              </a:spcBef>
              <a:buFontTx/>
              <a:buNone/>
            </a:pPr>
            <a:r>
              <a:rPr lang="en-US" altLang="en-US" sz="1600">
                <a:latin typeface="Comic Sans MS" panose="030F0702030302020204" pitchFamily="66" charset="0"/>
              </a:rPr>
              <a:t>                               Commit</a:t>
            </a: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R(B)</a:t>
            </a:r>
          </a:p>
          <a:p>
            <a:pPr eaLnBrk="1" hangingPunct="1">
              <a:spcBef>
                <a:spcPct val="0"/>
              </a:spcBef>
              <a:buFontTx/>
              <a:buNone/>
            </a:pPr>
            <a:r>
              <a:rPr lang="en-US" altLang="en-US" sz="1600">
                <a:latin typeface="Comic Sans MS" panose="030F0702030302020204" pitchFamily="66" charset="0"/>
              </a:rPr>
              <a:t>W(B)</a:t>
            </a:r>
          </a:p>
          <a:p>
            <a:pPr eaLnBrk="1" hangingPunct="1">
              <a:spcBef>
                <a:spcPct val="0"/>
              </a:spcBef>
              <a:buFontTx/>
              <a:buNone/>
            </a:pPr>
            <a:r>
              <a:rPr lang="en-US" altLang="en-US" sz="1600">
                <a:latin typeface="Comic Sans MS" panose="030F0702030302020204" pitchFamily="66" charset="0"/>
              </a:rPr>
              <a:t>Commit 		</a:t>
            </a:r>
          </a:p>
        </p:txBody>
      </p:sp>
      <p:sp>
        <p:nvSpPr>
          <p:cNvPr id="26632" name="Line 10"/>
          <p:cNvSpPr>
            <a:spLocks noChangeShapeType="1"/>
          </p:cNvSpPr>
          <p:nvPr/>
        </p:nvSpPr>
        <p:spPr bwMode="auto">
          <a:xfrm>
            <a:off x="5029200" y="632460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3" name="Line 11"/>
          <p:cNvSpPr>
            <a:spLocks noChangeShapeType="1"/>
          </p:cNvSpPr>
          <p:nvPr/>
        </p:nvSpPr>
        <p:spPr bwMode="auto">
          <a:xfrm>
            <a:off x="5029200" y="3205163"/>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4" name="Line 12"/>
          <p:cNvSpPr>
            <a:spLocks noChangeShapeType="1"/>
          </p:cNvSpPr>
          <p:nvPr/>
        </p:nvSpPr>
        <p:spPr bwMode="auto">
          <a:xfrm>
            <a:off x="6477000" y="2900363"/>
            <a:ext cx="0" cy="3424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5" name="Text Box 13"/>
          <p:cNvSpPr txBox="1">
            <a:spLocks noChangeArrowheads="1"/>
          </p:cNvSpPr>
          <p:nvPr/>
        </p:nvSpPr>
        <p:spPr bwMode="auto">
          <a:xfrm>
            <a:off x="5257800" y="2847975"/>
            <a:ext cx="2274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T1		T2</a:t>
            </a:r>
          </a:p>
        </p:txBody>
      </p:sp>
      <p:sp>
        <p:nvSpPr>
          <p:cNvPr id="26636" name="Text Box 14"/>
          <p:cNvSpPr txBox="1">
            <a:spLocks noChangeArrowheads="1"/>
          </p:cNvSpPr>
          <p:nvPr/>
        </p:nvSpPr>
        <p:spPr bwMode="auto">
          <a:xfrm>
            <a:off x="2971800" y="3533775"/>
            <a:ext cx="152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ambria" panose="02040503050406030204" pitchFamily="18" charset="0"/>
              </a:rPr>
              <a:t>This schedule is not OK.</a:t>
            </a:r>
          </a:p>
        </p:txBody>
      </p:sp>
      <p:sp>
        <p:nvSpPr>
          <p:cNvPr id="26637" name="AutoShape 15"/>
          <p:cNvSpPr>
            <a:spLocks/>
          </p:cNvSpPr>
          <p:nvPr/>
        </p:nvSpPr>
        <p:spPr bwMode="auto">
          <a:xfrm>
            <a:off x="4572000" y="2924175"/>
            <a:ext cx="381000" cy="3400425"/>
          </a:xfrm>
          <a:prstGeom prst="leftBrace">
            <a:avLst>
              <a:gd name="adj1" fmla="val 7437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grpSp>
        <p:nvGrpSpPr>
          <p:cNvPr id="26638" name="Group 16"/>
          <p:cNvGrpSpPr>
            <a:grpSpLocks/>
          </p:cNvGrpSpPr>
          <p:nvPr/>
        </p:nvGrpSpPr>
        <p:grpSpPr bwMode="auto">
          <a:xfrm>
            <a:off x="3581400" y="2771775"/>
            <a:ext cx="457200" cy="457200"/>
            <a:chOff x="2592" y="2160"/>
            <a:chExt cx="432" cy="288"/>
          </a:xfrm>
        </p:grpSpPr>
        <p:sp>
          <p:nvSpPr>
            <p:cNvPr id="26644" name="Line 17"/>
            <p:cNvSpPr>
              <a:spLocks noChangeShapeType="1"/>
            </p:cNvSpPr>
            <p:nvPr/>
          </p:nvSpPr>
          <p:spPr bwMode="auto">
            <a:xfrm>
              <a:off x="2592" y="216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5" name="Line 18"/>
            <p:cNvSpPr>
              <a:spLocks noChangeShapeType="1"/>
            </p:cNvSpPr>
            <p:nvPr/>
          </p:nvSpPr>
          <p:spPr bwMode="auto">
            <a:xfrm>
              <a:off x="2592" y="2448"/>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6639" name="Rectangle 19"/>
          <p:cNvSpPr>
            <a:spLocks noChangeArrowheads="1"/>
          </p:cNvSpPr>
          <p:nvPr/>
        </p:nvSpPr>
        <p:spPr bwMode="auto">
          <a:xfrm>
            <a:off x="685800" y="838200"/>
            <a:ext cx="2009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A=100,B=100</a:t>
            </a:r>
          </a:p>
        </p:txBody>
      </p:sp>
      <p:sp>
        <p:nvSpPr>
          <p:cNvPr id="26640" name="Line 20"/>
          <p:cNvSpPr>
            <a:spLocks noChangeShapeType="1"/>
          </p:cNvSpPr>
          <p:nvPr/>
        </p:nvSpPr>
        <p:spPr bwMode="auto">
          <a:xfrm>
            <a:off x="1676400" y="1447800"/>
            <a:ext cx="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41" name="Rectangle 21"/>
          <p:cNvSpPr>
            <a:spLocks noChangeArrowheads="1"/>
          </p:cNvSpPr>
          <p:nvPr/>
        </p:nvSpPr>
        <p:spPr bwMode="auto">
          <a:xfrm>
            <a:off x="762000" y="2590800"/>
            <a:ext cx="182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A=0, B=250</a:t>
            </a:r>
          </a:p>
        </p:txBody>
      </p:sp>
      <p:sp>
        <p:nvSpPr>
          <p:cNvPr id="26642" name="Rectangle 2"/>
          <p:cNvSpPr>
            <a:spLocks noChangeArrowheads="1"/>
          </p:cNvSpPr>
          <p:nvPr/>
        </p:nvSpPr>
        <p:spPr bwMode="auto">
          <a:xfrm>
            <a:off x="3581400" y="228600"/>
            <a:ext cx="5029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2800">
                <a:latin typeface="Cambria" panose="02040503050406030204" pitchFamily="18" charset="0"/>
              </a:rPr>
              <a:t>Non-Serializable </a:t>
            </a:r>
            <a:r>
              <a:rPr lang="en-US" altLang="en-US" sz="2800">
                <a:solidFill>
                  <a:srgbClr val="000000"/>
                </a:solidFill>
                <a:latin typeface="Cambria" panose="02040503050406030204" pitchFamily="18" charset="0"/>
              </a:rPr>
              <a:t>schedule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685800" y="1752600"/>
            <a:ext cx="74676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marL="457200" indent="-4572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AutoNum type="arabicParenR"/>
            </a:pPr>
            <a:r>
              <a:rPr lang="en-US" altLang="en-US" sz="2800">
                <a:solidFill>
                  <a:schemeClr val="tx2"/>
                </a:solidFill>
                <a:latin typeface="Cambria" panose="02040503050406030204" pitchFamily="18" charset="0"/>
              </a:rPr>
              <a:t>write operations </a:t>
            </a:r>
          </a:p>
          <a:p>
            <a:pPr eaLnBrk="1" hangingPunct="1">
              <a:spcBef>
                <a:spcPct val="0"/>
              </a:spcBef>
              <a:buFontTx/>
              <a:buAutoNum type="arabicParenR"/>
            </a:pPr>
            <a:r>
              <a:rPr lang="en-US" altLang="en-US" sz="2800">
                <a:solidFill>
                  <a:schemeClr val="tx2"/>
                </a:solidFill>
                <a:latin typeface="Cambria" panose="02040503050406030204" pitchFamily="18" charset="0"/>
              </a:rPr>
              <a:t>abort/commit operations</a:t>
            </a:r>
          </a:p>
        </p:txBody>
      </p:sp>
      <p:sp>
        <p:nvSpPr>
          <p:cNvPr id="28675" name="Text Box 55"/>
          <p:cNvSpPr txBox="1">
            <a:spLocks noChangeArrowheads="1"/>
          </p:cNvSpPr>
          <p:nvPr/>
        </p:nvSpPr>
        <p:spPr bwMode="auto">
          <a:xfrm>
            <a:off x="930275" y="3098800"/>
            <a:ext cx="20081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r>
              <a:rPr lang="en-US" altLang="en-US" sz="2000">
                <a:latin typeface="Cambria" panose="02040503050406030204" pitchFamily="18" charset="0"/>
              </a:rPr>
              <a:t>RW Conflicts</a:t>
            </a:r>
          </a:p>
          <a:p>
            <a:pPr eaLnBrk="1" hangingPunct="1">
              <a:spcBef>
                <a:spcPct val="0"/>
              </a:spcBef>
            </a:pPr>
            <a:r>
              <a:rPr lang="en-US" altLang="en-US" sz="2000">
                <a:latin typeface="Cambria" panose="02040503050406030204" pitchFamily="18" charset="0"/>
              </a:rPr>
              <a:t>WR Conflicts</a:t>
            </a:r>
          </a:p>
          <a:p>
            <a:pPr eaLnBrk="1" hangingPunct="1">
              <a:spcBef>
                <a:spcPct val="0"/>
              </a:spcBef>
            </a:pPr>
            <a:r>
              <a:rPr lang="en-US" altLang="en-US" sz="2000">
                <a:latin typeface="Cambria" panose="02040503050406030204" pitchFamily="18" charset="0"/>
              </a:rPr>
              <a:t>WW Conflicts</a:t>
            </a:r>
          </a:p>
        </p:txBody>
      </p:sp>
      <p:sp>
        <p:nvSpPr>
          <p:cNvPr id="28676" name="Text Box 56"/>
          <p:cNvSpPr txBox="1">
            <a:spLocks noChangeArrowheads="1"/>
          </p:cNvSpPr>
          <p:nvPr/>
        </p:nvSpPr>
        <p:spPr bwMode="auto">
          <a:xfrm>
            <a:off x="3886200" y="3105150"/>
            <a:ext cx="3214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a:latin typeface="Cambria" panose="02040503050406030204" pitchFamily="18" charset="0"/>
              </a:rPr>
              <a:t>No abort in any transaction.</a:t>
            </a:r>
          </a:p>
        </p:txBody>
      </p:sp>
      <p:sp>
        <p:nvSpPr>
          <p:cNvPr id="28677" name="Text Box 57"/>
          <p:cNvSpPr txBox="1">
            <a:spLocks noChangeArrowheads="1"/>
          </p:cNvSpPr>
          <p:nvPr/>
        </p:nvSpPr>
        <p:spPr bwMode="auto">
          <a:xfrm>
            <a:off x="3887788" y="3733800"/>
            <a:ext cx="36972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a:latin typeface="Cambria" panose="02040503050406030204" pitchFamily="18" charset="0"/>
              </a:rPr>
              <a:t>Some abort in some transaction.</a:t>
            </a:r>
          </a:p>
        </p:txBody>
      </p:sp>
      <p:sp>
        <p:nvSpPr>
          <p:cNvPr id="28678" name="Line 58"/>
          <p:cNvSpPr>
            <a:spLocks noChangeShapeType="1"/>
          </p:cNvSpPr>
          <p:nvPr/>
        </p:nvSpPr>
        <p:spPr bwMode="auto">
          <a:xfrm flipV="1">
            <a:off x="3276600" y="32766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79" name="Line 59"/>
          <p:cNvSpPr>
            <a:spLocks noChangeShapeType="1"/>
          </p:cNvSpPr>
          <p:nvPr/>
        </p:nvSpPr>
        <p:spPr bwMode="auto">
          <a:xfrm>
            <a:off x="3200400" y="37338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0" name="Line 60"/>
          <p:cNvSpPr>
            <a:spLocks noChangeShapeType="1"/>
          </p:cNvSpPr>
          <p:nvPr/>
        </p:nvSpPr>
        <p:spPr bwMode="auto">
          <a:xfrm>
            <a:off x="3276600" y="39624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1" name="AutoShape 61"/>
          <p:cNvSpPr>
            <a:spLocks/>
          </p:cNvSpPr>
          <p:nvPr/>
        </p:nvSpPr>
        <p:spPr bwMode="auto">
          <a:xfrm>
            <a:off x="3048000" y="3124200"/>
            <a:ext cx="228600" cy="990600"/>
          </a:xfrm>
          <a:prstGeom prst="rightBrace">
            <a:avLst>
              <a:gd name="adj1" fmla="val 36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000">
              <a:latin typeface="Cambria" panose="02040503050406030204" pitchFamily="18" charset="0"/>
            </a:endParaRPr>
          </a:p>
        </p:txBody>
      </p:sp>
      <p:sp>
        <p:nvSpPr>
          <p:cNvPr id="28682" name="Rectangle 2"/>
          <p:cNvSpPr>
            <a:spLocks noChangeArrowheads="1"/>
          </p:cNvSpPr>
          <p:nvPr/>
        </p:nvSpPr>
        <p:spPr bwMode="auto">
          <a:xfrm>
            <a:off x="838200" y="304800"/>
            <a:ext cx="74676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a:solidFill>
                  <a:schemeClr val="tx2"/>
                </a:solidFill>
                <a:latin typeface="Cambria" panose="02040503050406030204" pitchFamily="18" charset="0"/>
              </a:rPr>
              <a:t>What causes anomalies with interleaved execution?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6"/>
          <p:cNvSpPr>
            <a:spLocks noChangeArrowheads="1"/>
          </p:cNvSpPr>
          <p:nvPr/>
        </p:nvSpPr>
        <p:spPr bwMode="auto">
          <a:xfrm>
            <a:off x="457200" y="6019800"/>
            <a:ext cx="8458200" cy="4572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285750" indent="-28575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endParaRPr lang="en-US" altLang="en-US" sz="1800">
              <a:latin typeface="Comic Sans MS" panose="030F0702030302020204" pitchFamily="66" charset="0"/>
            </a:endParaRPr>
          </a:p>
        </p:txBody>
      </p:sp>
      <p:sp>
        <p:nvSpPr>
          <p:cNvPr id="30723" name="Rectangle 2"/>
          <p:cNvSpPr>
            <a:spLocks noChangeArrowheads="1"/>
          </p:cNvSpPr>
          <p:nvPr/>
        </p:nvSpPr>
        <p:spPr bwMode="auto">
          <a:xfrm>
            <a:off x="533400" y="685800"/>
            <a:ext cx="3429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2800">
                <a:solidFill>
                  <a:schemeClr val="accent2"/>
                </a:solidFill>
                <a:latin typeface="Cambria" panose="02040503050406030204" pitchFamily="18" charset="0"/>
              </a:rPr>
              <a:t>WR Conflicts; </a:t>
            </a:r>
            <a:r>
              <a:rPr lang="ja-JP" altLang="en-US" sz="2800">
                <a:solidFill>
                  <a:schemeClr val="accent2"/>
                </a:solidFill>
                <a:latin typeface="Cambria" panose="02040503050406030204" pitchFamily="18" charset="0"/>
              </a:rPr>
              <a:t>“</a:t>
            </a:r>
            <a:r>
              <a:rPr lang="en-US" altLang="ja-JP" sz="2800">
                <a:solidFill>
                  <a:schemeClr val="accent2"/>
                </a:solidFill>
                <a:latin typeface="Cambria" panose="02040503050406030204" pitchFamily="18" charset="0"/>
              </a:rPr>
              <a:t>dirty reads</a:t>
            </a:r>
            <a:r>
              <a:rPr lang="ja-JP" altLang="en-US" sz="2800">
                <a:solidFill>
                  <a:schemeClr val="accent2"/>
                </a:solidFill>
                <a:latin typeface="Cambria" panose="02040503050406030204" pitchFamily="18" charset="0"/>
              </a:rPr>
              <a:t>”</a:t>
            </a:r>
            <a:r>
              <a:rPr lang="en-US" altLang="ja-JP" sz="2800">
                <a:solidFill>
                  <a:schemeClr val="accent2"/>
                </a:solidFill>
                <a:latin typeface="Cambria" panose="02040503050406030204" pitchFamily="18" charset="0"/>
              </a:rPr>
              <a:t>:</a:t>
            </a:r>
            <a:br>
              <a:rPr lang="en-US" altLang="ja-JP" sz="2800">
                <a:solidFill>
                  <a:schemeClr val="accent2"/>
                </a:solidFill>
                <a:latin typeface="Cambria" panose="02040503050406030204" pitchFamily="18" charset="0"/>
              </a:rPr>
            </a:br>
            <a:br>
              <a:rPr lang="en-US" altLang="ja-JP" sz="2800">
                <a:solidFill>
                  <a:schemeClr val="accent2"/>
                </a:solidFill>
                <a:latin typeface="Cambria" panose="02040503050406030204" pitchFamily="18" charset="0"/>
              </a:rPr>
            </a:br>
            <a:endParaRPr lang="en-US" altLang="ja-JP" sz="2800">
              <a:solidFill>
                <a:schemeClr val="accent2"/>
              </a:solidFill>
              <a:latin typeface="Cambria" panose="02040503050406030204" pitchFamily="18" charset="0"/>
            </a:endParaRPr>
          </a:p>
          <a:p>
            <a:pPr eaLnBrk="1" hangingPunct="1"/>
            <a:endParaRPr lang="en-US" altLang="en-US" sz="2800">
              <a:latin typeface="Cambria" panose="02040503050406030204" pitchFamily="18" charset="0"/>
            </a:endParaRPr>
          </a:p>
          <a:p>
            <a:pPr eaLnBrk="1" hangingPunct="1"/>
            <a:endParaRPr lang="en-US" altLang="en-US" sz="2800">
              <a:latin typeface="Cambria" panose="02040503050406030204" pitchFamily="18" charset="0"/>
            </a:endParaRPr>
          </a:p>
        </p:txBody>
      </p:sp>
      <p:sp>
        <p:nvSpPr>
          <p:cNvPr id="30724" name="Text Box 3"/>
          <p:cNvSpPr txBox="1">
            <a:spLocks noChangeArrowheads="1"/>
          </p:cNvSpPr>
          <p:nvPr/>
        </p:nvSpPr>
        <p:spPr bwMode="auto">
          <a:xfrm>
            <a:off x="5181600" y="2590800"/>
            <a:ext cx="2798763"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R(A)</a:t>
            </a:r>
          </a:p>
          <a:p>
            <a:pPr eaLnBrk="1" hangingPunct="1">
              <a:spcBef>
                <a:spcPct val="0"/>
              </a:spcBef>
              <a:buFontTx/>
              <a:buNone/>
            </a:pPr>
            <a:r>
              <a:rPr lang="en-US" altLang="en-US" sz="1800">
                <a:latin typeface="Comic Sans MS" panose="030F0702030302020204" pitchFamily="66" charset="0"/>
              </a:rPr>
              <a:t>W(A)</a:t>
            </a:r>
          </a:p>
          <a:p>
            <a:pPr eaLnBrk="1" hangingPunct="1">
              <a:spcBef>
                <a:spcPct val="0"/>
              </a:spcBef>
              <a:buFontTx/>
              <a:buNone/>
            </a:pPr>
            <a:r>
              <a:rPr lang="en-US" altLang="en-US" sz="1800">
                <a:latin typeface="Comic Sans MS" panose="030F0702030302020204" pitchFamily="66" charset="0"/>
              </a:rPr>
              <a:t>		R(A)</a:t>
            </a:r>
          </a:p>
          <a:p>
            <a:pPr eaLnBrk="1" hangingPunct="1">
              <a:spcBef>
                <a:spcPct val="0"/>
              </a:spcBef>
              <a:buFontTx/>
              <a:buNone/>
            </a:pPr>
            <a:r>
              <a:rPr lang="en-US" altLang="en-US" sz="1800">
                <a:latin typeface="Comic Sans MS" panose="030F0702030302020204" pitchFamily="66" charset="0"/>
              </a:rPr>
              <a:t>		W(A)</a:t>
            </a:r>
          </a:p>
          <a:p>
            <a:pPr eaLnBrk="1" hangingPunct="1">
              <a:spcBef>
                <a:spcPct val="0"/>
              </a:spcBef>
              <a:buFontTx/>
              <a:buNone/>
            </a:pPr>
            <a:r>
              <a:rPr lang="en-US" altLang="en-US" sz="1800">
                <a:latin typeface="Comic Sans MS" panose="030F0702030302020204" pitchFamily="66" charset="0"/>
              </a:rPr>
              <a:t>                           R(B)</a:t>
            </a:r>
          </a:p>
          <a:p>
            <a:pPr eaLnBrk="1" hangingPunct="1">
              <a:spcBef>
                <a:spcPct val="0"/>
              </a:spcBef>
              <a:buFontTx/>
              <a:buNone/>
            </a:pPr>
            <a:r>
              <a:rPr lang="en-US" altLang="en-US" sz="1800">
                <a:latin typeface="Comic Sans MS" panose="030F0702030302020204" pitchFamily="66" charset="0"/>
              </a:rPr>
              <a:t>                          W(B)</a:t>
            </a:r>
          </a:p>
          <a:p>
            <a:pPr eaLnBrk="1" hangingPunct="1">
              <a:spcBef>
                <a:spcPct val="0"/>
              </a:spcBef>
              <a:buFontTx/>
              <a:buNone/>
            </a:pPr>
            <a:r>
              <a:rPr lang="en-US" altLang="en-US" sz="1800">
                <a:latin typeface="Comic Sans MS" panose="030F0702030302020204" pitchFamily="66" charset="0"/>
              </a:rPr>
              <a:t>		Commit</a:t>
            </a:r>
          </a:p>
          <a:p>
            <a:pPr eaLnBrk="1" hangingPunct="1">
              <a:spcBef>
                <a:spcPct val="0"/>
              </a:spcBef>
              <a:buFontTx/>
              <a:buNone/>
            </a:pPr>
            <a:r>
              <a:rPr lang="en-US" altLang="en-US" sz="1800">
                <a:latin typeface="Comic Sans MS" panose="030F0702030302020204" pitchFamily="66" charset="0"/>
              </a:rPr>
              <a:t>R(B)</a:t>
            </a:r>
          </a:p>
          <a:p>
            <a:pPr eaLnBrk="1" hangingPunct="1">
              <a:spcBef>
                <a:spcPct val="0"/>
              </a:spcBef>
              <a:buFontTx/>
              <a:buNone/>
            </a:pPr>
            <a:r>
              <a:rPr lang="en-US" altLang="en-US" sz="1800">
                <a:latin typeface="Comic Sans MS" panose="030F0702030302020204" pitchFamily="66" charset="0"/>
              </a:rPr>
              <a:t>W(B)</a:t>
            </a:r>
          </a:p>
          <a:p>
            <a:pPr eaLnBrk="1" hangingPunct="1">
              <a:spcBef>
                <a:spcPct val="0"/>
              </a:spcBef>
              <a:buFontTx/>
              <a:buNone/>
            </a:pPr>
            <a:r>
              <a:rPr lang="en-US" altLang="en-US" sz="1800">
                <a:latin typeface="Comic Sans MS" panose="030F0702030302020204" pitchFamily="66" charset="0"/>
              </a:rPr>
              <a:t>Commit</a:t>
            </a:r>
          </a:p>
        </p:txBody>
      </p:sp>
      <p:sp>
        <p:nvSpPr>
          <p:cNvPr id="30725" name="Line 4"/>
          <p:cNvSpPr>
            <a:spLocks noChangeShapeType="1"/>
          </p:cNvSpPr>
          <p:nvPr/>
        </p:nvSpPr>
        <p:spPr bwMode="auto">
          <a:xfrm>
            <a:off x="6553200" y="2133600"/>
            <a:ext cx="0" cy="3352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6" name="Text Box 5"/>
          <p:cNvSpPr txBox="1">
            <a:spLocks noChangeArrowheads="1"/>
          </p:cNvSpPr>
          <p:nvPr/>
        </p:nvSpPr>
        <p:spPr bwMode="auto">
          <a:xfrm>
            <a:off x="5470525" y="2209800"/>
            <a:ext cx="854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a:latin typeface="Comic Sans MS" panose="030F0702030302020204" pitchFamily="66" charset="0"/>
              </a:rPr>
              <a:t>T1</a:t>
            </a:r>
          </a:p>
        </p:txBody>
      </p:sp>
      <p:sp>
        <p:nvSpPr>
          <p:cNvPr id="30727" name="Text Box 6"/>
          <p:cNvSpPr txBox="1">
            <a:spLocks noChangeArrowheads="1"/>
          </p:cNvSpPr>
          <p:nvPr/>
        </p:nvSpPr>
        <p:spPr bwMode="auto">
          <a:xfrm>
            <a:off x="7162800" y="2209800"/>
            <a:ext cx="512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a:latin typeface="Comic Sans MS" panose="030F0702030302020204" pitchFamily="66" charset="0"/>
              </a:rPr>
              <a:t>T2</a:t>
            </a:r>
          </a:p>
        </p:txBody>
      </p:sp>
      <p:sp>
        <p:nvSpPr>
          <p:cNvPr id="30728" name="Line 7"/>
          <p:cNvSpPr>
            <a:spLocks noChangeShapeType="1"/>
          </p:cNvSpPr>
          <p:nvPr/>
        </p:nvSpPr>
        <p:spPr bwMode="auto">
          <a:xfrm>
            <a:off x="5257800" y="259080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9" name="Line 8"/>
          <p:cNvSpPr>
            <a:spLocks noChangeShapeType="1"/>
          </p:cNvSpPr>
          <p:nvPr/>
        </p:nvSpPr>
        <p:spPr bwMode="auto">
          <a:xfrm>
            <a:off x="5257800" y="213360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0" name="Line 9"/>
          <p:cNvSpPr>
            <a:spLocks noChangeShapeType="1"/>
          </p:cNvSpPr>
          <p:nvPr/>
        </p:nvSpPr>
        <p:spPr bwMode="auto">
          <a:xfrm>
            <a:off x="4953000" y="5486400"/>
            <a:ext cx="3108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1" name="AutoShape 10"/>
          <p:cNvSpPr>
            <a:spLocks noChangeArrowheads="1"/>
          </p:cNvSpPr>
          <p:nvPr/>
        </p:nvSpPr>
        <p:spPr bwMode="auto">
          <a:xfrm>
            <a:off x="5241925" y="2895600"/>
            <a:ext cx="2514600" cy="609600"/>
          </a:xfrm>
          <a:prstGeom prst="roundRect">
            <a:avLst>
              <a:gd name="adj" fmla="val 16667"/>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30732" name="Text Box 11"/>
          <p:cNvSpPr txBox="1">
            <a:spLocks noChangeArrowheads="1"/>
          </p:cNvSpPr>
          <p:nvPr/>
        </p:nvSpPr>
        <p:spPr bwMode="auto">
          <a:xfrm>
            <a:off x="914400" y="2697163"/>
            <a:ext cx="26511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A=A-100</a:t>
            </a:r>
          </a:p>
          <a:p>
            <a:pPr eaLnBrk="1" hangingPunct="1">
              <a:spcBef>
                <a:spcPct val="0"/>
              </a:spcBef>
              <a:buFontTx/>
              <a:buNone/>
            </a:pPr>
            <a:r>
              <a:rPr lang="en-US" altLang="en-US" sz="1800">
                <a:latin typeface="Comic Sans MS" panose="030F0702030302020204" pitchFamily="66" charset="0"/>
              </a:rPr>
              <a:t>	          A=A*1.5</a:t>
            </a:r>
          </a:p>
          <a:p>
            <a:pPr eaLnBrk="1" hangingPunct="1">
              <a:spcBef>
                <a:spcPct val="0"/>
              </a:spcBef>
              <a:buFontTx/>
              <a:buNone/>
            </a:pPr>
            <a:r>
              <a:rPr lang="en-US" altLang="en-US" sz="1800">
                <a:latin typeface="Comic Sans MS" panose="030F0702030302020204" pitchFamily="66" charset="0"/>
              </a:rPr>
              <a:t>	          B=B*1.5</a:t>
            </a:r>
          </a:p>
          <a:p>
            <a:pPr eaLnBrk="1" hangingPunct="1">
              <a:spcBef>
                <a:spcPct val="0"/>
              </a:spcBef>
              <a:buFontTx/>
              <a:buNone/>
            </a:pPr>
            <a:r>
              <a:rPr lang="en-US" altLang="en-US" sz="1800">
                <a:latin typeface="Comic Sans MS" panose="030F0702030302020204" pitchFamily="66" charset="0"/>
              </a:rPr>
              <a:t>B=B+100</a:t>
            </a:r>
          </a:p>
        </p:txBody>
      </p:sp>
      <p:sp>
        <p:nvSpPr>
          <p:cNvPr id="30733" name="Text Box 12"/>
          <p:cNvSpPr txBox="1">
            <a:spLocks noChangeArrowheads="1"/>
          </p:cNvSpPr>
          <p:nvPr/>
        </p:nvSpPr>
        <p:spPr bwMode="auto">
          <a:xfrm>
            <a:off x="1219200" y="2316163"/>
            <a:ext cx="1939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T1	        T2</a:t>
            </a:r>
          </a:p>
        </p:txBody>
      </p:sp>
      <p:sp>
        <p:nvSpPr>
          <p:cNvPr id="30734" name="Line 13"/>
          <p:cNvSpPr>
            <a:spLocks noChangeShapeType="1"/>
          </p:cNvSpPr>
          <p:nvPr/>
        </p:nvSpPr>
        <p:spPr bwMode="auto">
          <a:xfrm flipH="1">
            <a:off x="2362200" y="236855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5" name="Line 14"/>
          <p:cNvSpPr>
            <a:spLocks noChangeShapeType="1"/>
          </p:cNvSpPr>
          <p:nvPr/>
        </p:nvSpPr>
        <p:spPr bwMode="auto">
          <a:xfrm>
            <a:off x="990600" y="2316163"/>
            <a:ext cx="266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6" name="Line 15"/>
          <p:cNvSpPr>
            <a:spLocks noChangeShapeType="1"/>
          </p:cNvSpPr>
          <p:nvPr/>
        </p:nvSpPr>
        <p:spPr bwMode="auto">
          <a:xfrm>
            <a:off x="990600" y="2697163"/>
            <a:ext cx="266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7" name="Line 16"/>
          <p:cNvSpPr>
            <a:spLocks noChangeShapeType="1"/>
          </p:cNvSpPr>
          <p:nvPr/>
        </p:nvSpPr>
        <p:spPr bwMode="auto">
          <a:xfrm>
            <a:off x="990600" y="3916363"/>
            <a:ext cx="266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8" name="Text Box 17"/>
          <p:cNvSpPr txBox="1">
            <a:spLocks noChangeArrowheads="1"/>
          </p:cNvSpPr>
          <p:nvPr/>
        </p:nvSpPr>
        <p:spPr bwMode="auto">
          <a:xfrm>
            <a:off x="1431925" y="4267200"/>
            <a:ext cx="1403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A=100,B=100</a:t>
            </a:r>
          </a:p>
        </p:txBody>
      </p:sp>
      <p:sp>
        <p:nvSpPr>
          <p:cNvPr id="30739" name="Text Box 18"/>
          <p:cNvSpPr txBox="1">
            <a:spLocks noChangeArrowheads="1"/>
          </p:cNvSpPr>
          <p:nvPr/>
        </p:nvSpPr>
        <p:spPr bwMode="auto">
          <a:xfrm>
            <a:off x="1355725" y="5413375"/>
            <a:ext cx="1349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A=0,B=250</a:t>
            </a:r>
          </a:p>
        </p:txBody>
      </p:sp>
      <p:sp>
        <p:nvSpPr>
          <p:cNvPr id="30740" name="Text Box 24"/>
          <p:cNvSpPr txBox="1">
            <a:spLocks noChangeArrowheads="1"/>
          </p:cNvSpPr>
          <p:nvPr/>
        </p:nvSpPr>
        <p:spPr bwMode="auto">
          <a:xfrm>
            <a:off x="3352800" y="4648200"/>
            <a:ext cx="1366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Wrong !!</a:t>
            </a:r>
          </a:p>
        </p:txBody>
      </p:sp>
      <p:sp>
        <p:nvSpPr>
          <p:cNvPr id="30741" name="AutoShape 25"/>
          <p:cNvSpPr>
            <a:spLocks/>
          </p:cNvSpPr>
          <p:nvPr/>
        </p:nvSpPr>
        <p:spPr bwMode="auto">
          <a:xfrm>
            <a:off x="4556125" y="2057400"/>
            <a:ext cx="304800" cy="3429000"/>
          </a:xfrm>
          <a:prstGeom prst="leftBrace">
            <a:avLst>
              <a:gd name="adj1" fmla="val 93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30742" name="Line 26"/>
          <p:cNvSpPr>
            <a:spLocks noChangeShapeType="1"/>
          </p:cNvSpPr>
          <p:nvPr/>
        </p:nvSpPr>
        <p:spPr bwMode="auto">
          <a:xfrm>
            <a:off x="2041525" y="46482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3" name="Freeform 27"/>
          <p:cNvSpPr>
            <a:spLocks/>
          </p:cNvSpPr>
          <p:nvPr/>
        </p:nvSpPr>
        <p:spPr bwMode="auto">
          <a:xfrm>
            <a:off x="3883025" y="3810000"/>
            <a:ext cx="520700" cy="609600"/>
          </a:xfrm>
          <a:custGeom>
            <a:avLst/>
            <a:gdLst>
              <a:gd name="T0" fmla="*/ 2147483646 w 328"/>
              <a:gd name="T1" fmla="*/ 0 h 1200"/>
              <a:gd name="T2" fmla="*/ 2147483646 w 328"/>
              <a:gd name="T3" fmla="*/ 2147483646 h 1200"/>
              <a:gd name="T4" fmla="*/ 2147483646 w 328"/>
              <a:gd name="T5" fmla="*/ 2147483646 h 1200"/>
              <a:gd name="T6" fmla="*/ 0 60000 65536"/>
              <a:gd name="T7" fmla="*/ 0 60000 65536"/>
              <a:gd name="T8" fmla="*/ 0 60000 65536"/>
              <a:gd name="T9" fmla="*/ 0 w 328"/>
              <a:gd name="T10" fmla="*/ 0 h 1200"/>
              <a:gd name="T11" fmla="*/ 328 w 328"/>
              <a:gd name="T12" fmla="*/ 1200 h 1200"/>
            </a:gdLst>
            <a:ahLst/>
            <a:cxnLst>
              <a:cxn ang="T6">
                <a:pos x="T0" y="T1"/>
              </a:cxn>
              <a:cxn ang="T7">
                <a:pos x="T2" y="T3"/>
              </a:cxn>
              <a:cxn ang="T8">
                <a:pos x="T4" y="T5"/>
              </a:cxn>
            </a:cxnLst>
            <a:rect l="T9" t="T10" r="T11" b="T12"/>
            <a:pathLst>
              <a:path w="328" h="1200">
                <a:moveTo>
                  <a:pt x="328" y="0"/>
                </a:moveTo>
                <a:cubicBezTo>
                  <a:pt x="204" y="284"/>
                  <a:pt x="80" y="568"/>
                  <a:pt x="40" y="768"/>
                </a:cubicBezTo>
                <a:cubicBezTo>
                  <a:pt x="0" y="968"/>
                  <a:pt x="44" y="1084"/>
                  <a:pt x="88" y="120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0744" name="Group 28"/>
          <p:cNvGrpSpPr>
            <a:grpSpLocks/>
          </p:cNvGrpSpPr>
          <p:nvPr/>
        </p:nvGrpSpPr>
        <p:grpSpPr bwMode="auto">
          <a:xfrm>
            <a:off x="7162800" y="152400"/>
            <a:ext cx="1752600" cy="1676400"/>
            <a:chOff x="2880" y="1680"/>
            <a:chExt cx="1104" cy="1104"/>
          </a:xfrm>
        </p:grpSpPr>
        <p:sp>
          <p:nvSpPr>
            <p:cNvPr id="30757" name="Text Box 29"/>
            <p:cNvSpPr txBox="1">
              <a:spLocks noChangeArrowheads="1"/>
            </p:cNvSpPr>
            <p:nvPr/>
          </p:nvSpPr>
          <p:spPr bwMode="auto">
            <a:xfrm>
              <a:off x="3168" y="1998"/>
              <a:ext cx="281"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T2</a:t>
              </a:r>
            </a:p>
            <a:p>
              <a:pPr eaLnBrk="1" hangingPunct="1">
                <a:spcBef>
                  <a:spcPct val="0"/>
                </a:spcBef>
                <a:buFontTx/>
                <a:buNone/>
              </a:pPr>
              <a:r>
                <a:rPr lang="en-US" altLang="en-US" sz="1600">
                  <a:latin typeface="Comic Sans MS" panose="030F0702030302020204" pitchFamily="66" charset="0"/>
                </a:rPr>
                <a:t>T1</a:t>
              </a:r>
            </a:p>
          </p:txBody>
        </p:sp>
        <p:sp>
          <p:nvSpPr>
            <p:cNvPr id="30758" name="Text Box 30"/>
            <p:cNvSpPr txBox="1">
              <a:spLocks noChangeArrowheads="1"/>
            </p:cNvSpPr>
            <p:nvPr/>
          </p:nvSpPr>
          <p:spPr bwMode="auto">
            <a:xfrm>
              <a:off x="2976" y="1728"/>
              <a:ext cx="88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A=100,B=100</a:t>
              </a:r>
            </a:p>
          </p:txBody>
        </p:sp>
        <p:sp>
          <p:nvSpPr>
            <p:cNvPr id="30759" name="Text Box 31"/>
            <p:cNvSpPr txBox="1">
              <a:spLocks noChangeArrowheads="1"/>
            </p:cNvSpPr>
            <p:nvPr/>
          </p:nvSpPr>
          <p:spPr bwMode="auto">
            <a:xfrm>
              <a:off x="3014" y="2459"/>
              <a:ext cx="84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A=50,B=250</a:t>
              </a:r>
            </a:p>
          </p:txBody>
        </p:sp>
        <p:sp>
          <p:nvSpPr>
            <p:cNvPr id="30760" name="Rectangle 32"/>
            <p:cNvSpPr>
              <a:spLocks noChangeArrowheads="1"/>
            </p:cNvSpPr>
            <p:nvPr/>
          </p:nvSpPr>
          <p:spPr bwMode="auto">
            <a:xfrm>
              <a:off x="2880" y="1680"/>
              <a:ext cx="1104" cy="11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grpSp>
      <p:grpSp>
        <p:nvGrpSpPr>
          <p:cNvPr id="30745" name="Group 33"/>
          <p:cNvGrpSpPr>
            <a:grpSpLocks/>
          </p:cNvGrpSpPr>
          <p:nvPr/>
        </p:nvGrpSpPr>
        <p:grpSpPr bwMode="auto">
          <a:xfrm>
            <a:off x="5181600" y="152400"/>
            <a:ext cx="1828800" cy="1676400"/>
            <a:chOff x="1008" y="1680"/>
            <a:chExt cx="1152" cy="1104"/>
          </a:xfrm>
        </p:grpSpPr>
        <p:sp>
          <p:nvSpPr>
            <p:cNvPr id="30753" name="Text Box 34"/>
            <p:cNvSpPr txBox="1">
              <a:spLocks noChangeArrowheads="1"/>
            </p:cNvSpPr>
            <p:nvPr/>
          </p:nvSpPr>
          <p:spPr bwMode="auto">
            <a:xfrm>
              <a:off x="1152" y="2001"/>
              <a:ext cx="281"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T1</a:t>
              </a:r>
            </a:p>
            <a:p>
              <a:pPr eaLnBrk="1" hangingPunct="1">
                <a:spcBef>
                  <a:spcPct val="0"/>
                </a:spcBef>
                <a:buFontTx/>
                <a:buNone/>
              </a:pPr>
              <a:r>
                <a:rPr lang="en-US" altLang="en-US" sz="1600">
                  <a:latin typeface="Comic Sans MS" panose="030F0702030302020204" pitchFamily="66" charset="0"/>
                </a:rPr>
                <a:t>T2</a:t>
              </a:r>
            </a:p>
          </p:txBody>
        </p:sp>
        <p:sp>
          <p:nvSpPr>
            <p:cNvPr id="30754" name="Text Box 35"/>
            <p:cNvSpPr txBox="1">
              <a:spLocks noChangeArrowheads="1"/>
            </p:cNvSpPr>
            <p:nvPr/>
          </p:nvSpPr>
          <p:spPr bwMode="auto">
            <a:xfrm>
              <a:off x="1152" y="1728"/>
              <a:ext cx="88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A=100,B=100</a:t>
              </a:r>
            </a:p>
          </p:txBody>
        </p:sp>
        <p:sp>
          <p:nvSpPr>
            <p:cNvPr id="30755" name="Text Box 36"/>
            <p:cNvSpPr txBox="1">
              <a:spLocks noChangeArrowheads="1"/>
            </p:cNvSpPr>
            <p:nvPr/>
          </p:nvSpPr>
          <p:spPr bwMode="auto">
            <a:xfrm>
              <a:off x="1152" y="2433"/>
              <a:ext cx="76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A=0,B=300</a:t>
              </a:r>
            </a:p>
          </p:txBody>
        </p:sp>
        <p:sp>
          <p:nvSpPr>
            <p:cNvPr id="30756" name="Rectangle 37"/>
            <p:cNvSpPr>
              <a:spLocks noChangeArrowheads="1"/>
            </p:cNvSpPr>
            <p:nvPr/>
          </p:nvSpPr>
          <p:spPr bwMode="auto">
            <a:xfrm>
              <a:off x="1008" y="1680"/>
              <a:ext cx="1152" cy="11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grpSp>
      <p:sp>
        <p:nvSpPr>
          <p:cNvPr id="30746" name="Text Box 38"/>
          <p:cNvSpPr txBox="1">
            <a:spLocks noChangeArrowheads="1"/>
          </p:cNvSpPr>
          <p:nvPr/>
        </p:nvSpPr>
        <p:spPr bwMode="auto">
          <a:xfrm>
            <a:off x="3810000" y="304800"/>
            <a:ext cx="1235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a:latin typeface="Comic Sans MS" panose="030F0702030302020204" pitchFamily="66" charset="0"/>
              </a:rPr>
              <a:t>Correct values</a:t>
            </a:r>
          </a:p>
        </p:txBody>
      </p:sp>
      <p:sp>
        <p:nvSpPr>
          <p:cNvPr id="30747" name="Line 39"/>
          <p:cNvSpPr>
            <a:spLocks noChangeShapeType="1"/>
          </p:cNvSpPr>
          <p:nvPr/>
        </p:nvSpPr>
        <p:spPr bwMode="auto">
          <a:xfrm>
            <a:off x="4800600" y="6858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8" name="Text Box 40"/>
          <p:cNvSpPr txBox="1">
            <a:spLocks noChangeArrowheads="1"/>
          </p:cNvSpPr>
          <p:nvPr/>
        </p:nvSpPr>
        <p:spPr bwMode="auto">
          <a:xfrm>
            <a:off x="746125" y="1846263"/>
            <a:ext cx="1481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a:latin typeface="Comic Sans MS" panose="030F0702030302020204" pitchFamily="66" charset="0"/>
              </a:rPr>
              <a:t>Schedule I</a:t>
            </a:r>
          </a:p>
        </p:txBody>
      </p:sp>
      <p:sp>
        <p:nvSpPr>
          <p:cNvPr id="30749" name="Text Box 41"/>
          <p:cNvSpPr txBox="1">
            <a:spLocks noChangeArrowheads="1"/>
          </p:cNvSpPr>
          <p:nvPr/>
        </p:nvSpPr>
        <p:spPr bwMode="auto">
          <a:xfrm>
            <a:off x="2193925" y="4818063"/>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a:latin typeface="Comic Sans MS" panose="030F0702030302020204" pitchFamily="66" charset="0"/>
              </a:rPr>
              <a:t>I</a:t>
            </a:r>
          </a:p>
        </p:txBody>
      </p:sp>
      <p:sp>
        <p:nvSpPr>
          <p:cNvPr id="30750" name="AutoShape 42"/>
          <p:cNvSpPr>
            <a:spLocks noChangeArrowheads="1"/>
          </p:cNvSpPr>
          <p:nvPr/>
        </p:nvSpPr>
        <p:spPr bwMode="auto">
          <a:xfrm>
            <a:off x="5181600" y="4038600"/>
            <a:ext cx="2514600" cy="838200"/>
          </a:xfrm>
          <a:prstGeom prst="roundRect">
            <a:avLst>
              <a:gd name="adj" fmla="val 16667"/>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30751" name="Rectangle 2"/>
          <p:cNvSpPr>
            <a:spLocks noChangeArrowheads="1"/>
          </p:cNvSpPr>
          <p:nvPr/>
        </p:nvSpPr>
        <p:spPr bwMode="auto">
          <a:xfrm>
            <a:off x="457200" y="60198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buFontTx/>
              <a:buNone/>
            </a:pPr>
            <a:r>
              <a:rPr lang="en-US" altLang="en-US" sz="2000">
                <a:latin typeface="Cambria" panose="02040503050406030204" pitchFamily="18" charset="0"/>
              </a:rPr>
              <a:t>The value of A is read by T2 before T1 has completed all its changes</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5284440" y="2953080"/>
              <a:ext cx="2287440" cy="500760"/>
            </p14:xfrm>
          </p:contentPart>
        </mc:Choice>
        <mc:Fallback xmlns="">
          <p:pic>
            <p:nvPicPr>
              <p:cNvPr id="2" name="Ink 1"/>
              <p:cNvPicPr/>
              <p:nvPr/>
            </p:nvPicPr>
            <p:blipFill>
              <a:blip r:embed="rId4"/>
              <a:stretch>
                <a:fillRect/>
              </a:stretch>
            </p:blipFill>
            <p:spPr>
              <a:xfrm>
                <a:off x="5274720" y="2940840"/>
                <a:ext cx="2307960" cy="52344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762000" y="381000"/>
            <a:ext cx="678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buClr>
                <a:schemeClr val="tx1"/>
              </a:buClr>
              <a:buSzPct val="75000"/>
            </a:pPr>
            <a:r>
              <a:rPr lang="en-US" altLang="en-US" sz="2800">
                <a:solidFill>
                  <a:srgbClr val="3333CC"/>
                </a:solidFill>
                <a:latin typeface="Cambria" panose="02040503050406030204" pitchFamily="18" charset="0"/>
              </a:rPr>
              <a:t>RW Conflicts: Unrepeatable Reads</a:t>
            </a:r>
          </a:p>
        </p:txBody>
      </p:sp>
      <p:sp>
        <p:nvSpPr>
          <p:cNvPr id="32771" name="Text Box 3"/>
          <p:cNvSpPr txBox="1">
            <a:spLocks noChangeArrowheads="1"/>
          </p:cNvSpPr>
          <p:nvPr/>
        </p:nvSpPr>
        <p:spPr bwMode="auto">
          <a:xfrm>
            <a:off x="762000" y="1143000"/>
            <a:ext cx="80740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ambria" panose="02040503050406030204" pitchFamily="18" charset="0"/>
              </a:rPr>
              <a:t>A is the number of available rolls of toilet paper</a:t>
            </a:r>
          </a:p>
          <a:p>
            <a:pPr eaLnBrk="1" hangingPunct="1">
              <a:spcBef>
                <a:spcPct val="0"/>
              </a:spcBef>
              <a:buFontTx/>
              <a:buNone/>
            </a:pPr>
            <a:r>
              <a:rPr lang="en-US" altLang="en-US" sz="2400">
                <a:latin typeface="Cambria" panose="02040503050406030204" pitchFamily="18" charset="0"/>
              </a:rPr>
              <a:t>A transaction that places an order first reads A, check if A&gt;0,</a:t>
            </a:r>
            <a:br>
              <a:rPr lang="en-US" altLang="en-US" sz="2400">
                <a:latin typeface="Cambria" panose="02040503050406030204" pitchFamily="18" charset="0"/>
              </a:rPr>
            </a:br>
            <a:r>
              <a:rPr lang="en-US" altLang="en-US" sz="2400">
                <a:latin typeface="Cambria" panose="02040503050406030204" pitchFamily="18" charset="0"/>
              </a:rPr>
              <a:t>and then decrements it.</a:t>
            </a:r>
          </a:p>
          <a:p>
            <a:pPr eaLnBrk="1" hangingPunct="1">
              <a:spcBef>
                <a:spcPct val="0"/>
              </a:spcBef>
              <a:buFontTx/>
              <a:buNone/>
            </a:pPr>
            <a:r>
              <a:rPr lang="en-US" altLang="en-US" sz="2400">
                <a:latin typeface="Cambria" panose="02040503050406030204" pitchFamily="18" charset="0"/>
              </a:rPr>
              <a:t>A has value 1 initially; </a:t>
            </a:r>
          </a:p>
        </p:txBody>
      </p:sp>
      <p:sp>
        <p:nvSpPr>
          <p:cNvPr id="32772" name="Text Box 4"/>
          <p:cNvSpPr txBox="1">
            <a:spLocks noChangeArrowheads="1"/>
          </p:cNvSpPr>
          <p:nvPr/>
        </p:nvSpPr>
        <p:spPr bwMode="auto">
          <a:xfrm>
            <a:off x="1374775" y="2913063"/>
            <a:ext cx="28829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a:latin typeface="Comic Sans MS" panose="030F0702030302020204" pitchFamily="66" charset="0"/>
              </a:rPr>
              <a:t>T1		T2</a:t>
            </a:r>
          </a:p>
          <a:p>
            <a:pPr eaLnBrk="1" hangingPunct="1">
              <a:spcBef>
                <a:spcPct val="0"/>
              </a:spcBef>
              <a:buFontTx/>
              <a:buNone/>
            </a:pPr>
            <a:endParaRPr lang="en-US" altLang="en-US" sz="2000">
              <a:latin typeface="Comic Sans MS" panose="030F0702030302020204" pitchFamily="66" charset="0"/>
            </a:endParaRPr>
          </a:p>
          <a:p>
            <a:pPr eaLnBrk="1" hangingPunct="1">
              <a:spcBef>
                <a:spcPct val="0"/>
              </a:spcBef>
              <a:buFontTx/>
              <a:buNone/>
            </a:pPr>
            <a:r>
              <a:rPr lang="en-US" altLang="en-US" sz="2000">
                <a:latin typeface="Comic Sans MS" panose="030F0702030302020204" pitchFamily="66" charset="0"/>
              </a:rPr>
              <a:t>R(A)		</a:t>
            </a:r>
          </a:p>
          <a:p>
            <a:pPr eaLnBrk="1" hangingPunct="1">
              <a:spcBef>
                <a:spcPct val="0"/>
              </a:spcBef>
              <a:buFontTx/>
              <a:buNone/>
            </a:pPr>
            <a:r>
              <a:rPr lang="en-US" altLang="en-US" sz="2000">
                <a:latin typeface="Comic Sans MS" panose="030F0702030302020204" pitchFamily="66" charset="0"/>
              </a:rPr>
              <a:t>		R(A)</a:t>
            </a:r>
          </a:p>
          <a:p>
            <a:pPr eaLnBrk="1" hangingPunct="1">
              <a:spcBef>
                <a:spcPct val="0"/>
              </a:spcBef>
              <a:buFontTx/>
              <a:buNone/>
            </a:pPr>
            <a:r>
              <a:rPr lang="en-US" altLang="en-US" sz="2000">
                <a:latin typeface="Comic Sans MS" panose="030F0702030302020204" pitchFamily="66" charset="0"/>
              </a:rPr>
              <a:t>W(A)</a:t>
            </a:r>
          </a:p>
          <a:p>
            <a:pPr eaLnBrk="1" hangingPunct="1">
              <a:spcBef>
                <a:spcPct val="0"/>
              </a:spcBef>
              <a:buFontTx/>
              <a:buNone/>
            </a:pPr>
            <a:r>
              <a:rPr lang="en-US" altLang="en-US" sz="2000">
                <a:latin typeface="Comic Sans MS" panose="030F0702030302020204" pitchFamily="66" charset="0"/>
              </a:rPr>
              <a:t>Commit</a:t>
            </a:r>
          </a:p>
          <a:p>
            <a:pPr eaLnBrk="1" hangingPunct="1">
              <a:spcBef>
                <a:spcPct val="0"/>
              </a:spcBef>
              <a:buFontTx/>
              <a:buNone/>
            </a:pPr>
            <a:r>
              <a:rPr lang="en-US" altLang="en-US" sz="2000">
                <a:latin typeface="Comic Sans MS" panose="030F0702030302020204" pitchFamily="66" charset="0"/>
              </a:rPr>
              <a:t>		W(A)</a:t>
            </a:r>
          </a:p>
          <a:p>
            <a:pPr eaLnBrk="1" hangingPunct="1">
              <a:spcBef>
                <a:spcPct val="0"/>
              </a:spcBef>
              <a:buFontTx/>
              <a:buNone/>
            </a:pPr>
            <a:r>
              <a:rPr lang="en-US" altLang="en-US" sz="2000">
                <a:latin typeface="Comic Sans MS" panose="030F0702030302020204" pitchFamily="66" charset="0"/>
              </a:rPr>
              <a:t>		Commit</a:t>
            </a:r>
          </a:p>
        </p:txBody>
      </p:sp>
      <p:sp>
        <p:nvSpPr>
          <p:cNvPr id="32773" name="Line 5"/>
          <p:cNvSpPr>
            <a:spLocks noChangeShapeType="1"/>
          </p:cNvSpPr>
          <p:nvPr/>
        </p:nvSpPr>
        <p:spPr bwMode="auto">
          <a:xfrm flipH="1">
            <a:off x="2898775" y="2895600"/>
            <a:ext cx="15875" cy="260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4" name="Line 6"/>
          <p:cNvSpPr>
            <a:spLocks noChangeShapeType="1"/>
          </p:cNvSpPr>
          <p:nvPr/>
        </p:nvSpPr>
        <p:spPr bwMode="auto">
          <a:xfrm>
            <a:off x="1390650" y="2895600"/>
            <a:ext cx="4860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5" name="Line 7"/>
          <p:cNvSpPr>
            <a:spLocks noChangeShapeType="1"/>
          </p:cNvSpPr>
          <p:nvPr/>
        </p:nvSpPr>
        <p:spPr bwMode="auto">
          <a:xfrm>
            <a:off x="1298575" y="5503863"/>
            <a:ext cx="487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6" name="Line 21"/>
          <p:cNvSpPr>
            <a:spLocks noChangeShapeType="1"/>
          </p:cNvSpPr>
          <p:nvPr/>
        </p:nvSpPr>
        <p:spPr bwMode="auto">
          <a:xfrm>
            <a:off x="1374775" y="3294063"/>
            <a:ext cx="487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7" name="Line 22"/>
          <p:cNvSpPr>
            <a:spLocks noChangeShapeType="1"/>
          </p:cNvSpPr>
          <p:nvPr/>
        </p:nvSpPr>
        <p:spPr bwMode="auto">
          <a:xfrm>
            <a:off x="4422775" y="2913063"/>
            <a:ext cx="0" cy="2590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8" name="Text Box 27"/>
          <p:cNvSpPr txBox="1">
            <a:spLocks noChangeArrowheads="1"/>
          </p:cNvSpPr>
          <p:nvPr/>
        </p:nvSpPr>
        <p:spPr bwMode="auto">
          <a:xfrm>
            <a:off x="4803775" y="2913063"/>
            <a:ext cx="1420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a:latin typeface="Comic Sans MS" panose="030F0702030302020204" pitchFamily="66" charset="0"/>
              </a:rPr>
              <a:t>Value of A</a:t>
            </a:r>
          </a:p>
        </p:txBody>
      </p:sp>
      <p:sp>
        <p:nvSpPr>
          <p:cNvPr id="32779" name="Text Box 28"/>
          <p:cNvSpPr txBox="1">
            <a:spLocks noChangeArrowheads="1"/>
          </p:cNvSpPr>
          <p:nvPr/>
        </p:nvSpPr>
        <p:spPr bwMode="auto">
          <a:xfrm>
            <a:off x="5260975" y="3522663"/>
            <a:ext cx="3413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a:latin typeface="Comic Sans MS" panose="030F0702030302020204" pitchFamily="66" charset="0"/>
              </a:rPr>
              <a:t>1</a:t>
            </a:r>
          </a:p>
          <a:p>
            <a:pPr eaLnBrk="1" hangingPunct="1">
              <a:spcBef>
                <a:spcPct val="0"/>
              </a:spcBef>
              <a:buFontTx/>
              <a:buNone/>
            </a:pPr>
            <a:r>
              <a:rPr lang="en-US" altLang="en-US" sz="2000">
                <a:latin typeface="Comic Sans MS" panose="030F0702030302020204" pitchFamily="66" charset="0"/>
              </a:rPr>
              <a:t>1</a:t>
            </a:r>
          </a:p>
          <a:p>
            <a:pPr eaLnBrk="1" hangingPunct="1">
              <a:spcBef>
                <a:spcPct val="0"/>
              </a:spcBef>
              <a:buFontTx/>
              <a:buNone/>
            </a:pPr>
            <a:r>
              <a:rPr lang="en-US" altLang="en-US" sz="2000">
                <a:latin typeface="Comic Sans MS" panose="030F0702030302020204" pitchFamily="66" charset="0"/>
              </a:rPr>
              <a:t>0</a:t>
            </a:r>
          </a:p>
        </p:txBody>
      </p:sp>
      <p:sp>
        <p:nvSpPr>
          <p:cNvPr id="32780" name="Text Box 29"/>
          <p:cNvSpPr txBox="1">
            <a:spLocks noChangeArrowheads="1"/>
          </p:cNvSpPr>
          <p:nvPr/>
        </p:nvSpPr>
        <p:spPr bwMode="auto">
          <a:xfrm>
            <a:off x="5260975" y="4741863"/>
            <a:ext cx="407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a:latin typeface="Comic Sans MS" panose="030F0702030302020204" pitchFamily="66" charset="0"/>
              </a:rPr>
              <a:t>-1</a:t>
            </a:r>
          </a:p>
        </p:txBody>
      </p:sp>
      <p:sp>
        <p:nvSpPr>
          <p:cNvPr id="32781" name="Text Box 30"/>
          <p:cNvSpPr txBox="1">
            <a:spLocks noChangeArrowheads="1"/>
          </p:cNvSpPr>
          <p:nvPr/>
        </p:nvSpPr>
        <p:spPr bwMode="auto">
          <a:xfrm>
            <a:off x="5794375" y="3522663"/>
            <a:ext cx="2154238"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a:latin typeface="Comic Sans MS" panose="030F0702030302020204" pitchFamily="66" charset="0"/>
              </a:rPr>
              <a:t>(T1</a:t>
            </a:r>
            <a:r>
              <a:rPr lang="ja-JP" altLang="en-US" sz="2000">
                <a:latin typeface="Comic Sans MS" panose="030F0702030302020204" pitchFamily="66" charset="0"/>
              </a:rPr>
              <a:t>’</a:t>
            </a:r>
            <a:r>
              <a:rPr lang="en-US" altLang="ja-JP" sz="2000">
                <a:latin typeface="Comic Sans MS" panose="030F0702030302020204" pitchFamily="66" charset="0"/>
              </a:rPr>
              <a:t>s view of A)</a:t>
            </a:r>
          </a:p>
          <a:p>
            <a:pPr eaLnBrk="1" hangingPunct="1">
              <a:spcBef>
                <a:spcPct val="0"/>
              </a:spcBef>
              <a:buFontTx/>
              <a:buNone/>
            </a:pPr>
            <a:r>
              <a:rPr lang="en-US" altLang="en-US" sz="2000">
                <a:latin typeface="Comic Sans MS" panose="030F0702030302020204" pitchFamily="66" charset="0"/>
              </a:rPr>
              <a:t>(T2</a:t>
            </a:r>
            <a:r>
              <a:rPr lang="ja-JP" altLang="en-US" sz="2000">
                <a:latin typeface="Comic Sans MS" panose="030F0702030302020204" pitchFamily="66" charset="0"/>
              </a:rPr>
              <a:t>’</a:t>
            </a:r>
            <a:r>
              <a:rPr lang="en-US" altLang="ja-JP" sz="2000">
                <a:latin typeface="Comic Sans MS" panose="030F0702030302020204" pitchFamily="66" charset="0"/>
              </a:rPr>
              <a:t>s view of A)</a:t>
            </a:r>
          </a:p>
          <a:p>
            <a:pPr eaLnBrk="1" hangingPunct="1">
              <a:spcBef>
                <a:spcPct val="0"/>
              </a:spcBef>
              <a:buFontTx/>
              <a:buNone/>
            </a:pPr>
            <a:r>
              <a:rPr lang="en-US" altLang="en-US" sz="2000">
                <a:latin typeface="Comic Sans MS" panose="030F0702030302020204" pitchFamily="66" charset="0"/>
              </a:rPr>
              <a:t>(T1</a:t>
            </a:r>
            <a:r>
              <a:rPr lang="ja-JP" altLang="en-US" sz="2000">
                <a:latin typeface="Comic Sans MS" panose="030F0702030302020204" pitchFamily="66" charset="0"/>
              </a:rPr>
              <a:t>’</a:t>
            </a:r>
            <a:r>
              <a:rPr lang="en-US" altLang="ja-JP" sz="2000">
                <a:latin typeface="Comic Sans MS" panose="030F0702030302020204" pitchFamily="66" charset="0"/>
              </a:rPr>
              <a:t>s view of A)</a:t>
            </a:r>
          </a:p>
          <a:p>
            <a:pPr eaLnBrk="1" hangingPunct="1">
              <a:spcBef>
                <a:spcPct val="0"/>
              </a:spcBef>
              <a:buFontTx/>
              <a:buNone/>
            </a:pPr>
            <a:endParaRPr lang="en-US" altLang="en-US" sz="2000">
              <a:latin typeface="Comic Sans MS" panose="030F0702030302020204" pitchFamily="66" charset="0"/>
            </a:endParaRPr>
          </a:p>
          <a:p>
            <a:pPr eaLnBrk="1" hangingPunct="1">
              <a:spcBef>
                <a:spcPct val="0"/>
              </a:spcBef>
              <a:buFontTx/>
              <a:buNone/>
            </a:pPr>
            <a:r>
              <a:rPr lang="en-US" altLang="en-US" sz="2000">
                <a:latin typeface="Comic Sans MS" panose="030F0702030302020204" pitchFamily="66" charset="0"/>
              </a:rPr>
              <a:t>error</a:t>
            </a:r>
          </a:p>
        </p:txBody>
      </p:sp>
      <p:sp>
        <p:nvSpPr>
          <p:cNvPr id="32782" name="AutoShape 31"/>
          <p:cNvSpPr>
            <a:spLocks noChangeArrowheads="1"/>
          </p:cNvSpPr>
          <p:nvPr/>
        </p:nvSpPr>
        <p:spPr bwMode="auto">
          <a:xfrm>
            <a:off x="1298575" y="3843338"/>
            <a:ext cx="2743200" cy="685800"/>
          </a:xfrm>
          <a:prstGeom prst="roundRect">
            <a:avLst>
              <a:gd name="adj" fmla="val 16667"/>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32783" name="Rectangle 16"/>
          <p:cNvSpPr>
            <a:spLocks noChangeArrowheads="1"/>
          </p:cNvSpPr>
          <p:nvPr/>
        </p:nvSpPr>
        <p:spPr bwMode="auto">
          <a:xfrm>
            <a:off x="762000" y="5715000"/>
            <a:ext cx="7086600" cy="6858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285750" indent="-28575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endParaRPr lang="en-US" altLang="en-US" sz="1800">
              <a:latin typeface="Comic Sans MS" panose="030F0702030302020204" pitchFamily="66" charset="0"/>
            </a:endParaRPr>
          </a:p>
        </p:txBody>
      </p:sp>
      <p:sp>
        <p:nvSpPr>
          <p:cNvPr id="32784" name="Rectangle 2"/>
          <p:cNvSpPr>
            <a:spLocks noChangeArrowheads="1"/>
          </p:cNvSpPr>
          <p:nvPr/>
        </p:nvSpPr>
        <p:spPr bwMode="auto">
          <a:xfrm>
            <a:off x="762000" y="5715000"/>
            <a:ext cx="7086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buFontTx/>
              <a:buNone/>
            </a:pPr>
            <a:r>
              <a:rPr lang="en-US" altLang="en-US" sz="2000">
                <a:latin typeface="Cambria" panose="02040503050406030204" pitchFamily="18" charset="0"/>
              </a:rPr>
              <a:t>A transaction changes the value of an object A that has been read by another transaction which is still in progress</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477240" y="823680"/>
              <a:ext cx="2895840" cy="109800"/>
            </p14:xfrm>
          </p:contentPart>
        </mc:Choice>
        <mc:Fallback xmlns="">
          <p:pic>
            <p:nvPicPr>
              <p:cNvPr id="2" name="Ink 1"/>
              <p:cNvPicPr/>
              <p:nvPr/>
            </p:nvPicPr>
            <p:blipFill>
              <a:blip r:embed="rId4"/>
              <a:stretch>
                <a:fillRect/>
              </a:stretch>
            </p:blipFill>
            <p:spPr>
              <a:xfrm>
                <a:off x="3468240" y="813960"/>
                <a:ext cx="2914560" cy="12924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85800" y="1524000"/>
            <a:ext cx="7848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buFontTx/>
              <a:buNone/>
            </a:pPr>
            <a:r>
              <a:rPr lang="en-US" altLang="en-US" sz="2400">
                <a:latin typeface="Cambria" panose="02040503050406030204" pitchFamily="18" charset="0"/>
              </a:rPr>
              <a:t>T1 sets A and B to 10; T2 sets A and B to 20.</a:t>
            </a:r>
          </a:p>
          <a:p>
            <a:pPr eaLnBrk="1" hangingPunct="1">
              <a:buFont typeface="Comic Sans MS" panose="030F0702030302020204" pitchFamily="66" charset="0"/>
              <a:buChar char="-"/>
            </a:pPr>
            <a:r>
              <a:rPr lang="en-US" altLang="en-US" sz="2000">
                <a:latin typeface="Cambria" panose="02040503050406030204" pitchFamily="18" charset="0"/>
              </a:rPr>
              <a:t>Consistency constraint: A and B must have the same value.</a:t>
            </a:r>
          </a:p>
          <a:p>
            <a:pPr eaLnBrk="1" hangingPunct="1"/>
            <a:endParaRPr lang="en-US" altLang="en-US" sz="2000">
              <a:latin typeface="Cambria" panose="02040503050406030204" pitchFamily="18" charset="0"/>
            </a:endParaRPr>
          </a:p>
        </p:txBody>
      </p:sp>
      <p:sp>
        <p:nvSpPr>
          <p:cNvPr id="34819" name="Text Box 4"/>
          <p:cNvSpPr txBox="1">
            <a:spLocks noChangeArrowheads="1"/>
          </p:cNvSpPr>
          <p:nvPr/>
        </p:nvSpPr>
        <p:spPr bwMode="auto">
          <a:xfrm>
            <a:off x="609600" y="381000"/>
            <a:ext cx="5486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r>
              <a:rPr lang="en-US" altLang="en-US" sz="2800">
                <a:solidFill>
                  <a:srgbClr val="3333CC"/>
                </a:solidFill>
                <a:latin typeface="Cambria" panose="02040503050406030204" pitchFamily="18" charset="0"/>
              </a:rPr>
              <a:t>WW Conflicts: Overwriting uncommitted data</a:t>
            </a:r>
          </a:p>
        </p:txBody>
      </p:sp>
      <p:sp>
        <p:nvSpPr>
          <p:cNvPr id="34820" name="Text Box 5"/>
          <p:cNvSpPr txBox="1">
            <a:spLocks noChangeArrowheads="1"/>
          </p:cNvSpPr>
          <p:nvPr/>
        </p:nvSpPr>
        <p:spPr bwMode="auto">
          <a:xfrm>
            <a:off x="1219200" y="3048000"/>
            <a:ext cx="30099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T1	        T2</a:t>
            </a:r>
          </a:p>
          <a:p>
            <a:pPr eaLnBrk="1" hangingPunct="1">
              <a:spcBef>
                <a:spcPct val="0"/>
              </a:spcBef>
              <a:buFontTx/>
              <a:buNone/>
            </a:pPr>
            <a:r>
              <a:rPr lang="en-US" altLang="en-US" sz="1800">
                <a:latin typeface="Comic Sans MS" panose="030F0702030302020204" pitchFamily="66" charset="0"/>
              </a:rPr>
              <a:t>W(A)		</a:t>
            </a:r>
          </a:p>
          <a:p>
            <a:pPr eaLnBrk="1" hangingPunct="1">
              <a:spcBef>
                <a:spcPct val="0"/>
              </a:spcBef>
              <a:buFontTx/>
              <a:buNone/>
            </a:pPr>
            <a:r>
              <a:rPr lang="en-US" altLang="en-US" sz="1800">
                <a:latin typeface="Comic Sans MS" panose="030F0702030302020204" pitchFamily="66" charset="0"/>
              </a:rPr>
              <a:t>	       W(A)</a:t>
            </a:r>
          </a:p>
          <a:p>
            <a:pPr eaLnBrk="1" hangingPunct="1">
              <a:spcBef>
                <a:spcPct val="0"/>
              </a:spcBef>
              <a:buFontTx/>
              <a:buNone/>
            </a:pPr>
            <a:r>
              <a:rPr lang="en-US" altLang="en-US" sz="1800">
                <a:latin typeface="Comic Sans MS" panose="030F0702030302020204" pitchFamily="66" charset="0"/>
              </a:rPr>
              <a:t>	       W(B)</a:t>
            </a:r>
          </a:p>
          <a:p>
            <a:pPr eaLnBrk="1" hangingPunct="1">
              <a:spcBef>
                <a:spcPct val="0"/>
              </a:spcBef>
              <a:buFontTx/>
              <a:buNone/>
            </a:pPr>
            <a:r>
              <a:rPr lang="en-US" altLang="en-US" sz="1800">
                <a:latin typeface="Comic Sans MS" panose="030F0702030302020204" pitchFamily="66" charset="0"/>
              </a:rPr>
              <a:t>	       Commit</a:t>
            </a:r>
          </a:p>
          <a:p>
            <a:pPr eaLnBrk="1" hangingPunct="1">
              <a:spcBef>
                <a:spcPct val="0"/>
              </a:spcBef>
              <a:buFontTx/>
              <a:buNone/>
            </a:pPr>
            <a:r>
              <a:rPr lang="en-US" altLang="en-US" sz="1800">
                <a:latin typeface="Comic Sans MS" panose="030F0702030302020204" pitchFamily="66" charset="0"/>
              </a:rPr>
              <a:t>W(B)</a:t>
            </a:r>
          </a:p>
          <a:p>
            <a:pPr eaLnBrk="1" hangingPunct="1">
              <a:spcBef>
                <a:spcPct val="0"/>
              </a:spcBef>
              <a:buFontTx/>
              <a:buNone/>
            </a:pPr>
            <a:r>
              <a:rPr lang="en-US" altLang="en-US" sz="1800">
                <a:latin typeface="Comic Sans MS" panose="030F0702030302020204" pitchFamily="66" charset="0"/>
              </a:rPr>
              <a:t>Commit</a:t>
            </a:r>
          </a:p>
          <a:p>
            <a:pPr eaLnBrk="1" hangingPunct="1">
              <a:spcBef>
                <a:spcPct val="0"/>
              </a:spcBef>
              <a:buFontTx/>
              <a:buNone/>
            </a:pPr>
            <a:endParaRPr lang="en-US" altLang="en-US" sz="1800">
              <a:latin typeface="Comic Sans MS" panose="030F0702030302020204" pitchFamily="66" charset="0"/>
            </a:endParaRPr>
          </a:p>
        </p:txBody>
      </p:sp>
      <p:sp>
        <p:nvSpPr>
          <p:cNvPr id="34821" name="Line 6"/>
          <p:cNvSpPr>
            <a:spLocks noChangeShapeType="1"/>
          </p:cNvSpPr>
          <p:nvPr/>
        </p:nvSpPr>
        <p:spPr bwMode="auto">
          <a:xfrm>
            <a:off x="2438400" y="2971800"/>
            <a:ext cx="0" cy="2057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2" name="Line 7"/>
          <p:cNvSpPr>
            <a:spLocks noChangeShapeType="1"/>
          </p:cNvSpPr>
          <p:nvPr/>
        </p:nvSpPr>
        <p:spPr bwMode="auto">
          <a:xfrm>
            <a:off x="1143000" y="3352800"/>
            <a:ext cx="480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3" name="Line 8"/>
          <p:cNvSpPr>
            <a:spLocks noChangeShapeType="1"/>
          </p:cNvSpPr>
          <p:nvPr/>
        </p:nvSpPr>
        <p:spPr bwMode="auto">
          <a:xfrm>
            <a:off x="1143000" y="2971800"/>
            <a:ext cx="480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4" name="Line 9"/>
          <p:cNvSpPr>
            <a:spLocks noChangeShapeType="1"/>
          </p:cNvSpPr>
          <p:nvPr/>
        </p:nvSpPr>
        <p:spPr bwMode="auto">
          <a:xfrm>
            <a:off x="1219200" y="5029200"/>
            <a:ext cx="472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5" name="AutoShape 14"/>
          <p:cNvSpPr>
            <a:spLocks noChangeArrowheads="1"/>
          </p:cNvSpPr>
          <p:nvPr/>
        </p:nvSpPr>
        <p:spPr bwMode="auto">
          <a:xfrm>
            <a:off x="1219200" y="3352800"/>
            <a:ext cx="2209800" cy="533400"/>
          </a:xfrm>
          <a:prstGeom prst="roundRect">
            <a:avLst>
              <a:gd name="adj" fmla="val 16667"/>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34826" name="Text Box 15"/>
          <p:cNvSpPr txBox="1">
            <a:spLocks noChangeArrowheads="1"/>
          </p:cNvSpPr>
          <p:nvPr/>
        </p:nvSpPr>
        <p:spPr bwMode="auto">
          <a:xfrm>
            <a:off x="3946525" y="2989263"/>
            <a:ext cx="1420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a:latin typeface="Comic Sans MS" panose="030F0702030302020204" pitchFamily="66" charset="0"/>
              </a:rPr>
              <a:t>Value of A</a:t>
            </a:r>
          </a:p>
        </p:txBody>
      </p:sp>
      <p:sp>
        <p:nvSpPr>
          <p:cNvPr id="34827" name="Line 17"/>
          <p:cNvSpPr>
            <a:spLocks noChangeShapeType="1"/>
          </p:cNvSpPr>
          <p:nvPr/>
        </p:nvSpPr>
        <p:spPr bwMode="auto">
          <a:xfrm>
            <a:off x="3886200" y="2971800"/>
            <a:ext cx="0" cy="2057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8" name="Text Box 18"/>
          <p:cNvSpPr txBox="1">
            <a:spLocks noChangeArrowheads="1"/>
          </p:cNvSpPr>
          <p:nvPr/>
        </p:nvSpPr>
        <p:spPr bwMode="auto">
          <a:xfrm>
            <a:off x="4191000" y="3452813"/>
            <a:ext cx="24384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10</a:t>
            </a:r>
          </a:p>
          <a:p>
            <a:pPr eaLnBrk="1" hangingPunct="1">
              <a:spcBef>
                <a:spcPct val="0"/>
              </a:spcBef>
              <a:buFontTx/>
              <a:buNone/>
            </a:pPr>
            <a:r>
              <a:rPr lang="en-US" altLang="en-US" sz="1800">
                <a:latin typeface="Comic Sans MS" panose="030F0702030302020204" pitchFamily="66" charset="0"/>
              </a:rPr>
              <a:t>20</a:t>
            </a:r>
          </a:p>
          <a:p>
            <a:pPr eaLnBrk="1" hangingPunct="1">
              <a:spcBef>
                <a:spcPct val="0"/>
              </a:spcBef>
              <a:buFontTx/>
              <a:buNone/>
            </a:pPr>
            <a:r>
              <a:rPr lang="en-US" altLang="en-US" sz="1800">
                <a:latin typeface="Comic Sans MS" panose="030F0702030302020204" pitchFamily="66" charset="0"/>
              </a:rPr>
              <a:t>20</a:t>
            </a:r>
          </a:p>
          <a:p>
            <a:pPr eaLnBrk="1" hangingPunct="1">
              <a:spcBef>
                <a:spcPct val="0"/>
              </a:spcBef>
              <a:buFontTx/>
              <a:buNone/>
            </a:pPr>
            <a:r>
              <a:rPr lang="en-US" altLang="en-US" sz="1800">
                <a:latin typeface="Comic Sans MS" panose="030F0702030302020204" pitchFamily="66" charset="0"/>
              </a:rPr>
              <a:t>10</a:t>
            </a:r>
          </a:p>
        </p:txBody>
      </p:sp>
      <p:sp>
        <p:nvSpPr>
          <p:cNvPr id="34829" name="Text Box 20"/>
          <p:cNvSpPr txBox="1">
            <a:spLocks noChangeArrowheads="1"/>
          </p:cNvSpPr>
          <p:nvPr/>
        </p:nvSpPr>
        <p:spPr bwMode="auto">
          <a:xfrm>
            <a:off x="6019800" y="3962400"/>
            <a:ext cx="2263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a:latin typeface="Comic Sans MS" panose="030F0702030302020204" pitchFamily="66" charset="0"/>
              </a:rPr>
              <a:t>A =20 while B=10.</a:t>
            </a:r>
          </a:p>
        </p:txBody>
      </p:sp>
      <p:sp>
        <p:nvSpPr>
          <p:cNvPr id="34830" name="Rectangle 14"/>
          <p:cNvSpPr>
            <a:spLocks noChangeArrowheads="1"/>
          </p:cNvSpPr>
          <p:nvPr/>
        </p:nvSpPr>
        <p:spPr bwMode="auto">
          <a:xfrm>
            <a:off x="685800" y="5562600"/>
            <a:ext cx="7772400" cy="7620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285750" indent="-28575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endParaRPr lang="en-US" altLang="en-US" sz="1800">
              <a:latin typeface="Cambria" panose="02040503050406030204" pitchFamily="18" charset="0"/>
            </a:endParaRPr>
          </a:p>
        </p:txBody>
      </p:sp>
      <p:sp>
        <p:nvSpPr>
          <p:cNvPr id="34831" name="Rectangle 2"/>
          <p:cNvSpPr>
            <a:spLocks noChangeArrowheads="1"/>
          </p:cNvSpPr>
          <p:nvPr/>
        </p:nvSpPr>
        <p:spPr bwMode="auto">
          <a:xfrm>
            <a:off x="685800" y="55626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buFontTx/>
              <a:buNone/>
            </a:pPr>
            <a:r>
              <a:rPr lang="en-US" altLang="en-US" sz="2000">
                <a:latin typeface="Cambria" panose="02040503050406030204" pitchFamily="18" charset="0"/>
              </a:rPr>
              <a:t>A transaction overwrites the value of an object A, which has already modified by another trasaction which is still in progress</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337760" y="3346560"/>
              <a:ext cx="1946520" cy="519840"/>
            </p14:xfrm>
          </p:contentPart>
        </mc:Choice>
        <mc:Fallback xmlns="">
          <p:pic>
            <p:nvPicPr>
              <p:cNvPr id="2" name="Ink 1"/>
              <p:cNvPicPr/>
              <p:nvPr/>
            </p:nvPicPr>
            <p:blipFill>
              <a:blip r:embed="rId4"/>
              <a:stretch>
                <a:fillRect/>
              </a:stretch>
            </p:blipFill>
            <p:spPr>
              <a:xfrm>
                <a:off x="1327680" y="3335400"/>
                <a:ext cx="1967400" cy="54396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 Box 2">
            <a:extLst>
              <a:ext uri="{FF2B5EF4-FFF2-40B4-BE49-F238E27FC236}">
                <a16:creationId xmlns:a16="http://schemas.microsoft.com/office/drawing/2014/main" id="{85312555-0DBA-C045-851E-B9FB0AC7AFF2}"/>
              </a:ext>
            </a:extLst>
          </p:cNvPr>
          <p:cNvSpPr txBox="1">
            <a:spLocks noChangeArrowheads="1"/>
          </p:cNvSpPr>
          <p:nvPr/>
        </p:nvSpPr>
        <p:spPr bwMode="auto">
          <a:xfrm>
            <a:off x="914400" y="304800"/>
            <a:ext cx="64341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defRPr/>
            </a:pPr>
            <a:r>
              <a:rPr lang="en-US" altLang="en-US" sz="2800" dirty="0">
                <a:latin typeface="+mn-lt"/>
              </a:rPr>
              <a:t>Scheduling Involving Aborted Transactions</a:t>
            </a:r>
          </a:p>
        </p:txBody>
      </p:sp>
      <p:sp>
        <p:nvSpPr>
          <p:cNvPr id="47107" name="Text Box 4"/>
          <p:cNvSpPr txBox="1">
            <a:spLocks noChangeArrowheads="1"/>
          </p:cNvSpPr>
          <p:nvPr/>
        </p:nvSpPr>
        <p:spPr bwMode="auto">
          <a:xfrm>
            <a:off x="1371600" y="2025650"/>
            <a:ext cx="282416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R(A)</a:t>
            </a:r>
          </a:p>
          <a:p>
            <a:pPr eaLnBrk="1" hangingPunct="1">
              <a:spcBef>
                <a:spcPct val="0"/>
              </a:spcBef>
              <a:buFontTx/>
              <a:buNone/>
            </a:pPr>
            <a:r>
              <a:rPr lang="en-US" altLang="en-US" sz="1800">
                <a:latin typeface="Comic Sans MS" panose="030F0702030302020204" pitchFamily="66" charset="0"/>
              </a:rPr>
              <a:t>W(A)</a:t>
            </a:r>
          </a:p>
          <a:p>
            <a:pPr eaLnBrk="1" hangingPunct="1">
              <a:spcBef>
                <a:spcPct val="0"/>
              </a:spcBef>
              <a:buFontTx/>
              <a:buNone/>
            </a:pPr>
            <a:r>
              <a:rPr lang="en-US" altLang="en-US" sz="1800">
                <a:latin typeface="Comic Sans MS" panose="030F0702030302020204" pitchFamily="66" charset="0"/>
              </a:rPr>
              <a:t>		R(A)</a:t>
            </a:r>
          </a:p>
          <a:p>
            <a:pPr eaLnBrk="1" hangingPunct="1">
              <a:spcBef>
                <a:spcPct val="0"/>
              </a:spcBef>
              <a:buFontTx/>
              <a:buNone/>
            </a:pPr>
            <a:r>
              <a:rPr lang="en-US" altLang="en-US" sz="1800">
                <a:latin typeface="Comic Sans MS" panose="030F0702030302020204" pitchFamily="66" charset="0"/>
              </a:rPr>
              <a:t>		W(A)</a:t>
            </a:r>
          </a:p>
          <a:p>
            <a:pPr eaLnBrk="1" hangingPunct="1">
              <a:spcBef>
                <a:spcPct val="0"/>
              </a:spcBef>
              <a:buFontTx/>
              <a:buNone/>
            </a:pPr>
            <a:r>
              <a:rPr lang="en-US" altLang="en-US" sz="1800">
                <a:latin typeface="Comic Sans MS" panose="030F0702030302020204" pitchFamily="66" charset="0"/>
              </a:rPr>
              <a:t>		Commit</a:t>
            </a:r>
          </a:p>
          <a:p>
            <a:pPr eaLnBrk="1" hangingPunct="1">
              <a:spcBef>
                <a:spcPct val="0"/>
              </a:spcBef>
              <a:buFontTx/>
              <a:buNone/>
            </a:pPr>
            <a:endParaRPr lang="en-US" altLang="en-US" sz="1800">
              <a:latin typeface="Comic Sans MS" panose="030F0702030302020204" pitchFamily="66" charset="0"/>
            </a:endParaRPr>
          </a:p>
          <a:p>
            <a:pPr eaLnBrk="1" hangingPunct="1">
              <a:spcBef>
                <a:spcPct val="0"/>
              </a:spcBef>
              <a:buFontTx/>
              <a:buNone/>
            </a:pPr>
            <a:r>
              <a:rPr lang="en-US" altLang="en-US" sz="1800">
                <a:latin typeface="Comic Sans MS" panose="030F0702030302020204" pitchFamily="66" charset="0"/>
              </a:rPr>
              <a:t>Abort</a:t>
            </a:r>
          </a:p>
        </p:txBody>
      </p:sp>
      <p:sp>
        <p:nvSpPr>
          <p:cNvPr id="47108" name="Line 5"/>
          <p:cNvSpPr>
            <a:spLocks noChangeShapeType="1"/>
          </p:cNvSpPr>
          <p:nvPr/>
        </p:nvSpPr>
        <p:spPr bwMode="auto">
          <a:xfrm>
            <a:off x="2743200" y="1568450"/>
            <a:ext cx="0" cy="2590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09" name="Text Box 6"/>
          <p:cNvSpPr txBox="1">
            <a:spLocks noChangeArrowheads="1"/>
          </p:cNvSpPr>
          <p:nvPr/>
        </p:nvSpPr>
        <p:spPr bwMode="auto">
          <a:xfrm>
            <a:off x="1660525" y="1644650"/>
            <a:ext cx="854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a:latin typeface="Comic Sans MS" panose="030F0702030302020204" pitchFamily="66" charset="0"/>
              </a:rPr>
              <a:t>T1</a:t>
            </a:r>
          </a:p>
        </p:txBody>
      </p:sp>
      <p:sp>
        <p:nvSpPr>
          <p:cNvPr id="47110" name="Text Box 7"/>
          <p:cNvSpPr txBox="1">
            <a:spLocks noChangeArrowheads="1"/>
          </p:cNvSpPr>
          <p:nvPr/>
        </p:nvSpPr>
        <p:spPr bwMode="auto">
          <a:xfrm>
            <a:off x="3352800" y="1644650"/>
            <a:ext cx="512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a:latin typeface="Comic Sans MS" panose="030F0702030302020204" pitchFamily="66" charset="0"/>
              </a:rPr>
              <a:t>T2</a:t>
            </a:r>
          </a:p>
        </p:txBody>
      </p:sp>
      <p:sp>
        <p:nvSpPr>
          <p:cNvPr id="47111" name="Line 8"/>
          <p:cNvSpPr>
            <a:spLocks noChangeShapeType="1"/>
          </p:cNvSpPr>
          <p:nvPr/>
        </p:nvSpPr>
        <p:spPr bwMode="auto">
          <a:xfrm>
            <a:off x="1447800" y="202565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2" name="Line 9"/>
          <p:cNvSpPr>
            <a:spLocks noChangeShapeType="1"/>
          </p:cNvSpPr>
          <p:nvPr/>
        </p:nvSpPr>
        <p:spPr bwMode="auto">
          <a:xfrm>
            <a:off x="1447800" y="156845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3" name="AutoShape 10"/>
          <p:cNvSpPr>
            <a:spLocks noChangeArrowheads="1"/>
          </p:cNvSpPr>
          <p:nvPr/>
        </p:nvSpPr>
        <p:spPr bwMode="auto">
          <a:xfrm>
            <a:off x="1431925" y="2330450"/>
            <a:ext cx="2514600" cy="609600"/>
          </a:xfrm>
          <a:prstGeom prst="roundRect">
            <a:avLst>
              <a:gd name="adj" fmla="val 16667"/>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7114" name="AutoShape 12"/>
          <p:cNvSpPr>
            <a:spLocks/>
          </p:cNvSpPr>
          <p:nvPr/>
        </p:nvSpPr>
        <p:spPr bwMode="auto">
          <a:xfrm>
            <a:off x="762000" y="1568450"/>
            <a:ext cx="533400" cy="2362200"/>
          </a:xfrm>
          <a:prstGeom prst="leftBrace">
            <a:avLst>
              <a:gd name="adj1" fmla="val 4047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7115" name="Freeform 13"/>
          <p:cNvSpPr>
            <a:spLocks/>
          </p:cNvSpPr>
          <p:nvPr/>
        </p:nvSpPr>
        <p:spPr bwMode="auto">
          <a:xfrm>
            <a:off x="127000" y="2940050"/>
            <a:ext cx="1092200" cy="2057400"/>
          </a:xfrm>
          <a:custGeom>
            <a:avLst/>
            <a:gdLst>
              <a:gd name="T0" fmla="*/ 2147483646 w 688"/>
              <a:gd name="T1" fmla="*/ 0 h 1296"/>
              <a:gd name="T2" fmla="*/ 2147483646 w 688"/>
              <a:gd name="T3" fmla="*/ 2147483646 h 1296"/>
              <a:gd name="T4" fmla="*/ 2147483646 w 688"/>
              <a:gd name="T5" fmla="*/ 2147483646 h 1296"/>
              <a:gd name="T6" fmla="*/ 0 60000 65536"/>
              <a:gd name="T7" fmla="*/ 0 60000 65536"/>
              <a:gd name="T8" fmla="*/ 0 60000 65536"/>
              <a:gd name="T9" fmla="*/ 0 w 688"/>
              <a:gd name="T10" fmla="*/ 0 h 1296"/>
              <a:gd name="T11" fmla="*/ 688 w 688"/>
              <a:gd name="T12" fmla="*/ 1296 h 1296"/>
            </a:gdLst>
            <a:ahLst/>
            <a:cxnLst>
              <a:cxn ang="T6">
                <a:pos x="T0" y="T1"/>
              </a:cxn>
              <a:cxn ang="T7">
                <a:pos x="T2" y="T3"/>
              </a:cxn>
              <a:cxn ang="T8">
                <a:pos x="T4" y="T5"/>
              </a:cxn>
            </a:cxnLst>
            <a:rect l="T9" t="T10" r="T11" b="T12"/>
            <a:pathLst>
              <a:path w="688" h="1296">
                <a:moveTo>
                  <a:pt x="304" y="0"/>
                </a:moveTo>
                <a:cubicBezTo>
                  <a:pt x="152" y="228"/>
                  <a:pt x="0" y="456"/>
                  <a:pt x="64" y="672"/>
                </a:cubicBezTo>
                <a:cubicBezTo>
                  <a:pt x="128" y="888"/>
                  <a:pt x="408" y="1092"/>
                  <a:pt x="688" y="129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16" name="Text Box 14"/>
          <p:cNvSpPr txBox="1">
            <a:spLocks noChangeArrowheads="1"/>
          </p:cNvSpPr>
          <p:nvPr/>
        </p:nvSpPr>
        <p:spPr bwMode="auto">
          <a:xfrm>
            <a:off x="685800" y="4997450"/>
            <a:ext cx="3646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Unrecoverable schedule!</a:t>
            </a:r>
          </a:p>
        </p:txBody>
      </p:sp>
      <p:sp>
        <p:nvSpPr>
          <p:cNvPr id="47117" name="Text Box 15"/>
          <p:cNvSpPr txBox="1">
            <a:spLocks noChangeArrowheads="1"/>
          </p:cNvSpPr>
          <p:nvPr/>
        </p:nvSpPr>
        <p:spPr bwMode="auto">
          <a:xfrm>
            <a:off x="4495800" y="1274763"/>
            <a:ext cx="42672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u="sng">
                <a:solidFill>
                  <a:schemeClr val="accent2"/>
                </a:solidFill>
              </a:rPr>
              <a:t>Problems</a:t>
            </a:r>
          </a:p>
          <a:p>
            <a:pPr eaLnBrk="1" hangingPunct="1">
              <a:spcBef>
                <a:spcPct val="0"/>
              </a:spcBef>
            </a:pPr>
            <a:endParaRPr lang="en-US" altLang="en-US" sz="2400"/>
          </a:p>
          <a:p>
            <a:pPr eaLnBrk="1" hangingPunct="1">
              <a:spcBef>
                <a:spcPct val="0"/>
              </a:spcBef>
            </a:pPr>
            <a:r>
              <a:rPr lang="en-US" altLang="en-US" sz="2400"/>
              <a:t> If T2 has not been committed</a:t>
            </a:r>
          </a:p>
          <a:p>
            <a:pPr lvl="1" eaLnBrk="1" hangingPunct="1">
              <a:spcBef>
                <a:spcPct val="0"/>
              </a:spcBef>
              <a:buFont typeface="Wingdings" panose="05000000000000000000" pitchFamily="2" charset="2"/>
              <a:buChar char="§"/>
            </a:pPr>
            <a:r>
              <a:rPr lang="en-US" altLang="en-US" sz="2000">
                <a:solidFill>
                  <a:srgbClr val="FF3300"/>
                </a:solidFill>
              </a:rPr>
              <a:t>Cascade abort</a:t>
            </a:r>
            <a:r>
              <a:rPr lang="en-US" altLang="en-US" sz="2000"/>
              <a:t>: abort T2; Other transactions reading data updated by T2 are also aborted.</a:t>
            </a:r>
            <a:endParaRPr lang="en-US" altLang="en-US" sz="2000">
              <a:sym typeface="Wingdings" panose="05000000000000000000" pitchFamily="2" charset="2"/>
            </a:endParaRPr>
          </a:p>
          <a:p>
            <a:pPr eaLnBrk="1" hangingPunct="1">
              <a:spcBef>
                <a:spcPct val="0"/>
              </a:spcBef>
            </a:pPr>
            <a:endParaRPr lang="en-US" altLang="en-US" sz="2000"/>
          </a:p>
          <a:p>
            <a:pPr eaLnBrk="1" hangingPunct="1">
              <a:spcBef>
                <a:spcPct val="0"/>
              </a:spcBef>
            </a:pPr>
            <a:r>
              <a:rPr lang="en-US" altLang="en-US" sz="2400"/>
              <a:t> If T2 has been committed, T1 cannot be aborted:</a:t>
            </a:r>
          </a:p>
          <a:p>
            <a:pPr lvl="1" eaLnBrk="1" hangingPunct="1">
              <a:spcBef>
                <a:spcPct val="0"/>
              </a:spcBef>
              <a:buFont typeface="Wingdings" panose="05000000000000000000" pitchFamily="2" charset="2"/>
              <a:buChar char="§"/>
            </a:pPr>
            <a:r>
              <a:rPr lang="en-US" altLang="en-US" sz="2000">
                <a:solidFill>
                  <a:srgbClr val="FF3300"/>
                </a:solidFill>
                <a:sym typeface="Wingdings" panose="05000000000000000000" pitchFamily="2" charset="2"/>
              </a:rPr>
              <a:t>Unrecoverable</a:t>
            </a:r>
            <a:r>
              <a:rPr lang="en-US" altLang="en-US" sz="2000">
                <a:sym typeface="Wingdings" panose="05000000000000000000" pitchFamily="2" charset="2"/>
              </a:rPr>
              <a:t>: T2 cannot be aborted</a:t>
            </a:r>
          </a:p>
          <a:p>
            <a:pPr lvl="1" eaLnBrk="1" hangingPunct="1">
              <a:spcBef>
                <a:spcPct val="0"/>
              </a:spcBef>
              <a:buFont typeface="Wingdings" panose="05000000000000000000" pitchFamily="2" charset="2"/>
              <a:buChar char="§"/>
            </a:pPr>
            <a:r>
              <a:rPr lang="en-US" altLang="en-US" sz="2000">
                <a:solidFill>
                  <a:srgbClr val="FF3300"/>
                </a:solidFill>
                <a:sym typeface="Wingdings" panose="05000000000000000000" pitchFamily="2" charset="2"/>
              </a:rPr>
              <a:t>Lost</a:t>
            </a:r>
            <a:r>
              <a:rPr lang="en-US" altLang="en-US" sz="2000">
                <a:sym typeface="Wingdings" panose="05000000000000000000" pitchFamily="2" charset="2"/>
              </a:rPr>
              <a:t>: Rolling back T1 undoes the effect of T2, but T2 will not be executed again</a:t>
            </a:r>
            <a:endParaRPr lang="en-US" altLang="en-US" sz="2000"/>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374480" y="1838880"/>
              <a:ext cx="6360480" cy="2683440"/>
            </p14:xfrm>
          </p:contentPart>
        </mc:Choice>
        <mc:Fallback xmlns="">
          <p:pic>
            <p:nvPicPr>
              <p:cNvPr id="2" name="Ink 1"/>
              <p:cNvPicPr/>
              <p:nvPr/>
            </p:nvPicPr>
            <p:blipFill>
              <a:blip r:embed="rId4"/>
              <a:stretch>
                <a:fillRect/>
              </a:stretch>
            </p:blipFill>
            <p:spPr>
              <a:xfrm>
                <a:off x="1370520" y="1830240"/>
                <a:ext cx="6375600" cy="2702520"/>
              </a:xfrm>
              <a:prstGeom prst="rect">
                <a:avLst/>
              </a:prstGeom>
            </p:spPr>
          </p:pic>
        </mc:Fallback>
      </mc:AlternateContent>
    </p:spTree>
    <p:extLst>
      <p:ext uri="{BB962C8B-B14F-4D97-AF65-F5344CB8AC3E}">
        <p14:creationId xmlns:p14="http://schemas.microsoft.com/office/powerpoint/2010/main" val="90953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2">
            <a:extLst>
              <a:ext uri="{FF2B5EF4-FFF2-40B4-BE49-F238E27FC236}">
                <a16:creationId xmlns:a16="http://schemas.microsoft.com/office/drawing/2014/main" id="{FE0BA7DC-F5C9-934D-94D7-B643590353FD}"/>
              </a:ext>
            </a:extLst>
          </p:cNvPr>
          <p:cNvSpPr>
            <a:spLocks noChangeArrowheads="1"/>
          </p:cNvSpPr>
          <p:nvPr/>
        </p:nvSpPr>
        <p:spPr bwMode="auto">
          <a:xfrm>
            <a:off x="304800" y="5257800"/>
            <a:ext cx="8534400" cy="11430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0"/>
              </a:spcBef>
              <a:buFontTx/>
              <a:buNone/>
              <a:defRPr/>
            </a:pPr>
            <a:r>
              <a:rPr lang="en-US" altLang="en-US" sz="2800" dirty="0">
                <a:latin typeface="+mn-lt"/>
              </a:rPr>
              <a:t>A DBMS must ensure that </a:t>
            </a:r>
          </a:p>
          <a:p>
            <a:pPr algn="ctr" eaLnBrk="1" hangingPunct="1">
              <a:spcBef>
                <a:spcPct val="0"/>
              </a:spcBef>
              <a:buFontTx/>
              <a:buNone/>
              <a:defRPr/>
            </a:pPr>
            <a:r>
              <a:rPr lang="en-US" altLang="en-US" sz="2800" dirty="0">
                <a:latin typeface="+mn-lt"/>
              </a:rPr>
              <a:t>only serializable and recoverable schedules are allowed</a:t>
            </a:r>
          </a:p>
        </p:txBody>
      </p:sp>
      <p:sp>
        <p:nvSpPr>
          <p:cNvPr id="51202" name="Text Box 2">
            <a:extLst>
              <a:ext uri="{FF2B5EF4-FFF2-40B4-BE49-F238E27FC236}">
                <a16:creationId xmlns:a16="http://schemas.microsoft.com/office/drawing/2014/main" id="{D59717BD-A4C1-1B4B-A080-B380E3267EDB}"/>
              </a:ext>
            </a:extLst>
          </p:cNvPr>
          <p:cNvSpPr txBox="1">
            <a:spLocks noChangeArrowheads="1"/>
          </p:cNvSpPr>
          <p:nvPr/>
        </p:nvSpPr>
        <p:spPr bwMode="auto">
          <a:xfrm>
            <a:off x="457200" y="1143000"/>
            <a:ext cx="83820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defRPr/>
            </a:pPr>
            <a:r>
              <a:rPr lang="en-US" altLang="en-US" dirty="0">
                <a:latin typeface="+mn-lt"/>
              </a:rPr>
              <a:t>A s</a:t>
            </a:r>
            <a:r>
              <a:rPr lang="en-US" altLang="en-US" sz="2800" dirty="0">
                <a:latin typeface="+mn-lt"/>
              </a:rPr>
              <a:t>chedule is a </a:t>
            </a:r>
            <a:r>
              <a:rPr lang="en-US" altLang="en-US" sz="2800" u="sng" dirty="0">
                <a:solidFill>
                  <a:srgbClr val="3333CC"/>
                </a:solidFill>
                <a:latin typeface="+mn-lt"/>
              </a:rPr>
              <a:t>recoverable schedule </a:t>
            </a:r>
            <a:r>
              <a:rPr lang="en-US" altLang="en-US" sz="2800" dirty="0">
                <a:latin typeface="+mn-lt"/>
              </a:rPr>
              <a:t>if it does not allows a transaction to commit until all transactions whose changes it reads commit</a:t>
            </a:r>
          </a:p>
        </p:txBody>
      </p:sp>
      <p:sp>
        <p:nvSpPr>
          <p:cNvPr id="49156" name="Text Box 12"/>
          <p:cNvSpPr txBox="1">
            <a:spLocks noChangeArrowheads="1"/>
          </p:cNvSpPr>
          <p:nvPr/>
        </p:nvSpPr>
        <p:spPr bwMode="auto">
          <a:xfrm>
            <a:off x="2651125" y="2860675"/>
            <a:ext cx="969963"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solidFill>
                  <a:schemeClr val="accent2"/>
                </a:solidFill>
                <a:latin typeface="Comic Sans MS" panose="030F0702030302020204" pitchFamily="66" charset="0"/>
              </a:rPr>
              <a:t>W(X)</a:t>
            </a:r>
          </a:p>
          <a:p>
            <a:pPr eaLnBrk="1" hangingPunct="1">
              <a:spcBef>
                <a:spcPct val="0"/>
              </a:spcBef>
              <a:buFontTx/>
              <a:buNone/>
            </a:pPr>
            <a:r>
              <a:rPr lang="en-US" altLang="en-US" sz="1800">
                <a:solidFill>
                  <a:schemeClr val="accent2"/>
                </a:solidFill>
                <a:latin typeface="Comic Sans MS" panose="030F0702030302020204" pitchFamily="66" charset="0"/>
              </a:rPr>
              <a:t>   .</a:t>
            </a:r>
          </a:p>
          <a:p>
            <a:pPr eaLnBrk="1" hangingPunct="1">
              <a:spcBef>
                <a:spcPct val="0"/>
              </a:spcBef>
              <a:buFontTx/>
              <a:buNone/>
            </a:pPr>
            <a:r>
              <a:rPr lang="en-US" altLang="en-US" sz="1800">
                <a:solidFill>
                  <a:schemeClr val="accent2"/>
                </a:solidFill>
                <a:latin typeface="Comic Sans MS" panose="030F0702030302020204" pitchFamily="66" charset="0"/>
              </a:rPr>
              <a:t>   .</a:t>
            </a:r>
          </a:p>
          <a:p>
            <a:pPr eaLnBrk="1" hangingPunct="1">
              <a:spcBef>
                <a:spcPct val="0"/>
              </a:spcBef>
              <a:buFontTx/>
              <a:buNone/>
            </a:pPr>
            <a:r>
              <a:rPr lang="en-US" altLang="en-US" sz="1800">
                <a:solidFill>
                  <a:schemeClr val="accent2"/>
                </a:solidFill>
                <a:latin typeface="Comic Sans MS" panose="030F0702030302020204" pitchFamily="66" charset="0"/>
              </a:rPr>
              <a:t>Commit</a:t>
            </a:r>
          </a:p>
        </p:txBody>
      </p:sp>
      <p:sp>
        <p:nvSpPr>
          <p:cNvPr id="49157" name="Text Box 13"/>
          <p:cNvSpPr txBox="1">
            <a:spLocks noChangeArrowheads="1"/>
          </p:cNvSpPr>
          <p:nvPr/>
        </p:nvSpPr>
        <p:spPr bwMode="auto">
          <a:xfrm>
            <a:off x="4191000" y="3429000"/>
            <a:ext cx="9699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solidFill>
                  <a:srgbClr val="FF3300"/>
                </a:solidFill>
                <a:latin typeface="Comic Sans MS" panose="030F0702030302020204" pitchFamily="66" charset="0"/>
              </a:rPr>
              <a:t>R(X)</a:t>
            </a:r>
          </a:p>
          <a:p>
            <a:pPr eaLnBrk="1" hangingPunct="1">
              <a:spcBef>
                <a:spcPct val="0"/>
              </a:spcBef>
              <a:buFontTx/>
              <a:buNone/>
            </a:pPr>
            <a:r>
              <a:rPr lang="en-US" altLang="en-US" sz="1800">
                <a:solidFill>
                  <a:srgbClr val="FF3300"/>
                </a:solidFill>
                <a:latin typeface="Comic Sans MS" panose="030F0702030302020204" pitchFamily="66" charset="0"/>
              </a:rPr>
              <a:t>   .</a:t>
            </a:r>
          </a:p>
          <a:p>
            <a:pPr eaLnBrk="1" hangingPunct="1">
              <a:spcBef>
                <a:spcPct val="0"/>
              </a:spcBef>
              <a:buFontTx/>
              <a:buNone/>
            </a:pPr>
            <a:r>
              <a:rPr lang="en-US" altLang="en-US" sz="1800">
                <a:solidFill>
                  <a:srgbClr val="FF3300"/>
                </a:solidFill>
                <a:latin typeface="Comic Sans MS" panose="030F0702030302020204" pitchFamily="66" charset="0"/>
              </a:rPr>
              <a:t>Commit</a:t>
            </a:r>
          </a:p>
        </p:txBody>
      </p:sp>
      <p:sp>
        <p:nvSpPr>
          <p:cNvPr id="49158" name="Line 14"/>
          <p:cNvSpPr>
            <a:spLocks noChangeShapeType="1"/>
          </p:cNvSpPr>
          <p:nvPr/>
        </p:nvSpPr>
        <p:spPr bwMode="auto">
          <a:xfrm>
            <a:off x="3886200" y="2971800"/>
            <a:ext cx="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59" name="Rectangle 15"/>
          <p:cNvSpPr>
            <a:spLocks noChangeArrowheads="1"/>
          </p:cNvSpPr>
          <p:nvPr/>
        </p:nvSpPr>
        <p:spPr bwMode="auto">
          <a:xfrm>
            <a:off x="2514600" y="2743200"/>
            <a:ext cx="3657600" cy="198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9160" name="Line 16"/>
          <p:cNvSpPr>
            <a:spLocks noChangeShapeType="1"/>
          </p:cNvSpPr>
          <p:nvPr/>
        </p:nvSpPr>
        <p:spPr bwMode="auto">
          <a:xfrm>
            <a:off x="5486400" y="2971800"/>
            <a:ext cx="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1" name="Text Box 17"/>
          <p:cNvSpPr txBox="1">
            <a:spLocks noChangeArrowheads="1"/>
          </p:cNvSpPr>
          <p:nvPr/>
        </p:nvSpPr>
        <p:spPr bwMode="auto">
          <a:xfrm>
            <a:off x="5334000" y="4191000"/>
            <a:ext cx="706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Time</a:t>
            </a:r>
          </a:p>
        </p:txBody>
      </p:sp>
      <p:sp>
        <p:nvSpPr>
          <p:cNvPr id="49162" name="Line 20"/>
          <p:cNvSpPr>
            <a:spLocks noChangeShapeType="1"/>
          </p:cNvSpPr>
          <p:nvPr/>
        </p:nvSpPr>
        <p:spPr bwMode="auto">
          <a:xfrm>
            <a:off x="3352800" y="3048000"/>
            <a:ext cx="914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10" name="Text Box 2">
            <a:extLst>
              <a:ext uri="{FF2B5EF4-FFF2-40B4-BE49-F238E27FC236}">
                <a16:creationId xmlns:a16="http://schemas.microsoft.com/office/drawing/2014/main" id="{48AFEC3B-A935-DA46-9C60-72ADE7455852}"/>
              </a:ext>
            </a:extLst>
          </p:cNvPr>
          <p:cNvSpPr txBox="1">
            <a:spLocks noChangeArrowheads="1"/>
          </p:cNvSpPr>
          <p:nvPr/>
        </p:nvSpPr>
        <p:spPr bwMode="auto">
          <a:xfrm>
            <a:off x="2362200" y="304800"/>
            <a:ext cx="43005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defRPr/>
            </a:pPr>
            <a:r>
              <a:rPr lang="en-US" altLang="en-US" sz="3600" dirty="0">
                <a:latin typeface="+mn-lt"/>
              </a:rPr>
              <a:t>Recoverable Schedule</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028600" y="2428560"/>
              <a:ext cx="5277960" cy="3886560"/>
            </p14:xfrm>
          </p:contentPart>
        </mc:Choice>
        <mc:Fallback xmlns="">
          <p:pic>
            <p:nvPicPr>
              <p:cNvPr id="2" name="Ink 1"/>
              <p:cNvPicPr/>
              <p:nvPr/>
            </p:nvPicPr>
            <p:blipFill>
              <a:blip r:embed="rId4"/>
              <a:stretch>
                <a:fillRect/>
              </a:stretch>
            </p:blipFill>
            <p:spPr>
              <a:xfrm>
                <a:off x="2018880" y="2417760"/>
                <a:ext cx="5299560" cy="3908520"/>
              </a:xfrm>
              <a:prstGeom prst="rect">
                <a:avLst/>
              </a:prstGeom>
            </p:spPr>
          </p:pic>
        </mc:Fallback>
      </mc:AlternateContent>
    </p:spTree>
    <p:extLst>
      <p:ext uri="{BB962C8B-B14F-4D97-AF65-F5344CB8AC3E}">
        <p14:creationId xmlns:p14="http://schemas.microsoft.com/office/powerpoint/2010/main" val="1664413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 Box 2">
            <a:extLst>
              <a:ext uri="{FF2B5EF4-FFF2-40B4-BE49-F238E27FC236}">
                <a16:creationId xmlns:a16="http://schemas.microsoft.com/office/drawing/2014/main" id="{E6DC0825-978F-FB4B-90FF-EA3A2A79B5CF}"/>
              </a:ext>
            </a:extLst>
          </p:cNvPr>
          <p:cNvSpPr txBox="1">
            <a:spLocks noChangeArrowheads="1"/>
          </p:cNvSpPr>
          <p:nvPr/>
        </p:nvSpPr>
        <p:spPr bwMode="auto">
          <a:xfrm>
            <a:off x="533400" y="914400"/>
            <a:ext cx="78486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1200150" indent="-45720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defRPr/>
            </a:pPr>
            <a:r>
              <a:rPr lang="en-US" altLang="en-US" sz="2800" dirty="0">
                <a:latin typeface="+mn-lt"/>
              </a:rPr>
              <a:t>A schedule is a </a:t>
            </a:r>
            <a:r>
              <a:rPr lang="en-US" altLang="en-US" sz="2800" u="sng" dirty="0">
                <a:solidFill>
                  <a:schemeClr val="accent2"/>
                </a:solidFill>
                <a:latin typeface="+mn-lt"/>
              </a:rPr>
              <a:t>strict schedule </a:t>
            </a:r>
            <a:r>
              <a:rPr lang="en-US" altLang="en-US" sz="2800" dirty="0">
                <a:latin typeface="+mn-lt"/>
              </a:rPr>
              <a:t>if it satisfies two conditions</a:t>
            </a:r>
          </a:p>
          <a:p>
            <a:pPr lvl="1" eaLnBrk="1" hangingPunct="1">
              <a:spcBef>
                <a:spcPct val="0"/>
              </a:spcBef>
              <a:buFontTx/>
              <a:buAutoNum type="arabicParenR"/>
              <a:defRPr/>
            </a:pPr>
            <a:r>
              <a:rPr lang="en-US" altLang="en-US" sz="2400" dirty="0">
                <a:latin typeface="+mn-lt"/>
              </a:rPr>
              <a:t>Once a transaction </a:t>
            </a:r>
            <a:r>
              <a:rPr lang="en-US" altLang="en-US" sz="2400" dirty="0">
                <a:solidFill>
                  <a:srgbClr val="FF0000"/>
                </a:solidFill>
                <a:latin typeface="+mn-lt"/>
              </a:rPr>
              <a:t>reads</a:t>
            </a:r>
            <a:r>
              <a:rPr lang="en-US" altLang="en-US" sz="2400" dirty="0">
                <a:latin typeface="+mn-lt"/>
              </a:rPr>
              <a:t> a value, then before it commits/aborts, no other transactions are allowed to write the value; </a:t>
            </a:r>
          </a:p>
          <a:p>
            <a:pPr lvl="1" eaLnBrk="1" hangingPunct="1">
              <a:spcBef>
                <a:spcPct val="0"/>
              </a:spcBef>
              <a:buFontTx/>
              <a:buAutoNum type="arabicParenR"/>
              <a:defRPr/>
            </a:pPr>
            <a:r>
              <a:rPr lang="en-US" altLang="en-US" sz="2400" dirty="0">
                <a:latin typeface="+mn-lt"/>
              </a:rPr>
              <a:t>Once a transaction </a:t>
            </a:r>
            <a:r>
              <a:rPr lang="en-US" altLang="en-US" sz="2400" dirty="0">
                <a:solidFill>
                  <a:srgbClr val="FF0000"/>
                </a:solidFill>
                <a:latin typeface="+mn-lt"/>
              </a:rPr>
              <a:t>writes</a:t>
            </a:r>
            <a:r>
              <a:rPr lang="en-US" altLang="en-US" sz="2400" dirty="0">
                <a:latin typeface="+mn-lt"/>
              </a:rPr>
              <a:t> a value, then before it commits or aborts, no other transactions are allowed to read or write the value</a:t>
            </a:r>
          </a:p>
        </p:txBody>
      </p:sp>
      <p:sp>
        <p:nvSpPr>
          <p:cNvPr id="51203" name="Line 3"/>
          <p:cNvSpPr>
            <a:spLocks noChangeShapeType="1"/>
          </p:cNvSpPr>
          <p:nvPr/>
        </p:nvSpPr>
        <p:spPr bwMode="auto">
          <a:xfrm>
            <a:off x="4876800" y="4759325"/>
            <a:ext cx="0" cy="1447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04" name="Text Box 4"/>
          <p:cNvSpPr txBox="1">
            <a:spLocks noChangeArrowheads="1"/>
          </p:cNvSpPr>
          <p:nvPr/>
        </p:nvSpPr>
        <p:spPr bwMode="auto">
          <a:xfrm>
            <a:off x="4578350" y="4267200"/>
            <a:ext cx="706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Time</a:t>
            </a:r>
          </a:p>
        </p:txBody>
      </p:sp>
      <p:sp>
        <p:nvSpPr>
          <p:cNvPr id="51205" name="Text Box 5"/>
          <p:cNvSpPr txBox="1">
            <a:spLocks noChangeArrowheads="1"/>
          </p:cNvSpPr>
          <p:nvPr/>
        </p:nvSpPr>
        <p:spPr bwMode="auto">
          <a:xfrm>
            <a:off x="5362575" y="4683125"/>
            <a:ext cx="1122363"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solidFill>
                  <a:schemeClr val="accent2"/>
                </a:solidFill>
                <a:latin typeface="Comic Sans MS" panose="030F0702030302020204" pitchFamily="66" charset="0"/>
              </a:rPr>
              <a:t>W(X)</a:t>
            </a:r>
          </a:p>
          <a:p>
            <a:pPr eaLnBrk="1" hangingPunct="1">
              <a:spcBef>
                <a:spcPct val="0"/>
              </a:spcBef>
              <a:buFontTx/>
              <a:buNone/>
            </a:pPr>
            <a:r>
              <a:rPr lang="en-US" altLang="en-US" sz="1800">
                <a:solidFill>
                  <a:schemeClr val="accent2"/>
                </a:solidFill>
                <a:latin typeface="Comic Sans MS" panose="030F0702030302020204" pitchFamily="66" charset="0"/>
              </a:rPr>
              <a:t>   .</a:t>
            </a:r>
          </a:p>
          <a:p>
            <a:pPr eaLnBrk="1" hangingPunct="1">
              <a:spcBef>
                <a:spcPct val="0"/>
              </a:spcBef>
              <a:buFontTx/>
              <a:buNone/>
            </a:pPr>
            <a:r>
              <a:rPr lang="en-US" altLang="en-US" sz="1800">
                <a:solidFill>
                  <a:schemeClr val="accent2"/>
                </a:solidFill>
                <a:latin typeface="Comic Sans MS" panose="030F0702030302020204" pitchFamily="66" charset="0"/>
              </a:rPr>
              <a:t>   .</a:t>
            </a:r>
          </a:p>
          <a:p>
            <a:pPr eaLnBrk="1" hangingPunct="1">
              <a:spcBef>
                <a:spcPct val="0"/>
              </a:spcBef>
              <a:buFontTx/>
              <a:buNone/>
            </a:pPr>
            <a:r>
              <a:rPr lang="en-US" altLang="en-US" sz="1800">
                <a:solidFill>
                  <a:schemeClr val="accent2"/>
                </a:solidFill>
                <a:latin typeface="Comic Sans MS" panose="030F0702030302020204" pitchFamily="66" charset="0"/>
              </a:rPr>
              <a:t>Commit </a:t>
            </a:r>
          </a:p>
          <a:p>
            <a:pPr eaLnBrk="1" hangingPunct="1">
              <a:spcBef>
                <a:spcPct val="0"/>
              </a:spcBef>
              <a:buFontTx/>
              <a:buNone/>
            </a:pPr>
            <a:r>
              <a:rPr lang="en-US" altLang="en-US" sz="1800">
                <a:solidFill>
                  <a:schemeClr val="accent2"/>
                </a:solidFill>
                <a:latin typeface="Comic Sans MS" panose="030F0702030302020204" pitchFamily="66" charset="0"/>
              </a:rPr>
              <a:t>or Abort</a:t>
            </a:r>
          </a:p>
        </p:txBody>
      </p:sp>
      <p:sp>
        <p:nvSpPr>
          <p:cNvPr id="51206" name="Rectangle 7"/>
          <p:cNvSpPr>
            <a:spLocks noChangeArrowheads="1"/>
          </p:cNvSpPr>
          <p:nvPr/>
        </p:nvSpPr>
        <p:spPr bwMode="auto">
          <a:xfrm>
            <a:off x="5257800" y="4302125"/>
            <a:ext cx="2971800" cy="19065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1207" name="Text Box 9"/>
          <p:cNvSpPr txBox="1">
            <a:spLocks noChangeArrowheads="1"/>
          </p:cNvSpPr>
          <p:nvPr/>
        </p:nvSpPr>
        <p:spPr bwMode="auto">
          <a:xfrm>
            <a:off x="6858000" y="4835525"/>
            <a:ext cx="11588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No R(X) or W(X) allowed</a:t>
            </a:r>
          </a:p>
        </p:txBody>
      </p:sp>
      <p:sp>
        <p:nvSpPr>
          <p:cNvPr id="51208" name="AutoShape 10"/>
          <p:cNvSpPr>
            <a:spLocks/>
          </p:cNvSpPr>
          <p:nvPr/>
        </p:nvSpPr>
        <p:spPr bwMode="auto">
          <a:xfrm>
            <a:off x="6553200" y="4987925"/>
            <a:ext cx="228600" cy="533400"/>
          </a:xfrm>
          <a:prstGeom prst="rightBrace">
            <a:avLst>
              <a:gd name="adj1" fmla="val 1944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1209" name="Text Box 11"/>
          <p:cNvSpPr txBox="1">
            <a:spLocks noChangeArrowheads="1"/>
          </p:cNvSpPr>
          <p:nvPr/>
        </p:nvSpPr>
        <p:spPr bwMode="auto">
          <a:xfrm>
            <a:off x="5622925" y="4343400"/>
            <a:ext cx="33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T</a:t>
            </a:r>
          </a:p>
        </p:txBody>
      </p:sp>
      <p:sp>
        <p:nvSpPr>
          <p:cNvPr id="51210" name="Line 12"/>
          <p:cNvSpPr>
            <a:spLocks noChangeShapeType="1"/>
          </p:cNvSpPr>
          <p:nvPr/>
        </p:nvSpPr>
        <p:spPr bwMode="auto">
          <a:xfrm>
            <a:off x="5410200" y="4683125"/>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1" name="Line 3"/>
          <p:cNvSpPr>
            <a:spLocks noChangeShapeType="1"/>
          </p:cNvSpPr>
          <p:nvPr/>
        </p:nvSpPr>
        <p:spPr bwMode="auto">
          <a:xfrm>
            <a:off x="984250" y="4759325"/>
            <a:ext cx="0" cy="1447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12" name="Text Box 4"/>
          <p:cNvSpPr txBox="1">
            <a:spLocks noChangeArrowheads="1"/>
          </p:cNvSpPr>
          <p:nvPr/>
        </p:nvSpPr>
        <p:spPr bwMode="auto">
          <a:xfrm>
            <a:off x="685800" y="4267200"/>
            <a:ext cx="706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Time</a:t>
            </a:r>
          </a:p>
        </p:txBody>
      </p:sp>
      <p:sp>
        <p:nvSpPr>
          <p:cNvPr id="51213" name="Text Box 5"/>
          <p:cNvSpPr txBox="1">
            <a:spLocks noChangeArrowheads="1"/>
          </p:cNvSpPr>
          <p:nvPr/>
        </p:nvSpPr>
        <p:spPr bwMode="auto">
          <a:xfrm>
            <a:off x="1470025" y="4683125"/>
            <a:ext cx="1122363"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solidFill>
                  <a:schemeClr val="accent2"/>
                </a:solidFill>
                <a:latin typeface="Comic Sans MS" panose="030F0702030302020204" pitchFamily="66" charset="0"/>
              </a:rPr>
              <a:t>R(X)</a:t>
            </a:r>
          </a:p>
          <a:p>
            <a:pPr eaLnBrk="1" hangingPunct="1">
              <a:spcBef>
                <a:spcPct val="0"/>
              </a:spcBef>
              <a:buFontTx/>
              <a:buNone/>
            </a:pPr>
            <a:r>
              <a:rPr lang="en-US" altLang="en-US" sz="1800">
                <a:solidFill>
                  <a:schemeClr val="accent2"/>
                </a:solidFill>
                <a:latin typeface="Comic Sans MS" panose="030F0702030302020204" pitchFamily="66" charset="0"/>
              </a:rPr>
              <a:t>   .</a:t>
            </a:r>
          </a:p>
          <a:p>
            <a:pPr eaLnBrk="1" hangingPunct="1">
              <a:spcBef>
                <a:spcPct val="0"/>
              </a:spcBef>
              <a:buFontTx/>
              <a:buNone/>
            </a:pPr>
            <a:r>
              <a:rPr lang="en-US" altLang="en-US" sz="1800">
                <a:solidFill>
                  <a:schemeClr val="accent2"/>
                </a:solidFill>
                <a:latin typeface="Comic Sans MS" panose="030F0702030302020204" pitchFamily="66" charset="0"/>
              </a:rPr>
              <a:t>   .</a:t>
            </a:r>
          </a:p>
          <a:p>
            <a:pPr eaLnBrk="1" hangingPunct="1">
              <a:spcBef>
                <a:spcPct val="0"/>
              </a:spcBef>
              <a:buFontTx/>
              <a:buNone/>
            </a:pPr>
            <a:r>
              <a:rPr lang="en-US" altLang="en-US" sz="1800">
                <a:solidFill>
                  <a:schemeClr val="accent2"/>
                </a:solidFill>
                <a:latin typeface="Comic Sans MS" panose="030F0702030302020204" pitchFamily="66" charset="0"/>
              </a:rPr>
              <a:t>Commit </a:t>
            </a:r>
          </a:p>
          <a:p>
            <a:pPr eaLnBrk="1" hangingPunct="1">
              <a:spcBef>
                <a:spcPct val="0"/>
              </a:spcBef>
              <a:buFontTx/>
              <a:buNone/>
            </a:pPr>
            <a:r>
              <a:rPr lang="en-US" altLang="en-US" sz="1800">
                <a:solidFill>
                  <a:schemeClr val="accent2"/>
                </a:solidFill>
                <a:latin typeface="Comic Sans MS" panose="030F0702030302020204" pitchFamily="66" charset="0"/>
              </a:rPr>
              <a:t>or Abort</a:t>
            </a:r>
          </a:p>
        </p:txBody>
      </p:sp>
      <p:sp>
        <p:nvSpPr>
          <p:cNvPr id="51214" name="Rectangle 7"/>
          <p:cNvSpPr>
            <a:spLocks noChangeArrowheads="1"/>
          </p:cNvSpPr>
          <p:nvPr/>
        </p:nvSpPr>
        <p:spPr bwMode="auto">
          <a:xfrm>
            <a:off x="1365250" y="4302125"/>
            <a:ext cx="2971800" cy="18303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1215" name="Text Box 9"/>
          <p:cNvSpPr txBox="1">
            <a:spLocks noChangeArrowheads="1"/>
          </p:cNvSpPr>
          <p:nvPr/>
        </p:nvSpPr>
        <p:spPr bwMode="auto">
          <a:xfrm>
            <a:off x="2965450" y="5014913"/>
            <a:ext cx="1158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No W(X) allowed</a:t>
            </a:r>
          </a:p>
        </p:txBody>
      </p:sp>
      <p:sp>
        <p:nvSpPr>
          <p:cNvPr id="51216" name="AutoShape 10"/>
          <p:cNvSpPr>
            <a:spLocks/>
          </p:cNvSpPr>
          <p:nvPr/>
        </p:nvSpPr>
        <p:spPr bwMode="auto">
          <a:xfrm>
            <a:off x="2660650" y="4987925"/>
            <a:ext cx="228600" cy="533400"/>
          </a:xfrm>
          <a:prstGeom prst="rightBrace">
            <a:avLst>
              <a:gd name="adj1" fmla="val 1944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1217" name="Text Box 11"/>
          <p:cNvSpPr txBox="1">
            <a:spLocks noChangeArrowheads="1"/>
          </p:cNvSpPr>
          <p:nvPr/>
        </p:nvSpPr>
        <p:spPr bwMode="auto">
          <a:xfrm>
            <a:off x="1730375" y="4343400"/>
            <a:ext cx="33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T</a:t>
            </a:r>
          </a:p>
        </p:txBody>
      </p:sp>
      <p:sp>
        <p:nvSpPr>
          <p:cNvPr id="51218" name="Line 12"/>
          <p:cNvSpPr>
            <a:spLocks noChangeShapeType="1"/>
          </p:cNvSpPr>
          <p:nvPr/>
        </p:nvSpPr>
        <p:spPr bwMode="auto">
          <a:xfrm>
            <a:off x="1517650" y="4683125"/>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25" name="Straight Connector 24">
            <a:extLst>
              <a:ext uri="{FF2B5EF4-FFF2-40B4-BE49-F238E27FC236}">
                <a16:creationId xmlns:a16="http://schemas.microsoft.com/office/drawing/2014/main" id="{6A003943-47E6-774B-9C52-363935364CD9}"/>
              </a:ext>
            </a:extLst>
          </p:cNvPr>
          <p:cNvCxnSpPr/>
          <p:nvPr/>
        </p:nvCxnSpPr>
        <p:spPr>
          <a:xfrm rot="5400000">
            <a:off x="5523707" y="5257006"/>
            <a:ext cx="1905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EEAA4E-93A7-DE40-BB62-6314B7098032}"/>
              </a:ext>
            </a:extLst>
          </p:cNvPr>
          <p:cNvCxnSpPr/>
          <p:nvPr/>
        </p:nvCxnSpPr>
        <p:spPr>
          <a:xfrm rot="5400000">
            <a:off x="1676401" y="5218112"/>
            <a:ext cx="1828800" cy="3175"/>
          </a:xfrm>
          <a:prstGeom prst="line">
            <a:avLst/>
          </a:prstGeom>
        </p:spPr>
        <p:style>
          <a:lnRef idx="1">
            <a:schemeClr val="accent1"/>
          </a:lnRef>
          <a:fillRef idx="0">
            <a:schemeClr val="accent1"/>
          </a:fillRef>
          <a:effectRef idx="0">
            <a:schemeClr val="accent1"/>
          </a:effectRef>
          <a:fontRef idx="minor">
            <a:schemeClr val="tx1"/>
          </a:fontRef>
        </p:style>
      </p:cxnSp>
      <p:sp>
        <p:nvSpPr>
          <p:cNvPr id="53268" name="Text Box 2">
            <a:extLst>
              <a:ext uri="{FF2B5EF4-FFF2-40B4-BE49-F238E27FC236}">
                <a16:creationId xmlns:a16="http://schemas.microsoft.com/office/drawing/2014/main" id="{1FB85825-C68F-8D40-8A1A-5E441A1E9F09}"/>
              </a:ext>
            </a:extLst>
          </p:cNvPr>
          <p:cNvSpPr txBox="1">
            <a:spLocks noChangeArrowheads="1"/>
          </p:cNvSpPr>
          <p:nvPr/>
        </p:nvSpPr>
        <p:spPr bwMode="auto">
          <a:xfrm>
            <a:off x="2819400" y="228600"/>
            <a:ext cx="33051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defRPr/>
            </a:pPr>
            <a:r>
              <a:rPr lang="en-US" altLang="en-US" sz="4000" dirty="0">
                <a:latin typeface="+mn-lt"/>
              </a:rPr>
              <a:t>Strict Schedule</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71040" y="2763720"/>
              <a:ext cx="5421240" cy="3734640"/>
            </p14:xfrm>
          </p:contentPart>
        </mc:Choice>
        <mc:Fallback xmlns="">
          <p:pic>
            <p:nvPicPr>
              <p:cNvPr id="2" name="Ink 1"/>
              <p:cNvPicPr/>
              <p:nvPr/>
            </p:nvPicPr>
            <p:blipFill>
              <a:blip r:embed="rId4"/>
              <a:stretch>
                <a:fillRect/>
              </a:stretch>
            </p:blipFill>
            <p:spPr>
              <a:xfrm>
                <a:off x="660240" y="2752920"/>
                <a:ext cx="5442480" cy="3756960"/>
              </a:xfrm>
              <a:prstGeom prst="rect">
                <a:avLst/>
              </a:prstGeom>
            </p:spPr>
          </p:pic>
        </mc:Fallback>
      </mc:AlternateContent>
    </p:spTree>
    <p:extLst>
      <p:ext uri="{BB962C8B-B14F-4D97-AF65-F5344CB8AC3E}">
        <p14:creationId xmlns:p14="http://schemas.microsoft.com/office/powerpoint/2010/main" val="172360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533400" y="762000"/>
            <a:ext cx="1790700" cy="3124200"/>
            <a:chOff x="1371600" y="1905000"/>
            <a:chExt cx="1790229" cy="3124200"/>
          </a:xfrm>
        </p:grpSpPr>
        <p:sp>
          <p:nvSpPr>
            <p:cNvPr id="7204" name="Rectangle 5"/>
            <p:cNvSpPr>
              <a:spLocks noChangeArrowheads="1"/>
            </p:cNvSpPr>
            <p:nvPr/>
          </p:nvSpPr>
          <p:spPr bwMode="auto">
            <a:xfrm>
              <a:off x="1600200" y="3200400"/>
              <a:ext cx="14478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2400">
                  <a:latin typeface="Comic Sans MS" panose="030F0702030302020204" pitchFamily="66" charset="0"/>
                </a:rPr>
                <a:t>DBMS</a:t>
              </a:r>
            </a:p>
          </p:txBody>
        </p:sp>
        <p:sp>
          <p:nvSpPr>
            <p:cNvPr id="7205" name="Rectangle 7"/>
            <p:cNvSpPr>
              <a:spLocks noChangeArrowheads="1"/>
            </p:cNvSpPr>
            <p:nvPr/>
          </p:nvSpPr>
          <p:spPr bwMode="auto">
            <a:xfrm>
              <a:off x="1676400" y="4343400"/>
              <a:ext cx="12954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endParaRPr lang="en-US" altLang="en-US" sz="2400">
                <a:latin typeface="Comic Sans MS" panose="030F0702030302020204" pitchFamily="66" charset="0"/>
              </a:endParaRPr>
            </a:p>
          </p:txBody>
        </p:sp>
        <p:sp>
          <p:nvSpPr>
            <p:cNvPr id="7206" name="Oval 9"/>
            <p:cNvSpPr>
              <a:spLocks noChangeArrowheads="1"/>
            </p:cNvSpPr>
            <p:nvPr/>
          </p:nvSpPr>
          <p:spPr bwMode="auto">
            <a:xfrm>
              <a:off x="1676400" y="4648200"/>
              <a:ext cx="1295400" cy="3810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07" name="Oval 6"/>
            <p:cNvSpPr>
              <a:spLocks noChangeArrowheads="1"/>
            </p:cNvSpPr>
            <p:nvPr/>
          </p:nvSpPr>
          <p:spPr bwMode="auto">
            <a:xfrm>
              <a:off x="1676400" y="4114800"/>
              <a:ext cx="1295400" cy="3810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08" name="Text Box 10"/>
            <p:cNvSpPr txBox="1">
              <a:spLocks noChangeArrowheads="1"/>
            </p:cNvSpPr>
            <p:nvPr/>
          </p:nvSpPr>
          <p:spPr bwMode="auto">
            <a:xfrm>
              <a:off x="1486370" y="4343089"/>
              <a:ext cx="16754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gradebook</a:t>
              </a:r>
            </a:p>
          </p:txBody>
        </p:sp>
        <p:sp>
          <p:nvSpPr>
            <p:cNvPr id="7209" name="Line 11"/>
            <p:cNvSpPr>
              <a:spLocks noChangeShapeType="1"/>
            </p:cNvSpPr>
            <p:nvPr/>
          </p:nvSpPr>
          <p:spPr bwMode="auto">
            <a:xfrm>
              <a:off x="2133600" y="37338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10" name="Line 12"/>
            <p:cNvSpPr>
              <a:spLocks noChangeShapeType="1"/>
            </p:cNvSpPr>
            <p:nvPr/>
          </p:nvSpPr>
          <p:spPr bwMode="auto">
            <a:xfrm flipV="1">
              <a:off x="2514600" y="37338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11" name="Rectangle 13"/>
            <p:cNvSpPr>
              <a:spLocks noChangeArrowheads="1"/>
            </p:cNvSpPr>
            <p:nvPr/>
          </p:nvSpPr>
          <p:spPr bwMode="auto">
            <a:xfrm>
              <a:off x="1676400" y="1905000"/>
              <a:ext cx="304800" cy="838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800">
                  <a:latin typeface="Comic Sans MS" panose="030F0702030302020204" pitchFamily="66" charset="0"/>
                </a:rPr>
                <a:t>me</a:t>
              </a:r>
            </a:p>
          </p:txBody>
        </p:sp>
        <p:sp>
          <p:nvSpPr>
            <p:cNvPr id="7212" name="Rectangle 15"/>
            <p:cNvSpPr>
              <a:spLocks noChangeArrowheads="1"/>
            </p:cNvSpPr>
            <p:nvPr/>
          </p:nvSpPr>
          <p:spPr bwMode="auto">
            <a:xfrm>
              <a:off x="2133600" y="2057400"/>
              <a:ext cx="304800" cy="838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800">
                  <a:latin typeface="Comic Sans MS" panose="030F0702030302020204" pitchFamily="66" charset="0"/>
                </a:rPr>
                <a:t>TA</a:t>
              </a:r>
            </a:p>
          </p:txBody>
        </p:sp>
        <p:sp>
          <p:nvSpPr>
            <p:cNvPr id="7213" name="Rectangle 16"/>
            <p:cNvSpPr>
              <a:spLocks noChangeArrowheads="1"/>
            </p:cNvSpPr>
            <p:nvPr/>
          </p:nvSpPr>
          <p:spPr bwMode="auto">
            <a:xfrm>
              <a:off x="2590800" y="1905000"/>
              <a:ext cx="304800" cy="838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800">
                  <a:latin typeface="Comic Sans MS" panose="030F0702030302020204" pitchFamily="66" charset="0"/>
                </a:rPr>
                <a:t>You</a:t>
              </a:r>
            </a:p>
          </p:txBody>
        </p:sp>
        <p:sp>
          <p:nvSpPr>
            <p:cNvPr id="7214" name="Line 17"/>
            <p:cNvSpPr>
              <a:spLocks noChangeShapeType="1"/>
            </p:cNvSpPr>
            <p:nvPr/>
          </p:nvSpPr>
          <p:spPr bwMode="auto">
            <a:xfrm>
              <a:off x="1828800" y="2743200"/>
              <a:ext cx="0" cy="457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15" name="Line 18"/>
            <p:cNvSpPr>
              <a:spLocks noChangeShapeType="1"/>
            </p:cNvSpPr>
            <p:nvPr/>
          </p:nvSpPr>
          <p:spPr bwMode="auto">
            <a:xfrm>
              <a:off x="2743200" y="2743200"/>
              <a:ext cx="0" cy="457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16" name="Line 19"/>
            <p:cNvSpPr>
              <a:spLocks noChangeShapeType="1"/>
            </p:cNvSpPr>
            <p:nvPr/>
          </p:nvSpPr>
          <p:spPr bwMode="auto">
            <a:xfrm>
              <a:off x="2286000" y="2895600"/>
              <a:ext cx="0" cy="304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17" name="Text Box 20"/>
            <p:cNvSpPr txBox="1">
              <a:spLocks noChangeArrowheads="1"/>
            </p:cNvSpPr>
            <p:nvPr/>
          </p:nvSpPr>
          <p:spPr bwMode="auto">
            <a:xfrm>
              <a:off x="1371600" y="2857500"/>
              <a:ext cx="5159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R/W</a:t>
              </a:r>
            </a:p>
          </p:txBody>
        </p:sp>
        <p:sp>
          <p:nvSpPr>
            <p:cNvPr id="7218" name="Text Box 21"/>
            <p:cNvSpPr txBox="1">
              <a:spLocks noChangeArrowheads="1"/>
            </p:cNvSpPr>
            <p:nvPr/>
          </p:nvSpPr>
          <p:spPr bwMode="auto">
            <a:xfrm>
              <a:off x="1676400" y="3810000"/>
              <a:ext cx="5159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R/W</a:t>
              </a:r>
            </a:p>
          </p:txBody>
        </p:sp>
      </p:grpSp>
      <p:sp>
        <p:nvSpPr>
          <p:cNvPr id="7171" name="TextBox 17"/>
          <p:cNvSpPr txBox="1">
            <a:spLocks noChangeArrowheads="1"/>
          </p:cNvSpPr>
          <p:nvPr/>
        </p:nvSpPr>
        <p:spPr bwMode="auto">
          <a:xfrm>
            <a:off x="2743200" y="3695700"/>
            <a:ext cx="6019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400">
                <a:latin typeface="Comic Sans MS" panose="030F0702030302020204" pitchFamily="66" charset="0"/>
              </a:rPr>
              <a:t>I am updating exam 2 grades.</a:t>
            </a:r>
          </a:p>
          <a:p>
            <a:pPr>
              <a:spcBef>
                <a:spcPct val="0"/>
              </a:spcBef>
              <a:buFontTx/>
              <a:buNone/>
            </a:pPr>
            <a:r>
              <a:rPr lang="en-US" altLang="en-US" sz="2400">
                <a:latin typeface="Comic Sans MS" panose="030F0702030302020204" pitchFamily="66" charset="0"/>
              </a:rPr>
              <a:t>TA is updating project 2 grades.</a:t>
            </a:r>
          </a:p>
          <a:p>
            <a:pPr>
              <a:spcBef>
                <a:spcPct val="0"/>
              </a:spcBef>
              <a:buFontTx/>
              <a:buNone/>
            </a:pPr>
            <a:r>
              <a:rPr lang="en-US" altLang="en-US" sz="2400">
                <a:latin typeface="Comic Sans MS" panose="030F0702030302020204" pitchFamily="66" charset="0"/>
              </a:rPr>
              <a:t>You are doing the quiz.</a:t>
            </a:r>
          </a:p>
          <a:p>
            <a:pPr>
              <a:spcBef>
                <a:spcPct val="0"/>
              </a:spcBef>
              <a:buFontTx/>
              <a:buNone/>
            </a:pPr>
            <a:endParaRPr lang="en-US" altLang="en-US" sz="2400">
              <a:latin typeface="Comic Sans MS" panose="030F0702030302020204" pitchFamily="66" charset="0"/>
            </a:endParaRPr>
          </a:p>
          <a:p>
            <a:pPr>
              <a:spcBef>
                <a:spcPct val="0"/>
              </a:spcBef>
              <a:buFontTx/>
              <a:buNone/>
            </a:pPr>
            <a:r>
              <a:rPr lang="en-US" altLang="en-US" sz="2400">
                <a:latin typeface="Comic Sans MS" panose="030F0702030302020204" pitchFamily="66" charset="0"/>
              </a:rPr>
              <a:t>Get-&gt;modify-&gt;put</a:t>
            </a:r>
          </a:p>
          <a:p>
            <a:pPr>
              <a:spcBef>
                <a:spcPct val="0"/>
              </a:spcBef>
              <a:buFontTx/>
              <a:buNone/>
            </a:pPr>
            <a:r>
              <a:rPr lang="en-US" altLang="en-US" sz="2400">
                <a:latin typeface="Comic Sans MS" panose="030F0702030302020204" pitchFamily="66" charset="0"/>
              </a:rPr>
              <a:t>What might happen?</a:t>
            </a:r>
          </a:p>
          <a:p>
            <a:pPr>
              <a:spcBef>
                <a:spcPct val="0"/>
              </a:spcBef>
              <a:buFontTx/>
              <a:buNone/>
            </a:pPr>
            <a:endParaRPr lang="en-US" altLang="en-US" sz="2400">
              <a:latin typeface="Comic Sans MS" panose="030F0702030302020204" pitchFamily="66" charset="0"/>
            </a:endParaRPr>
          </a:p>
        </p:txBody>
      </p:sp>
      <p:sp>
        <p:nvSpPr>
          <p:cNvPr id="19" name="Rectangle 18"/>
          <p:cNvSpPr/>
          <p:nvPr/>
        </p:nvSpPr>
        <p:spPr>
          <a:xfrm>
            <a:off x="3027363" y="914400"/>
            <a:ext cx="4572000" cy="2432050"/>
          </a:xfrm>
          <a:prstGeom prst="rect">
            <a:avLst/>
          </a:prstGeom>
        </p:spPr>
        <p:txBody>
          <a:bodyPr>
            <a:spAutoFit/>
          </a:bodyPr>
          <a:lstStyle/>
          <a:p>
            <a:pPr marL="342900" indent="-342900">
              <a:spcBef>
                <a:spcPts val="0"/>
              </a:spcBef>
              <a:spcAft>
                <a:spcPts val="0"/>
              </a:spcAft>
              <a:buClr>
                <a:schemeClr val="tx1"/>
              </a:buClr>
              <a:buSzPct val="75000"/>
              <a:buFont typeface="Arial"/>
              <a:buChar char="•"/>
              <a:defRPr/>
            </a:pPr>
            <a:r>
              <a:rPr lang="en-US" dirty="0">
                <a:latin typeface="Cambria" panose="02040503050406030204" pitchFamily="18" charset="0"/>
              </a:rPr>
              <a:t>A DBMS typically has multiple user programs active simultaneously</a:t>
            </a:r>
          </a:p>
          <a:p>
            <a:pPr marL="800100" lvl="1" indent="-342900">
              <a:spcBef>
                <a:spcPts val="0"/>
              </a:spcBef>
              <a:spcAft>
                <a:spcPts val="0"/>
              </a:spcAft>
              <a:buClr>
                <a:schemeClr val="tx1"/>
              </a:buClr>
              <a:buSzPct val="75000"/>
              <a:buFont typeface="Wingdings" pitchFamily="2" charset="2"/>
              <a:buChar char="§"/>
              <a:defRPr/>
            </a:pPr>
            <a:r>
              <a:rPr lang="en-US" sz="2000" dirty="0">
                <a:latin typeface="Cambria" panose="02040503050406030204" pitchFamily="18" charset="0"/>
              </a:rPr>
              <a:t>These programs read/write the stored data</a:t>
            </a:r>
          </a:p>
          <a:p>
            <a:pPr marL="742950" lvl="1" indent="-285750">
              <a:spcBef>
                <a:spcPts val="0"/>
              </a:spcBef>
              <a:spcAft>
                <a:spcPts val="0"/>
              </a:spcAft>
              <a:buClr>
                <a:schemeClr val="tx1"/>
              </a:buClr>
              <a:buSzPct val="75000"/>
              <a:buFont typeface="Wingdings" pitchFamily="2" charset="2"/>
              <a:buChar char="§"/>
              <a:defRPr/>
            </a:pPr>
            <a:r>
              <a:rPr lang="en-US" sz="2000" dirty="0">
                <a:latin typeface="Cambria" panose="02040503050406030204" pitchFamily="18" charset="0"/>
              </a:rPr>
              <a:t> Reading/writing a same data object may cause conflict</a:t>
            </a:r>
          </a:p>
        </p:txBody>
      </p:sp>
      <p:graphicFrame>
        <p:nvGraphicFramePr>
          <p:cNvPr id="20" name="Table 19"/>
          <p:cNvGraphicFramePr>
            <a:graphicFrameLocks noGrp="1"/>
          </p:cNvGraphicFramePr>
          <p:nvPr/>
        </p:nvGraphicFramePr>
        <p:xfrm>
          <a:off x="1011238" y="4186238"/>
          <a:ext cx="1122363" cy="2225676"/>
        </p:xfrm>
        <a:graphic>
          <a:graphicData uri="http://schemas.openxmlformats.org/drawingml/2006/table">
            <a:tbl>
              <a:tblPr firstRow="1" bandRow="1">
                <a:tableStyleId>{5940675A-B579-460E-94D1-54222C63F5DA}</a:tableStyleId>
              </a:tblPr>
              <a:tblGrid>
                <a:gridCol w="374121">
                  <a:extLst>
                    <a:ext uri="{9D8B030D-6E8A-4147-A177-3AD203B41FA5}">
                      <a16:colId xmlns:a16="http://schemas.microsoft.com/office/drawing/2014/main" val="1784552346"/>
                    </a:ext>
                  </a:extLst>
                </a:gridCol>
                <a:gridCol w="374121">
                  <a:extLst>
                    <a:ext uri="{9D8B030D-6E8A-4147-A177-3AD203B41FA5}">
                      <a16:colId xmlns:a16="http://schemas.microsoft.com/office/drawing/2014/main" val="344859574"/>
                    </a:ext>
                  </a:extLst>
                </a:gridCol>
                <a:gridCol w="374121">
                  <a:extLst>
                    <a:ext uri="{9D8B030D-6E8A-4147-A177-3AD203B41FA5}">
                      <a16:colId xmlns:a16="http://schemas.microsoft.com/office/drawing/2014/main" val="608215105"/>
                    </a:ext>
                  </a:extLst>
                </a:gridCol>
              </a:tblGrid>
              <a:tr h="370946">
                <a:tc>
                  <a:txBody>
                    <a:bodyPr/>
                    <a:lstStyle/>
                    <a:p>
                      <a:endParaRPr lang="en-US" sz="1800" dirty="0"/>
                    </a:p>
                  </a:txBody>
                  <a:tcPr marL="91480" marR="91480" marT="45733" marB="45733"/>
                </a:tc>
                <a:tc>
                  <a:txBody>
                    <a:bodyPr/>
                    <a:lstStyle/>
                    <a:p>
                      <a:endParaRPr lang="en-US" sz="1800"/>
                    </a:p>
                  </a:txBody>
                  <a:tcPr marL="91480" marR="91480" marT="45733" marB="45733"/>
                </a:tc>
                <a:tc>
                  <a:txBody>
                    <a:bodyPr/>
                    <a:lstStyle/>
                    <a:p>
                      <a:endParaRPr lang="en-US" sz="1800"/>
                    </a:p>
                  </a:txBody>
                  <a:tcPr marL="91480" marR="91480" marT="45733" marB="45733"/>
                </a:tc>
                <a:extLst>
                  <a:ext uri="{0D108BD9-81ED-4DB2-BD59-A6C34878D82A}">
                    <a16:rowId xmlns:a16="http://schemas.microsoft.com/office/drawing/2014/main" val="3094834289"/>
                  </a:ext>
                </a:extLst>
              </a:tr>
              <a:tr h="370946">
                <a:tc>
                  <a:txBody>
                    <a:bodyPr/>
                    <a:lstStyle/>
                    <a:p>
                      <a:endParaRPr lang="en-US" sz="1800"/>
                    </a:p>
                  </a:txBody>
                  <a:tcPr marL="91480" marR="91480" marT="45733" marB="45733"/>
                </a:tc>
                <a:tc>
                  <a:txBody>
                    <a:bodyPr/>
                    <a:lstStyle/>
                    <a:p>
                      <a:endParaRPr lang="en-US" sz="1800"/>
                    </a:p>
                  </a:txBody>
                  <a:tcPr marL="91480" marR="91480" marT="45733" marB="45733"/>
                </a:tc>
                <a:tc>
                  <a:txBody>
                    <a:bodyPr/>
                    <a:lstStyle/>
                    <a:p>
                      <a:endParaRPr lang="en-US" sz="1800"/>
                    </a:p>
                  </a:txBody>
                  <a:tcPr marL="91480" marR="91480" marT="45733" marB="45733"/>
                </a:tc>
                <a:extLst>
                  <a:ext uri="{0D108BD9-81ED-4DB2-BD59-A6C34878D82A}">
                    <a16:rowId xmlns:a16="http://schemas.microsoft.com/office/drawing/2014/main" val="3448126131"/>
                  </a:ext>
                </a:extLst>
              </a:tr>
              <a:tr h="370946">
                <a:tc>
                  <a:txBody>
                    <a:bodyPr/>
                    <a:lstStyle/>
                    <a:p>
                      <a:endParaRPr lang="en-US" sz="1800"/>
                    </a:p>
                  </a:txBody>
                  <a:tcPr marL="91480" marR="91480" marT="45733" marB="45733"/>
                </a:tc>
                <a:tc>
                  <a:txBody>
                    <a:bodyPr/>
                    <a:lstStyle/>
                    <a:p>
                      <a:endParaRPr lang="en-US" sz="1800" dirty="0"/>
                    </a:p>
                  </a:txBody>
                  <a:tcPr marL="91480" marR="91480" marT="45733" marB="45733">
                    <a:solidFill>
                      <a:schemeClr val="accent2"/>
                    </a:solidFill>
                  </a:tcPr>
                </a:tc>
                <a:tc>
                  <a:txBody>
                    <a:bodyPr/>
                    <a:lstStyle/>
                    <a:p>
                      <a:endParaRPr lang="en-US" sz="1800"/>
                    </a:p>
                  </a:txBody>
                  <a:tcPr marL="91480" marR="91480" marT="45733" marB="45733"/>
                </a:tc>
                <a:extLst>
                  <a:ext uri="{0D108BD9-81ED-4DB2-BD59-A6C34878D82A}">
                    <a16:rowId xmlns:a16="http://schemas.microsoft.com/office/drawing/2014/main" val="2348378120"/>
                  </a:ext>
                </a:extLst>
              </a:tr>
              <a:tr h="370946">
                <a:tc>
                  <a:txBody>
                    <a:bodyPr/>
                    <a:lstStyle/>
                    <a:p>
                      <a:endParaRPr lang="en-US" sz="1800"/>
                    </a:p>
                  </a:txBody>
                  <a:tcPr marL="91480" marR="91480" marT="45733" marB="45733"/>
                </a:tc>
                <a:tc>
                  <a:txBody>
                    <a:bodyPr/>
                    <a:lstStyle/>
                    <a:p>
                      <a:endParaRPr lang="en-US" sz="1800"/>
                    </a:p>
                  </a:txBody>
                  <a:tcPr marL="91480" marR="91480" marT="45733" marB="45733"/>
                </a:tc>
                <a:tc>
                  <a:txBody>
                    <a:bodyPr/>
                    <a:lstStyle/>
                    <a:p>
                      <a:endParaRPr lang="en-US" sz="1800"/>
                    </a:p>
                  </a:txBody>
                  <a:tcPr marL="91480" marR="91480" marT="45733" marB="45733"/>
                </a:tc>
                <a:extLst>
                  <a:ext uri="{0D108BD9-81ED-4DB2-BD59-A6C34878D82A}">
                    <a16:rowId xmlns:a16="http://schemas.microsoft.com/office/drawing/2014/main" val="1453632534"/>
                  </a:ext>
                </a:extLst>
              </a:tr>
              <a:tr h="370946">
                <a:tc>
                  <a:txBody>
                    <a:bodyPr/>
                    <a:lstStyle/>
                    <a:p>
                      <a:endParaRPr lang="en-US" sz="1800"/>
                    </a:p>
                  </a:txBody>
                  <a:tcPr marL="91480" marR="91480" marT="45733" marB="45733"/>
                </a:tc>
                <a:tc>
                  <a:txBody>
                    <a:bodyPr/>
                    <a:lstStyle/>
                    <a:p>
                      <a:endParaRPr lang="en-US" sz="1800"/>
                    </a:p>
                  </a:txBody>
                  <a:tcPr marL="91480" marR="91480" marT="45733" marB="45733"/>
                </a:tc>
                <a:tc>
                  <a:txBody>
                    <a:bodyPr/>
                    <a:lstStyle/>
                    <a:p>
                      <a:endParaRPr lang="en-US" sz="1800"/>
                    </a:p>
                  </a:txBody>
                  <a:tcPr marL="91480" marR="91480" marT="45733" marB="45733"/>
                </a:tc>
                <a:extLst>
                  <a:ext uri="{0D108BD9-81ED-4DB2-BD59-A6C34878D82A}">
                    <a16:rowId xmlns:a16="http://schemas.microsoft.com/office/drawing/2014/main" val="925598026"/>
                  </a:ext>
                </a:extLst>
              </a:tr>
              <a:tr h="370946">
                <a:tc>
                  <a:txBody>
                    <a:bodyPr/>
                    <a:lstStyle/>
                    <a:p>
                      <a:endParaRPr lang="en-US" sz="1800"/>
                    </a:p>
                  </a:txBody>
                  <a:tcPr marL="91480" marR="91480" marT="45733" marB="45733"/>
                </a:tc>
                <a:tc>
                  <a:txBody>
                    <a:bodyPr/>
                    <a:lstStyle/>
                    <a:p>
                      <a:endParaRPr lang="en-US" sz="1800"/>
                    </a:p>
                  </a:txBody>
                  <a:tcPr marL="91480" marR="91480" marT="45733" marB="45733"/>
                </a:tc>
                <a:tc>
                  <a:txBody>
                    <a:bodyPr/>
                    <a:lstStyle/>
                    <a:p>
                      <a:endParaRPr lang="en-US" sz="1800" dirty="0"/>
                    </a:p>
                  </a:txBody>
                  <a:tcPr marL="91480" marR="91480" marT="45733" marB="45733"/>
                </a:tc>
                <a:extLst>
                  <a:ext uri="{0D108BD9-81ED-4DB2-BD59-A6C34878D82A}">
                    <a16:rowId xmlns:a16="http://schemas.microsoft.com/office/drawing/2014/main" val="159311897"/>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3"/>
          <p:cNvSpPr txBox="1">
            <a:spLocks noChangeArrowheads="1"/>
          </p:cNvSpPr>
          <p:nvPr/>
        </p:nvSpPr>
        <p:spPr bwMode="auto">
          <a:xfrm>
            <a:off x="636588" y="762000"/>
            <a:ext cx="1522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Examples</a:t>
            </a:r>
          </a:p>
        </p:txBody>
      </p:sp>
      <p:sp>
        <p:nvSpPr>
          <p:cNvPr id="53251" name="Text Box 11"/>
          <p:cNvSpPr txBox="1">
            <a:spLocks noChangeArrowheads="1"/>
          </p:cNvSpPr>
          <p:nvPr/>
        </p:nvSpPr>
        <p:spPr bwMode="auto">
          <a:xfrm>
            <a:off x="577850" y="1524000"/>
            <a:ext cx="2012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P1              P2	</a:t>
            </a:r>
          </a:p>
        </p:txBody>
      </p:sp>
      <p:sp>
        <p:nvSpPr>
          <p:cNvPr id="53252" name="Line 12"/>
          <p:cNvSpPr>
            <a:spLocks noChangeShapeType="1"/>
          </p:cNvSpPr>
          <p:nvPr/>
        </p:nvSpPr>
        <p:spPr bwMode="auto">
          <a:xfrm>
            <a:off x="501650" y="18288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53" name="Line 13"/>
          <p:cNvSpPr>
            <a:spLocks noChangeShapeType="1"/>
          </p:cNvSpPr>
          <p:nvPr/>
        </p:nvSpPr>
        <p:spPr bwMode="auto">
          <a:xfrm>
            <a:off x="501650" y="15240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54" name="Line 14"/>
          <p:cNvSpPr>
            <a:spLocks noChangeShapeType="1"/>
          </p:cNvSpPr>
          <p:nvPr/>
        </p:nvSpPr>
        <p:spPr bwMode="auto">
          <a:xfrm flipH="1">
            <a:off x="1398588" y="15240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55" name="Rectangle 15"/>
          <p:cNvSpPr>
            <a:spLocks noChangeArrowheads="1"/>
          </p:cNvSpPr>
          <p:nvPr/>
        </p:nvSpPr>
        <p:spPr bwMode="auto">
          <a:xfrm>
            <a:off x="1568450" y="1828800"/>
            <a:ext cx="914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p:txBody>
      </p:sp>
      <p:sp>
        <p:nvSpPr>
          <p:cNvPr id="53256" name="Rectangle 16"/>
          <p:cNvSpPr>
            <a:spLocks noChangeArrowheads="1"/>
          </p:cNvSpPr>
          <p:nvPr/>
        </p:nvSpPr>
        <p:spPr bwMode="auto">
          <a:xfrm>
            <a:off x="501650" y="1828800"/>
            <a:ext cx="914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p:txBody>
      </p:sp>
      <p:sp>
        <p:nvSpPr>
          <p:cNvPr id="53257" name="Rectangle 16"/>
          <p:cNvSpPr>
            <a:spLocks noChangeArrowheads="1"/>
          </p:cNvSpPr>
          <p:nvPr/>
        </p:nvSpPr>
        <p:spPr bwMode="auto">
          <a:xfrm>
            <a:off x="4648200" y="3581400"/>
            <a:ext cx="2057400" cy="25908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800">
              <a:latin typeface="Comic Sans MS" panose="030F0702030302020204" pitchFamily="66" charset="0"/>
            </a:endParaRPr>
          </a:p>
        </p:txBody>
      </p:sp>
      <p:sp>
        <p:nvSpPr>
          <p:cNvPr id="53258" name="Rectangle 16"/>
          <p:cNvSpPr>
            <a:spLocks noChangeArrowheads="1"/>
          </p:cNvSpPr>
          <p:nvPr/>
        </p:nvSpPr>
        <p:spPr bwMode="auto">
          <a:xfrm>
            <a:off x="2438400" y="3581400"/>
            <a:ext cx="2057400" cy="25908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800">
              <a:latin typeface="Comic Sans MS" panose="030F0702030302020204" pitchFamily="66" charset="0"/>
            </a:endParaRPr>
          </a:p>
        </p:txBody>
      </p:sp>
      <p:sp>
        <p:nvSpPr>
          <p:cNvPr id="53259" name="Rectangle 16"/>
          <p:cNvSpPr>
            <a:spLocks noChangeArrowheads="1"/>
          </p:cNvSpPr>
          <p:nvPr/>
        </p:nvSpPr>
        <p:spPr bwMode="auto">
          <a:xfrm>
            <a:off x="228600" y="3581400"/>
            <a:ext cx="2057400" cy="25908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800">
              <a:latin typeface="Comic Sans MS" panose="030F0702030302020204" pitchFamily="66" charset="0"/>
            </a:endParaRPr>
          </a:p>
        </p:txBody>
      </p:sp>
      <p:sp>
        <p:nvSpPr>
          <p:cNvPr id="53260" name="Text Box 11"/>
          <p:cNvSpPr txBox="1">
            <a:spLocks noChangeArrowheads="1"/>
          </p:cNvSpPr>
          <p:nvPr/>
        </p:nvSpPr>
        <p:spPr bwMode="auto">
          <a:xfrm>
            <a:off x="381000" y="3733800"/>
            <a:ext cx="2012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T1              T2	</a:t>
            </a:r>
          </a:p>
        </p:txBody>
      </p:sp>
      <p:sp>
        <p:nvSpPr>
          <p:cNvPr id="53261" name="Line 12"/>
          <p:cNvSpPr>
            <a:spLocks noChangeShapeType="1"/>
          </p:cNvSpPr>
          <p:nvPr/>
        </p:nvSpPr>
        <p:spPr bwMode="auto">
          <a:xfrm>
            <a:off x="304800" y="40386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2" name="Line 13"/>
          <p:cNvSpPr>
            <a:spLocks noChangeShapeType="1"/>
          </p:cNvSpPr>
          <p:nvPr/>
        </p:nvSpPr>
        <p:spPr bwMode="auto">
          <a:xfrm>
            <a:off x="304800" y="37338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3" name="Line 14"/>
          <p:cNvSpPr>
            <a:spLocks noChangeShapeType="1"/>
          </p:cNvSpPr>
          <p:nvPr/>
        </p:nvSpPr>
        <p:spPr bwMode="auto">
          <a:xfrm>
            <a:off x="1219200" y="3733800"/>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4" name="Rectangle 15"/>
          <p:cNvSpPr>
            <a:spLocks noChangeArrowheads="1"/>
          </p:cNvSpPr>
          <p:nvPr/>
        </p:nvSpPr>
        <p:spPr bwMode="auto">
          <a:xfrm>
            <a:off x="1371600" y="4038600"/>
            <a:ext cx="914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commit</a:t>
            </a:r>
          </a:p>
        </p:txBody>
      </p:sp>
      <p:sp>
        <p:nvSpPr>
          <p:cNvPr id="53265" name="Rectangle 16"/>
          <p:cNvSpPr>
            <a:spLocks noChangeArrowheads="1"/>
          </p:cNvSpPr>
          <p:nvPr/>
        </p:nvSpPr>
        <p:spPr bwMode="auto">
          <a:xfrm>
            <a:off x="304800" y="4038600"/>
            <a:ext cx="914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commit</a:t>
            </a:r>
          </a:p>
          <a:p>
            <a:pPr eaLnBrk="1" hangingPunct="1">
              <a:spcBef>
                <a:spcPct val="0"/>
              </a:spcBef>
              <a:buFontTx/>
              <a:buNone/>
            </a:pPr>
            <a:endParaRPr lang="en-US" altLang="en-US" sz="1600">
              <a:latin typeface="Comic Sans MS" panose="030F0702030302020204" pitchFamily="66" charset="0"/>
            </a:endParaRPr>
          </a:p>
        </p:txBody>
      </p:sp>
      <p:sp>
        <p:nvSpPr>
          <p:cNvPr id="53266" name="Text Box 11"/>
          <p:cNvSpPr txBox="1">
            <a:spLocks noChangeArrowheads="1"/>
          </p:cNvSpPr>
          <p:nvPr/>
        </p:nvSpPr>
        <p:spPr bwMode="auto">
          <a:xfrm>
            <a:off x="2590800" y="3733800"/>
            <a:ext cx="2012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T1              T2	</a:t>
            </a:r>
          </a:p>
        </p:txBody>
      </p:sp>
      <p:sp>
        <p:nvSpPr>
          <p:cNvPr id="53267" name="Line 12"/>
          <p:cNvSpPr>
            <a:spLocks noChangeShapeType="1"/>
          </p:cNvSpPr>
          <p:nvPr/>
        </p:nvSpPr>
        <p:spPr bwMode="auto">
          <a:xfrm>
            <a:off x="2514600" y="40386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8" name="Line 13"/>
          <p:cNvSpPr>
            <a:spLocks noChangeShapeType="1"/>
          </p:cNvSpPr>
          <p:nvPr/>
        </p:nvSpPr>
        <p:spPr bwMode="auto">
          <a:xfrm>
            <a:off x="2514600" y="37338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9" name="Line 14"/>
          <p:cNvSpPr>
            <a:spLocks noChangeShapeType="1"/>
          </p:cNvSpPr>
          <p:nvPr/>
        </p:nvSpPr>
        <p:spPr bwMode="auto">
          <a:xfrm>
            <a:off x="3429000" y="3733800"/>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0" name="Rectangle 15"/>
          <p:cNvSpPr>
            <a:spLocks noChangeArrowheads="1"/>
          </p:cNvSpPr>
          <p:nvPr/>
        </p:nvSpPr>
        <p:spPr bwMode="auto">
          <a:xfrm>
            <a:off x="3505200" y="4038600"/>
            <a:ext cx="91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commit</a:t>
            </a:r>
          </a:p>
        </p:txBody>
      </p:sp>
      <p:sp>
        <p:nvSpPr>
          <p:cNvPr id="53271" name="Rectangle 16"/>
          <p:cNvSpPr>
            <a:spLocks noChangeArrowheads="1"/>
          </p:cNvSpPr>
          <p:nvPr/>
        </p:nvSpPr>
        <p:spPr bwMode="auto">
          <a:xfrm>
            <a:off x="2514600" y="4038600"/>
            <a:ext cx="914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commit</a:t>
            </a:r>
          </a:p>
          <a:p>
            <a:pPr eaLnBrk="1" hangingPunct="1">
              <a:spcBef>
                <a:spcPct val="0"/>
              </a:spcBef>
              <a:buFontTx/>
              <a:buNone/>
            </a:pPr>
            <a:endParaRPr lang="en-US" altLang="en-US" sz="1600">
              <a:latin typeface="Comic Sans MS" panose="030F0702030302020204" pitchFamily="66" charset="0"/>
            </a:endParaRPr>
          </a:p>
        </p:txBody>
      </p:sp>
      <p:sp>
        <p:nvSpPr>
          <p:cNvPr id="53272" name="Text Box 11"/>
          <p:cNvSpPr txBox="1">
            <a:spLocks noChangeArrowheads="1"/>
          </p:cNvSpPr>
          <p:nvPr/>
        </p:nvSpPr>
        <p:spPr bwMode="auto">
          <a:xfrm>
            <a:off x="4768850" y="3733800"/>
            <a:ext cx="2012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T1              T2	</a:t>
            </a:r>
          </a:p>
        </p:txBody>
      </p:sp>
      <p:sp>
        <p:nvSpPr>
          <p:cNvPr id="53273" name="Line 12"/>
          <p:cNvSpPr>
            <a:spLocks noChangeShapeType="1"/>
          </p:cNvSpPr>
          <p:nvPr/>
        </p:nvSpPr>
        <p:spPr bwMode="auto">
          <a:xfrm>
            <a:off x="4692650" y="40386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4" name="Line 13"/>
          <p:cNvSpPr>
            <a:spLocks noChangeShapeType="1"/>
          </p:cNvSpPr>
          <p:nvPr/>
        </p:nvSpPr>
        <p:spPr bwMode="auto">
          <a:xfrm>
            <a:off x="4692650" y="37338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5" name="Line 14"/>
          <p:cNvSpPr>
            <a:spLocks noChangeShapeType="1"/>
          </p:cNvSpPr>
          <p:nvPr/>
        </p:nvSpPr>
        <p:spPr bwMode="auto">
          <a:xfrm>
            <a:off x="5607050" y="3733800"/>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6" name="Rectangle 15"/>
          <p:cNvSpPr>
            <a:spLocks noChangeArrowheads="1"/>
          </p:cNvSpPr>
          <p:nvPr/>
        </p:nvSpPr>
        <p:spPr bwMode="auto">
          <a:xfrm>
            <a:off x="5759450" y="4038600"/>
            <a:ext cx="914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commit</a:t>
            </a:r>
          </a:p>
        </p:txBody>
      </p:sp>
      <p:sp>
        <p:nvSpPr>
          <p:cNvPr id="53277" name="Rectangle 16"/>
          <p:cNvSpPr>
            <a:spLocks noChangeArrowheads="1"/>
          </p:cNvSpPr>
          <p:nvPr/>
        </p:nvSpPr>
        <p:spPr bwMode="auto">
          <a:xfrm>
            <a:off x="4692650" y="4038600"/>
            <a:ext cx="914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commit</a:t>
            </a:r>
          </a:p>
          <a:p>
            <a:pPr eaLnBrk="1" hangingPunct="1">
              <a:spcBef>
                <a:spcPct val="0"/>
              </a:spcBef>
              <a:buFontTx/>
              <a:buNone/>
            </a:pPr>
            <a:endParaRPr lang="en-US" altLang="en-US" sz="1600">
              <a:latin typeface="Comic Sans MS" panose="030F0702030302020204" pitchFamily="66" charset="0"/>
            </a:endParaRPr>
          </a:p>
        </p:txBody>
      </p:sp>
      <p:sp>
        <p:nvSpPr>
          <p:cNvPr id="53278" name="Rectangle 1"/>
          <p:cNvSpPr>
            <a:spLocks noChangeArrowheads="1"/>
          </p:cNvSpPr>
          <p:nvPr/>
        </p:nvSpPr>
        <p:spPr bwMode="auto">
          <a:xfrm>
            <a:off x="228600" y="3124200"/>
            <a:ext cx="536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S1</a:t>
            </a:r>
          </a:p>
        </p:txBody>
      </p:sp>
      <p:sp>
        <p:nvSpPr>
          <p:cNvPr id="53279" name="Rectangle 16"/>
          <p:cNvSpPr>
            <a:spLocks noChangeArrowheads="1"/>
          </p:cNvSpPr>
          <p:nvPr/>
        </p:nvSpPr>
        <p:spPr bwMode="auto">
          <a:xfrm>
            <a:off x="6858000" y="3581400"/>
            <a:ext cx="2057400" cy="25908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800">
              <a:latin typeface="Comic Sans MS" panose="030F0702030302020204" pitchFamily="66" charset="0"/>
            </a:endParaRPr>
          </a:p>
        </p:txBody>
      </p:sp>
      <p:sp>
        <p:nvSpPr>
          <p:cNvPr id="53280" name="Text Box 11"/>
          <p:cNvSpPr txBox="1">
            <a:spLocks noChangeArrowheads="1"/>
          </p:cNvSpPr>
          <p:nvPr/>
        </p:nvSpPr>
        <p:spPr bwMode="auto">
          <a:xfrm>
            <a:off x="6978650" y="3733800"/>
            <a:ext cx="2012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T1              T2	</a:t>
            </a:r>
          </a:p>
        </p:txBody>
      </p:sp>
      <p:sp>
        <p:nvSpPr>
          <p:cNvPr id="53281" name="Line 12"/>
          <p:cNvSpPr>
            <a:spLocks noChangeShapeType="1"/>
          </p:cNvSpPr>
          <p:nvPr/>
        </p:nvSpPr>
        <p:spPr bwMode="auto">
          <a:xfrm>
            <a:off x="6902450" y="40386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2" name="Line 13"/>
          <p:cNvSpPr>
            <a:spLocks noChangeShapeType="1"/>
          </p:cNvSpPr>
          <p:nvPr/>
        </p:nvSpPr>
        <p:spPr bwMode="auto">
          <a:xfrm>
            <a:off x="6902450" y="37338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3" name="Line 14"/>
          <p:cNvSpPr>
            <a:spLocks noChangeShapeType="1"/>
          </p:cNvSpPr>
          <p:nvPr/>
        </p:nvSpPr>
        <p:spPr bwMode="auto">
          <a:xfrm>
            <a:off x="7816850" y="3733800"/>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4" name="Rectangle 15"/>
          <p:cNvSpPr>
            <a:spLocks noChangeArrowheads="1"/>
          </p:cNvSpPr>
          <p:nvPr/>
        </p:nvSpPr>
        <p:spPr bwMode="auto">
          <a:xfrm>
            <a:off x="7969250" y="4038600"/>
            <a:ext cx="914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commit</a:t>
            </a:r>
          </a:p>
        </p:txBody>
      </p:sp>
      <p:sp>
        <p:nvSpPr>
          <p:cNvPr id="53285" name="Rectangle 16"/>
          <p:cNvSpPr>
            <a:spLocks noChangeArrowheads="1"/>
          </p:cNvSpPr>
          <p:nvPr/>
        </p:nvSpPr>
        <p:spPr bwMode="auto">
          <a:xfrm>
            <a:off x="6902450" y="4038600"/>
            <a:ext cx="9144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commit</a:t>
            </a:r>
          </a:p>
        </p:txBody>
      </p:sp>
      <p:sp>
        <p:nvSpPr>
          <p:cNvPr id="53286" name="Rectangle 52"/>
          <p:cNvSpPr>
            <a:spLocks noChangeArrowheads="1"/>
          </p:cNvSpPr>
          <p:nvPr/>
        </p:nvSpPr>
        <p:spPr bwMode="auto">
          <a:xfrm>
            <a:off x="2438400" y="3124200"/>
            <a:ext cx="585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S2</a:t>
            </a:r>
          </a:p>
        </p:txBody>
      </p:sp>
      <p:sp>
        <p:nvSpPr>
          <p:cNvPr id="53287" name="Rectangle 53"/>
          <p:cNvSpPr>
            <a:spLocks noChangeArrowheads="1"/>
          </p:cNvSpPr>
          <p:nvPr/>
        </p:nvSpPr>
        <p:spPr bwMode="auto">
          <a:xfrm>
            <a:off x="4724400" y="3124200"/>
            <a:ext cx="585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S3</a:t>
            </a:r>
          </a:p>
        </p:txBody>
      </p:sp>
      <p:sp>
        <p:nvSpPr>
          <p:cNvPr id="53288" name="Rectangle 54"/>
          <p:cNvSpPr>
            <a:spLocks noChangeArrowheads="1"/>
          </p:cNvSpPr>
          <p:nvPr/>
        </p:nvSpPr>
        <p:spPr bwMode="auto">
          <a:xfrm>
            <a:off x="6931025" y="3124200"/>
            <a:ext cx="595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S4</a:t>
            </a:r>
          </a:p>
        </p:txBody>
      </p:sp>
      <p:sp>
        <p:nvSpPr>
          <p:cNvPr id="53289" name="Text Box 2"/>
          <p:cNvSpPr txBox="1">
            <a:spLocks noChangeArrowheads="1"/>
          </p:cNvSpPr>
          <p:nvPr/>
        </p:nvSpPr>
        <p:spPr bwMode="auto">
          <a:xfrm>
            <a:off x="2514600" y="200025"/>
            <a:ext cx="632460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2800" u="sng">
                <a:solidFill>
                  <a:srgbClr val="000000"/>
                </a:solidFill>
              </a:rPr>
              <a:t>Strict Schedule</a:t>
            </a:r>
          </a:p>
          <a:p>
            <a:pPr algn="ctr" eaLnBrk="1" hangingPunct="1">
              <a:spcBef>
                <a:spcPct val="0"/>
              </a:spcBef>
              <a:buFontTx/>
              <a:buNone/>
            </a:pPr>
            <a:endParaRPr lang="en-US" altLang="en-US" sz="1200" u="sng">
              <a:solidFill>
                <a:srgbClr val="000000"/>
              </a:solidFill>
            </a:endParaRPr>
          </a:p>
          <a:p>
            <a:pPr eaLnBrk="1" hangingPunct="1">
              <a:spcBef>
                <a:spcPct val="0"/>
              </a:spcBef>
              <a:buFontTx/>
              <a:buAutoNum type="arabicParenR"/>
            </a:pPr>
            <a:r>
              <a:rPr lang="en-US" altLang="en-US" sz="2400"/>
              <a:t>Once a transaction </a:t>
            </a:r>
            <a:r>
              <a:rPr lang="en-US" altLang="en-US" sz="2400">
                <a:solidFill>
                  <a:srgbClr val="FF0000"/>
                </a:solidFill>
              </a:rPr>
              <a:t>reads</a:t>
            </a:r>
            <a:r>
              <a:rPr lang="en-US" altLang="en-US" sz="2400"/>
              <a:t> a value, then before it commits/aborts, no other transactions are allowed to write the value;</a:t>
            </a:r>
          </a:p>
          <a:p>
            <a:pPr eaLnBrk="1" hangingPunct="1">
              <a:spcBef>
                <a:spcPct val="0"/>
              </a:spcBef>
              <a:buFontTx/>
              <a:buAutoNum type="arabicParenR"/>
            </a:pPr>
            <a:r>
              <a:rPr lang="en-US" altLang="en-US" sz="2400"/>
              <a:t>Once a transaction </a:t>
            </a:r>
            <a:r>
              <a:rPr lang="en-US" altLang="en-US" sz="2400">
                <a:solidFill>
                  <a:srgbClr val="FF0000"/>
                </a:solidFill>
              </a:rPr>
              <a:t>writes</a:t>
            </a:r>
            <a:r>
              <a:rPr lang="en-US" altLang="en-US" sz="2400"/>
              <a:t> a value, then before it commits or aborts, no other transactions are allowed to read or write the value</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41560" y="727920"/>
              <a:ext cx="8737560" cy="5931720"/>
            </p14:xfrm>
          </p:contentPart>
        </mc:Choice>
        <mc:Fallback xmlns="">
          <p:pic>
            <p:nvPicPr>
              <p:cNvPr id="2" name="Ink 1"/>
              <p:cNvPicPr/>
              <p:nvPr/>
            </p:nvPicPr>
            <p:blipFill>
              <a:blip r:embed="rId4"/>
              <a:stretch>
                <a:fillRect/>
              </a:stretch>
            </p:blipFill>
            <p:spPr>
              <a:xfrm>
                <a:off x="230400" y="717120"/>
                <a:ext cx="8759520" cy="5954400"/>
              </a:xfrm>
              <a:prstGeom prst="rect">
                <a:avLst/>
              </a:prstGeom>
            </p:spPr>
          </p:pic>
        </mc:Fallback>
      </mc:AlternateContent>
    </p:spTree>
    <p:extLst>
      <p:ext uri="{BB962C8B-B14F-4D97-AF65-F5344CB8AC3E}">
        <p14:creationId xmlns:p14="http://schemas.microsoft.com/office/powerpoint/2010/main" val="1312820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3"/>
          <p:cNvSpPr txBox="1">
            <a:spLocks noChangeArrowheads="1"/>
          </p:cNvSpPr>
          <p:nvPr/>
        </p:nvSpPr>
        <p:spPr bwMode="auto">
          <a:xfrm>
            <a:off x="636588" y="762000"/>
            <a:ext cx="1522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Examples</a:t>
            </a:r>
          </a:p>
        </p:txBody>
      </p:sp>
      <p:sp>
        <p:nvSpPr>
          <p:cNvPr id="55299" name="Text Box 11"/>
          <p:cNvSpPr txBox="1">
            <a:spLocks noChangeArrowheads="1"/>
          </p:cNvSpPr>
          <p:nvPr/>
        </p:nvSpPr>
        <p:spPr bwMode="auto">
          <a:xfrm>
            <a:off x="577850" y="1524000"/>
            <a:ext cx="2012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P1              P2	</a:t>
            </a:r>
          </a:p>
        </p:txBody>
      </p:sp>
      <p:sp>
        <p:nvSpPr>
          <p:cNvPr id="55300" name="Line 12"/>
          <p:cNvSpPr>
            <a:spLocks noChangeShapeType="1"/>
          </p:cNvSpPr>
          <p:nvPr/>
        </p:nvSpPr>
        <p:spPr bwMode="auto">
          <a:xfrm>
            <a:off x="501650" y="18288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1" name="Line 13"/>
          <p:cNvSpPr>
            <a:spLocks noChangeShapeType="1"/>
          </p:cNvSpPr>
          <p:nvPr/>
        </p:nvSpPr>
        <p:spPr bwMode="auto">
          <a:xfrm>
            <a:off x="501650" y="15240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2" name="Line 14"/>
          <p:cNvSpPr>
            <a:spLocks noChangeShapeType="1"/>
          </p:cNvSpPr>
          <p:nvPr/>
        </p:nvSpPr>
        <p:spPr bwMode="auto">
          <a:xfrm flipH="1">
            <a:off x="1398588" y="15240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3" name="Rectangle 15"/>
          <p:cNvSpPr>
            <a:spLocks noChangeArrowheads="1"/>
          </p:cNvSpPr>
          <p:nvPr/>
        </p:nvSpPr>
        <p:spPr bwMode="auto">
          <a:xfrm>
            <a:off x="1568450" y="18288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p:txBody>
      </p:sp>
      <p:sp>
        <p:nvSpPr>
          <p:cNvPr id="55304" name="Rectangle 16"/>
          <p:cNvSpPr>
            <a:spLocks noChangeArrowheads="1"/>
          </p:cNvSpPr>
          <p:nvPr/>
        </p:nvSpPr>
        <p:spPr bwMode="auto">
          <a:xfrm>
            <a:off x="501650" y="1828800"/>
            <a:ext cx="914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p:txBody>
      </p:sp>
      <p:sp>
        <p:nvSpPr>
          <p:cNvPr id="55305" name="Rectangle 16"/>
          <p:cNvSpPr>
            <a:spLocks noChangeArrowheads="1"/>
          </p:cNvSpPr>
          <p:nvPr/>
        </p:nvSpPr>
        <p:spPr bwMode="auto">
          <a:xfrm>
            <a:off x="4648200" y="3581400"/>
            <a:ext cx="2057400" cy="25908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800">
              <a:latin typeface="Comic Sans MS" panose="030F0702030302020204" pitchFamily="66" charset="0"/>
            </a:endParaRPr>
          </a:p>
        </p:txBody>
      </p:sp>
      <p:sp>
        <p:nvSpPr>
          <p:cNvPr id="55306" name="Rectangle 16"/>
          <p:cNvSpPr>
            <a:spLocks noChangeArrowheads="1"/>
          </p:cNvSpPr>
          <p:nvPr/>
        </p:nvSpPr>
        <p:spPr bwMode="auto">
          <a:xfrm>
            <a:off x="2438400" y="3581400"/>
            <a:ext cx="2057400" cy="25908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800">
              <a:latin typeface="Comic Sans MS" panose="030F0702030302020204" pitchFamily="66" charset="0"/>
            </a:endParaRPr>
          </a:p>
        </p:txBody>
      </p:sp>
      <p:sp>
        <p:nvSpPr>
          <p:cNvPr id="55307" name="Rectangle 16"/>
          <p:cNvSpPr>
            <a:spLocks noChangeArrowheads="1"/>
          </p:cNvSpPr>
          <p:nvPr/>
        </p:nvSpPr>
        <p:spPr bwMode="auto">
          <a:xfrm>
            <a:off x="228600" y="3581400"/>
            <a:ext cx="2057400" cy="25908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800">
              <a:latin typeface="Comic Sans MS" panose="030F0702030302020204" pitchFamily="66" charset="0"/>
            </a:endParaRPr>
          </a:p>
        </p:txBody>
      </p:sp>
      <p:sp>
        <p:nvSpPr>
          <p:cNvPr id="55308" name="Text Box 11"/>
          <p:cNvSpPr txBox="1">
            <a:spLocks noChangeArrowheads="1"/>
          </p:cNvSpPr>
          <p:nvPr/>
        </p:nvSpPr>
        <p:spPr bwMode="auto">
          <a:xfrm>
            <a:off x="381000" y="3733800"/>
            <a:ext cx="2012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T1              T2	</a:t>
            </a:r>
          </a:p>
        </p:txBody>
      </p:sp>
      <p:sp>
        <p:nvSpPr>
          <p:cNvPr id="55309" name="Line 12"/>
          <p:cNvSpPr>
            <a:spLocks noChangeShapeType="1"/>
          </p:cNvSpPr>
          <p:nvPr/>
        </p:nvSpPr>
        <p:spPr bwMode="auto">
          <a:xfrm>
            <a:off x="304800" y="40386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0" name="Line 13"/>
          <p:cNvSpPr>
            <a:spLocks noChangeShapeType="1"/>
          </p:cNvSpPr>
          <p:nvPr/>
        </p:nvSpPr>
        <p:spPr bwMode="auto">
          <a:xfrm>
            <a:off x="304800" y="37338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1" name="Line 14"/>
          <p:cNvSpPr>
            <a:spLocks noChangeShapeType="1"/>
          </p:cNvSpPr>
          <p:nvPr/>
        </p:nvSpPr>
        <p:spPr bwMode="auto">
          <a:xfrm>
            <a:off x="1219200" y="3733800"/>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2" name="Rectangle 15"/>
          <p:cNvSpPr>
            <a:spLocks noChangeArrowheads="1"/>
          </p:cNvSpPr>
          <p:nvPr/>
        </p:nvSpPr>
        <p:spPr bwMode="auto">
          <a:xfrm>
            <a:off x="1295400" y="4038600"/>
            <a:ext cx="914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commit</a:t>
            </a:r>
          </a:p>
        </p:txBody>
      </p:sp>
      <p:sp>
        <p:nvSpPr>
          <p:cNvPr id="55313" name="Rectangle 16"/>
          <p:cNvSpPr>
            <a:spLocks noChangeArrowheads="1"/>
          </p:cNvSpPr>
          <p:nvPr/>
        </p:nvSpPr>
        <p:spPr bwMode="auto">
          <a:xfrm>
            <a:off x="304800" y="4038600"/>
            <a:ext cx="914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commit</a:t>
            </a:r>
          </a:p>
          <a:p>
            <a:pPr eaLnBrk="1" hangingPunct="1">
              <a:spcBef>
                <a:spcPct val="0"/>
              </a:spcBef>
              <a:buFontTx/>
              <a:buNone/>
            </a:pPr>
            <a:endParaRPr lang="en-US" altLang="en-US" sz="1600">
              <a:latin typeface="Comic Sans MS" panose="030F0702030302020204" pitchFamily="66" charset="0"/>
            </a:endParaRPr>
          </a:p>
        </p:txBody>
      </p:sp>
      <p:sp>
        <p:nvSpPr>
          <p:cNvPr id="55314" name="Text Box 11"/>
          <p:cNvSpPr txBox="1">
            <a:spLocks noChangeArrowheads="1"/>
          </p:cNvSpPr>
          <p:nvPr/>
        </p:nvSpPr>
        <p:spPr bwMode="auto">
          <a:xfrm>
            <a:off x="2590800" y="3733800"/>
            <a:ext cx="2012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T1              T2	</a:t>
            </a:r>
          </a:p>
        </p:txBody>
      </p:sp>
      <p:sp>
        <p:nvSpPr>
          <p:cNvPr id="55315" name="Line 12"/>
          <p:cNvSpPr>
            <a:spLocks noChangeShapeType="1"/>
          </p:cNvSpPr>
          <p:nvPr/>
        </p:nvSpPr>
        <p:spPr bwMode="auto">
          <a:xfrm>
            <a:off x="2514600" y="40386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6" name="Line 13"/>
          <p:cNvSpPr>
            <a:spLocks noChangeShapeType="1"/>
          </p:cNvSpPr>
          <p:nvPr/>
        </p:nvSpPr>
        <p:spPr bwMode="auto">
          <a:xfrm>
            <a:off x="2514600" y="37338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7" name="Line 14"/>
          <p:cNvSpPr>
            <a:spLocks noChangeShapeType="1"/>
          </p:cNvSpPr>
          <p:nvPr/>
        </p:nvSpPr>
        <p:spPr bwMode="auto">
          <a:xfrm>
            <a:off x="3429000" y="3733800"/>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8" name="Rectangle 15"/>
          <p:cNvSpPr>
            <a:spLocks noChangeArrowheads="1"/>
          </p:cNvSpPr>
          <p:nvPr/>
        </p:nvSpPr>
        <p:spPr bwMode="auto">
          <a:xfrm>
            <a:off x="3505200" y="4038600"/>
            <a:ext cx="914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commit</a:t>
            </a:r>
          </a:p>
        </p:txBody>
      </p:sp>
      <p:sp>
        <p:nvSpPr>
          <p:cNvPr id="55319" name="Rectangle 16"/>
          <p:cNvSpPr>
            <a:spLocks noChangeArrowheads="1"/>
          </p:cNvSpPr>
          <p:nvPr/>
        </p:nvSpPr>
        <p:spPr bwMode="auto">
          <a:xfrm>
            <a:off x="2514600" y="4038600"/>
            <a:ext cx="914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commit</a:t>
            </a:r>
          </a:p>
          <a:p>
            <a:pPr eaLnBrk="1" hangingPunct="1">
              <a:spcBef>
                <a:spcPct val="0"/>
              </a:spcBef>
              <a:buFontTx/>
              <a:buNone/>
            </a:pPr>
            <a:endParaRPr lang="en-US" altLang="en-US" sz="1600">
              <a:latin typeface="Comic Sans MS" panose="030F0702030302020204" pitchFamily="66" charset="0"/>
            </a:endParaRPr>
          </a:p>
        </p:txBody>
      </p:sp>
      <p:sp>
        <p:nvSpPr>
          <p:cNvPr id="55320" name="Text Box 11"/>
          <p:cNvSpPr txBox="1">
            <a:spLocks noChangeArrowheads="1"/>
          </p:cNvSpPr>
          <p:nvPr/>
        </p:nvSpPr>
        <p:spPr bwMode="auto">
          <a:xfrm>
            <a:off x="4768850" y="3733800"/>
            <a:ext cx="2012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T1              T2	</a:t>
            </a:r>
          </a:p>
        </p:txBody>
      </p:sp>
      <p:sp>
        <p:nvSpPr>
          <p:cNvPr id="55321" name="Line 12"/>
          <p:cNvSpPr>
            <a:spLocks noChangeShapeType="1"/>
          </p:cNvSpPr>
          <p:nvPr/>
        </p:nvSpPr>
        <p:spPr bwMode="auto">
          <a:xfrm>
            <a:off x="4692650" y="40386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2" name="Line 13"/>
          <p:cNvSpPr>
            <a:spLocks noChangeShapeType="1"/>
          </p:cNvSpPr>
          <p:nvPr/>
        </p:nvSpPr>
        <p:spPr bwMode="auto">
          <a:xfrm>
            <a:off x="4692650" y="37338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3" name="Line 14"/>
          <p:cNvSpPr>
            <a:spLocks noChangeShapeType="1"/>
          </p:cNvSpPr>
          <p:nvPr/>
        </p:nvSpPr>
        <p:spPr bwMode="auto">
          <a:xfrm>
            <a:off x="5607050" y="3733800"/>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4" name="Rectangle 15"/>
          <p:cNvSpPr>
            <a:spLocks noChangeArrowheads="1"/>
          </p:cNvSpPr>
          <p:nvPr/>
        </p:nvSpPr>
        <p:spPr bwMode="auto">
          <a:xfrm>
            <a:off x="5759450" y="4038600"/>
            <a:ext cx="914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commit</a:t>
            </a:r>
          </a:p>
        </p:txBody>
      </p:sp>
      <p:sp>
        <p:nvSpPr>
          <p:cNvPr id="55325" name="Rectangle 16"/>
          <p:cNvSpPr>
            <a:spLocks noChangeArrowheads="1"/>
          </p:cNvSpPr>
          <p:nvPr/>
        </p:nvSpPr>
        <p:spPr bwMode="auto">
          <a:xfrm>
            <a:off x="4692650" y="4038600"/>
            <a:ext cx="914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commit</a:t>
            </a:r>
          </a:p>
          <a:p>
            <a:pPr eaLnBrk="1" hangingPunct="1">
              <a:spcBef>
                <a:spcPct val="0"/>
              </a:spcBef>
              <a:buFontTx/>
              <a:buNone/>
            </a:pPr>
            <a:endParaRPr lang="en-US" altLang="en-US" sz="1600">
              <a:latin typeface="Comic Sans MS" panose="030F0702030302020204" pitchFamily="66" charset="0"/>
            </a:endParaRPr>
          </a:p>
        </p:txBody>
      </p:sp>
      <p:sp>
        <p:nvSpPr>
          <p:cNvPr id="55326" name="Rectangle 1"/>
          <p:cNvSpPr>
            <a:spLocks noChangeArrowheads="1"/>
          </p:cNvSpPr>
          <p:nvPr/>
        </p:nvSpPr>
        <p:spPr bwMode="auto">
          <a:xfrm>
            <a:off x="228600" y="3124200"/>
            <a:ext cx="536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S1</a:t>
            </a:r>
          </a:p>
        </p:txBody>
      </p:sp>
      <p:sp>
        <p:nvSpPr>
          <p:cNvPr id="55327" name="Text Box 2"/>
          <p:cNvSpPr txBox="1">
            <a:spLocks noChangeArrowheads="1"/>
          </p:cNvSpPr>
          <p:nvPr/>
        </p:nvSpPr>
        <p:spPr bwMode="auto">
          <a:xfrm>
            <a:off x="2590800" y="200025"/>
            <a:ext cx="640080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2800" u="sng">
                <a:solidFill>
                  <a:srgbClr val="000000"/>
                </a:solidFill>
              </a:rPr>
              <a:t>Strict Schedule</a:t>
            </a:r>
          </a:p>
          <a:p>
            <a:pPr algn="ctr" eaLnBrk="1" hangingPunct="1">
              <a:spcBef>
                <a:spcPct val="0"/>
              </a:spcBef>
              <a:buFontTx/>
              <a:buNone/>
            </a:pPr>
            <a:endParaRPr lang="en-US" altLang="en-US" sz="1200" u="sng">
              <a:solidFill>
                <a:srgbClr val="000000"/>
              </a:solidFill>
            </a:endParaRPr>
          </a:p>
          <a:p>
            <a:pPr eaLnBrk="1" hangingPunct="1">
              <a:spcBef>
                <a:spcPct val="0"/>
              </a:spcBef>
              <a:buFontTx/>
              <a:buAutoNum type="arabicParenR"/>
            </a:pPr>
            <a:r>
              <a:rPr lang="en-US" altLang="en-US" sz="2400"/>
              <a:t>Once a transaction </a:t>
            </a:r>
            <a:r>
              <a:rPr lang="en-US" altLang="en-US" sz="2400">
                <a:solidFill>
                  <a:srgbClr val="FF0000"/>
                </a:solidFill>
              </a:rPr>
              <a:t>reads</a:t>
            </a:r>
            <a:r>
              <a:rPr lang="en-US" altLang="en-US" sz="2400"/>
              <a:t> a value, then before it commits/aborts, no other transactions are allowed to write the value;</a:t>
            </a:r>
          </a:p>
          <a:p>
            <a:pPr eaLnBrk="1" hangingPunct="1">
              <a:spcBef>
                <a:spcPct val="0"/>
              </a:spcBef>
              <a:buFontTx/>
              <a:buAutoNum type="arabicParenR"/>
            </a:pPr>
            <a:r>
              <a:rPr lang="en-US" altLang="en-US" sz="2400"/>
              <a:t>Once a transaction </a:t>
            </a:r>
            <a:r>
              <a:rPr lang="en-US" altLang="en-US" sz="2400">
                <a:solidFill>
                  <a:srgbClr val="FF0000"/>
                </a:solidFill>
              </a:rPr>
              <a:t>writes</a:t>
            </a:r>
            <a:r>
              <a:rPr lang="en-US" altLang="en-US" sz="2400"/>
              <a:t> a value, then before it commits or aborts, no other transactions are allowed to read or write the value</a:t>
            </a:r>
          </a:p>
        </p:txBody>
      </p:sp>
      <p:sp>
        <p:nvSpPr>
          <p:cNvPr id="55328" name="Rectangle 16"/>
          <p:cNvSpPr>
            <a:spLocks noChangeArrowheads="1"/>
          </p:cNvSpPr>
          <p:nvPr/>
        </p:nvSpPr>
        <p:spPr bwMode="auto">
          <a:xfrm>
            <a:off x="6858000" y="3581400"/>
            <a:ext cx="2057400" cy="25908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800">
              <a:latin typeface="Comic Sans MS" panose="030F0702030302020204" pitchFamily="66" charset="0"/>
            </a:endParaRPr>
          </a:p>
        </p:txBody>
      </p:sp>
      <p:sp>
        <p:nvSpPr>
          <p:cNvPr id="55329" name="Text Box 11"/>
          <p:cNvSpPr txBox="1">
            <a:spLocks noChangeArrowheads="1"/>
          </p:cNvSpPr>
          <p:nvPr/>
        </p:nvSpPr>
        <p:spPr bwMode="auto">
          <a:xfrm>
            <a:off x="6978650" y="3733800"/>
            <a:ext cx="2012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T1              T2	</a:t>
            </a:r>
          </a:p>
        </p:txBody>
      </p:sp>
      <p:sp>
        <p:nvSpPr>
          <p:cNvPr id="55330" name="Line 12"/>
          <p:cNvSpPr>
            <a:spLocks noChangeShapeType="1"/>
          </p:cNvSpPr>
          <p:nvPr/>
        </p:nvSpPr>
        <p:spPr bwMode="auto">
          <a:xfrm>
            <a:off x="6902450" y="40386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1" name="Line 13"/>
          <p:cNvSpPr>
            <a:spLocks noChangeShapeType="1"/>
          </p:cNvSpPr>
          <p:nvPr/>
        </p:nvSpPr>
        <p:spPr bwMode="auto">
          <a:xfrm>
            <a:off x="6902450" y="37338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2" name="Line 14"/>
          <p:cNvSpPr>
            <a:spLocks noChangeShapeType="1"/>
          </p:cNvSpPr>
          <p:nvPr/>
        </p:nvSpPr>
        <p:spPr bwMode="auto">
          <a:xfrm>
            <a:off x="7816850" y="3733800"/>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3" name="Rectangle 15"/>
          <p:cNvSpPr>
            <a:spLocks noChangeArrowheads="1"/>
          </p:cNvSpPr>
          <p:nvPr/>
        </p:nvSpPr>
        <p:spPr bwMode="auto">
          <a:xfrm>
            <a:off x="7969250" y="4038600"/>
            <a:ext cx="91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commit</a:t>
            </a:r>
          </a:p>
        </p:txBody>
      </p:sp>
      <p:sp>
        <p:nvSpPr>
          <p:cNvPr id="55334" name="Rectangle 16"/>
          <p:cNvSpPr>
            <a:spLocks noChangeArrowheads="1"/>
          </p:cNvSpPr>
          <p:nvPr/>
        </p:nvSpPr>
        <p:spPr bwMode="auto">
          <a:xfrm>
            <a:off x="6902450" y="4038600"/>
            <a:ext cx="9144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commit</a:t>
            </a:r>
          </a:p>
          <a:p>
            <a:pPr eaLnBrk="1" hangingPunct="1">
              <a:spcBef>
                <a:spcPct val="0"/>
              </a:spcBef>
              <a:buFontTx/>
              <a:buNone/>
            </a:pPr>
            <a:endParaRPr lang="en-US" altLang="en-US" sz="1600">
              <a:latin typeface="Comic Sans MS" panose="030F0702030302020204" pitchFamily="66" charset="0"/>
            </a:endParaRPr>
          </a:p>
        </p:txBody>
      </p:sp>
      <p:sp>
        <p:nvSpPr>
          <p:cNvPr id="55335" name="Rectangle 52"/>
          <p:cNvSpPr>
            <a:spLocks noChangeArrowheads="1"/>
          </p:cNvSpPr>
          <p:nvPr/>
        </p:nvSpPr>
        <p:spPr bwMode="auto">
          <a:xfrm>
            <a:off x="2438400" y="3124200"/>
            <a:ext cx="585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S2</a:t>
            </a:r>
          </a:p>
        </p:txBody>
      </p:sp>
      <p:sp>
        <p:nvSpPr>
          <p:cNvPr id="55336" name="Rectangle 53"/>
          <p:cNvSpPr>
            <a:spLocks noChangeArrowheads="1"/>
          </p:cNvSpPr>
          <p:nvPr/>
        </p:nvSpPr>
        <p:spPr bwMode="auto">
          <a:xfrm>
            <a:off x="4724400" y="3124200"/>
            <a:ext cx="585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S3</a:t>
            </a:r>
          </a:p>
        </p:txBody>
      </p:sp>
      <p:sp>
        <p:nvSpPr>
          <p:cNvPr id="55337" name="Rectangle 54"/>
          <p:cNvSpPr>
            <a:spLocks noChangeArrowheads="1"/>
          </p:cNvSpPr>
          <p:nvPr/>
        </p:nvSpPr>
        <p:spPr bwMode="auto">
          <a:xfrm>
            <a:off x="6931025" y="3124200"/>
            <a:ext cx="595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S4</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850680" y="2991600"/>
              <a:ext cx="7733520" cy="1576440"/>
            </p14:xfrm>
          </p:contentPart>
        </mc:Choice>
        <mc:Fallback xmlns="">
          <p:pic>
            <p:nvPicPr>
              <p:cNvPr id="2" name="Ink 1"/>
              <p:cNvPicPr/>
              <p:nvPr/>
            </p:nvPicPr>
            <p:blipFill>
              <a:blip r:embed="rId4"/>
              <a:stretch>
                <a:fillRect/>
              </a:stretch>
            </p:blipFill>
            <p:spPr>
              <a:xfrm>
                <a:off x="839880" y="2978640"/>
                <a:ext cx="7757280" cy="1597680"/>
              </a:xfrm>
              <a:prstGeom prst="rect">
                <a:avLst/>
              </a:prstGeom>
            </p:spPr>
          </p:pic>
        </mc:Fallback>
      </mc:AlternateContent>
    </p:spTree>
    <p:extLst>
      <p:ext uri="{BB962C8B-B14F-4D97-AF65-F5344CB8AC3E}">
        <p14:creationId xmlns:p14="http://schemas.microsoft.com/office/powerpoint/2010/main" val="1309180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 Box 3">
            <a:extLst>
              <a:ext uri="{FF2B5EF4-FFF2-40B4-BE49-F238E27FC236}">
                <a16:creationId xmlns:a16="http://schemas.microsoft.com/office/drawing/2014/main" id="{DCCC5518-8775-9748-BDFE-9A24C6FF40C8}"/>
              </a:ext>
            </a:extLst>
          </p:cNvPr>
          <p:cNvSpPr txBox="1">
            <a:spLocks noChangeArrowheads="1"/>
          </p:cNvSpPr>
          <p:nvPr/>
        </p:nvSpPr>
        <p:spPr bwMode="auto">
          <a:xfrm>
            <a:off x="1143000" y="228600"/>
            <a:ext cx="63357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defRPr/>
            </a:pPr>
            <a:r>
              <a:rPr lang="en-US" altLang="en-US" sz="2800" dirty="0">
                <a:latin typeface="+mn-lt"/>
              </a:rPr>
              <a:t>A serial schedule must be a strict schedule,</a:t>
            </a:r>
          </a:p>
          <a:p>
            <a:pPr eaLnBrk="1" hangingPunct="1">
              <a:spcBef>
                <a:spcPct val="0"/>
              </a:spcBef>
              <a:buFontTx/>
              <a:buNone/>
              <a:defRPr/>
            </a:pPr>
            <a:r>
              <a:rPr lang="en-US" altLang="en-US" sz="2800" dirty="0">
                <a:latin typeface="+mn-lt"/>
              </a:rPr>
              <a:t>but not vice versa.</a:t>
            </a:r>
          </a:p>
        </p:txBody>
      </p:sp>
      <p:sp>
        <p:nvSpPr>
          <p:cNvPr id="57347" name="Text Box 17"/>
          <p:cNvSpPr txBox="1">
            <a:spLocks noChangeArrowheads="1"/>
          </p:cNvSpPr>
          <p:nvPr/>
        </p:nvSpPr>
        <p:spPr bwMode="auto">
          <a:xfrm>
            <a:off x="5670550" y="4251325"/>
            <a:ext cx="2746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a:solidFill>
                  <a:srgbClr val="FF3300"/>
                </a:solidFill>
                <a:latin typeface="Comic Sans MS" panose="030F0702030302020204" pitchFamily="66" charset="0"/>
              </a:rPr>
              <a:t>Not a serial schedule!</a:t>
            </a:r>
          </a:p>
        </p:txBody>
      </p:sp>
      <p:sp>
        <p:nvSpPr>
          <p:cNvPr id="16" name="Rectangle 13">
            <a:extLst>
              <a:ext uri="{FF2B5EF4-FFF2-40B4-BE49-F238E27FC236}">
                <a16:creationId xmlns:a16="http://schemas.microsoft.com/office/drawing/2014/main" id="{832B2638-AECE-EB4F-9465-90DF358448CD}"/>
              </a:ext>
            </a:extLst>
          </p:cNvPr>
          <p:cNvSpPr>
            <a:spLocks noChangeArrowheads="1"/>
          </p:cNvSpPr>
          <p:nvPr/>
        </p:nvSpPr>
        <p:spPr bwMode="auto">
          <a:xfrm>
            <a:off x="1066800" y="4643438"/>
            <a:ext cx="7010400" cy="2062162"/>
          </a:xfrm>
          <a:prstGeom prst="rect">
            <a:avLst/>
          </a:prstGeom>
          <a:noFill/>
          <a:ln>
            <a:noFill/>
          </a:ln>
          <a:extLst>
            <a:ext uri="{909E8E84-426E-40dd-AFC4-6F175D3DCCD1}"/>
            <a:ext uri="{91240B29-F687-4f45-9708-019B960494DF}"/>
          </a:extLst>
        </p:spPr>
        <p:txBody>
          <a:bodyPr>
            <a:spAutoFit/>
          </a:bodyPr>
          <a:lstStyle/>
          <a:p>
            <a:pPr eaLnBrk="1" hangingPunct="1">
              <a:defRPr/>
            </a:pPr>
            <a:r>
              <a:rPr lang="en-US" sz="2800" dirty="0">
                <a:latin typeface="+mn-lt"/>
                <a:ea typeface="ＭＳ Ｐゴシック" charset="0"/>
                <a:cs typeface="ＭＳ Ｐゴシック" charset="0"/>
              </a:rPr>
              <a:t>A Strict schedule must be a serializable and recoverable schedule</a:t>
            </a:r>
          </a:p>
          <a:p>
            <a:pPr marL="457200" indent="-457200" eaLnBrk="1" hangingPunct="1">
              <a:buFont typeface="+mj-lt"/>
              <a:buAutoNum type="arabicPeriod"/>
              <a:defRPr/>
            </a:pPr>
            <a:r>
              <a:rPr lang="en-US" dirty="0">
                <a:latin typeface="+mn-lt"/>
                <a:ea typeface="ＭＳ Ｐゴシック" charset="0"/>
                <a:cs typeface="ＭＳ Ｐゴシック" charset="0"/>
              </a:rPr>
              <a:t>It avoids RW, WR, WW conflicts, and</a:t>
            </a:r>
          </a:p>
          <a:p>
            <a:pPr marL="457200" indent="-457200" eaLnBrk="1" hangingPunct="1">
              <a:buFont typeface="+mj-lt"/>
              <a:buAutoNum type="arabicPeriod"/>
              <a:defRPr/>
            </a:pPr>
            <a:r>
              <a:rPr lang="en-US" dirty="0">
                <a:latin typeface="+mn-lt"/>
                <a:ea typeface="ＭＳ Ｐゴシック" charset="0"/>
                <a:cs typeface="ＭＳ Ｐゴシック" charset="0"/>
              </a:rPr>
              <a:t>It does not require cascading aborts, and actions of an aborted transaction can be undone.</a:t>
            </a:r>
          </a:p>
        </p:txBody>
      </p:sp>
      <p:sp>
        <p:nvSpPr>
          <p:cNvPr id="57349" name="Rectangle 16"/>
          <p:cNvSpPr>
            <a:spLocks noChangeArrowheads="1"/>
          </p:cNvSpPr>
          <p:nvPr/>
        </p:nvSpPr>
        <p:spPr bwMode="auto">
          <a:xfrm>
            <a:off x="3352800" y="1584325"/>
            <a:ext cx="2057400" cy="25908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800">
              <a:latin typeface="Comic Sans MS" panose="030F0702030302020204" pitchFamily="66" charset="0"/>
            </a:endParaRPr>
          </a:p>
        </p:txBody>
      </p:sp>
      <p:sp>
        <p:nvSpPr>
          <p:cNvPr id="57350" name="Rectangle 16"/>
          <p:cNvSpPr>
            <a:spLocks noChangeArrowheads="1"/>
          </p:cNvSpPr>
          <p:nvPr/>
        </p:nvSpPr>
        <p:spPr bwMode="auto">
          <a:xfrm>
            <a:off x="1143000" y="1584325"/>
            <a:ext cx="2057400" cy="25908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800">
              <a:latin typeface="Comic Sans MS" panose="030F0702030302020204" pitchFamily="66" charset="0"/>
            </a:endParaRPr>
          </a:p>
        </p:txBody>
      </p:sp>
      <p:sp>
        <p:nvSpPr>
          <p:cNvPr id="57351" name="Text Box 11"/>
          <p:cNvSpPr txBox="1">
            <a:spLocks noChangeArrowheads="1"/>
          </p:cNvSpPr>
          <p:nvPr/>
        </p:nvSpPr>
        <p:spPr bwMode="auto">
          <a:xfrm>
            <a:off x="1295400" y="1736725"/>
            <a:ext cx="2012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T1              T2	</a:t>
            </a:r>
          </a:p>
        </p:txBody>
      </p:sp>
      <p:sp>
        <p:nvSpPr>
          <p:cNvPr id="57352" name="Line 12"/>
          <p:cNvSpPr>
            <a:spLocks noChangeShapeType="1"/>
          </p:cNvSpPr>
          <p:nvPr/>
        </p:nvSpPr>
        <p:spPr bwMode="auto">
          <a:xfrm>
            <a:off x="1219200" y="2041525"/>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3" name="Line 13"/>
          <p:cNvSpPr>
            <a:spLocks noChangeShapeType="1"/>
          </p:cNvSpPr>
          <p:nvPr/>
        </p:nvSpPr>
        <p:spPr bwMode="auto">
          <a:xfrm>
            <a:off x="1219200" y="1736725"/>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4" name="Line 14"/>
          <p:cNvSpPr>
            <a:spLocks noChangeShapeType="1"/>
          </p:cNvSpPr>
          <p:nvPr/>
        </p:nvSpPr>
        <p:spPr bwMode="auto">
          <a:xfrm>
            <a:off x="2133600" y="1736725"/>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5" name="Rectangle 15"/>
          <p:cNvSpPr>
            <a:spLocks noChangeArrowheads="1"/>
          </p:cNvSpPr>
          <p:nvPr/>
        </p:nvSpPr>
        <p:spPr bwMode="auto">
          <a:xfrm>
            <a:off x="2209800" y="2041525"/>
            <a:ext cx="914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commit</a:t>
            </a:r>
          </a:p>
        </p:txBody>
      </p:sp>
      <p:sp>
        <p:nvSpPr>
          <p:cNvPr id="57356" name="Rectangle 16"/>
          <p:cNvSpPr>
            <a:spLocks noChangeArrowheads="1"/>
          </p:cNvSpPr>
          <p:nvPr/>
        </p:nvSpPr>
        <p:spPr bwMode="auto">
          <a:xfrm>
            <a:off x="1219200" y="2041525"/>
            <a:ext cx="914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commit</a:t>
            </a:r>
          </a:p>
          <a:p>
            <a:pPr eaLnBrk="1" hangingPunct="1">
              <a:spcBef>
                <a:spcPct val="0"/>
              </a:spcBef>
              <a:buFontTx/>
              <a:buNone/>
            </a:pPr>
            <a:endParaRPr lang="en-US" altLang="en-US" sz="1600">
              <a:latin typeface="Comic Sans MS" panose="030F0702030302020204" pitchFamily="66" charset="0"/>
            </a:endParaRPr>
          </a:p>
        </p:txBody>
      </p:sp>
      <p:sp>
        <p:nvSpPr>
          <p:cNvPr id="57357" name="Text Box 11"/>
          <p:cNvSpPr txBox="1">
            <a:spLocks noChangeArrowheads="1"/>
          </p:cNvSpPr>
          <p:nvPr/>
        </p:nvSpPr>
        <p:spPr bwMode="auto">
          <a:xfrm>
            <a:off x="3505200" y="1736725"/>
            <a:ext cx="2012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T1              T2	</a:t>
            </a:r>
          </a:p>
        </p:txBody>
      </p:sp>
      <p:sp>
        <p:nvSpPr>
          <p:cNvPr id="57358" name="Line 12"/>
          <p:cNvSpPr>
            <a:spLocks noChangeShapeType="1"/>
          </p:cNvSpPr>
          <p:nvPr/>
        </p:nvSpPr>
        <p:spPr bwMode="auto">
          <a:xfrm>
            <a:off x="3429000" y="2041525"/>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9" name="Line 13"/>
          <p:cNvSpPr>
            <a:spLocks noChangeShapeType="1"/>
          </p:cNvSpPr>
          <p:nvPr/>
        </p:nvSpPr>
        <p:spPr bwMode="auto">
          <a:xfrm>
            <a:off x="3429000" y="1736725"/>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0" name="Line 14"/>
          <p:cNvSpPr>
            <a:spLocks noChangeShapeType="1"/>
          </p:cNvSpPr>
          <p:nvPr/>
        </p:nvSpPr>
        <p:spPr bwMode="auto">
          <a:xfrm>
            <a:off x="4343400" y="1736725"/>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1" name="Rectangle 15"/>
          <p:cNvSpPr>
            <a:spLocks noChangeArrowheads="1"/>
          </p:cNvSpPr>
          <p:nvPr/>
        </p:nvSpPr>
        <p:spPr bwMode="auto">
          <a:xfrm>
            <a:off x="4419600" y="2041525"/>
            <a:ext cx="914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commit</a:t>
            </a:r>
          </a:p>
        </p:txBody>
      </p:sp>
      <p:sp>
        <p:nvSpPr>
          <p:cNvPr id="57362" name="Rectangle 16"/>
          <p:cNvSpPr>
            <a:spLocks noChangeArrowheads="1"/>
          </p:cNvSpPr>
          <p:nvPr/>
        </p:nvSpPr>
        <p:spPr bwMode="auto">
          <a:xfrm>
            <a:off x="3429000" y="2041525"/>
            <a:ext cx="914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commit</a:t>
            </a:r>
          </a:p>
          <a:p>
            <a:pPr eaLnBrk="1" hangingPunct="1">
              <a:spcBef>
                <a:spcPct val="0"/>
              </a:spcBef>
              <a:buFontTx/>
              <a:buNone/>
            </a:pPr>
            <a:endParaRPr lang="en-US" altLang="en-US" sz="1600">
              <a:latin typeface="Comic Sans MS" panose="030F0702030302020204" pitchFamily="66" charset="0"/>
            </a:endParaRPr>
          </a:p>
        </p:txBody>
      </p:sp>
      <p:sp>
        <p:nvSpPr>
          <p:cNvPr id="57363" name="Rectangle 37"/>
          <p:cNvSpPr>
            <a:spLocks noChangeArrowheads="1"/>
          </p:cNvSpPr>
          <p:nvPr/>
        </p:nvSpPr>
        <p:spPr bwMode="auto">
          <a:xfrm>
            <a:off x="1143000" y="1127125"/>
            <a:ext cx="536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S1</a:t>
            </a:r>
          </a:p>
        </p:txBody>
      </p:sp>
      <p:sp>
        <p:nvSpPr>
          <p:cNvPr id="57364" name="Rectangle 16"/>
          <p:cNvSpPr>
            <a:spLocks noChangeArrowheads="1"/>
          </p:cNvSpPr>
          <p:nvPr/>
        </p:nvSpPr>
        <p:spPr bwMode="auto">
          <a:xfrm>
            <a:off x="5972175" y="1584325"/>
            <a:ext cx="2057400" cy="25908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800">
              <a:latin typeface="Comic Sans MS" panose="030F0702030302020204" pitchFamily="66" charset="0"/>
            </a:endParaRPr>
          </a:p>
        </p:txBody>
      </p:sp>
      <p:sp>
        <p:nvSpPr>
          <p:cNvPr id="57365" name="Text Box 11"/>
          <p:cNvSpPr txBox="1">
            <a:spLocks noChangeArrowheads="1"/>
          </p:cNvSpPr>
          <p:nvPr/>
        </p:nvSpPr>
        <p:spPr bwMode="auto">
          <a:xfrm>
            <a:off x="6092825" y="1736725"/>
            <a:ext cx="2012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T1              T2	</a:t>
            </a:r>
          </a:p>
        </p:txBody>
      </p:sp>
      <p:sp>
        <p:nvSpPr>
          <p:cNvPr id="57366" name="Line 12"/>
          <p:cNvSpPr>
            <a:spLocks noChangeShapeType="1"/>
          </p:cNvSpPr>
          <p:nvPr/>
        </p:nvSpPr>
        <p:spPr bwMode="auto">
          <a:xfrm>
            <a:off x="6016625" y="2041525"/>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7" name="Line 13"/>
          <p:cNvSpPr>
            <a:spLocks noChangeShapeType="1"/>
          </p:cNvSpPr>
          <p:nvPr/>
        </p:nvSpPr>
        <p:spPr bwMode="auto">
          <a:xfrm>
            <a:off x="6016625" y="1736725"/>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8" name="Line 14"/>
          <p:cNvSpPr>
            <a:spLocks noChangeShapeType="1"/>
          </p:cNvSpPr>
          <p:nvPr/>
        </p:nvSpPr>
        <p:spPr bwMode="auto">
          <a:xfrm>
            <a:off x="6931025" y="1736725"/>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9" name="Rectangle 15"/>
          <p:cNvSpPr>
            <a:spLocks noChangeArrowheads="1"/>
          </p:cNvSpPr>
          <p:nvPr/>
        </p:nvSpPr>
        <p:spPr bwMode="auto">
          <a:xfrm>
            <a:off x="7083425" y="2041525"/>
            <a:ext cx="91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commit</a:t>
            </a:r>
          </a:p>
        </p:txBody>
      </p:sp>
      <p:sp>
        <p:nvSpPr>
          <p:cNvPr id="57370" name="Rectangle 16"/>
          <p:cNvSpPr>
            <a:spLocks noChangeArrowheads="1"/>
          </p:cNvSpPr>
          <p:nvPr/>
        </p:nvSpPr>
        <p:spPr bwMode="auto">
          <a:xfrm>
            <a:off x="6016625" y="2041525"/>
            <a:ext cx="914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commit</a:t>
            </a:r>
          </a:p>
          <a:p>
            <a:pPr eaLnBrk="1" hangingPunct="1">
              <a:spcBef>
                <a:spcPct val="0"/>
              </a:spcBef>
              <a:buFontTx/>
              <a:buNone/>
            </a:pPr>
            <a:endParaRPr lang="en-US" altLang="en-US" sz="1600">
              <a:latin typeface="Comic Sans MS" panose="030F0702030302020204" pitchFamily="66" charset="0"/>
            </a:endParaRPr>
          </a:p>
        </p:txBody>
      </p:sp>
      <p:sp>
        <p:nvSpPr>
          <p:cNvPr id="57371" name="Rectangle 45"/>
          <p:cNvSpPr>
            <a:spLocks noChangeArrowheads="1"/>
          </p:cNvSpPr>
          <p:nvPr/>
        </p:nvSpPr>
        <p:spPr bwMode="auto">
          <a:xfrm>
            <a:off x="3352800" y="1127125"/>
            <a:ext cx="585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S2</a:t>
            </a:r>
          </a:p>
        </p:txBody>
      </p:sp>
      <p:sp>
        <p:nvSpPr>
          <p:cNvPr id="57372" name="Rectangle 47"/>
          <p:cNvSpPr>
            <a:spLocks noChangeArrowheads="1"/>
          </p:cNvSpPr>
          <p:nvPr/>
        </p:nvSpPr>
        <p:spPr bwMode="auto">
          <a:xfrm>
            <a:off x="6045200" y="1127125"/>
            <a:ext cx="595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S4</a:t>
            </a:r>
          </a:p>
        </p:txBody>
      </p:sp>
    </p:spTree>
    <p:extLst>
      <p:ext uri="{BB962C8B-B14F-4D97-AF65-F5344CB8AC3E}">
        <p14:creationId xmlns:p14="http://schemas.microsoft.com/office/powerpoint/2010/main" val="1385278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3F609FEE-E968-C548-B164-D32F5C76F122}"/>
              </a:ext>
            </a:extLst>
          </p:cNvPr>
          <p:cNvSpPr>
            <a:spLocks noChangeArrowheads="1"/>
          </p:cNvSpPr>
          <p:nvPr/>
        </p:nvSpPr>
        <p:spPr bwMode="auto">
          <a:xfrm>
            <a:off x="685800" y="1676400"/>
            <a:ext cx="7848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457200" indent="-4572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914400" indent="-45720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buFont typeface="Wingdings" pitchFamily="2" charset="2"/>
              <a:buChar char="§"/>
              <a:defRPr/>
            </a:pPr>
            <a:r>
              <a:rPr lang="en-US" altLang="en-US" dirty="0">
                <a:latin typeface="+mn-lt"/>
              </a:rPr>
              <a:t>In general, a time-sharing OS/DMBS executes a set of programs in a random order </a:t>
            </a:r>
          </a:p>
          <a:p>
            <a:pPr lvl="1" eaLnBrk="1" hangingPunct="1">
              <a:buFont typeface="Wingdings" pitchFamily="2" charset="2"/>
              <a:buChar char="§"/>
              <a:defRPr/>
            </a:pPr>
            <a:r>
              <a:rPr lang="en-US" altLang="en-US" sz="3200" dirty="0">
                <a:latin typeface="+mn-lt"/>
              </a:rPr>
              <a:t>ready to run, suspended, running</a:t>
            </a:r>
          </a:p>
          <a:p>
            <a:pPr eaLnBrk="1" hangingPunct="1">
              <a:buFont typeface="Wingdings" pitchFamily="2" charset="2"/>
              <a:buChar char="§"/>
              <a:defRPr/>
            </a:pPr>
            <a:r>
              <a:rPr lang="en-US" altLang="en-US" dirty="0">
                <a:latin typeface="+mn-lt"/>
              </a:rPr>
              <a:t>A </a:t>
            </a:r>
            <a:r>
              <a:rPr lang="en-US" altLang="en-US" u="sng" dirty="0">
                <a:solidFill>
                  <a:schemeClr val="accent2"/>
                </a:solidFill>
                <a:latin typeface="+mn-lt"/>
              </a:rPr>
              <a:t>concurrency control protocol </a:t>
            </a:r>
            <a:r>
              <a:rPr lang="en-US" altLang="en-US" dirty="0">
                <a:latin typeface="+mn-lt"/>
              </a:rPr>
              <a:t>must ensure that the sequence of read/write operations from transactions forms a serializable and recoverable schedule </a:t>
            </a:r>
          </a:p>
        </p:txBody>
      </p:sp>
      <p:sp>
        <p:nvSpPr>
          <p:cNvPr id="63490" name="Rectangle 2">
            <a:extLst>
              <a:ext uri="{FF2B5EF4-FFF2-40B4-BE49-F238E27FC236}">
                <a16:creationId xmlns:a16="http://schemas.microsoft.com/office/drawing/2014/main" id="{15DBAE49-4599-E643-929B-27224D1C16E0}"/>
              </a:ext>
            </a:extLst>
          </p:cNvPr>
          <p:cNvSpPr>
            <a:spLocks noChangeArrowheads="1"/>
          </p:cNvSpPr>
          <p:nvPr/>
        </p:nvSpPr>
        <p:spPr bwMode="auto">
          <a:xfrm>
            <a:off x="457200" y="6858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457200" indent="-4572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buFontTx/>
              <a:buNone/>
              <a:defRPr/>
            </a:pPr>
            <a:r>
              <a:rPr lang="en-US" altLang="en-US" sz="3600" dirty="0">
                <a:latin typeface="+mn-lt"/>
              </a:rPr>
              <a:t>Lock-based Concurrency Control</a:t>
            </a:r>
          </a:p>
        </p:txBody>
      </p:sp>
    </p:spTree>
    <p:extLst>
      <p:ext uri="{BB962C8B-B14F-4D97-AF65-F5344CB8AC3E}">
        <p14:creationId xmlns:p14="http://schemas.microsoft.com/office/powerpoint/2010/main" val="2364044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043D2253-F859-0D43-9B08-E4E730A5A271}"/>
              </a:ext>
            </a:extLst>
          </p:cNvPr>
          <p:cNvSpPr>
            <a:spLocks noChangeArrowheads="1"/>
          </p:cNvSpPr>
          <p:nvPr/>
        </p:nvSpPr>
        <p:spPr bwMode="auto">
          <a:xfrm>
            <a:off x="457200" y="3048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457200" indent="-4572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buFontTx/>
              <a:buNone/>
              <a:defRPr/>
            </a:pPr>
            <a:r>
              <a:rPr lang="en-US" altLang="en-US" sz="3600" dirty="0">
                <a:latin typeface="+mn-lt"/>
              </a:rPr>
              <a:t>Strict 2-Phase Lock (strict 2PL)</a:t>
            </a:r>
          </a:p>
        </p:txBody>
      </p:sp>
      <p:sp>
        <p:nvSpPr>
          <p:cNvPr id="65538" name="Text Box 2">
            <a:extLst>
              <a:ext uri="{FF2B5EF4-FFF2-40B4-BE49-F238E27FC236}">
                <a16:creationId xmlns:a16="http://schemas.microsoft.com/office/drawing/2014/main" id="{A568629B-F5D3-4046-BF9B-0D96C6E9EAA2}"/>
              </a:ext>
            </a:extLst>
          </p:cNvPr>
          <p:cNvSpPr txBox="1">
            <a:spLocks noChangeArrowheads="1"/>
          </p:cNvSpPr>
          <p:nvPr/>
        </p:nvSpPr>
        <p:spPr bwMode="auto">
          <a:xfrm>
            <a:off x="609600" y="1066800"/>
            <a:ext cx="7924800" cy="549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922338" indent="-34290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ts val="600"/>
              </a:spcBef>
              <a:buSzPct val="75000"/>
              <a:buFont typeface="Times New Roman" panose="02020603050405020304" pitchFamily="18" charset="0"/>
              <a:buAutoNum type="arabicPeriod"/>
              <a:defRPr/>
            </a:pPr>
            <a:r>
              <a:rPr lang="en-US" altLang="en-US" sz="2400" dirty="0">
                <a:latin typeface="+mn-lt"/>
              </a:rPr>
              <a:t>A transaction must obtain an </a:t>
            </a:r>
            <a:r>
              <a:rPr lang="en-US" altLang="en-US" sz="2400" dirty="0">
                <a:solidFill>
                  <a:schemeClr val="accent2"/>
                </a:solidFill>
                <a:latin typeface="+mn-lt"/>
              </a:rPr>
              <a:t>S (shared) lock </a:t>
            </a:r>
            <a:r>
              <a:rPr lang="en-US" altLang="en-US" sz="2400" dirty="0">
                <a:latin typeface="+mn-lt"/>
              </a:rPr>
              <a:t>on an object before reading, and an </a:t>
            </a:r>
            <a:r>
              <a:rPr lang="en-US" altLang="en-US" sz="2400" dirty="0">
                <a:solidFill>
                  <a:schemeClr val="accent2"/>
                </a:solidFill>
                <a:latin typeface="+mn-lt"/>
              </a:rPr>
              <a:t>X (exclusive) lock </a:t>
            </a:r>
            <a:r>
              <a:rPr lang="en-US" altLang="en-US" sz="2400" dirty="0">
                <a:solidFill>
                  <a:srgbClr val="000000"/>
                </a:solidFill>
                <a:latin typeface="+mn-lt"/>
              </a:rPr>
              <a:t>on an </a:t>
            </a:r>
            <a:r>
              <a:rPr lang="en-US" altLang="en-US" sz="2400" dirty="0">
                <a:latin typeface="+mn-lt"/>
              </a:rPr>
              <a:t>object before writing</a:t>
            </a:r>
          </a:p>
          <a:p>
            <a:pPr>
              <a:spcBef>
                <a:spcPts val="600"/>
              </a:spcBef>
              <a:buSzPct val="75000"/>
              <a:buFont typeface="Times New Roman" panose="02020603050405020304" pitchFamily="18" charset="0"/>
              <a:buAutoNum type="arabicPeriod"/>
              <a:defRPr/>
            </a:pPr>
            <a:r>
              <a:rPr lang="en-US" altLang="en-US" sz="2400" dirty="0">
                <a:latin typeface="+mn-lt"/>
              </a:rPr>
              <a:t>If a transaction T holds an X lock on an object O, no other transactions can get a lock (S or X) on O</a:t>
            </a:r>
          </a:p>
          <a:p>
            <a:pPr lvl="1">
              <a:spcBef>
                <a:spcPts val="600"/>
              </a:spcBef>
              <a:buSzPct val="75000"/>
              <a:buFont typeface="Times New Roman" panose="02020603050405020304" pitchFamily="18" charset="0"/>
              <a:buAutoNum type="alphaLcParenR"/>
              <a:defRPr/>
            </a:pPr>
            <a:r>
              <a:rPr lang="en-US" altLang="en-US" sz="2000" dirty="0">
                <a:latin typeface="+mn-lt"/>
              </a:rPr>
              <a:t>If an object does not have a lock, a transaction can get a lock on it</a:t>
            </a:r>
          </a:p>
          <a:p>
            <a:pPr lvl="1">
              <a:spcBef>
                <a:spcPts val="600"/>
              </a:spcBef>
              <a:buSzPct val="75000"/>
              <a:buFont typeface="Times New Roman" panose="02020603050405020304" pitchFamily="18" charset="0"/>
              <a:buAutoNum type="alphaLcParenR"/>
              <a:defRPr/>
            </a:pPr>
            <a:r>
              <a:rPr lang="en-US" altLang="en-US" sz="2000" dirty="0">
                <a:latin typeface="+mn-lt"/>
              </a:rPr>
              <a:t>If an object has a shared lock, a transaction can get another shared lock, or an exclusive lock if the shared lock is owned by the transaction itself (lock upgrade)</a:t>
            </a:r>
          </a:p>
          <a:p>
            <a:pPr lvl="1">
              <a:spcBef>
                <a:spcPts val="600"/>
              </a:spcBef>
              <a:buSzPct val="75000"/>
              <a:buFont typeface="Times New Roman" panose="02020603050405020304" pitchFamily="18" charset="0"/>
              <a:buAutoNum type="alphaLcParenR"/>
              <a:defRPr/>
            </a:pPr>
            <a:r>
              <a:rPr lang="en-US" altLang="en-US" sz="2000" dirty="0">
                <a:latin typeface="+mn-lt"/>
              </a:rPr>
              <a:t>If an object has an exclusive lock, no transaction can get any lock</a:t>
            </a:r>
          </a:p>
          <a:p>
            <a:pPr>
              <a:spcBef>
                <a:spcPts val="600"/>
              </a:spcBef>
              <a:buSzPct val="75000"/>
              <a:buFont typeface="Times New Roman" panose="02020603050405020304" pitchFamily="18" charset="0"/>
              <a:buAutoNum type="arabicPeriod"/>
              <a:defRPr/>
            </a:pPr>
            <a:r>
              <a:rPr lang="en-US" altLang="en-US" sz="2400" dirty="0">
                <a:latin typeface="+mn-lt"/>
              </a:rPr>
              <a:t>If a transaction’s request is not granted, it is suspended</a:t>
            </a:r>
          </a:p>
          <a:p>
            <a:pPr>
              <a:spcBef>
                <a:spcPts val="600"/>
              </a:spcBef>
              <a:buSzPct val="75000"/>
              <a:buFont typeface="Times New Roman" panose="02020603050405020304" pitchFamily="18" charset="0"/>
              <a:buAutoNum type="arabicPeriod"/>
              <a:defRPr/>
            </a:pPr>
            <a:r>
              <a:rPr lang="en-US" altLang="en-US" sz="2400" dirty="0">
                <a:latin typeface="+mn-lt"/>
              </a:rPr>
              <a:t>When a transaction finishes, all locks it holds are released</a:t>
            </a:r>
          </a:p>
          <a:p>
            <a:pPr>
              <a:spcBef>
                <a:spcPts val="600"/>
              </a:spcBef>
              <a:buSzPct val="75000"/>
              <a:buFont typeface="Times New Roman" panose="02020603050405020304" pitchFamily="18" charset="0"/>
              <a:buAutoNum type="arabicPeriod"/>
              <a:defRPr/>
            </a:pPr>
            <a:r>
              <a:rPr lang="en-US" altLang="en-US" sz="2400" dirty="0">
                <a:latin typeface="+mn-lt"/>
              </a:rPr>
              <a:t>When a lock on O is released, resume the transactions waiting for a lock on O</a:t>
            </a:r>
          </a:p>
        </p:txBody>
      </p:sp>
    </p:spTree>
    <p:extLst>
      <p:ext uri="{BB962C8B-B14F-4D97-AF65-F5344CB8AC3E}">
        <p14:creationId xmlns:p14="http://schemas.microsoft.com/office/powerpoint/2010/main" val="4179620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 Box 3">
            <a:extLst>
              <a:ext uri="{FF2B5EF4-FFF2-40B4-BE49-F238E27FC236}">
                <a16:creationId xmlns:a16="http://schemas.microsoft.com/office/drawing/2014/main" id="{66A5E8AD-365F-8846-AA53-71A1454D6182}"/>
              </a:ext>
            </a:extLst>
          </p:cNvPr>
          <p:cNvSpPr txBox="1">
            <a:spLocks noChangeArrowheads="1"/>
          </p:cNvSpPr>
          <p:nvPr/>
        </p:nvSpPr>
        <p:spPr bwMode="auto">
          <a:xfrm>
            <a:off x="457200" y="2438400"/>
            <a:ext cx="2406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defRPr/>
            </a:pPr>
            <a:r>
              <a:rPr lang="en-US" altLang="en-US" sz="2800" dirty="0">
                <a:latin typeface="+mn-lt"/>
              </a:rPr>
              <a:t>Lock insertions</a:t>
            </a:r>
          </a:p>
        </p:txBody>
      </p:sp>
      <p:sp>
        <p:nvSpPr>
          <p:cNvPr id="67586" name="Text Box 11"/>
          <p:cNvSpPr txBox="1">
            <a:spLocks noChangeArrowheads="1"/>
          </p:cNvSpPr>
          <p:nvPr/>
        </p:nvSpPr>
        <p:spPr bwMode="auto">
          <a:xfrm>
            <a:off x="838200" y="4724400"/>
            <a:ext cx="2971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P1                          P2	</a:t>
            </a:r>
          </a:p>
        </p:txBody>
      </p:sp>
      <p:sp>
        <p:nvSpPr>
          <p:cNvPr id="67587" name="Line 12"/>
          <p:cNvSpPr>
            <a:spLocks noChangeShapeType="1"/>
          </p:cNvSpPr>
          <p:nvPr/>
        </p:nvSpPr>
        <p:spPr bwMode="auto">
          <a:xfrm>
            <a:off x="762000" y="50292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88" name="Line 13"/>
          <p:cNvSpPr>
            <a:spLocks noChangeShapeType="1"/>
          </p:cNvSpPr>
          <p:nvPr/>
        </p:nvSpPr>
        <p:spPr bwMode="auto">
          <a:xfrm>
            <a:off x="762000" y="47244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89" name="Line 14"/>
          <p:cNvSpPr>
            <a:spLocks noChangeShapeType="1"/>
          </p:cNvSpPr>
          <p:nvPr/>
        </p:nvSpPr>
        <p:spPr bwMode="auto">
          <a:xfrm flipH="1">
            <a:off x="2286000" y="472440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0" name="Rectangle 15"/>
          <p:cNvSpPr>
            <a:spLocks noChangeArrowheads="1"/>
          </p:cNvSpPr>
          <p:nvPr/>
        </p:nvSpPr>
        <p:spPr bwMode="auto">
          <a:xfrm>
            <a:off x="2362200" y="5029200"/>
            <a:ext cx="152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S(A)</a:t>
            </a:r>
          </a:p>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commit/abort</a:t>
            </a:r>
          </a:p>
        </p:txBody>
      </p:sp>
      <p:sp>
        <p:nvSpPr>
          <p:cNvPr id="67591" name="Rectangle 16"/>
          <p:cNvSpPr>
            <a:spLocks noChangeArrowheads="1"/>
          </p:cNvSpPr>
          <p:nvPr/>
        </p:nvSpPr>
        <p:spPr bwMode="auto">
          <a:xfrm>
            <a:off x="762000" y="5029200"/>
            <a:ext cx="1524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X(A)</a:t>
            </a:r>
          </a:p>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commit/abort</a:t>
            </a:r>
          </a:p>
        </p:txBody>
      </p:sp>
      <p:sp>
        <p:nvSpPr>
          <p:cNvPr id="67592" name="Text Box 11"/>
          <p:cNvSpPr txBox="1">
            <a:spLocks noChangeArrowheads="1"/>
          </p:cNvSpPr>
          <p:nvPr/>
        </p:nvSpPr>
        <p:spPr bwMode="auto">
          <a:xfrm>
            <a:off x="762000" y="990600"/>
            <a:ext cx="2971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P1                          P2	</a:t>
            </a:r>
          </a:p>
        </p:txBody>
      </p:sp>
      <p:sp>
        <p:nvSpPr>
          <p:cNvPr id="67593" name="Line 12"/>
          <p:cNvSpPr>
            <a:spLocks noChangeShapeType="1"/>
          </p:cNvSpPr>
          <p:nvPr/>
        </p:nvSpPr>
        <p:spPr bwMode="auto">
          <a:xfrm>
            <a:off x="685800" y="12954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4" name="Line 13"/>
          <p:cNvSpPr>
            <a:spLocks noChangeShapeType="1"/>
          </p:cNvSpPr>
          <p:nvPr/>
        </p:nvSpPr>
        <p:spPr bwMode="auto">
          <a:xfrm>
            <a:off x="685800" y="9906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5" name="Line 14"/>
          <p:cNvSpPr>
            <a:spLocks noChangeShapeType="1"/>
          </p:cNvSpPr>
          <p:nvPr/>
        </p:nvSpPr>
        <p:spPr bwMode="auto">
          <a:xfrm flipH="1">
            <a:off x="2209800" y="99060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6" name="Rectangle 15"/>
          <p:cNvSpPr>
            <a:spLocks noChangeArrowheads="1"/>
          </p:cNvSpPr>
          <p:nvPr/>
        </p:nvSpPr>
        <p:spPr bwMode="auto">
          <a:xfrm>
            <a:off x="2286000" y="1295400"/>
            <a:ext cx="152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commit/abort</a:t>
            </a:r>
          </a:p>
        </p:txBody>
      </p:sp>
      <p:sp>
        <p:nvSpPr>
          <p:cNvPr id="67597" name="Rectangle 16"/>
          <p:cNvSpPr>
            <a:spLocks noChangeArrowheads="1"/>
          </p:cNvSpPr>
          <p:nvPr/>
        </p:nvSpPr>
        <p:spPr bwMode="auto">
          <a:xfrm>
            <a:off x="685800" y="1295400"/>
            <a:ext cx="152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commit/abort</a:t>
            </a:r>
          </a:p>
        </p:txBody>
      </p:sp>
      <p:sp>
        <p:nvSpPr>
          <p:cNvPr id="67598" name="Rectangle 1">
            <a:extLst>
              <a:ext uri="{FF2B5EF4-FFF2-40B4-BE49-F238E27FC236}">
                <a16:creationId xmlns:a16="http://schemas.microsoft.com/office/drawing/2014/main" id="{3A168143-1DB4-F040-9EE6-7E6F74177B28}"/>
              </a:ext>
            </a:extLst>
          </p:cNvPr>
          <p:cNvSpPr>
            <a:spLocks noChangeArrowheads="1"/>
          </p:cNvSpPr>
          <p:nvPr/>
        </p:nvSpPr>
        <p:spPr bwMode="auto">
          <a:xfrm>
            <a:off x="228600" y="3171825"/>
            <a:ext cx="4191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AutoNum type="arabicParenR"/>
              <a:defRPr/>
            </a:pPr>
            <a:r>
              <a:rPr lang="en-US" altLang="en-US" sz="2000" dirty="0">
                <a:solidFill>
                  <a:srgbClr val="3333CC"/>
                </a:solidFill>
                <a:latin typeface="+mn-lt"/>
              </a:rPr>
              <a:t>One lock per object: </a:t>
            </a:r>
            <a:r>
              <a:rPr lang="en-US" altLang="en-US" sz="2000" dirty="0">
                <a:latin typeface="+mn-lt"/>
              </a:rPr>
              <a:t>DBMS needs to know all read/write operations in advance (e.g., which can be done at the compiling time, etc.)</a:t>
            </a:r>
          </a:p>
        </p:txBody>
      </p:sp>
      <p:sp>
        <p:nvSpPr>
          <p:cNvPr id="67599" name="Rectangle 22">
            <a:extLst>
              <a:ext uri="{FF2B5EF4-FFF2-40B4-BE49-F238E27FC236}">
                <a16:creationId xmlns:a16="http://schemas.microsoft.com/office/drawing/2014/main" id="{2BDBFBD3-9C89-5345-A608-9B945918BEE8}"/>
              </a:ext>
            </a:extLst>
          </p:cNvPr>
          <p:cNvSpPr>
            <a:spLocks noChangeArrowheads="1"/>
          </p:cNvSpPr>
          <p:nvPr/>
        </p:nvSpPr>
        <p:spPr bwMode="auto">
          <a:xfrm>
            <a:off x="4800600" y="3124200"/>
            <a:ext cx="3810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 typeface="Times New Roman" panose="02020603050405020304" pitchFamily="18" charset="0"/>
              <a:buAutoNum type="arabicParenR" startAt="2"/>
              <a:defRPr/>
            </a:pPr>
            <a:r>
              <a:rPr lang="en-US" altLang="en-US" sz="2000">
                <a:solidFill>
                  <a:srgbClr val="3333CC"/>
                </a:solidFill>
                <a:latin typeface="+mn-lt"/>
              </a:rPr>
              <a:t>One lock per read/write: </a:t>
            </a:r>
            <a:r>
              <a:rPr lang="en-US" altLang="en-US" sz="2000">
                <a:latin typeface="+mn-lt"/>
              </a:rPr>
              <a:t>Just need to insert a lock inside the APIs for read/write</a:t>
            </a:r>
          </a:p>
        </p:txBody>
      </p:sp>
      <p:sp>
        <p:nvSpPr>
          <p:cNvPr id="67600" name="Text Box 11"/>
          <p:cNvSpPr txBox="1">
            <a:spLocks noChangeArrowheads="1"/>
          </p:cNvSpPr>
          <p:nvPr/>
        </p:nvSpPr>
        <p:spPr bwMode="auto">
          <a:xfrm>
            <a:off x="5257800" y="4724400"/>
            <a:ext cx="2971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P1                          P2	</a:t>
            </a:r>
          </a:p>
        </p:txBody>
      </p:sp>
      <p:sp>
        <p:nvSpPr>
          <p:cNvPr id="67601" name="Line 12"/>
          <p:cNvSpPr>
            <a:spLocks noChangeShapeType="1"/>
          </p:cNvSpPr>
          <p:nvPr/>
        </p:nvSpPr>
        <p:spPr bwMode="auto">
          <a:xfrm>
            <a:off x="5181600" y="50292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02" name="Line 13"/>
          <p:cNvSpPr>
            <a:spLocks noChangeShapeType="1"/>
          </p:cNvSpPr>
          <p:nvPr/>
        </p:nvSpPr>
        <p:spPr bwMode="auto">
          <a:xfrm>
            <a:off x="5181600" y="47244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03" name="Line 14"/>
          <p:cNvSpPr>
            <a:spLocks noChangeShapeType="1"/>
          </p:cNvSpPr>
          <p:nvPr/>
        </p:nvSpPr>
        <p:spPr bwMode="auto">
          <a:xfrm flipH="1">
            <a:off x="6705600" y="4724400"/>
            <a:ext cx="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04" name="Rectangle 15"/>
          <p:cNvSpPr>
            <a:spLocks noChangeArrowheads="1"/>
          </p:cNvSpPr>
          <p:nvPr/>
        </p:nvSpPr>
        <p:spPr bwMode="auto">
          <a:xfrm>
            <a:off x="6781800" y="5029200"/>
            <a:ext cx="152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S(A)</a:t>
            </a:r>
          </a:p>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commit/abort</a:t>
            </a:r>
          </a:p>
        </p:txBody>
      </p:sp>
      <p:sp>
        <p:nvSpPr>
          <p:cNvPr id="67605" name="Rectangle 16"/>
          <p:cNvSpPr>
            <a:spLocks noChangeArrowheads="1"/>
          </p:cNvSpPr>
          <p:nvPr/>
        </p:nvSpPr>
        <p:spPr bwMode="auto">
          <a:xfrm>
            <a:off x="5181600" y="5029200"/>
            <a:ext cx="1524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S(A)</a:t>
            </a:r>
          </a:p>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X(A)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commit/abort</a:t>
            </a:r>
          </a:p>
        </p:txBody>
      </p:sp>
      <p:sp>
        <p:nvSpPr>
          <p:cNvPr id="67606" name="Text Box 3"/>
          <p:cNvSpPr txBox="1">
            <a:spLocks noChangeArrowheads="1"/>
          </p:cNvSpPr>
          <p:nvPr/>
        </p:nvSpPr>
        <p:spPr bwMode="auto">
          <a:xfrm>
            <a:off x="609600" y="304800"/>
            <a:ext cx="1603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Example 1</a:t>
            </a:r>
          </a:p>
        </p:txBody>
      </p:sp>
    </p:spTree>
    <p:extLst>
      <p:ext uri="{BB962C8B-B14F-4D97-AF65-F5344CB8AC3E}">
        <p14:creationId xmlns:p14="http://schemas.microsoft.com/office/powerpoint/2010/main" val="1937226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ext Box 3"/>
          <p:cNvSpPr txBox="1">
            <a:spLocks noChangeArrowheads="1"/>
          </p:cNvSpPr>
          <p:nvPr/>
        </p:nvSpPr>
        <p:spPr bwMode="auto">
          <a:xfrm>
            <a:off x="609600" y="304800"/>
            <a:ext cx="1603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Example 1</a:t>
            </a:r>
          </a:p>
        </p:txBody>
      </p:sp>
      <p:sp>
        <p:nvSpPr>
          <p:cNvPr id="69634" name="Text Box 11"/>
          <p:cNvSpPr txBox="1">
            <a:spLocks noChangeArrowheads="1"/>
          </p:cNvSpPr>
          <p:nvPr/>
        </p:nvSpPr>
        <p:spPr bwMode="auto">
          <a:xfrm>
            <a:off x="3124200" y="228600"/>
            <a:ext cx="2971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P1                          P2	</a:t>
            </a:r>
          </a:p>
        </p:txBody>
      </p:sp>
      <p:sp>
        <p:nvSpPr>
          <p:cNvPr id="69635" name="Line 12"/>
          <p:cNvSpPr>
            <a:spLocks noChangeShapeType="1"/>
          </p:cNvSpPr>
          <p:nvPr/>
        </p:nvSpPr>
        <p:spPr bwMode="auto">
          <a:xfrm>
            <a:off x="3048000" y="5334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36" name="Line 13"/>
          <p:cNvSpPr>
            <a:spLocks noChangeShapeType="1"/>
          </p:cNvSpPr>
          <p:nvPr/>
        </p:nvSpPr>
        <p:spPr bwMode="auto">
          <a:xfrm>
            <a:off x="3048000" y="2286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37" name="Line 14"/>
          <p:cNvSpPr>
            <a:spLocks noChangeShapeType="1"/>
          </p:cNvSpPr>
          <p:nvPr/>
        </p:nvSpPr>
        <p:spPr bwMode="auto">
          <a:xfrm flipH="1">
            <a:off x="4572000" y="228600"/>
            <a:ext cx="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38" name="Rectangle 15"/>
          <p:cNvSpPr>
            <a:spLocks noChangeArrowheads="1"/>
          </p:cNvSpPr>
          <p:nvPr/>
        </p:nvSpPr>
        <p:spPr bwMode="auto">
          <a:xfrm>
            <a:off x="4648200" y="533400"/>
            <a:ext cx="152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S(A)</a:t>
            </a:r>
          </a:p>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commit/abort</a:t>
            </a:r>
          </a:p>
        </p:txBody>
      </p:sp>
      <p:sp>
        <p:nvSpPr>
          <p:cNvPr id="69639" name="Rectangle 16"/>
          <p:cNvSpPr>
            <a:spLocks noChangeArrowheads="1"/>
          </p:cNvSpPr>
          <p:nvPr/>
        </p:nvSpPr>
        <p:spPr bwMode="auto">
          <a:xfrm>
            <a:off x="3048000" y="533400"/>
            <a:ext cx="1524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S(A)</a:t>
            </a:r>
          </a:p>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X(A)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commit/abort</a:t>
            </a:r>
          </a:p>
        </p:txBody>
      </p:sp>
      <p:sp>
        <p:nvSpPr>
          <p:cNvPr id="69640" name="Text Box 11"/>
          <p:cNvSpPr txBox="1">
            <a:spLocks noChangeArrowheads="1"/>
          </p:cNvSpPr>
          <p:nvPr/>
        </p:nvSpPr>
        <p:spPr bwMode="auto">
          <a:xfrm>
            <a:off x="685800" y="2057400"/>
            <a:ext cx="1784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T1              T2	</a:t>
            </a:r>
          </a:p>
        </p:txBody>
      </p:sp>
      <p:sp>
        <p:nvSpPr>
          <p:cNvPr id="69641" name="Line 12"/>
          <p:cNvSpPr>
            <a:spLocks noChangeShapeType="1"/>
          </p:cNvSpPr>
          <p:nvPr/>
        </p:nvSpPr>
        <p:spPr bwMode="auto">
          <a:xfrm>
            <a:off x="609600" y="23622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2" name="Line 13"/>
          <p:cNvSpPr>
            <a:spLocks noChangeShapeType="1"/>
          </p:cNvSpPr>
          <p:nvPr/>
        </p:nvSpPr>
        <p:spPr bwMode="auto">
          <a:xfrm>
            <a:off x="609600" y="20574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3" name="Line 14"/>
          <p:cNvSpPr>
            <a:spLocks noChangeShapeType="1"/>
          </p:cNvSpPr>
          <p:nvPr/>
        </p:nvSpPr>
        <p:spPr bwMode="auto">
          <a:xfrm flipH="1">
            <a:off x="1447800" y="2057400"/>
            <a:ext cx="0" cy="198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9" name="Table 8"/>
          <p:cNvGraphicFramePr>
            <a:graphicFrameLocks noGrp="1"/>
          </p:cNvGraphicFramePr>
          <p:nvPr/>
        </p:nvGraphicFramePr>
        <p:xfrm>
          <a:off x="3429000" y="2611438"/>
          <a:ext cx="4953000" cy="739776"/>
        </p:xfrm>
        <a:graphic>
          <a:graphicData uri="http://schemas.openxmlformats.org/drawingml/2006/table">
            <a:tbl>
              <a:tblPr/>
              <a:tblGrid>
                <a:gridCol w="681038">
                  <a:extLst>
                    <a:ext uri="{9D8B030D-6E8A-4147-A177-3AD203B41FA5}">
                      <a16:colId xmlns:a16="http://schemas.microsoft.com/office/drawing/2014/main" val="4291880473"/>
                    </a:ext>
                  </a:extLst>
                </a:gridCol>
                <a:gridCol w="690562">
                  <a:extLst>
                    <a:ext uri="{9D8B030D-6E8A-4147-A177-3AD203B41FA5}">
                      <a16:colId xmlns:a16="http://schemas.microsoft.com/office/drawing/2014/main" val="3275494696"/>
                    </a:ext>
                  </a:extLst>
                </a:gridCol>
                <a:gridCol w="1290638">
                  <a:extLst>
                    <a:ext uri="{9D8B030D-6E8A-4147-A177-3AD203B41FA5}">
                      <a16:colId xmlns:a16="http://schemas.microsoft.com/office/drawing/2014/main" val="694558971"/>
                    </a:ext>
                  </a:extLst>
                </a:gridCol>
                <a:gridCol w="2290762">
                  <a:extLst>
                    <a:ext uri="{9D8B030D-6E8A-4147-A177-3AD203B41FA5}">
                      <a16:colId xmlns:a16="http://schemas.microsoft.com/office/drawing/2014/main" val="3957855323"/>
                    </a:ext>
                  </a:extLst>
                </a:gridCol>
              </a:tblGrid>
              <a:tr h="369888">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ea typeface="MS PGothic" panose="020B0600070205080204" pitchFamily="34" charset="-128"/>
                        </a:rPr>
                        <a:t>Data</a:t>
                      </a: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ea typeface="MS PGothic" panose="020B0600070205080204" pitchFamily="34" charset="-128"/>
                        </a:rPr>
                        <a:t>Lock</a:t>
                      </a: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ea typeface="MS PGothic" panose="020B0600070205080204" pitchFamily="34" charset="-128"/>
                        </a:rPr>
                        <a:t>Owner</a:t>
                      </a: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ea typeface="MS PGothic" panose="020B0600070205080204" pitchFamily="34" charset="-128"/>
                        </a:rPr>
                        <a:t>Waiting</a:t>
                      </a: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2562884689"/>
                  </a:ext>
                </a:extLst>
              </a:tr>
              <a:tr h="369888">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Times New Roman" panose="02020603050405020304" pitchFamily="18" charset="0"/>
                        <a:ea typeface="MS PGothic" panose="020B0600070205080204" pitchFamily="34" charset="-128"/>
                      </a:endParaRP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Times New Roman" panose="02020603050405020304" pitchFamily="18" charset="0"/>
                        <a:ea typeface="MS PGothic" panose="020B0600070205080204" pitchFamily="34" charset="-128"/>
                      </a:endParaRP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Times New Roman" panose="02020603050405020304" pitchFamily="18" charset="0"/>
                        <a:ea typeface="MS PGothic" panose="020B0600070205080204" pitchFamily="34" charset="-128"/>
                      </a:endParaRP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ea typeface="MS PGothic" panose="020B0600070205080204" pitchFamily="34" charset="-128"/>
                      </a:endParaRP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545172872"/>
                  </a:ext>
                </a:extLst>
              </a:tr>
            </a:tbl>
          </a:graphicData>
        </a:graphic>
      </p:graphicFrame>
      <p:sp>
        <p:nvSpPr>
          <p:cNvPr id="69661" name="Rectangle 10"/>
          <p:cNvSpPr>
            <a:spLocks noChangeArrowheads="1"/>
          </p:cNvSpPr>
          <p:nvPr/>
        </p:nvSpPr>
        <p:spPr bwMode="auto">
          <a:xfrm>
            <a:off x="3429000" y="2057400"/>
            <a:ext cx="1298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solidFill>
                  <a:schemeClr val="accent2"/>
                </a:solidFill>
                <a:latin typeface="Comic Sans MS" panose="030F0702030302020204" pitchFamily="66" charset="0"/>
              </a:rPr>
              <a:t>Lock table</a:t>
            </a:r>
          </a:p>
        </p:txBody>
      </p:sp>
    </p:spTree>
    <p:extLst>
      <p:ext uri="{BB962C8B-B14F-4D97-AF65-F5344CB8AC3E}">
        <p14:creationId xmlns:p14="http://schemas.microsoft.com/office/powerpoint/2010/main" val="1740611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ext Box 3"/>
          <p:cNvSpPr txBox="1">
            <a:spLocks noChangeArrowheads="1"/>
          </p:cNvSpPr>
          <p:nvPr/>
        </p:nvSpPr>
        <p:spPr bwMode="auto">
          <a:xfrm>
            <a:off x="609600" y="304800"/>
            <a:ext cx="1652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Example 2</a:t>
            </a:r>
          </a:p>
        </p:txBody>
      </p:sp>
      <p:sp>
        <p:nvSpPr>
          <p:cNvPr id="73730" name="Text Box 11"/>
          <p:cNvSpPr txBox="1">
            <a:spLocks noChangeArrowheads="1"/>
          </p:cNvSpPr>
          <p:nvPr/>
        </p:nvSpPr>
        <p:spPr bwMode="auto">
          <a:xfrm>
            <a:off x="4800600" y="762000"/>
            <a:ext cx="2971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P1                          P2	</a:t>
            </a:r>
          </a:p>
        </p:txBody>
      </p:sp>
      <p:sp>
        <p:nvSpPr>
          <p:cNvPr id="73731" name="Line 12"/>
          <p:cNvSpPr>
            <a:spLocks noChangeShapeType="1"/>
          </p:cNvSpPr>
          <p:nvPr/>
        </p:nvSpPr>
        <p:spPr bwMode="auto">
          <a:xfrm>
            <a:off x="4724400" y="10668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2" name="Line 13"/>
          <p:cNvSpPr>
            <a:spLocks noChangeShapeType="1"/>
          </p:cNvSpPr>
          <p:nvPr/>
        </p:nvSpPr>
        <p:spPr bwMode="auto">
          <a:xfrm>
            <a:off x="4724400" y="7620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3" name="Line 14"/>
          <p:cNvSpPr>
            <a:spLocks noChangeShapeType="1"/>
          </p:cNvSpPr>
          <p:nvPr/>
        </p:nvSpPr>
        <p:spPr bwMode="auto">
          <a:xfrm flipH="1">
            <a:off x="6019800" y="762000"/>
            <a:ext cx="0" cy="2197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4" name="Rectangle 15"/>
          <p:cNvSpPr>
            <a:spLocks noChangeArrowheads="1"/>
          </p:cNvSpPr>
          <p:nvPr/>
        </p:nvSpPr>
        <p:spPr bwMode="auto">
          <a:xfrm>
            <a:off x="6324600" y="1066800"/>
            <a:ext cx="1447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S(A)</a:t>
            </a:r>
          </a:p>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S(B)</a:t>
            </a:r>
          </a:p>
          <a:p>
            <a:pPr eaLnBrk="1" hangingPunct="1">
              <a:spcBef>
                <a:spcPct val="0"/>
              </a:spcBef>
              <a:buFontTx/>
              <a:buNone/>
            </a:pPr>
            <a:r>
              <a:rPr lang="en-US" altLang="en-US" sz="1600">
                <a:latin typeface="Comic Sans MS" panose="030F0702030302020204" pitchFamily="66" charset="0"/>
              </a:rPr>
              <a:t>R(B)</a:t>
            </a:r>
          </a:p>
          <a:p>
            <a:pPr eaLnBrk="1" hangingPunct="1">
              <a:spcBef>
                <a:spcPct val="0"/>
              </a:spcBef>
              <a:buFontTx/>
              <a:buNone/>
            </a:pPr>
            <a:r>
              <a:rPr lang="en-US" altLang="en-US" sz="1600">
                <a:latin typeface="Comic Sans MS" panose="030F0702030302020204" pitchFamily="66" charset="0"/>
              </a:rPr>
              <a:t>X(B)</a:t>
            </a:r>
          </a:p>
          <a:p>
            <a:pPr eaLnBrk="1" hangingPunct="1">
              <a:spcBef>
                <a:spcPct val="0"/>
              </a:spcBef>
              <a:buFontTx/>
              <a:buNone/>
            </a:pPr>
            <a:r>
              <a:rPr lang="en-US" altLang="en-US" sz="1600">
                <a:latin typeface="Comic Sans MS" panose="030F0702030302020204" pitchFamily="66" charset="0"/>
              </a:rPr>
              <a:t>W(B)</a:t>
            </a:r>
          </a:p>
          <a:p>
            <a:pPr eaLnBrk="1" hangingPunct="1">
              <a:spcBef>
                <a:spcPct val="0"/>
              </a:spcBef>
              <a:buFontTx/>
              <a:buNone/>
            </a:pPr>
            <a:r>
              <a:rPr lang="en-US" altLang="en-US" sz="1600">
                <a:latin typeface="Comic Sans MS" panose="030F0702030302020204" pitchFamily="66" charset="0"/>
              </a:rPr>
              <a:t>c/o</a:t>
            </a:r>
          </a:p>
        </p:txBody>
      </p:sp>
      <p:sp>
        <p:nvSpPr>
          <p:cNvPr id="73735" name="Rectangle 16"/>
          <p:cNvSpPr>
            <a:spLocks noChangeArrowheads="1"/>
          </p:cNvSpPr>
          <p:nvPr/>
        </p:nvSpPr>
        <p:spPr bwMode="auto">
          <a:xfrm>
            <a:off x="4724400" y="1066800"/>
            <a:ext cx="1143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S(A)</a:t>
            </a:r>
          </a:p>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S(C)</a:t>
            </a:r>
          </a:p>
          <a:p>
            <a:pPr eaLnBrk="1" hangingPunct="1">
              <a:spcBef>
                <a:spcPct val="0"/>
              </a:spcBef>
              <a:buFontTx/>
              <a:buNone/>
            </a:pPr>
            <a:r>
              <a:rPr lang="en-US" altLang="en-US" sz="1600">
                <a:latin typeface="Comic Sans MS" panose="030F0702030302020204" pitchFamily="66" charset="0"/>
              </a:rPr>
              <a:t>R(C)</a:t>
            </a:r>
          </a:p>
          <a:p>
            <a:pPr eaLnBrk="1" hangingPunct="1">
              <a:spcBef>
                <a:spcPct val="0"/>
              </a:spcBef>
              <a:buFontTx/>
              <a:buNone/>
            </a:pPr>
            <a:r>
              <a:rPr lang="en-US" altLang="en-US" sz="1600">
                <a:latin typeface="Comic Sans MS" panose="030F0702030302020204" pitchFamily="66" charset="0"/>
              </a:rPr>
              <a:t>X(C)</a:t>
            </a:r>
          </a:p>
          <a:p>
            <a:pPr eaLnBrk="1" hangingPunct="1">
              <a:spcBef>
                <a:spcPct val="0"/>
              </a:spcBef>
              <a:buFontTx/>
              <a:buNone/>
            </a:pPr>
            <a:r>
              <a:rPr lang="en-US" altLang="en-US" sz="1600">
                <a:latin typeface="Comic Sans MS" panose="030F0702030302020204" pitchFamily="66" charset="0"/>
              </a:rPr>
              <a:t>W(C)</a:t>
            </a:r>
          </a:p>
          <a:p>
            <a:pPr eaLnBrk="1" hangingPunct="1">
              <a:spcBef>
                <a:spcPct val="0"/>
              </a:spcBef>
              <a:buFontTx/>
              <a:buNone/>
            </a:pPr>
            <a:r>
              <a:rPr lang="en-US" altLang="en-US" sz="1600">
                <a:latin typeface="Comic Sans MS" panose="030F0702030302020204" pitchFamily="66" charset="0"/>
              </a:rPr>
              <a:t>c/o</a:t>
            </a:r>
          </a:p>
        </p:txBody>
      </p:sp>
      <p:sp>
        <p:nvSpPr>
          <p:cNvPr id="73736" name="Text Box 11"/>
          <p:cNvSpPr txBox="1">
            <a:spLocks noChangeArrowheads="1"/>
          </p:cNvSpPr>
          <p:nvPr/>
        </p:nvSpPr>
        <p:spPr bwMode="auto">
          <a:xfrm>
            <a:off x="762000" y="3048000"/>
            <a:ext cx="1784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T1              T2	</a:t>
            </a:r>
          </a:p>
        </p:txBody>
      </p:sp>
      <p:sp>
        <p:nvSpPr>
          <p:cNvPr id="73737" name="Line 12"/>
          <p:cNvSpPr>
            <a:spLocks noChangeShapeType="1"/>
          </p:cNvSpPr>
          <p:nvPr/>
        </p:nvSpPr>
        <p:spPr bwMode="auto">
          <a:xfrm>
            <a:off x="685800" y="33528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8" name="Line 13"/>
          <p:cNvSpPr>
            <a:spLocks noChangeShapeType="1"/>
          </p:cNvSpPr>
          <p:nvPr/>
        </p:nvSpPr>
        <p:spPr bwMode="auto">
          <a:xfrm>
            <a:off x="685800" y="30480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9" name="Line 14"/>
          <p:cNvSpPr>
            <a:spLocks noChangeShapeType="1"/>
          </p:cNvSpPr>
          <p:nvPr/>
        </p:nvSpPr>
        <p:spPr bwMode="auto">
          <a:xfrm flipH="1">
            <a:off x="1524000" y="3048000"/>
            <a:ext cx="0" cy="198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9" name="Table 8"/>
          <p:cNvGraphicFramePr>
            <a:graphicFrameLocks noGrp="1"/>
          </p:cNvGraphicFramePr>
          <p:nvPr/>
        </p:nvGraphicFramePr>
        <p:xfrm>
          <a:off x="3124200" y="3221038"/>
          <a:ext cx="4953000" cy="1479552"/>
        </p:xfrm>
        <a:graphic>
          <a:graphicData uri="http://schemas.openxmlformats.org/drawingml/2006/table">
            <a:tbl>
              <a:tblPr/>
              <a:tblGrid>
                <a:gridCol w="681038">
                  <a:extLst>
                    <a:ext uri="{9D8B030D-6E8A-4147-A177-3AD203B41FA5}">
                      <a16:colId xmlns:a16="http://schemas.microsoft.com/office/drawing/2014/main" val="2200292821"/>
                    </a:ext>
                  </a:extLst>
                </a:gridCol>
                <a:gridCol w="690562">
                  <a:extLst>
                    <a:ext uri="{9D8B030D-6E8A-4147-A177-3AD203B41FA5}">
                      <a16:colId xmlns:a16="http://schemas.microsoft.com/office/drawing/2014/main" val="1654349178"/>
                    </a:ext>
                  </a:extLst>
                </a:gridCol>
                <a:gridCol w="1290638">
                  <a:extLst>
                    <a:ext uri="{9D8B030D-6E8A-4147-A177-3AD203B41FA5}">
                      <a16:colId xmlns:a16="http://schemas.microsoft.com/office/drawing/2014/main" val="873499187"/>
                    </a:ext>
                  </a:extLst>
                </a:gridCol>
                <a:gridCol w="2290762">
                  <a:extLst>
                    <a:ext uri="{9D8B030D-6E8A-4147-A177-3AD203B41FA5}">
                      <a16:colId xmlns:a16="http://schemas.microsoft.com/office/drawing/2014/main" val="234248390"/>
                    </a:ext>
                  </a:extLst>
                </a:gridCol>
              </a:tblGrid>
              <a:tr h="369888">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ea typeface="MS PGothic" panose="020B0600070205080204" pitchFamily="34" charset="-128"/>
                        </a:rPr>
                        <a:t>Data</a:t>
                      </a: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ea typeface="MS PGothic" panose="020B0600070205080204" pitchFamily="34" charset="-128"/>
                        </a:rPr>
                        <a:t>Lock</a:t>
                      </a: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ea typeface="MS PGothic" panose="020B0600070205080204" pitchFamily="34" charset="-128"/>
                        </a:rPr>
                        <a:t>Owner</a:t>
                      </a: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ea typeface="MS PGothic" panose="020B0600070205080204" pitchFamily="34" charset="-128"/>
                        </a:rPr>
                        <a:t>Waititing</a:t>
                      </a: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2297439363"/>
                  </a:ext>
                </a:extLst>
              </a:tr>
              <a:tr h="369888">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Times New Roman" panose="02020603050405020304" pitchFamily="18" charset="0"/>
                        <a:ea typeface="MS PGothic" panose="020B0600070205080204" pitchFamily="34" charset="-128"/>
                      </a:endParaRP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Times New Roman" panose="02020603050405020304" pitchFamily="18" charset="0"/>
                        <a:ea typeface="MS PGothic" panose="020B0600070205080204" pitchFamily="34" charset="-128"/>
                      </a:endParaRP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Times New Roman" panose="02020603050405020304" pitchFamily="18" charset="0"/>
                        <a:ea typeface="MS PGothic" panose="020B0600070205080204" pitchFamily="34" charset="-128"/>
                      </a:endParaRP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Times New Roman" panose="02020603050405020304" pitchFamily="18" charset="0"/>
                        <a:ea typeface="MS PGothic" panose="020B0600070205080204" pitchFamily="34" charset="-128"/>
                      </a:endParaRP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112696803"/>
                  </a:ext>
                </a:extLst>
              </a:tr>
              <a:tr h="369888">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Times New Roman" panose="02020603050405020304" pitchFamily="18" charset="0"/>
                        <a:ea typeface="MS PGothic" panose="020B0600070205080204" pitchFamily="34" charset="-128"/>
                      </a:endParaRP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Times New Roman" panose="02020603050405020304" pitchFamily="18" charset="0"/>
                        <a:ea typeface="MS PGothic" panose="020B0600070205080204" pitchFamily="34" charset="-128"/>
                      </a:endParaRP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Times New Roman" panose="02020603050405020304" pitchFamily="18" charset="0"/>
                        <a:ea typeface="MS PGothic" panose="020B0600070205080204" pitchFamily="34" charset="-128"/>
                      </a:endParaRP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Times New Roman" panose="02020603050405020304" pitchFamily="18" charset="0"/>
                        <a:ea typeface="MS PGothic" panose="020B0600070205080204" pitchFamily="34" charset="-128"/>
                      </a:endParaRP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3405983053"/>
                  </a:ext>
                </a:extLst>
              </a:tr>
              <a:tr h="369888">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Times New Roman" panose="02020603050405020304" pitchFamily="18" charset="0"/>
                        <a:ea typeface="MS PGothic" panose="020B0600070205080204" pitchFamily="34" charset="-128"/>
                      </a:endParaRP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Times New Roman" panose="02020603050405020304" pitchFamily="18" charset="0"/>
                        <a:ea typeface="MS PGothic" panose="020B0600070205080204" pitchFamily="34" charset="-128"/>
                      </a:endParaRP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Times New Roman" panose="02020603050405020304" pitchFamily="18" charset="0"/>
                        <a:ea typeface="MS PGothic" panose="020B0600070205080204" pitchFamily="34" charset="-128"/>
                      </a:endParaRP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ea typeface="MS PGothic" panose="020B0600070205080204" pitchFamily="34" charset="-128"/>
                      </a:endParaRP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2375808047"/>
                  </a:ext>
                </a:extLst>
              </a:tr>
            </a:tbl>
          </a:graphicData>
        </a:graphic>
      </p:graphicFrame>
      <p:sp>
        <p:nvSpPr>
          <p:cNvPr id="73767" name="Text Box 11"/>
          <p:cNvSpPr txBox="1">
            <a:spLocks noChangeArrowheads="1"/>
          </p:cNvSpPr>
          <p:nvPr/>
        </p:nvSpPr>
        <p:spPr bwMode="auto">
          <a:xfrm>
            <a:off x="609600" y="914400"/>
            <a:ext cx="2971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P1                          P2	</a:t>
            </a:r>
          </a:p>
        </p:txBody>
      </p:sp>
      <p:sp>
        <p:nvSpPr>
          <p:cNvPr id="73768" name="Line 12"/>
          <p:cNvSpPr>
            <a:spLocks noChangeShapeType="1"/>
          </p:cNvSpPr>
          <p:nvPr/>
        </p:nvSpPr>
        <p:spPr bwMode="auto">
          <a:xfrm>
            <a:off x="533400" y="12192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69" name="Line 13"/>
          <p:cNvSpPr>
            <a:spLocks noChangeShapeType="1"/>
          </p:cNvSpPr>
          <p:nvPr/>
        </p:nvSpPr>
        <p:spPr bwMode="auto">
          <a:xfrm>
            <a:off x="533400" y="9144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70" name="Line 14"/>
          <p:cNvSpPr>
            <a:spLocks noChangeShapeType="1"/>
          </p:cNvSpPr>
          <p:nvPr/>
        </p:nvSpPr>
        <p:spPr bwMode="auto">
          <a:xfrm flipH="1">
            <a:off x="1828800" y="914400"/>
            <a:ext cx="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71" name="Rectangle 15"/>
          <p:cNvSpPr>
            <a:spLocks noChangeArrowheads="1"/>
          </p:cNvSpPr>
          <p:nvPr/>
        </p:nvSpPr>
        <p:spPr bwMode="auto">
          <a:xfrm>
            <a:off x="2133600" y="1219200"/>
            <a:ext cx="1447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R(B)</a:t>
            </a:r>
          </a:p>
          <a:p>
            <a:pPr eaLnBrk="1" hangingPunct="1">
              <a:spcBef>
                <a:spcPct val="0"/>
              </a:spcBef>
              <a:buFontTx/>
              <a:buNone/>
            </a:pPr>
            <a:r>
              <a:rPr lang="en-US" altLang="en-US" sz="1600">
                <a:latin typeface="Comic Sans MS" panose="030F0702030302020204" pitchFamily="66" charset="0"/>
              </a:rPr>
              <a:t>W(B)</a:t>
            </a:r>
          </a:p>
          <a:p>
            <a:pPr eaLnBrk="1" hangingPunct="1">
              <a:spcBef>
                <a:spcPct val="0"/>
              </a:spcBef>
              <a:buFontTx/>
              <a:buNone/>
            </a:pPr>
            <a:r>
              <a:rPr lang="en-US" altLang="en-US" sz="1600">
                <a:latin typeface="Comic Sans MS" panose="030F0702030302020204" pitchFamily="66" charset="0"/>
              </a:rPr>
              <a:t>c/o</a:t>
            </a:r>
          </a:p>
        </p:txBody>
      </p:sp>
      <p:sp>
        <p:nvSpPr>
          <p:cNvPr id="73772" name="Rectangle 16"/>
          <p:cNvSpPr>
            <a:spLocks noChangeArrowheads="1"/>
          </p:cNvSpPr>
          <p:nvPr/>
        </p:nvSpPr>
        <p:spPr bwMode="auto">
          <a:xfrm>
            <a:off x="533400" y="1219200"/>
            <a:ext cx="1143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R(C)</a:t>
            </a:r>
          </a:p>
          <a:p>
            <a:pPr eaLnBrk="1" hangingPunct="1">
              <a:spcBef>
                <a:spcPct val="0"/>
              </a:spcBef>
              <a:buFontTx/>
              <a:buNone/>
            </a:pPr>
            <a:r>
              <a:rPr lang="en-US" altLang="en-US" sz="1600">
                <a:latin typeface="Comic Sans MS" panose="030F0702030302020204" pitchFamily="66" charset="0"/>
              </a:rPr>
              <a:t>W(C)</a:t>
            </a:r>
          </a:p>
          <a:p>
            <a:pPr eaLnBrk="1" hangingPunct="1">
              <a:spcBef>
                <a:spcPct val="0"/>
              </a:spcBef>
              <a:buFontTx/>
              <a:buNone/>
            </a:pPr>
            <a:r>
              <a:rPr lang="en-US" altLang="en-US" sz="1600">
                <a:latin typeface="Comic Sans MS" panose="030F0702030302020204" pitchFamily="66" charset="0"/>
              </a:rPr>
              <a:t>c/o</a:t>
            </a:r>
          </a:p>
        </p:txBody>
      </p:sp>
    </p:spTree>
    <p:extLst>
      <p:ext uri="{BB962C8B-B14F-4D97-AF65-F5344CB8AC3E}">
        <p14:creationId xmlns:p14="http://schemas.microsoft.com/office/powerpoint/2010/main" val="298211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8AB22DE9-3C7E-324C-A9AE-8AAAED885F5D}"/>
              </a:ext>
            </a:extLst>
          </p:cNvPr>
          <p:cNvCxnSpPr>
            <a:cxnSpLocks noChangeShapeType="1"/>
          </p:cNvCxnSpPr>
          <p:nvPr/>
        </p:nvCxnSpPr>
        <p:spPr bwMode="auto">
          <a:xfrm flipV="1">
            <a:off x="5245100" y="6172200"/>
            <a:ext cx="3441700" cy="28575"/>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8" name="Straight Arrow Connector 7">
            <a:extLst>
              <a:ext uri="{FF2B5EF4-FFF2-40B4-BE49-F238E27FC236}">
                <a16:creationId xmlns:a16="http://schemas.microsoft.com/office/drawing/2014/main" id="{D450CA1C-C501-FB4F-B8C8-1BB3B18C1C28}"/>
              </a:ext>
            </a:extLst>
          </p:cNvPr>
          <p:cNvCxnSpPr>
            <a:cxnSpLocks noChangeShapeType="1"/>
          </p:cNvCxnSpPr>
          <p:nvPr/>
        </p:nvCxnSpPr>
        <p:spPr bwMode="auto">
          <a:xfrm flipV="1">
            <a:off x="5245100" y="3962400"/>
            <a:ext cx="0" cy="2238375"/>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75779" name="Rectangle 5"/>
          <p:cNvSpPr>
            <a:spLocks noChangeArrowheads="1"/>
          </p:cNvSpPr>
          <p:nvPr/>
        </p:nvSpPr>
        <p:spPr bwMode="auto">
          <a:xfrm>
            <a:off x="6934200" y="5791200"/>
            <a:ext cx="6111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time</a:t>
            </a:r>
          </a:p>
        </p:txBody>
      </p:sp>
      <p:sp>
        <p:nvSpPr>
          <p:cNvPr id="75780" name="Rectangle 10"/>
          <p:cNvSpPr>
            <a:spLocks noChangeArrowheads="1"/>
          </p:cNvSpPr>
          <p:nvPr/>
        </p:nvSpPr>
        <p:spPr bwMode="auto">
          <a:xfrm>
            <a:off x="5334000" y="4038600"/>
            <a:ext cx="844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number</a:t>
            </a:r>
          </a:p>
          <a:p>
            <a:pPr eaLnBrk="1" hangingPunct="1">
              <a:spcBef>
                <a:spcPct val="0"/>
              </a:spcBef>
              <a:buFontTx/>
              <a:buNone/>
            </a:pPr>
            <a:r>
              <a:rPr lang="en-US" altLang="en-US" sz="1400">
                <a:latin typeface="Comic Sans MS" panose="030F0702030302020204" pitchFamily="66" charset="0"/>
              </a:rPr>
              <a:t>of locks</a:t>
            </a:r>
          </a:p>
        </p:txBody>
      </p:sp>
      <p:cxnSp>
        <p:nvCxnSpPr>
          <p:cNvPr id="12" name="Straight Arrow Connector 11">
            <a:extLst>
              <a:ext uri="{FF2B5EF4-FFF2-40B4-BE49-F238E27FC236}">
                <a16:creationId xmlns:a16="http://schemas.microsoft.com/office/drawing/2014/main" id="{2B48343B-11A6-2747-96A0-405A41A777E4}"/>
              </a:ext>
            </a:extLst>
          </p:cNvPr>
          <p:cNvCxnSpPr>
            <a:cxnSpLocks noChangeShapeType="1"/>
          </p:cNvCxnSpPr>
          <p:nvPr/>
        </p:nvCxnSpPr>
        <p:spPr bwMode="auto">
          <a:xfrm flipV="1">
            <a:off x="5592763" y="5862638"/>
            <a:ext cx="0" cy="338137"/>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 name="Straight Arrow Connector 13">
            <a:extLst>
              <a:ext uri="{FF2B5EF4-FFF2-40B4-BE49-F238E27FC236}">
                <a16:creationId xmlns:a16="http://schemas.microsoft.com/office/drawing/2014/main" id="{7A689212-51F7-6846-B8AB-540CF4EFE927}"/>
              </a:ext>
            </a:extLst>
          </p:cNvPr>
          <p:cNvCxnSpPr>
            <a:cxnSpLocks noChangeShapeType="1"/>
          </p:cNvCxnSpPr>
          <p:nvPr/>
        </p:nvCxnSpPr>
        <p:spPr bwMode="auto">
          <a:xfrm flipV="1">
            <a:off x="5942013" y="5524500"/>
            <a:ext cx="0" cy="338138"/>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 name="Straight Arrow Connector 14">
            <a:extLst>
              <a:ext uri="{FF2B5EF4-FFF2-40B4-BE49-F238E27FC236}">
                <a16:creationId xmlns:a16="http://schemas.microsoft.com/office/drawing/2014/main" id="{AB502A7E-9E59-4449-8D50-AF67E3BA8543}"/>
              </a:ext>
            </a:extLst>
          </p:cNvPr>
          <p:cNvCxnSpPr>
            <a:cxnSpLocks noChangeShapeType="1"/>
          </p:cNvCxnSpPr>
          <p:nvPr/>
        </p:nvCxnSpPr>
        <p:spPr bwMode="auto">
          <a:xfrm flipV="1">
            <a:off x="6289675" y="5187950"/>
            <a:ext cx="0" cy="336550"/>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6" name="Straight Arrow Connector 15">
            <a:extLst>
              <a:ext uri="{FF2B5EF4-FFF2-40B4-BE49-F238E27FC236}">
                <a16:creationId xmlns:a16="http://schemas.microsoft.com/office/drawing/2014/main" id="{B2BC9B05-02B2-CB4D-983B-C1376D19A9C0}"/>
              </a:ext>
            </a:extLst>
          </p:cNvPr>
          <p:cNvCxnSpPr>
            <a:cxnSpLocks noChangeShapeType="1"/>
          </p:cNvCxnSpPr>
          <p:nvPr/>
        </p:nvCxnSpPr>
        <p:spPr bwMode="auto">
          <a:xfrm flipV="1">
            <a:off x="6811963" y="4849813"/>
            <a:ext cx="0" cy="338137"/>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7" name="Straight Arrow Connector 16">
            <a:extLst>
              <a:ext uri="{FF2B5EF4-FFF2-40B4-BE49-F238E27FC236}">
                <a16:creationId xmlns:a16="http://schemas.microsoft.com/office/drawing/2014/main" id="{E587750F-1F57-724D-ADCD-7FD3316FFE73}"/>
              </a:ext>
            </a:extLst>
          </p:cNvPr>
          <p:cNvCxnSpPr>
            <a:cxnSpLocks noChangeShapeType="1"/>
          </p:cNvCxnSpPr>
          <p:nvPr/>
        </p:nvCxnSpPr>
        <p:spPr bwMode="auto">
          <a:xfrm flipV="1">
            <a:off x="7335838" y="4511675"/>
            <a:ext cx="0" cy="338138"/>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8" name="Straight Arrow Connector 17">
            <a:extLst>
              <a:ext uri="{FF2B5EF4-FFF2-40B4-BE49-F238E27FC236}">
                <a16:creationId xmlns:a16="http://schemas.microsoft.com/office/drawing/2014/main" id="{A6043EFE-C74C-2E4A-AEFB-C6EB24A454ED}"/>
              </a:ext>
            </a:extLst>
          </p:cNvPr>
          <p:cNvCxnSpPr>
            <a:cxnSpLocks noChangeShapeType="1"/>
          </p:cNvCxnSpPr>
          <p:nvPr/>
        </p:nvCxnSpPr>
        <p:spPr bwMode="auto">
          <a:xfrm>
            <a:off x="5592763" y="5862638"/>
            <a:ext cx="349250" cy="0"/>
          </a:xfrm>
          <a:prstGeom prst="straightConnector1">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75787" name="Rectangle 20"/>
          <p:cNvSpPr>
            <a:spLocks noChangeArrowheads="1"/>
          </p:cNvSpPr>
          <p:nvPr/>
        </p:nvSpPr>
        <p:spPr bwMode="auto">
          <a:xfrm>
            <a:off x="5303838" y="6257925"/>
            <a:ext cx="6921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begin</a:t>
            </a:r>
            <a:endParaRPr lang="en-US" altLang="en-US" sz="2000">
              <a:latin typeface="Comic Sans MS" panose="030F0702030302020204" pitchFamily="66" charset="0"/>
            </a:endParaRPr>
          </a:p>
        </p:txBody>
      </p:sp>
      <p:cxnSp>
        <p:nvCxnSpPr>
          <p:cNvPr id="22" name="Straight Arrow Connector 21">
            <a:extLst>
              <a:ext uri="{FF2B5EF4-FFF2-40B4-BE49-F238E27FC236}">
                <a16:creationId xmlns:a16="http://schemas.microsoft.com/office/drawing/2014/main" id="{D3BABFF0-1340-5B4B-838A-BA09DEB89CE3}"/>
              </a:ext>
            </a:extLst>
          </p:cNvPr>
          <p:cNvCxnSpPr>
            <a:cxnSpLocks noChangeShapeType="1"/>
          </p:cNvCxnSpPr>
          <p:nvPr/>
        </p:nvCxnSpPr>
        <p:spPr bwMode="auto">
          <a:xfrm>
            <a:off x="5942013" y="5524500"/>
            <a:ext cx="347662" cy="0"/>
          </a:xfrm>
          <a:prstGeom prst="straightConnector1">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3" name="Straight Arrow Connector 22">
            <a:extLst>
              <a:ext uri="{FF2B5EF4-FFF2-40B4-BE49-F238E27FC236}">
                <a16:creationId xmlns:a16="http://schemas.microsoft.com/office/drawing/2014/main" id="{92163450-CED0-4743-B722-49DFDE88A2E1}"/>
              </a:ext>
            </a:extLst>
          </p:cNvPr>
          <p:cNvCxnSpPr>
            <a:cxnSpLocks noChangeShapeType="1"/>
          </p:cNvCxnSpPr>
          <p:nvPr/>
        </p:nvCxnSpPr>
        <p:spPr bwMode="auto">
          <a:xfrm>
            <a:off x="6289675" y="5187950"/>
            <a:ext cx="522288" cy="0"/>
          </a:xfrm>
          <a:prstGeom prst="straightConnector1">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5" name="Straight Arrow Connector 24">
            <a:extLst>
              <a:ext uri="{FF2B5EF4-FFF2-40B4-BE49-F238E27FC236}">
                <a16:creationId xmlns:a16="http://schemas.microsoft.com/office/drawing/2014/main" id="{BE084E0C-E019-F842-99DA-1EE12CBC20E8}"/>
              </a:ext>
            </a:extLst>
          </p:cNvPr>
          <p:cNvCxnSpPr>
            <a:cxnSpLocks noChangeShapeType="1"/>
          </p:cNvCxnSpPr>
          <p:nvPr/>
        </p:nvCxnSpPr>
        <p:spPr bwMode="auto">
          <a:xfrm>
            <a:off x="6811963" y="4849813"/>
            <a:ext cx="523875" cy="0"/>
          </a:xfrm>
          <a:prstGeom prst="straightConnector1">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6" name="Straight Arrow Connector 25">
            <a:extLst>
              <a:ext uri="{FF2B5EF4-FFF2-40B4-BE49-F238E27FC236}">
                <a16:creationId xmlns:a16="http://schemas.microsoft.com/office/drawing/2014/main" id="{9F19D49D-D25B-6844-B639-5AA73E378763}"/>
              </a:ext>
            </a:extLst>
          </p:cNvPr>
          <p:cNvCxnSpPr>
            <a:cxnSpLocks noChangeShapeType="1"/>
          </p:cNvCxnSpPr>
          <p:nvPr/>
        </p:nvCxnSpPr>
        <p:spPr bwMode="auto">
          <a:xfrm>
            <a:off x="7335838" y="4511675"/>
            <a:ext cx="985837" cy="0"/>
          </a:xfrm>
          <a:prstGeom prst="straightConnector1">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8" name="Straight Arrow Connector 27">
            <a:extLst>
              <a:ext uri="{FF2B5EF4-FFF2-40B4-BE49-F238E27FC236}">
                <a16:creationId xmlns:a16="http://schemas.microsoft.com/office/drawing/2014/main" id="{E60D803D-A047-3C41-BF7D-476C456C4FEE}"/>
              </a:ext>
            </a:extLst>
          </p:cNvPr>
          <p:cNvCxnSpPr>
            <a:cxnSpLocks noChangeShapeType="1"/>
          </p:cNvCxnSpPr>
          <p:nvPr/>
        </p:nvCxnSpPr>
        <p:spPr bwMode="auto">
          <a:xfrm>
            <a:off x="8321675" y="4511675"/>
            <a:ext cx="0" cy="1689100"/>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75793" name="Rectangle 30"/>
          <p:cNvSpPr>
            <a:spLocks noChangeArrowheads="1"/>
          </p:cNvSpPr>
          <p:nvPr/>
        </p:nvSpPr>
        <p:spPr bwMode="auto">
          <a:xfrm>
            <a:off x="8031163" y="6200775"/>
            <a:ext cx="5254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end</a:t>
            </a:r>
            <a:endParaRPr lang="en-US" altLang="en-US" sz="2400">
              <a:latin typeface="Comic Sans MS" panose="030F0702030302020204" pitchFamily="66" charset="0"/>
            </a:endParaRPr>
          </a:p>
        </p:txBody>
      </p:sp>
      <p:sp>
        <p:nvSpPr>
          <p:cNvPr id="75794" name="Rectangle 13"/>
          <p:cNvSpPr>
            <a:spLocks noChangeArrowheads="1"/>
          </p:cNvSpPr>
          <p:nvPr/>
        </p:nvSpPr>
        <p:spPr bwMode="auto">
          <a:xfrm>
            <a:off x="381000" y="795338"/>
            <a:ext cx="213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a:latin typeface="Comic Sans MS" panose="030F0702030302020204" pitchFamily="66" charset="0"/>
              </a:rPr>
              <a:t>Strict Schedule</a:t>
            </a:r>
            <a:endParaRPr lang="en-US" altLang="en-US" sz="1800">
              <a:latin typeface="Comic Sans MS" panose="030F0702030302020204" pitchFamily="66" charset="0"/>
            </a:endParaRPr>
          </a:p>
        </p:txBody>
      </p:sp>
      <p:sp>
        <p:nvSpPr>
          <p:cNvPr id="75795" name="Line 3"/>
          <p:cNvSpPr>
            <a:spLocks noChangeShapeType="1"/>
          </p:cNvSpPr>
          <p:nvPr/>
        </p:nvSpPr>
        <p:spPr bwMode="auto">
          <a:xfrm>
            <a:off x="5029200" y="1858963"/>
            <a:ext cx="0" cy="1447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96" name="Text Box 4"/>
          <p:cNvSpPr txBox="1">
            <a:spLocks noChangeArrowheads="1"/>
          </p:cNvSpPr>
          <p:nvPr/>
        </p:nvSpPr>
        <p:spPr bwMode="auto">
          <a:xfrm>
            <a:off x="4730750" y="1366838"/>
            <a:ext cx="7064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Time</a:t>
            </a:r>
          </a:p>
        </p:txBody>
      </p:sp>
      <p:sp>
        <p:nvSpPr>
          <p:cNvPr id="75797" name="Text Box 5"/>
          <p:cNvSpPr txBox="1">
            <a:spLocks noChangeArrowheads="1"/>
          </p:cNvSpPr>
          <p:nvPr/>
        </p:nvSpPr>
        <p:spPr bwMode="auto">
          <a:xfrm>
            <a:off x="5514975" y="1782763"/>
            <a:ext cx="1122363"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solidFill>
                  <a:schemeClr val="accent2"/>
                </a:solidFill>
                <a:latin typeface="Comic Sans MS" panose="030F0702030302020204" pitchFamily="66" charset="0"/>
              </a:rPr>
              <a:t>W(X)</a:t>
            </a:r>
          </a:p>
          <a:p>
            <a:pPr eaLnBrk="1" hangingPunct="1">
              <a:spcBef>
                <a:spcPct val="0"/>
              </a:spcBef>
              <a:buFontTx/>
              <a:buNone/>
            </a:pPr>
            <a:r>
              <a:rPr lang="en-US" altLang="en-US" sz="1800">
                <a:solidFill>
                  <a:schemeClr val="accent2"/>
                </a:solidFill>
                <a:latin typeface="Comic Sans MS" panose="030F0702030302020204" pitchFamily="66" charset="0"/>
              </a:rPr>
              <a:t>   .</a:t>
            </a:r>
          </a:p>
          <a:p>
            <a:pPr eaLnBrk="1" hangingPunct="1">
              <a:spcBef>
                <a:spcPct val="0"/>
              </a:spcBef>
              <a:buFontTx/>
              <a:buNone/>
            </a:pPr>
            <a:r>
              <a:rPr lang="en-US" altLang="en-US" sz="1800">
                <a:solidFill>
                  <a:schemeClr val="accent2"/>
                </a:solidFill>
                <a:latin typeface="Comic Sans MS" panose="030F0702030302020204" pitchFamily="66" charset="0"/>
              </a:rPr>
              <a:t>   .</a:t>
            </a:r>
          </a:p>
          <a:p>
            <a:pPr eaLnBrk="1" hangingPunct="1">
              <a:spcBef>
                <a:spcPct val="0"/>
              </a:spcBef>
              <a:buFontTx/>
              <a:buNone/>
            </a:pPr>
            <a:r>
              <a:rPr lang="en-US" altLang="en-US" sz="1800">
                <a:solidFill>
                  <a:schemeClr val="accent2"/>
                </a:solidFill>
                <a:latin typeface="Comic Sans MS" panose="030F0702030302020204" pitchFamily="66" charset="0"/>
              </a:rPr>
              <a:t>Commit </a:t>
            </a:r>
          </a:p>
          <a:p>
            <a:pPr eaLnBrk="1" hangingPunct="1">
              <a:spcBef>
                <a:spcPct val="0"/>
              </a:spcBef>
              <a:buFontTx/>
              <a:buNone/>
            </a:pPr>
            <a:r>
              <a:rPr lang="en-US" altLang="en-US" sz="1800">
                <a:solidFill>
                  <a:schemeClr val="accent2"/>
                </a:solidFill>
                <a:latin typeface="Comic Sans MS" panose="030F0702030302020204" pitchFamily="66" charset="0"/>
              </a:rPr>
              <a:t>or Abort</a:t>
            </a:r>
          </a:p>
        </p:txBody>
      </p:sp>
      <p:sp>
        <p:nvSpPr>
          <p:cNvPr id="75798" name="Rectangle 7"/>
          <p:cNvSpPr>
            <a:spLocks noChangeArrowheads="1"/>
          </p:cNvSpPr>
          <p:nvPr/>
        </p:nvSpPr>
        <p:spPr bwMode="auto">
          <a:xfrm>
            <a:off x="5410200" y="1401763"/>
            <a:ext cx="2971800" cy="19065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5799" name="Text Box 9"/>
          <p:cNvSpPr txBox="1">
            <a:spLocks noChangeArrowheads="1"/>
          </p:cNvSpPr>
          <p:nvPr/>
        </p:nvSpPr>
        <p:spPr bwMode="auto">
          <a:xfrm>
            <a:off x="7010400" y="1935163"/>
            <a:ext cx="11588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No R(X) or W(X) allowed</a:t>
            </a:r>
          </a:p>
        </p:txBody>
      </p:sp>
      <p:sp>
        <p:nvSpPr>
          <p:cNvPr id="75800" name="AutoShape 10"/>
          <p:cNvSpPr>
            <a:spLocks/>
          </p:cNvSpPr>
          <p:nvPr/>
        </p:nvSpPr>
        <p:spPr bwMode="auto">
          <a:xfrm>
            <a:off x="6705600" y="2087563"/>
            <a:ext cx="228600" cy="533400"/>
          </a:xfrm>
          <a:prstGeom prst="rightBrace">
            <a:avLst>
              <a:gd name="adj1" fmla="val 1944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5801" name="Text Box 11"/>
          <p:cNvSpPr txBox="1">
            <a:spLocks noChangeArrowheads="1"/>
          </p:cNvSpPr>
          <p:nvPr/>
        </p:nvSpPr>
        <p:spPr bwMode="auto">
          <a:xfrm>
            <a:off x="5775325" y="1443038"/>
            <a:ext cx="339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T</a:t>
            </a:r>
          </a:p>
        </p:txBody>
      </p:sp>
      <p:sp>
        <p:nvSpPr>
          <p:cNvPr id="75802" name="Line 12"/>
          <p:cNvSpPr>
            <a:spLocks noChangeShapeType="1"/>
          </p:cNvSpPr>
          <p:nvPr/>
        </p:nvSpPr>
        <p:spPr bwMode="auto">
          <a:xfrm>
            <a:off x="5562600" y="1782763"/>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3" name="Line 3"/>
          <p:cNvSpPr>
            <a:spLocks noChangeShapeType="1"/>
          </p:cNvSpPr>
          <p:nvPr/>
        </p:nvSpPr>
        <p:spPr bwMode="auto">
          <a:xfrm>
            <a:off x="1136650" y="1858963"/>
            <a:ext cx="0" cy="1447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804" name="Text Box 4"/>
          <p:cNvSpPr txBox="1">
            <a:spLocks noChangeArrowheads="1"/>
          </p:cNvSpPr>
          <p:nvPr/>
        </p:nvSpPr>
        <p:spPr bwMode="auto">
          <a:xfrm>
            <a:off x="838200" y="1366838"/>
            <a:ext cx="7064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Time</a:t>
            </a:r>
          </a:p>
        </p:txBody>
      </p:sp>
      <p:sp>
        <p:nvSpPr>
          <p:cNvPr id="75805" name="Text Box 5"/>
          <p:cNvSpPr txBox="1">
            <a:spLocks noChangeArrowheads="1"/>
          </p:cNvSpPr>
          <p:nvPr/>
        </p:nvSpPr>
        <p:spPr bwMode="auto">
          <a:xfrm>
            <a:off x="1622425" y="1782763"/>
            <a:ext cx="1122363"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solidFill>
                  <a:schemeClr val="accent2"/>
                </a:solidFill>
                <a:latin typeface="Comic Sans MS" panose="030F0702030302020204" pitchFamily="66" charset="0"/>
              </a:rPr>
              <a:t>R(X)</a:t>
            </a:r>
          </a:p>
          <a:p>
            <a:pPr eaLnBrk="1" hangingPunct="1">
              <a:spcBef>
                <a:spcPct val="0"/>
              </a:spcBef>
              <a:buFontTx/>
              <a:buNone/>
            </a:pPr>
            <a:r>
              <a:rPr lang="en-US" altLang="en-US" sz="1800">
                <a:solidFill>
                  <a:schemeClr val="accent2"/>
                </a:solidFill>
                <a:latin typeface="Comic Sans MS" panose="030F0702030302020204" pitchFamily="66" charset="0"/>
              </a:rPr>
              <a:t>   .</a:t>
            </a:r>
          </a:p>
          <a:p>
            <a:pPr eaLnBrk="1" hangingPunct="1">
              <a:spcBef>
                <a:spcPct val="0"/>
              </a:spcBef>
              <a:buFontTx/>
              <a:buNone/>
            </a:pPr>
            <a:r>
              <a:rPr lang="en-US" altLang="en-US" sz="1800">
                <a:solidFill>
                  <a:schemeClr val="accent2"/>
                </a:solidFill>
                <a:latin typeface="Comic Sans MS" panose="030F0702030302020204" pitchFamily="66" charset="0"/>
              </a:rPr>
              <a:t>   .</a:t>
            </a:r>
          </a:p>
          <a:p>
            <a:pPr eaLnBrk="1" hangingPunct="1">
              <a:spcBef>
                <a:spcPct val="0"/>
              </a:spcBef>
              <a:buFontTx/>
              <a:buNone/>
            </a:pPr>
            <a:r>
              <a:rPr lang="en-US" altLang="en-US" sz="1800">
                <a:solidFill>
                  <a:schemeClr val="accent2"/>
                </a:solidFill>
                <a:latin typeface="Comic Sans MS" panose="030F0702030302020204" pitchFamily="66" charset="0"/>
              </a:rPr>
              <a:t>Commit </a:t>
            </a:r>
          </a:p>
          <a:p>
            <a:pPr eaLnBrk="1" hangingPunct="1">
              <a:spcBef>
                <a:spcPct val="0"/>
              </a:spcBef>
              <a:buFontTx/>
              <a:buNone/>
            </a:pPr>
            <a:r>
              <a:rPr lang="en-US" altLang="en-US" sz="1800">
                <a:solidFill>
                  <a:schemeClr val="accent2"/>
                </a:solidFill>
                <a:latin typeface="Comic Sans MS" panose="030F0702030302020204" pitchFamily="66" charset="0"/>
              </a:rPr>
              <a:t>or Abort</a:t>
            </a:r>
          </a:p>
        </p:txBody>
      </p:sp>
      <p:sp>
        <p:nvSpPr>
          <p:cNvPr id="75806" name="Rectangle 7"/>
          <p:cNvSpPr>
            <a:spLocks noChangeArrowheads="1"/>
          </p:cNvSpPr>
          <p:nvPr/>
        </p:nvSpPr>
        <p:spPr bwMode="auto">
          <a:xfrm>
            <a:off x="1517650" y="1401763"/>
            <a:ext cx="2971800" cy="18303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5807" name="Text Box 9"/>
          <p:cNvSpPr txBox="1">
            <a:spLocks noChangeArrowheads="1"/>
          </p:cNvSpPr>
          <p:nvPr/>
        </p:nvSpPr>
        <p:spPr bwMode="auto">
          <a:xfrm>
            <a:off x="3117850" y="2114550"/>
            <a:ext cx="1158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No W(X) allowed</a:t>
            </a:r>
          </a:p>
        </p:txBody>
      </p:sp>
      <p:sp>
        <p:nvSpPr>
          <p:cNvPr id="75808" name="AutoShape 10"/>
          <p:cNvSpPr>
            <a:spLocks/>
          </p:cNvSpPr>
          <p:nvPr/>
        </p:nvSpPr>
        <p:spPr bwMode="auto">
          <a:xfrm>
            <a:off x="2813050" y="2087563"/>
            <a:ext cx="228600" cy="533400"/>
          </a:xfrm>
          <a:prstGeom prst="rightBrace">
            <a:avLst>
              <a:gd name="adj1" fmla="val 1944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5809" name="Text Box 11"/>
          <p:cNvSpPr txBox="1">
            <a:spLocks noChangeArrowheads="1"/>
          </p:cNvSpPr>
          <p:nvPr/>
        </p:nvSpPr>
        <p:spPr bwMode="auto">
          <a:xfrm>
            <a:off x="1882775" y="1443038"/>
            <a:ext cx="339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T</a:t>
            </a:r>
          </a:p>
        </p:txBody>
      </p:sp>
      <p:sp>
        <p:nvSpPr>
          <p:cNvPr id="75810" name="Line 12"/>
          <p:cNvSpPr>
            <a:spLocks noChangeShapeType="1"/>
          </p:cNvSpPr>
          <p:nvPr/>
        </p:nvSpPr>
        <p:spPr bwMode="auto">
          <a:xfrm>
            <a:off x="1670050" y="1782763"/>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45" name="Straight Connector 44">
            <a:extLst>
              <a:ext uri="{FF2B5EF4-FFF2-40B4-BE49-F238E27FC236}">
                <a16:creationId xmlns:a16="http://schemas.microsoft.com/office/drawing/2014/main" id="{B8E0360D-2C97-AE49-A076-8F180B623B8C}"/>
              </a:ext>
            </a:extLst>
          </p:cNvPr>
          <p:cNvCxnSpPr/>
          <p:nvPr/>
        </p:nvCxnSpPr>
        <p:spPr>
          <a:xfrm rot="5400000">
            <a:off x="5676107" y="2356644"/>
            <a:ext cx="1905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BBFBB74-AAFC-1248-9517-F0B212360782}"/>
              </a:ext>
            </a:extLst>
          </p:cNvPr>
          <p:cNvCxnSpPr/>
          <p:nvPr/>
        </p:nvCxnSpPr>
        <p:spPr>
          <a:xfrm rot="5400000">
            <a:off x="1828801" y="2317750"/>
            <a:ext cx="1828800" cy="3175"/>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13">
            <a:extLst>
              <a:ext uri="{FF2B5EF4-FFF2-40B4-BE49-F238E27FC236}">
                <a16:creationId xmlns:a16="http://schemas.microsoft.com/office/drawing/2014/main" id="{0FFC2BF3-A281-BD48-A393-58BD9A8C5FB6}"/>
              </a:ext>
            </a:extLst>
          </p:cNvPr>
          <p:cNvSpPr>
            <a:spLocks noChangeArrowheads="1"/>
          </p:cNvSpPr>
          <p:nvPr/>
        </p:nvSpPr>
        <p:spPr bwMode="auto">
          <a:xfrm>
            <a:off x="596900" y="3581400"/>
            <a:ext cx="4267200" cy="3108325"/>
          </a:xfrm>
          <a:prstGeom prst="rect">
            <a:avLst/>
          </a:prstGeom>
          <a:noFill/>
          <a:ln>
            <a:noFill/>
          </a:ln>
          <a:extLst>
            <a:ext uri="{909E8E84-426E-40dd-AFC4-6F175D3DCCD1}"/>
            <a:ext uri="{91240B29-F687-4f45-9708-019B960494DF}"/>
          </a:extLst>
        </p:spPr>
        <p:txBody>
          <a:bodyPr>
            <a:spAutoFit/>
          </a:bodyPr>
          <a:lstStyle/>
          <a:p>
            <a:pPr eaLnBrk="1" hangingPunct="1">
              <a:defRPr/>
            </a:pPr>
            <a:r>
              <a:rPr lang="en-US" dirty="0">
                <a:latin typeface="+mn-lt"/>
                <a:ea typeface="ＭＳ Ｐゴシック" charset="0"/>
                <a:cs typeface="ＭＳ Ｐゴシック" charset="0"/>
              </a:rPr>
              <a:t>Strict 2PL ensures that the order of read/write operations from a set of transactions forms a strict schedule</a:t>
            </a:r>
          </a:p>
          <a:p>
            <a:pPr marL="457200" indent="-457200" eaLnBrk="1" hangingPunct="1">
              <a:buFont typeface="+mj-lt"/>
              <a:buAutoNum type="arabicPeriod"/>
              <a:defRPr/>
            </a:pPr>
            <a:r>
              <a:rPr lang="en-US" sz="2000" dirty="0">
                <a:latin typeface="+mn-lt"/>
                <a:ea typeface="ＭＳ Ｐゴシック" charset="0"/>
                <a:cs typeface="ＭＳ Ｐゴシック" charset="0"/>
              </a:rPr>
              <a:t>It avoids RW, WR, WW conflicts, and</a:t>
            </a:r>
          </a:p>
          <a:p>
            <a:pPr marL="457200" indent="-457200" eaLnBrk="1" hangingPunct="1">
              <a:buFont typeface="+mj-lt"/>
              <a:buAutoNum type="arabicPeriod"/>
              <a:defRPr/>
            </a:pPr>
            <a:r>
              <a:rPr lang="en-US" sz="2000" dirty="0">
                <a:latin typeface="+mn-lt"/>
                <a:ea typeface="ＭＳ Ｐゴシック" charset="0"/>
                <a:cs typeface="ＭＳ Ｐゴシック" charset="0"/>
              </a:rPr>
              <a:t>It does not require cascading aborts, and actions of an aborted transaction can be undone.</a:t>
            </a:r>
          </a:p>
        </p:txBody>
      </p:sp>
      <p:sp>
        <p:nvSpPr>
          <p:cNvPr id="75814" name="Text Box 3">
            <a:extLst>
              <a:ext uri="{FF2B5EF4-FFF2-40B4-BE49-F238E27FC236}">
                <a16:creationId xmlns:a16="http://schemas.microsoft.com/office/drawing/2014/main" id="{F9C4FC83-68A8-874A-9186-7E583972615E}"/>
              </a:ext>
            </a:extLst>
          </p:cNvPr>
          <p:cNvSpPr txBox="1">
            <a:spLocks noChangeArrowheads="1"/>
          </p:cNvSpPr>
          <p:nvPr/>
        </p:nvSpPr>
        <p:spPr bwMode="auto">
          <a:xfrm>
            <a:off x="2514600" y="228600"/>
            <a:ext cx="4071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defRPr/>
            </a:pPr>
            <a:r>
              <a:rPr lang="en-US" altLang="en-US" dirty="0">
                <a:latin typeface="+mn-lt"/>
              </a:rPr>
              <a:t>The effect of Strict 2PL</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8025480" y="5807880"/>
              <a:ext cx="789480" cy="973080"/>
            </p14:xfrm>
          </p:contentPart>
        </mc:Choice>
        <mc:Fallback xmlns="">
          <p:pic>
            <p:nvPicPr>
              <p:cNvPr id="2" name="Ink 1"/>
              <p:cNvPicPr/>
              <p:nvPr/>
            </p:nvPicPr>
            <p:blipFill>
              <a:blip r:embed="rId4"/>
              <a:stretch>
                <a:fillRect/>
              </a:stretch>
            </p:blipFill>
            <p:spPr>
              <a:xfrm>
                <a:off x="8015040" y="5796720"/>
                <a:ext cx="811800" cy="995040"/>
              </a:xfrm>
              <a:prstGeom prst="rect">
                <a:avLst/>
              </a:prstGeom>
            </p:spPr>
          </p:pic>
        </mc:Fallback>
      </mc:AlternateContent>
    </p:spTree>
    <p:extLst>
      <p:ext uri="{BB962C8B-B14F-4D97-AF65-F5344CB8AC3E}">
        <p14:creationId xmlns:p14="http://schemas.microsoft.com/office/powerpoint/2010/main" val="3832876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ext Box 3"/>
          <p:cNvSpPr txBox="1">
            <a:spLocks noChangeArrowheads="1"/>
          </p:cNvSpPr>
          <p:nvPr/>
        </p:nvSpPr>
        <p:spPr bwMode="auto">
          <a:xfrm>
            <a:off x="990600" y="2286000"/>
            <a:ext cx="1652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Example 3</a:t>
            </a:r>
          </a:p>
        </p:txBody>
      </p:sp>
      <p:sp>
        <p:nvSpPr>
          <p:cNvPr id="77826" name="Text Box 11"/>
          <p:cNvSpPr txBox="1">
            <a:spLocks noChangeArrowheads="1"/>
          </p:cNvSpPr>
          <p:nvPr/>
        </p:nvSpPr>
        <p:spPr bwMode="auto">
          <a:xfrm>
            <a:off x="914400" y="2895600"/>
            <a:ext cx="2971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P1                          P2	</a:t>
            </a:r>
          </a:p>
        </p:txBody>
      </p:sp>
      <p:sp>
        <p:nvSpPr>
          <p:cNvPr id="77827" name="Line 12"/>
          <p:cNvSpPr>
            <a:spLocks noChangeShapeType="1"/>
          </p:cNvSpPr>
          <p:nvPr/>
        </p:nvSpPr>
        <p:spPr bwMode="auto">
          <a:xfrm>
            <a:off x="838200" y="32004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28" name="Line 13"/>
          <p:cNvSpPr>
            <a:spLocks noChangeShapeType="1"/>
          </p:cNvSpPr>
          <p:nvPr/>
        </p:nvSpPr>
        <p:spPr bwMode="auto">
          <a:xfrm>
            <a:off x="838200" y="28956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29" name="Line 14"/>
          <p:cNvSpPr>
            <a:spLocks noChangeShapeType="1"/>
          </p:cNvSpPr>
          <p:nvPr/>
        </p:nvSpPr>
        <p:spPr bwMode="auto">
          <a:xfrm flipH="1">
            <a:off x="2362200" y="289560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0" name="Rectangle 15"/>
          <p:cNvSpPr>
            <a:spLocks noChangeArrowheads="1"/>
          </p:cNvSpPr>
          <p:nvPr/>
        </p:nvSpPr>
        <p:spPr bwMode="auto">
          <a:xfrm>
            <a:off x="2438400" y="3200400"/>
            <a:ext cx="152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commit/abort</a:t>
            </a:r>
          </a:p>
        </p:txBody>
      </p:sp>
      <p:sp>
        <p:nvSpPr>
          <p:cNvPr id="77831" name="Rectangle 16"/>
          <p:cNvSpPr>
            <a:spLocks noChangeArrowheads="1"/>
          </p:cNvSpPr>
          <p:nvPr/>
        </p:nvSpPr>
        <p:spPr bwMode="auto">
          <a:xfrm>
            <a:off x="838200" y="3200400"/>
            <a:ext cx="1600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commit/abort</a:t>
            </a:r>
          </a:p>
        </p:txBody>
      </p:sp>
      <p:sp>
        <p:nvSpPr>
          <p:cNvPr id="77832" name="Rectangle 2">
            <a:extLst>
              <a:ext uri="{FF2B5EF4-FFF2-40B4-BE49-F238E27FC236}">
                <a16:creationId xmlns:a16="http://schemas.microsoft.com/office/drawing/2014/main" id="{4C179055-1084-BA4A-BB23-F8C2BECCC787}"/>
              </a:ext>
            </a:extLst>
          </p:cNvPr>
          <p:cNvSpPr>
            <a:spLocks noChangeArrowheads="1"/>
          </p:cNvSpPr>
          <p:nvPr/>
        </p:nvSpPr>
        <p:spPr bwMode="auto">
          <a:xfrm>
            <a:off x="457200" y="228600"/>
            <a:ext cx="777240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0"/>
              </a:spcBef>
              <a:buFontTx/>
              <a:buNone/>
              <a:defRPr/>
            </a:pPr>
            <a:r>
              <a:rPr lang="en-US" altLang="en-US" sz="4000">
                <a:solidFill>
                  <a:schemeClr val="tx2"/>
                </a:solidFill>
                <a:latin typeface="+mn-lt"/>
              </a:rPr>
              <a:t>Deadlocks</a:t>
            </a:r>
          </a:p>
        </p:txBody>
      </p:sp>
      <p:sp>
        <p:nvSpPr>
          <p:cNvPr id="77833" name="Rectangle 3">
            <a:extLst>
              <a:ext uri="{FF2B5EF4-FFF2-40B4-BE49-F238E27FC236}">
                <a16:creationId xmlns:a16="http://schemas.microsoft.com/office/drawing/2014/main" id="{31159D43-40F5-FF49-A22B-188A5E782A4C}"/>
              </a:ext>
            </a:extLst>
          </p:cNvPr>
          <p:cNvSpPr>
            <a:spLocks noChangeArrowheads="1"/>
          </p:cNvSpPr>
          <p:nvPr/>
        </p:nvSpPr>
        <p:spPr bwMode="auto">
          <a:xfrm>
            <a:off x="762000" y="1066800"/>
            <a:ext cx="7467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defRPr/>
            </a:pPr>
            <a:r>
              <a:rPr lang="en-US" altLang="en-US" sz="2800">
                <a:latin typeface="+mn-lt"/>
              </a:rPr>
              <a:t>Transactions may waiting for each other and create deadlocks</a:t>
            </a:r>
          </a:p>
        </p:txBody>
      </p:sp>
      <p:sp>
        <p:nvSpPr>
          <p:cNvPr id="77834" name="Text Box 11"/>
          <p:cNvSpPr txBox="1">
            <a:spLocks noChangeArrowheads="1"/>
          </p:cNvSpPr>
          <p:nvPr/>
        </p:nvSpPr>
        <p:spPr bwMode="auto">
          <a:xfrm>
            <a:off x="5410200" y="2895600"/>
            <a:ext cx="2971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P1                          P2	</a:t>
            </a:r>
          </a:p>
        </p:txBody>
      </p:sp>
      <p:sp>
        <p:nvSpPr>
          <p:cNvPr id="77835" name="Line 12"/>
          <p:cNvSpPr>
            <a:spLocks noChangeShapeType="1"/>
          </p:cNvSpPr>
          <p:nvPr/>
        </p:nvSpPr>
        <p:spPr bwMode="auto">
          <a:xfrm>
            <a:off x="5334000" y="32004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6" name="Line 13"/>
          <p:cNvSpPr>
            <a:spLocks noChangeShapeType="1"/>
          </p:cNvSpPr>
          <p:nvPr/>
        </p:nvSpPr>
        <p:spPr bwMode="auto">
          <a:xfrm>
            <a:off x="5334000" y="28956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7" name="Line 14"/>
          <p:cNvSpPr>
            <a:spLocks noChangeShapeType="1"/>
          </p:cNvSpPr>
          <p:nvPr/>
        </p:nvSpPr>
        <p:spPr bwMode="auto">
          <a:xfrm flipH="1">
            <a:off x="6858000" y="2895600"/>
            <a:ext cx="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8" name="Rectangle 15"/>
          <p:cNvSpPr>
            <a:spLocks noChangeArrowheads="1"/>
          </p:cNvSpPr>
          <p:nvPr/>
        </p:nvSpPr>
        <p:spPr bwMode="auto">
          <a:xfrm>
            <a:off x="6934200" y="3200400"/>
            <a:ext cx="1524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S(A)</a:t>
            </a:r>
          </a:p>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X(A)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commit/abort</a:t>
            </a:r>
          </a:p>
        </p:txBody>
      </p:sp>
      <p:sp>
        <p:nvSpPr>
          <p:cNvPr id="77839" name="Rectangle 16"/>
          <p:cNvSpPr>
            <a:spLocks noChangeArrowheads="1"/>
          </p:cNvSpPr>
          <p:nvPr/>
        </p:nvSpPr>
        <p:spPr bwMode="auto">
          <a:xfrm>
            <a:off x="5334000" y="3200400"/>
            <a:ext cx="1600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S(A)</a:t>
            </a:r>
          </a:p>
          <a:p>
            <a:pPr eaLnBrk="1" hangingPunct="1">
              <a:spcBef>
                <a:spcPct val="0"/>
              </a:spcBef>
              <a:buFontTx/>
              <a:buNone/>
            </a:pPr>
            <a:r>
              <a:rPr lang="en-US" altLang="en-US" sz="1600" dirty="0">
                <a:latin typeface="Comic Sans MS" panose="030F0702030302020204" pitchFamily="66" charset="0"/>
              </a:rPr>
              <a:t>R(A)</a:t>
            </a:r>
          </a:p>
          <a:p>
            <a:pPr eaLnBrk="1" hangingPunct="1">
              <a:spcBef>
                <a:spcPct val="0"/>
              </a:spcBef>
              <a:buFontTx/>
              <a:buNone/>
            </a:pPr>
            <a:r>
              <a:rPr lang="en-US" altLang="en-US" sz="1600" dirty="0">
                <a:latin typeface="Comic Sans MS" panose="030F0702030302020204" pitchFamily="66" charset="0"/>
              </a:rPr>
              <a:t>X(A)</a:t>
            </a:r>
          </a:p>
          <a:p>
            <a:pPr eaLnBrk="1" hangingPunct="1">
              <a:spcBef>
                <a:spcPct val="0"/>
              </a:spcBef>
              <a:buFontTx/>
              <a:buNone/>
            </a:pPr>
            <a:r>
              <a:rPr lang="en-US" altLang="en-US" sz="1600" dirty="0">
                <a:latin typeface="Comic Sans MS" panose="030F0702030302020204" pitchFamily="66" charset="0"/>
              </a:rPr>
              <a:t>W(A)</a:t>
            </a:r>
          </a:p>
          <a:p>
            <a:pPr eaLnBrk="1" hangingPunct="1">
              <a:spcBef>
                <a:spcPct val="0"/>
              </a:spcBef>
              <a:buFontTx/>
              <a:buNone/>
            </a:pPr>
            <a:r>
              <a:rPr lang="en-US" altLang="en-US" sz="1600" dirty="0">
                <a:latin typeface="Comic Sans MS" panose="030F0702030302020204" pitchFamily="66" charset="0"/>
              </a:rPr>
              <a:t>commit/abort</a:t>
            </a:r>
          </a:p>
        </p:txBody>
      </p:sp>
      <p:graphicFrame>
        <p:nvGraphicFramePr>
          <p:cNvPr id="42" name="Table 41"/>
          <p:cNvGraphicFramePr>
            <a:graphicFrameLocks noGrp="1"/>
          </p:cNvGraphicFramePr>
          <p:nvPr/>
        </p:nvGraphicFramePr>
        <p:xfrm>
          <a:off x="2133600" y="4876800"/>
          <a:ext cx="4953000" cy="742950"/>
        </p:xfrm>
        <a:graphic>
          <a:graphicData uri="http://schemas.openxmlformats.org/drawingml/2006/table">
            <a:tbl>
              <a:tblPr/>
              <a:tblGrid>
                <a:gridCol w="681038">
                  <a:extLst>
                    <a:ext uri="{9D8B030D-6E8A-4147-A177-3AD203B41FA5}">
                      <a16:colId xmlns:a16="http://schemas.microsoft.com/office/drawing/2014/main" val="553330389"/>
                    </a:ext>
                  </a:extLst>
                </a:gridCol>
                <a:gridCol w="690562">
                  <a:extLst>
                    <a:ext uri="{9D8B030D-6E8A-4147-A177-3AD203B41FA5}">
                      <a16:colId xmlns:a16="http://schemas.microsoft.com/office/drawing/2014/main" val="262755605"/>
                    </a:ext>
                  </a:extLst>
                </a:gridCol>
                <a:gridCol w="1290638">
                  <a:extLst>
                    <a:ext uri="{9D8B030D-6E8A-4147-A177-3AD203B41FA5}">
                      <a16:colId xmlns:a16="http://schemas.microsoft.com/office/drawing/2014/main" val="3685551115"/>
                    </a:ext>
                  </a:extLst>
                </a:gridCol>
                <a:gridCol w="2290762">
                  <a:extLst>
                    <a:ext uri="{9D8B030D-6E8A-4147-A177-3AD203B41FA5}">
                      <a16:colId xmlns:a16="http://schemas.microsoft.com/office/drawing/2014/main" val="3587647571"/>
                    </a:ext>
                  </a:extLst>
                </a:gridCol>
              </a:tblGrid>
              <a:tr h="371475">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ea typeface="MS PGothic" panose="020B0600070205080204" pitchFamily="34" charset="-128"/>
                        </a:rPr>
                        <a:t>Data</a:t>
                      </a: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ea typeface="MS PGothic" panose="020B0600070205080204" pitchFamily="34" charset="-128"/>
                        </a:rPr>
                        <a:t>Lock</a:t>
                      </a: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ea typeface="MS PGothic" panose="020B0600070205080204" pitchFamily="34" charset="-128"/>
                        </a:rPr>
                        <a:t>Owner</a:t>
                      </a: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ea typeface="MS PGothic" panose="020B0600070205080204" pitchFamily="34" charset="-128"/>
                        </a:rPr>
                        <a:t>Waiting</a:t>
                      </a: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2055535752"/>
                  </a:ext>
                </a:extLst>
              </a:tr>
              <a:tr h="371475">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Times New Roman" panose="02020603050405020304" pitchFamily="18" charset="0"/>
                        <a:ea typeface="MS PGothic" panose="020B0600070205080204" pitchFamily="34" charset="-128"/>
                      </a:endParaRP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Times New Roman" panose="02020603050405020304" pitchFamily="18" charset="0"/>
                        <a:ea typeface="MS PGothic" panose="020B0600070205080204" pitchFamily="34" charset="-128"/>
                      </a:endParaRP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Times New Roman" panose="02020603050405020304" pitchFamily="18" charset="0"/>
                        <a:ea typeface="MS PGothic" panose="020B0600070205080204" pitchFamily="34" charset="-128"/>
                      </a:endParaRP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ea typeface="MS PGothic" panose="020B0600070205080204" pitchFamily="34" charset="-128"/>
                      </a:endParaRP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788840844"/>
                  </a:ext>
                </a:extLst>
              </a:tr>
            </a:tbl>
          </a:graphicData>
        </a:graphic>
      </p:graphicFrame>
    </p:spTree>
    <p:extLst>
      <p:ext uri="{BB962C8B-B14F-4D97-AF65-F5344CB8AC3E}">
        <p14:creationId xmlns:p14="http://schemas.microsoft.com/office/powerpoint/2010/main" val="86021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p:cNvGrpSpPr>
            <a:grpSpLocks/>
          </p:cNvGrpSpPr>
          <p:nvPr/>
        </p:nvGrpSpPr>
        <p:grpSpPr bwMode="auto">
          <a:xfrm>
            <a:off x="533400" y="762000"/>
            <a:ext cx="1790700" cy="3124200"/>
            <a:chOff x="1371600" y="1905000"/>
            <a:chExt cx="1790229" cy="3124200"/>
          </a:xfrm>
        </p:grpSpPr>
        <p:sp>
          <p:nvSpPr>
            <p:cNvPr id="9252" name="Rectangle 5"/>
            <p:cNvSpPr>
              <a:spLocks noChangeArrowheads="1"/>
            </p:cNvSpPr>
            <p:nvPr/>
          </p:nvSpPr>
          <p:spPr bwMode="auto">
            <a:xfrm>
              <a:off x="1600200" y="3200400"/>
              <a:ext cx="14478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2400">
                  <a:latin typeface="Comic Sans MS" panose="030F0702030302020204" pitchFamily="66" charset="0"/>
                </a:rPr>
                <a:t>DBMS</a:t>
              </a:r>
            </a:p>
          </p:txBody>
        </p:sp>
        <p:sp>
          <p:nvSpPr>
            <p:cNvPr id="9253" name="Rectangle 7"/>
            <p:cNvSpPr>
              <a:spLocks noChangeArrowheads="1"/>
            </p:cNvSpPr>
            <p:nvPr/>
          </p:nvSpPr>
          <p:spPr bwMode="auto">
            <a:xfrm>
              <a:off x="1676400" y="4343400"/>
              <a:ext cx="12954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endParaRPr lang="en-US" altLang="en-US" sz="2400">
                <a:latin typeface="Comic Sans MS" panose="030F0702030302020204" pitchFamily="66" charset="0"/>
              </a:endParaRPr>
            </a:p>
          </p:txBody>
        </p:sp>
        <p:sp>
          <p:nvSpPr>
            <p:cNvPr id="9254" name="Oval 9"/>
            <p:cNvSpPr>
              <a:spLocks noChangeArrowheads="1"/>
            </p:cNvSpPr>
            <p:nvPr/>
          </p:nvSpPr>
          <p:spPr bwMode="auto">
            <a:xfrm>
              <a:off x="1676400" y="4648200"/>
              <a:ext cx="1295400" cy="3810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9255" name="Oval 6"/>
            <p:cNvSpPr>
              <a:spLocks noChangeArrowheads="1"/>
            </p:cNvSpPr>
            <p:nvPr/>
          </p:nvSpPr>
          <p:spPr bwMode="auto">
            <a:xfrm>
              <a:off x="1676400" y="4114800"/>
              <a:ext cx="1295400" cy="3810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9256" name="Text Box 10"/>
            <p:cNvSpPr txBox="1">
              <a:spLocks noChangeArrowheads="1"/>
            </p:cNvSpPr>
            <p:nvPr/>
          </p:nvSpPr>
          <p:spPr bwMode="auto">
            <a:xfrm>
              <a:off x="1486370" y="4343089"/>
              <a:ext cx="16754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gradebook</a:t>
              </a:r>
            </a:p>
          </p:txBody>
        </p:sp>
        <p:sp>
          <p:nvSpPr>
            <p:cNvPr id="9257" name="Line 11"/>
            <p:cNvSpPr>
              <a:spLocks noChangeShapeType="1"/>
            </p:cNvSpPr>
            <p:nvPr/>
          </p:nvSpPr>
          <p:spPr bwMode="auto">
            <a:xfrm>
              <a:off x="2133600" y="37338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58" name="Line 12"/>
            <p:cNvSpPr>
              <a:spLocks noChangeShapeType="1"/>
            </p:cNvSpPr>
            <p:nvPr/>
          </p:nvSpPr>
          <p:spPr bwMode="auto">
            <a:xfrm flipV="1">
              <a:off x="2514600" y="37338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59" name="Rectangle 13"/>
            <p:cNvSpPr>
              <a:spLocks noChangeArrowheads="1"/>
            </p:cNvSpPr>
            <p:nvPr/>
          </p:nvSpPr>
          <p:spPr bwMode="auto">
            <a:xfrm>
              <a:off x="1676400" y="1905000"/>
              <a:ext cx="304800" cy="838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800">
                  <a:latin typeface="Comic Sans MS" panose="030F0702030302020204" pitchFamily="66" charset="0"/>
                </a:rPr>
                <a:t>me</a:t>
              </a:r>
            </a:p>
          </p:txBody>
        </p:sp>
        <p:sp>
          <p:nvSpPr>
            <p:cNvPr id="9260" name="Rectangle 15"/>
            <p:cNvSpPr>
              <a:spLocks noChangeArrowheads="1"/>
            </p:cNvSpPr>
            <p:nvPr/>
          </p:nvSpPr>
          <p:spPr bwMode="auto">
            <a:xfrm>
              <a:off x="2133600" y="2057400"/>
              <a:ext cx="304800" cy="838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800">
                  <a:latin typeface="Comic Sans MS" panose="030F0702030302020204" pitchFamily="66" charset="0"/>
                </a:rPr>
                <a:t>TA</a:t>
              </a:r>
            </a:p>
          </p:txBody>
        </p:sp>
        <p:sp>
          <p:nvSpPr>
            <p:cNvPr id="9261" name="Rectangle 16"/>
            <p:cNvSpPr>
              <a:spLocks noChangeArrowheads="1"/>
            </p:cNvSpPr>
            <p:nvPr/>
          </p:nvSpPr>
          <p:spPr bwMode="auto">
            <a:xfrm>
              <a:off x="2590800" y="1905000"/>
              <a:ext cx="304800" cy="838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800">
                  <a:latin typeface="Comic Sans MS" panose="030F0702030302020204" pitchFamily="66" charset="0"/>
                </a:rPr>
                <a:t>You</a:t>
              </a:r>
            </a:p>
          </p:txBody>
        </p:sp>
        <p:sp>
          <p:nvSpPr>
            <p:cNvPr id="9262" name="Line 17"/>
            <p:cNvSpPr>
              <a:spLocks noChangeShapeType="1"/>
            </p:cNvSpPr>
            <p:nvPr/>
          </p:nvSpPr>
          <p:spPr bwMode="auto">
            <a:xfrm>
              <a:off x="1828800" y="2743200"/>
              <a:ext cx="0" cy="457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63" name="Line 18"/>
            <p:cNvSpPr>
              <a:spLocks noChangeShapeType="1"/>
            </p:cNvSpPr>
            <p:nvPr/>
          </p:nvSpPr>
          <p:spPr bwMode="auto">
            <a:xfrm>
              <a:off x="2743200" y="2743200"/>
              <a:ext cx="0" cy="457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64" name="Line 19"/>
            <p:cNvSpPr>
              <a:spLocks noChangeShapeType="1"/>
            </p:cNvSpPr>
            <p:nvPr/>
          </p:nvSpPr>
          <p:spPr bwMode="auto">
            <a:xfrm>
              <a:off x="2286000" y="2895600"/>
              <a:ext cx="0" cy="304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65" name="Text Box 20"/>
            <p:cNvSpPr txBox="1">
              <a:spLocks noChangeArrowheads="1"/>
            </p:cNvSpPr>
            <p:nvPr/>
          </p:nvSpPr>
          <p:spPr bwMode="auto">
            <a:xfrm>
              <a:off x="1371600" y="2857500"/>
              <a:ext cx="5159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R/W</a:t>
              </a:r>
            </a:p>
          </p:txBody>
        </p:sp>
        <p:sp>
          <p:nvSpPr>
            <p:cNvPr id="9266" name="Text Box 21"/>
            <p:cNvSpPr txBox="1">
              <a:spLocks noChangeArrowheads="1"/>
            </p:cNvSpPr>
            <p:nvPr/>
          </p:nvSpPr>
          <p:spPr bwMode="auto">
            <a:xfrm>
              <a:off x="1676400" y="3810000"/>
              <a:ext cx="5159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R/W</a:t>
              </a:r>
            </a:p>
          </p:txBody>
        </p:sp>
      </p:grpSp>
      <p:sp>
        <p:nvSpPr>
          <p:cNvPr id="9219" name="TextBox 17"/>
          <p:cNvSpPr txBox="1">
            <a:spLocks noChangeArrowheads="1"/>
          </p:cNvSpPr>
          <p:nvPr/>
        </p:nvSpPr>
        <p:spPr bwMode="auto">
          <a:xfrm>
            <a:off x="2667000" y="4186238"/>
            <a:ext cx="60198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400" dirty="0">
                <a:latin typeface="Comic Sans MS" panose="030F0702030302020204" pitchFamily="66" charset="0"/>
              </a:rPr>
              <a:t>I am updating exam 2 grades.</a:t>
            </a:r>
          </a:p>
          <a:p>
            <a:pPr>
              <a:spcBef>
                <a:spcPct val="0"/>
              </a:spcBef>
              <a:buFontTx/>
              <a:buNone/>
            </a:pPr>
            <a:r>
              <a:rPr lang="en-US" altLang="en-US" sz="2400" dirty="0">
                <a:latin typeface="Comic Sans MS" panose="030F0702030302020204" pitchFamily="66" charset="0"/>
              </a:rPr>
              <a:t>TA is updating project 2 grades.</a:t>
            </a:r>
          </a:p>
          <a:p>
            <a:pPr>
              <a:spcBef>
                <a:spcPct val="0"/>
              </a:spcBef>
              <a:buFontTx/>
              <a:buNone/>
            </a:pPr>
            <a:r>
              <a:rPr lang="en-US" altLang="en-US" sz="2400" dirty="0">
                <a:latin typeface="Comic Sans MS" panose="030F0702030302020204" pitchFamily="66" charset="0"/>
              </a:rPr>
              <a:t>You are doing the quiz.</a:t>
            </a:r>
          </a:p>
          <a:p>
            <a:pPr>
              <a:spcBef>
                <a:spcPct val="0"/>
              </a:spcBef>
              <a:buFontTx/>
              <a:buNone/>
            </a:pPr>
            <a:endParaRPr lang="en-US" altLang="en-US" sz="2400" dirty="0">
              <a:latin typeface="Comic Sans MS" panose="030F0702030302020204" pitchFamily="66" charset="0"/>
            </a:endParaRPr>
          </a:p>
          <a:p>
            <a:pPr>
              <a:spcBef>
                <a:spcPct val="0"/>
              </a:spcBef>
              <a:buFontTx/>
              <a:buNone/>
            </a:pPr>
            <a:endParaRPr lang="en-US" altLang="en-US" sz="2400" dirty="0">
              <a:latin typeface="Comic Sans MS" panose="030F0702030302020204" pitchFamily="66" charset="0"/>
            </a:endParaRPr>
          </a:p>
        </p:txBody>
      </p:sp>
      <p:sp>
        <p:nvSpPr>
          <p:cNvPr id="19" name="Rectangle 18"/>
          <p:cNvSpPr/>
          <p:nvPr/>
        </p:nvSpPr>
        <p:spPr>
          <a:xfrm>
            <a:off x="3027363" y="914400"/>
            <a:ext cx="5507037" cy="3232150"/>
          </a:xfrm>
          <a:prstGeom prst="rect">
            <a:avLst/>
          </a:prstGeom>
        </p:spPr>
        <p:txBody>
          <a:bodyPr>
            <a:spAutoFit/>
          </a:bodyPr>
          <a:lstStyle/>
          <a:p>
            <a:pPr marL="342900" indent="-342900">
              <a:spcBef>
                <a:spcPts val="0"/>
              </a:spcBef>
              <a:spcAft>
                <a:spcPts val="0"/>
              </a:spcAft>
              <a:buClr>
                <a:schemeClr val="tx1"/>
              </a:buClr>
              <a:buSzPct val="75000"/>
              <a:buFont typeface="Arial"/>
              <a:buChar char="•"/>
              <a:defRPr/>
            </a:pPr>
            <a:r>
              <a:rPr lang="en-US" dirty="0">
                <a:latin typeface="Cambria" panose="02040503050406030204" pitchFamily="18" charset="0"/>
              </a:rPr>
              <a:t>Simplest solution is to execute programs one by one</a:t>
            </a:r>
          </a:p>
          <a:p>
            <a:pPr marL="742950" lvl="1" indent="-285750">
              <a:spcBef>
                <a:spcPts val="0"/>
              </a:spcBef>
              <a:spcAft>
                <a:spcPts val="0"/>
              </a:spcAft>
              <a:buClr>
                <a:schemeClr val="tx1"/>
              </a:buClr>
              <a:buSzPct val="75000"/>
              <a:buFont typeface="Wingdings" charset="2"/>
              <a:buChar char="§"/>
              <a:defRPr/>
            </a:pPr>
            <a:r>
              <a:rPr lang="en-US" sz="2000" dirty="0">
                <a:latin typeface="Cambria" panose="02040503050406030204" pitchFamily="18" charset="0"/>
              </a:rPr>
              <a:t>Slow</a:t>
            </a:r>
          </a:p>
          <a:p>
            <a:pPr marL="285750" indent="-285750">
              <a:spcBef>
                <a:spcPts val="0"/>
              </a:spcBef>
              <a:spcAft>
                <a:spcPts val="0"/>
              </a:spcAft>
              <a:buClr>
                <a:schemeClr val="tx1"/>
              </a:buClr>
              <a:buSzPct val="75000"/>
              <a:buFont typeface="Wingdings" charset="2"/>
              <a:buChar char="§"/>
              <a:defRPr/>
            </a:pPr>
            <a:r>
              <a:rPr lang="en-US" dirty="0">
                <a:latin typeface="Cambria" panose="02040503050406030204" pitchFamily="18" charset="0"/>
              </a:rPr>
              <a:t>Goal</a:t>
            </a:r>
          </a:p>
          <a:p>
            <a:pPr marL="742950" lvl="1" indent="-285750">
              <a:spcBef>
                <a:spcPts val="0"/>
              </a:spcBef>
              <a:spcAft>
                <a:spcPts val="0"/>
              </a:spcAft>
              <a:buClr>
                <a:schemeClr val="tx1"/>
              </a:buClr>
              <a:buSzPct val="75000"/>
              <a:buFont typeface="Wingdings" charset="2"/>
              <a:buChar char="§"/>
              <a:defRPr/>
            </a:pPr>
            <a:r>
              <a:rPr lang="en-US" dirty="0">
                <a:latin typeface="Cambria" panose="02040503050406030204" pitchFamily="18" charset="0"/>
              </a:rPr>
              <a:t>Execute sequence of </a:t>
            </a:r>
            <a:r>
              <a:rPr lang="en-US" dirty="0" err="1">
                <a:latin typeface="Cambria" panose="02040503050406030204" pitchFamily="18" charset="0"/>
              </a:rPr>
              <a:t>sql</a:t>
            </a:r>
            <a:r>
              <a:rPr lang="en-US" dirty="0">
                <a:latin typeface="Cambria" panose="02040503050406030204" pitchFamily="18" charset="0"/>
              </a:rPr>
              <a:t> statements so they appear to be running in isolation</a:t>
            </a:r>
          </a:p>
          <a:p>
            <a:pPr marL="742950" lvl="1" indent="-285750">
              <a:spcBef>
                <a:spcPts val="0"/>
              </a:spcBef>
              <a:spcAft>
                <a:spcPts val="0"/>
              </a:spcAft>
              <a:buClr>
                <a:schemeClr val="tx1"/>
              </a:buClr>
              <a:buSzPct val="75000"/>
              <a:buFont typeface="Wingdings" charset="2"/>
              <a:buChar char="§"/>
              <a:defRPr/>
            </a:pPr>
            <a:endParaRPr lang="en-US" sz="2000" dirty="0">
              <a:latin typeface="Cambria" panose="02040503050406030204" pitchFamily="18" charset="0"/>
            </a:endParaRPr>
          </a:p>
          <a:p>
            <a:pPr lvl="1">
              <a:spcBef>
                <a:spcPts val="0"/>
              </a:spcBef>
              <a:spcAft>
                <a:spcPts val="0"/>
              </a:spcAft>
              <a:buClr>
                <a:schemeClr val="tx1"/>
              </a:buClr>
              <a:buSzPct val="75000"/>
              <a:defRPr/>
            </a:pPr>
            <a:endParaRPr lang="en-US" sz="2000" dirty="0">
              <a:latin typeface="Cambria" panose="02040503050406030204" pitchFamily="18" charset="0"/>
            </a:endParaRPr>
          </a:p>
        </p:txBody>
      </p:sp>
      <p:graphicFrame>
        <p:nvGraphicFramePr>
          <p:cNvPr id="20" name="Table 19"/>
          <p:cNvGraphicFramePr>
            <a:graphicFrameLocks noGrp="1"/>
          </p:cNvGraphicFramePr>
          <p:nvPr/>
        </p:nvGraphicFramePr>
        <p:xfrm>
          <a:off x="1011238" y="4186238"/>
          <a:ext cx="1122363" cy="2225676"/>
        </p:xfrm>
        <a:graphic>
          <a:graphicData uri="http://schemas.openxmlformats.org/drawingml/2006/table">
            <a:tbl>
              <a:tblPr firstRow="1" bandRow="1">
                <a:tableStyleId>{5940675A-B579-460E-94D1-54222C63F5DA}</a:tableStyleId>
              </a:tblPr>
              <a:tblGrid>
                <a:gridCol w="374121">
                  <a:extLst>
                    <a:ext uri="{9D8B030D-6E8A-4147-A177-3AD203B41FA5}">
                      <a16:colId xmlns:a16="http://schemas.microsoft.com/office/drawing/2014/main" val="1784552346"/>
                    </a:ext>
                  </a:extLst>
                </a:gridCol>
                <a:gridCol w="374121">
                  <a:extLst>
                    <a:ext uri="{9D8B030D-6E8A-4147-A177-3AD203B41FA5}">
                      <a16:colId xmlns:a16="http://schemas.microsoft.com/office/drawing/2014/main" val="344859574"/>
                    </a:ext>
                  </a:extLst>
                </a:gridCol>
                <a:gridCol w="374121">
                  <a:extLst>
                    <a:ext uri="{9D8B030D-6E8A-4147-A177-3AD203B41FA5}">
                      <a16:colId xmlns:a16="http://schemas.microsoft.com/office/drawing/2014/main" val="608215105"/>
                    </a:ext>
                  </a:extLst>
                </a:gridCol>
              </a:tblGrid>
              <a:tr h="370946">
                <a:tc>
                  <a:txBody>
                    <a:bodyPr/>
                    <a:lstStyle/>
                    <a:p>
                      <a:endParaRPr lang="en-US" sz="1800" dirty="0"/>
                    </a:p>
                  </a:txBody>
                  <a:tcPr marL="91480" marR="91480" marT="45733" marB="45733">
                    <a:solidFill>
                      <a:schemeClr val="accent1">
                        <a:lumMod val="60000"/>
                        <a:lumOff val="40000"/>
                      </a:schemeClr>
                    </a:solidFill>
                  </a:tcPr>
                </a:tc>
                <a:tc>
                  <a:txBody>
                    <a:bodyPr/>
                    <a:lstStyle/>
                    <a:p>
                      <a:endParaRPr lang="en-US" sz="1800"/>
                    </a:p>
                  </a:txBody>
                  <a:tcPr marL="91480" marR="91480" marT="45733" marB="45733"/>
                </a:tc>
                <a:tc>
                  <a:txBody>
                    <a:bodyPr/>
                    <a:lstStyle/>
                    <a:p>
                      <a:endParaRPr lang="en-US" sz="1800" dirty="0"/>
                    </a:p>
                  </a:txBody>
                  <a:tcPr marL="91480" marR="91480" marT="45733" marB="45733">
                    <a:solidFill>
                      <a:srgbClr val="FFFF00"/>
                    </a:solidFill>
                  </a:tcPr>
                </a:tc>
                <a:extLst>
                  <a:ext uri="{0D108BD9-81ED-4DB2-BD59-A6C34878D82A}">
                    <a16:rowId xmlns:a16="http://schemas.microsoft.com/office/drawing/2014/main" val="3094834289"/>
                  </a:ext>
                </a:extLst>
              </a:tr>
              <a:tr h="370946">
                <a:tc>
                  <a:txBody>
                    <a:bodyPr/>
                    <a:lstStyle/>
                    <a:p>
                      <a:endParaRPr lang="en-US" sz="1800" dirty="0"/>
                    </a:p>
                  </a:txBody>
                  <a:tcPr marL="91480" marR="91480" marT="45733" marB="45733">
                    <a:solidFill>
                      <a:schemeClr val="accent1">
                        <a:lumMod val="60000"/>
                        <a:lumOff val="40000"/>
                      </a:schemeClr>
                    </a:solidFill>
                  </a:tcPr>
                </a:tc>
                <a:tc>
                  <a:txBody>
                    <a:bodyPr/>
                    <a:lstStyle/>
                    <a:p>
                      <a:endParaRPr lang="en-US" sz="1800"/>
                    </a:p>
                  </a:txBody>
                  <a:tcPr marL="91480" marR="91480" marT="45733" marB="45733"/>
                </a:tc>
                <a:tc>
                  <a:txBody>
                    <a:bodyPr/>
                    <a:lstStyle/>
                    <a:p>
                      <a:endParaRPr lang="en-US" sz="1800" dirty="0"/>
                    </a:p>
                  </a:txBody>
                  <a:tcPr marL="91480" marR="91480" marT="45733" marB="45733">
                    <a:solidFill>
                      <a:srgbClr val="FFFF00"/>
                    </a:solidFill>
                  </a:tcPr>
                </a:tc>
                <a:extLst>
                  <a:ext uri="{0D108BD9-81ED-4DB2-BD59-A6C34878D82A}">
                    <a16:rowId xmlns:a16="http://schemas.microsoft.com/office/drawing/2014/main" val="3448126131"/>
                  </a:ext>
                </a:extLst>
              </a:tr>
              <a:tr h="370946">
                <a:tc>
                  <a:txBody>
                    <a:bodyPr/>
                    <a:lstStyle/>
                    <a:p>
                      <a:endParaRPr lang="en-US" sz="1800" dirty="0"/>
                    </a:p>
                  </a:txBody>
                  <a:tcPr marL="91480" marR="91480" marT="45733" marB="45733">
                    <a:solidFill>
                      <a:schemeClr val="accent1">
                        <a:lumMod val="60000"/>
                        <a:lumOff val="40000"/>
                      </a:schemeClr>
                    </a:solidFill>
                  </a:tcPr>
                </a:tc>
                <a:tc>
                  <a:txBody>
                    <a:bodyPr/>
                    <a:lstStyle/>
                    <a:p>
                      <a:endParaRPr lang="en-US" sz="1800" dirty="0"/>
                    </a:p>
                  </a:txBody>
                  <a:tcPr marL="91480" marR="91480" marT="45733" marB="45733">
                    <a:solidFill>
                      <a:schemeClr val="accent2"/>
                    </a:solidFill>
                  </a:tcPr>
                </a:tc>
                <a:tc>
                  <a:txBody>
                    <a:bodyPr/>
                    <a:lstStyle/>
                    <a:p>
                      <a:endParaRPr lang="en-US" sz="1800" dirty="0"/>
                    </a:p>
                  </a:txBody>
                  <a:tcPr marL="91480" marR="91480" marT="45733" marB="45733">
                    <a:solidFill>
                      <a:srgbClr val="FFFF00"/>
                    </a:solidFill>
                  </a:tcPr>
                </a:tc>
                <a:extLst>
                  <a:ext uri="{0D108BD9-81ED-4DB2-BD59-A6C34878D82A}">
                    <a16:rowId xmlns:a16="http://schemas.microsoft.com/office/drawing/2014/main" val="2348378120"/>
                  </a:ext>
                </a:extLst>
              </a:tr>
              <a:tr h="370946">
                <a:tc>
                  <a:txBody>
                    <a:bodyPr/>
                    <a:lstStyle/>
                    <a:p>
                      <a:endParaRPr lang="en-US" sz="1800" dirty="0"/>
                    </a:p>
                  </a:txBody>
                  <a:tcPr marL="91480" marR="91480" marT="45733" marB="45733">
                    <a:solidFill>
                      <a:schemeClr val="accent1">
                        <a:lumMod val="60000"/>
                        <a:lumOff val="40000"/>
                      </a:schemeClr>
                    </a:solidFill>
                  </a:tcPr>
                </a:tc>
                <a:tc>
                  <a:txBody>
                    <a:bodyPr/>
                    <a:lstStyle/>
                    <a:p>
                      <a:endParaRPr lang="en-US" sz="1800"/>
                    </a:p>
                  </a:txBody>
                  <a:tcPr marL="91480" marR="91480" marT="45733" marB="45733"/>
                </a:tc>
                <a:tc>
                  <a:txBody>
                    <a:bodyPr/>
                    <a:lstStyle/>
                    <a:p>
                      <a:endParaRPr lang="en-US" sz="1800" dirty="0"/>
                    </a:p>
                  </a:txBody>
                  <a:tcPr marL="91480" marR="91480" marT="45733" marB="45733">
                    <a:solidFill>
                      <a:srgbClr val="FFFF00"/>
                    </a:solidFill>
                  </a:tcPr>
                </a:tc>
                <a:extLst>
                  <a:ext uri="{0D108BD9-81ED-4DB2-BD59-A6C34878D82A}">
                    <a16:rowId xmlns:a16="http://schemas.microsoft.com/office/drawing/2014/main" val="1453632534"/>
                  </a:ext>
                </a:extLst>
              </a:tr>
              <a:tr h="370946">
                <a:tc>
                  <a:txBody>
                    <a:bodyPr/>
                    <a:lstStyle/>
                    <a:p>
                      <a:endParaRPr lang="en-US" sz="1800" dirty="0"/>
                    </a:p>
                  </a:txBody>
                  <a:tcPr marL="91480" marR="91480" marT="45733" marB="45733">
                    <a:solidFill>
                      <a:schemeClr val="accent1">
                        <a:lumMod val="60000"/>
                        <a:lumOff val="40000"/>
                      </a:schemeClr>
                    </a:solidFill>
                  </a:tcPr>
                </a:tc>
                <a:tc>
                  <a:txBody>
                    <a:bodyPr/>
                    <a:lstStyle/>
                    <a:p>
                      <a:endParaRPr lang="en-US" sz="1800"/>
                    </a:p>
                  </a:txBody>
                  <a:tcPr marL="91480" marR="91480" marT="45733" marB="45733"/>
                </a:tc>
                <a:tc>
                  <a:txBody>
                    <a:bodyPr/>
                    <a:lstStyle/>
                    <a:p>
                      <a:endParaRPr lang="en-US" sz="1800" dirty="0"/>
                    </a:p>
                  </a:txBody>
                  <a:tcPr marL="91480" marR="91480" marT="45733" marB="45733">
                    <a:solidFill>
                      <a:srgbClr val="FFFF00"/>
                    </a:solidFill>
                  </a:tcPr>
                </a:tc>
                <a:extLst>
                  <a:ext uri="{0D108BD9-81ED-4DB2-BD59-A6C34878D82A}">
                    <a16:rowId xmlns:a16="http://schemas.microsoft.com/office/drawing/2014/main" val="925598026"/>
                  </a:ext>
                </a:extLst>
              </a:tr>
              <a:tr h="370946">
                <a:tc>
                  <a:txBody>
                    <a:bodyPr/>
                    <a:lstStyle/>
                    <a:p>
                      <a:endParaRPr lang="en-US" sz="1800" dirty="0"/>
                    </a:p>
                  </a:txBody>
                  <a:tcPr marL="91480" marR="91480" marT="45733" marB="45733">
                    <a:solidFill>
                      <a:schemeClr val="accent1">
                        <a:lumMod val="60000"/>
                        <a:lumOff val="40000"/>
                      </a:schemeClr>
                    </a:solidFill>
                  </a:tcPr>
                </a:tc>
                <a:tc>
                  <a:txBody>
                    <a:bodyPr/>
                    <a:lstStyle/>
                    <a:p>
                      <a:endParaRPr lang="en-US" sz="1800"/>
                    </a:p>
                  </a:txBody>
                  <a:tcPr marL="91480" marR="91480" marT="45733" marB="45733"/>
                </a:tc>
                <a:tc>
                  <a:txBody>
                    <a:bodyPr/>
                    <a:lstStyle/>
                    <a:p>
                      <a:endParaRPr lang="en-US" sz="1800" dirty="0"/>
                    </a:p>
                  </a:txBody>
                  <a:tcPr marL="91480" marR="91480" marT="45733" marB="45733">
                    <a:solidFill>
                      <a:srgbClr val="FFFF00"/>
                    </a:solidFill>
                  </a:tcPr>
                </a:tc>
                <a:extLst>
                  <a:ext uri="{0D108BD9-81ED-4DB2-BD59-A6C34878D82A}">
                    <a16:rowId xmlns:a16="http://schemas.microsoft.com/office/drawing/2014/main" val="159311897"/>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851E88ED-73F5-834E-9D84-CEA1F1044F51}"/>
              </a:ext>
            </a:extLst>
          </p:cNvPr>
          <p:cNvSpPr>
            <a:spLocks noChangeArrowheads="1"/>
          </p:cNvSpPr>
          <p:nvPr/>
        </p:nvSpPr>
        <p:spPr bwMode="auto">
          <a:xfrm>
            <a:off x="685800" y="762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0"/>
              </a:spcBef>
              <a:buFontTx/>
              <a:buNone/>
              <a:defRPr/>
            </a:pPr>
            <a:r>
              <a:rPr lang="en-US" altLang="en-US" dirty="0">
                <a:solidFill>
                  <a:schemeClr val="tx2"/>
                </a:solidFill>
                <a:latin typeface="+mn-lt"/>
              </a:rPr>
              <a:t>Dealing with Deadlock 1: Detection</a:t>
            </a:r>
          </a:p>
        </p:txBody>
      </p:sp>
      <p:sp>
        <p:nvSpPr>
          <p:cNvPr id="66562" name="Rectangle 3">
            <a:extLst>
              <a:ext uri="{FF2B5EF4-FFF2-40B4-BE49-F238E27FC236}">
                <a16:creationId xmlns:a16="http://schemas.microsoft.com/office/drawing/2014/main" id="{FEC80745-70D7-F043-8CE9-91433D882A61}"/>
              </a:ext>
            </a:extLst>
          </p:cNvPr>
          <p:cNvSpPr>
            <a:spLocks noChangeArrowheads="1"/>
          </p:cNvSpPr>
          <p:nvPr/>
        </p:nvSpPr>
        <p:spPr bwMode="auto">
          <a:xfrm>
            <a:off x="533400" y="914400"/>
            <a:ext cx="8305800" cy="3352800"/>
          </a:xfrm>
          <a:prstGeom prst="rect">
            <a:avLst/>
          </a:prstGeom>
          <a:noFill/>
          <a:ln>
            <a:noFill/>
          </a:ln>
          <a:extLst>
            <a:ext uri="{909E8E84-426E-40dd-AFC4-6F175D3DCCD1}"/>
            <a:ext uri="{91240B29-F687-4f45-9708-019B960494DF}"/>
          </a:extLst>
        </p:spPr>
        <p:txBody>
          <a:bodyPr lIns="90488" tIns="44450" rIns="90488" bIns="44450"/>
          <a:lstStyle>
            <a:lvl1pPr marL="342900" indent="-342900">
              <a:defRPr sz="2400">
                <a:solidFill>
                  <a:schemeClr val="tx1"/>
                </a:solidFill>
                <a:latin typeface="Comic Sans MS" panose="030F0702030302020204" pitchFamily="66" charset="0"/>
                <a:ea typeface="MS PGothic" panose="020B0600070205080204" pitchFamily="34" charset="-128"/>
              </a:defRPr>
            </a:lvl1pPr>
            <a:lvl2pPr marL="800100" indent="-34290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eaLnBrk="1" hangingPunct="1">
              <a:spcBef>
                <a:spcPct val="20000"/>
              </a:spcBef>
              <a:buFontTx/>
              <a:buChar char="•"/>
            </a:pPr>
            <a:r>
              <a:rPr lang="en-US" altLang="en-US" sz="2800">
                <a:latin typeface="Times New Roman" panose="02020603050405020304" pitchFamily="18" charset="0"/>
              </a:rPr>
              <a:t>Use a timeout mechanism</a:t>
            </a:r>
          </a:p>
          <a:p>
            <a:pPr lvl="1" eaLnBrk="1" hangingPunct="1">
              <a:spcBef>
                <a:spcPct val="20000"/>
              </a:spcBef>
              <a:buFont typeface="Wingdings" panose="05000000000000000000" pitchFamily="2" charset="2"/>
              <a:buChar char="§"/>
            </a:pPr>
            <a:r>
              <a:rPr lang="en-US" altLang="en-US">
                <a:latin typeface="Times New Roman" panose="02020603050405020304" pitchFamily="18" charset="0"/>
              </a:rPr>
              <a:t>If a transaction has been waiting for too long, abort the transaction</a:t>
            </a:r>
          </a:p>
          <a:p>
            <a:pPr eaLnBrk="1" hangingPunct="1">
              <a:spcBef>
                <a:spcPct val="20000"/>
              </a:spcBef>
              <a:buFontTx/>
              <a:buChar char="•"/>
            </a:pPr>
            <a:r>
              <a:rPr lang="en-US" altLang="en-US" sz="2800">
                <a:latin typeface="Times New Roman" panose="02020603050405020304" pitchFamily="18" charset="0"/>
              </a:rPr>
              <a:t>Transaction manager maintains a </a:t>
            </a:r>
            <a:r>
              <a:rPr lang="en-US" altLang="en-US" sz="2800">
                <a:solidFill>
                  <a:schemeClr val="accent2"/>
                </a:solidFill>
                <a:latin typeface="Times New Roman" panose="02020603050405020304" pitchFamily="18" charset="0"/>
              </a:rPr>
              <a:t>wait-for graph</a:t>
            </a:r>
            <a:r>
              <a:rPr lang="en-US" altLang="en-US" sz="2800">
                <a:latin typeface="Times New Roman" panose="02020603050405020304" pitchFamily="18" charset="0"/>
              </a:rPr>
              <a:t>:</a:t>
            </a:r>
          </a:p>
          <a:p>
            <a:pPr lvl="2" eaLnBrk="1" hangingPunct="1">
              <a:spcBef>
                <a:spcPct val="20000"/>
              </a:spcBef>
              <a:buSzPct val="75000"/>
              <a:buFontTx/>
              <a:buChar char="–"/>
            </a:pPr>
            <a:r>
              <a:rPr lang="en-US" altLang="en-US" sz="2000">
                <a:latin typeface="Times New Roman" panose="02020603050405020304" pitchFamily="18" charset="0"/>
              </a:rPr>
              <a:t>Nodes correspond to active transactions</a:t>
            </a:r>
          </a:p>
          <a:p>
            <a:pPr lvl="2" eaLnBrk="1" hangingPunct="1">
              <a:spcBef>
                <a:spcPct val="20000"/>
              </a:spcBef>
              <a:buSzPct val="75000"/>
              <a:buFontTx/>
              <a:buChar char="–"/>
            </a:pPr>
            <a:r>
              <a:rPr lang="en-US" altLang="en-US" sz="2000">
                <a:latin typeface="Times New Roman" panose="02020603050405020304" pitchFamily="18" charset="0"/>
              </a:rPr>
              <a:t>Add an edge from Ti to Tj if Ti is waiting for Tj to release a lock</a:t>
            </a:r>
          </a:p>
          <a:p>
            <a:pPr lvl="2" eaLnBrk="1" hangingPunct="1">
              <a:spcBef>
                <a:spcPct val="20000"/>
              </a:spcBef>
              <a:buSzPct val="75000"/>
              <a:buFontTx/>
              <a:buChar char="–"/>
            </a:pPr>
            <a:r>
              <a:rPr lang="en-US" altLang="en-US" sz="2000">
                <a:latin typeface="Times New Roman" panose="02020603050405020304" pitchFamily="18" charset="0"/>
              </a:rPr>
              <a:t>Remove an edge when a lock request is granted</a:t>
            </a:r>
          </a:p>
          <a:p>
            <a:pPr lvl="1" eaLnBrk="1" hangingPunct="1">
              <a:spcBef>
                <a:spcPct val="20000"/>
              </a:spcBef>
              <a:buFont typeface="Wingdings" panose="05000000000000000000" pitchFamily="2" charset="2"/>
              <a:buChar char="§"/>
            </a:pPr>
            <a:r>
              <a:rPr lang="en-US" altLang="en-US">
                <a:latin typeface="Times New Roman" panose="02020603050405020304" pitchFamily="18" charset="0"/>
              </a:rPr>
              <a:t>Periodically check for cycles in the waits-for graph</a:t>
            </a:r>
          </a:p>
          <a:p>
            <a:pPr lvl="1" eaLnBrk="1" hangingPunct="1">
              <a:spcBef>
                <a:spcPct val="20000"/>
              </a:spcBef>
              <a:buFontTx/>
              <a:buChar char="•"/>
            </a:pPr>
            <a:endParaRPr lang="en-US" altLang="en-US">
              <a:latin typeface="Times New Roman" panose="02020603050405020304" pitchFamily="18" charset="0"/>
            </a:endParaRPr>
          </a:p>
        </p:txBody>
      </p:sp>
      <p:grpSp>
        <p:nvGrpSpPr>
          <p:cNvPr id="79875" name="Group 11"/>
          <p:cNvGrpSpPr>
            <a:grpSpLocks/>
          </p:cNvGrpSpPr>
          <p:nvPr/>
        </p:nvGrpSpPr>
        <p:grpSpPr bwMode="auto">
          <a:xfrm>
            <a:off x="838200" y="4114800"/>
            <a:ext cx="3740150" cy="2273300"/>
            <a:chOff x="4953000" y="1219200"/>
            <a:chExt cx="3740150" cy="2273300"/>
          </a:xfrm>
        </p:grpSpPr>
        <p:sp>
          <p:nvSpPr>
            <p:cNvPr id="79889" name="Oval 1027"/>
            <p:cNvSpPr>
              <a:spLocks noChangeArrowheads="1"/>
            </p:cNvSpPr>
            <p:nvPr/>
          </p:nvSpPr>
          <p:spPr bwMode="auto">
            <a:xfrm>
              <a:off x="4953000" y="1447800"/>
              <a:ext cx="673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9890" name="Oval 1028"/>
            <p:cNvSpPr>
              <a:spLocks noChangeArrowheads="1"/>
            </p:cNvSpPr>
            <p:nvPr/>
          </p:nvSpPr>
          <p:spPr bwMode="auto">
            <a:xfrm>
              <a:off x="7086600" y="1447800"/>
              <a:ext cx="673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9891" name="Oval 1029"/>
            <p:cNvSpPr>
              <a:spLocks noChangeArrowheads="1"/>
            </p:cNvSpPr>
            <p:nvPr/>
          </p:nvSpPr>
          <p:spPr bwMode="auto">
            <a:xfrm>
              <a:off x="4953000" y="2819400"/>
              <a:ext cx="673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9892" name="Oval 1030"/>
            <p:cNvSpPr>
              <a:spLocks noChangeArrowheads="1"/>
            </p:cNvSpPr>
            <p:nvPr/>
          </p:nvSpPr>
          <p:spPr bwMode="auto">
            <a:xfrm>
              <a:off x="7010400" y="2819400"/>
              <a:ext cx="673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9893" name="Rectangle 1031"/>
            <p:cNvSpPr>
              <a:spLocks noChangeArrowheads="1"/>
            </p:cNvSpPr>
            <p:nvPr/>
          </p:nvSpPr>
          <p:spPr bwMode="auto">
            <a:xfrm>
              <a:off x="5029200" y="1600200"/>
              <a:ext cx="4683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000">
                  <a:latin typeface="Comic Sans MS" panose="030F0702030302020204" pitchFamily="66" charset="0"/>
                </a:rPr>
                <a:t>T1</a:t>
              </a:r>
            </a:p>
          </p:txBody>
        </p:sp>
        <p:sp>
          <p:nvSpPr>
            <p:cNvPr id="79894" name="Rectangle 1032"/>
            <p:cNvSpPr>
              <a:spLocks noChangeArrowheads="1"/>
            </p:cNvSpPr>
            <p:nvPr/>
          </p:nvSpPr>
          <p:spPr bwMode="auto">
            <a:xfrm>
              <a:off x="7162800" y="1600200"/>
              <a:ext cx="5095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000">
                  <a:latin typeface="Comic Sans MS" panose="030F0702030302020204" pitchFamily="66" charset="0"/>
                </a:rPr>
                <a:t>T2</a:t>
              </a:r>
            </a:p>
          </p:txBody>
        </p:sp>
        <p:sp>
          <p:nvSpPr>
            <p:cNvPr id="79895" name="Rectangle 1033"/>
            <p:cNvSpPr>
              <a:spLocks noChangeArrowheads="1"/>
            </p:cNvSpPr>
            <p:nvPr/>
          </p:nvSpPr>
          <p:spPr bwMode="auto">
            <a:xfrm>
              <a:off x="5029200" y="2971800"/>
              <a:ext cx="5095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000">
                  <a:latin typeface="Comic Sans MS" panose="030F0702030302020204" pitchFamily="66" charset="0"/>
                </a:rPr>
                <a:t>T4</a:t>
              </a:r>
            </a:p>
          </p:txBody>
        </p:sp>
        <p:sp>
          <p:nvSpPr>
            <p:cNvPr id="79896" name="Rectangle 1034"/>
            <p:cNvSpPr>
              <a:spLocks noChangeArrowheads="1"/>
            </p:cNvSpPr>
            <p:nvPr/>
          </p:nvSpPr>
          <p:spPr bwMode="auto">
            <a:xfrm>
              <a:off x="7086600" y="2971800"/>
              <a:ext cx="5095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000">
                  <a:latin typeface="Comic Sans MS" panose="030F0702030302020204" pitchFamily="66" charset="0"/>
                </a:rPr>
                <a:t>T3</a:t>
              </a:r>
            </a:p>
          </p:txBody>
        </p:sp>
        <p:sp>
          <p:nvSpPr>
            <p:cNvPr id="79897" name="Line 1035"/>
            <p:cNvSpPr>
              <a:spLocks noChangeShapeType="1"/>
            </p:cNvSpPr>
            <p:nvPr/>
          </p:nvSpPr>
          <p:spPr bwMode="auto">
            <a:xfrm>
              <a:off x="5638800" y="1752600"/>
              <a:ext cx="14478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79898" name="Line 1036"/>
            <p:cNvSpPr>
              <a:spLocks noChangeShapeType="1"/>
            </p:cNvSpPr>
            <p:nvPr/>
          </p:nvSpPr>
          <p:spPr bwMode="auto">
            <a:xfrm>
              <a:off x="7391400" y="2133600"/>
              <a:ext cx="0" cy="685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79899" name="Line 1037"/>
            <p:cNvSpPr>
              <a:spLocks noChangeShapeType="1"/>
            </p:cNvSpPr>
            <p:nvPr/>
          </p:nvSpPr>
          <p:spPr bwMode="auto">
            <a:xfrm flipV="1">
              <a:off x="5562600" y="1981200"/>
              <a:ext cx="1600200" cy="9144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79900" name="Text Box 1117"/>
            <p:cNvSpPr txBox="1">
              <a:spLocks noChangeArrowheads="1"/>
            </p:cNvSpPr>
            <p:nvPr/>
          </p:nvSpPr>
          <p:spPr bwMode="auto">
            <a:xfrm>
              <a:off x="5791200" y="1219200"/>
              <a:ext cx="1214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Arial" panose="020B0604020202020204" pitchFamily="34" charset="0"/>
                </a:rPr>
                <a:t>(Wait for B)</a:t>
              </a:r>
            </a:p>
          </p:txBody>
        </p:sp>
        <p:sp>
          <p:nvSpPr>
            <p:cNvPr id="79901" name="Text Box 1118"/>
            <p:cNvSpPr txBox="1">
              <a:spLocks noChangeArrowheads="1"/>
            </p:cNvSpPr>
            <p:nvPr/>
          </p:nvSpPr>
          <p:spPr bwMode="auto">
            <a:xfrm>
              <a:off x="7467600" y="2286000"/>
              <a:ext cx="1225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Arial" panose="020B0604020202020204" pitchFamily="34" charset="0"/>
                </a:rPr>
                <a:t>(Wait for C)</a:t>
              </a:r>
            </a:p>
          </p:txBody>
        </p:sp>
        <p:sp>
          <p:nvSpPr>
            <p:cNvPr id="79902" name="Text Box 1119"/>
            <p:cNvSpPr txBox="1">
              <a:spLocks noChangeArrowheads="1"/>
            </p:cNvSpPr>
            <p:nvPr/>
          </p:nvSpPr>
          <p:spPr bwMode="auto">
            <a:xfrm>
              <a:off x="5638800" y="2819400"/>
              <a:ext cx="1214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Arial" panose="020B0604020202020204" pitchFamily="34" charset="0"/>
                </a:rPr>
                <a:t>(Wait for B)</a:t>
              </a:r>
            </a:p>
          </p:txBody>
        </p:sp>
      </p:grpSp>
      <p:grpSp>
        <p:nvGrpSpPr>
          <p:cNvPr id="79876" name="Group 27"/>
          <p:cNvGrpSpPr>
            <a:grpSpLocks/>
          </p:cNvGrpSpPr>
          <p:nvPr/>
        </p:nvGrpSpPr>
        <p:grpSpPr bwMode="auto">
          <a:xfrm>
            <a:off x="5334000" y="4419600"/>
            <a:ext cx="2806700" cy="2044700"/>
            <a:chOff x="4953000" y="4191000"/>
            <a:chExt cx="2806700" cy="2044700"/>
          </a:xfrm>
        </p:grpSpPr>
        <p:sp>
          <p:nvSpPr>
            <p:cNvPr id="79877" name="Oval 1038"/>
            <p:cNvSpPr>
              <a:spLocks noChangeArrowheads="1"/>
            </p:cNvSpPr>
            <p:nvPr/>
          </p:nvSpPr>
          <p:spPr bwMode="auto">
            <a:xfrm>
              <a:off x="4953000" y="4191000"/>
              <a:ext cx="673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9878" name="Oval 1039"/>
            <p:cNvSpPr>
              <a:spLocks noChangeArrowheads="1"/>
            </p:cNvSpPr>
            <p:nvPr/>
          </p:nvSpPr>
          <p:spPr bwMode="auto">
            <a:xfrm>
              <a:off x="7086600" y="4191000"/>
              <a:ext cx="673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9879" name="Oval 1040"/>
            <p:cNvSpPr>
              <a:spLocks noChangeArrowheads="1"/>
            </p:cNvSpPr>
            <p:nvPr/>
          </p:nvSpPr>
          <p:spPr bwMode="auto">
            <a:xfrm>
              <a:off x="4953000" y="5562600"/>
              <a:ext cx="673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9880" name="Oval 1041"/>
            <p:cNvSpPr>
              <a:spLocks noChangeArrowheads="1"/>
            </p:cNvSpPr>
            <p:nvPr/>
          </p:nvSpPr>
          <p:spPr bwMode="auto">
            <a:xfrm>
              <a:off x="7010400" y="5562600"/>
              <a:ext cx="673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9881" name="Rectangle 1042"/>
            <p:cNvSpPr>
              <a:spLocks noChangeArrowheads="1"/>
            </p:cNvSpPr>
            <p:nvPr/>
          </p:nvSpPr>
          <p:spPr bwMode="auto">
            <a:xfrm>
              <a:off x="5029200" y="4343400"/>
              <a:ext cx="4683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000">
                  <a:latin typeface="Comic Sans MS" panose="030F0702030302020204" pitchFamily="66" charset="0"/>
                </a:rPr>
                <a:t>T1</a:t>
              </a:r>
            </a:p>
          </p:txBody>
        </p:sp>
        <p:sp>
          <p:nvSpPr>
            <p:cNvPr id="79882" name="Rectangle 1043"/>
            <p:cNvSpPr>
              <a:spLocks noChangeArrowheads="1"/>
            </p:cNvSpPr>
            <p:nvPr/>
          </p:nvSpPr>
          <p:spPr bwMode="auto">
            <a:xfrm>
              <a:off x="7162800" y="4343400"/>
              <a:ext cx="5095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000">
                  <a:latin typeface="Comic Sans MS" panose="030F0702030302020204" pitchFamily="66" charset="0"/>
                </a:rPr>
                <a:t>T2</a:t>
              </a:r>
            </a:p>
          </p:txBody>
        </p:sp>
        <p:sp>
          <p:nvSpPr>
            <p:cNvPr id="79883" name="Rectangle 1044"/>
            <p:cNvSpPr>
              <a:spLocks noChangeArrowheads="1"/>
            </p:cNvSpPr>
            <p:nvPr/>
          </p:nvSpPr>
          <p:spPr bwMode="auto">
            <a:xfrm>
              <a:off x="5029200" y="5715000"/>
              <a:ext cx="5095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000">
                  <a:latin typeface="Comic Sans MS" panose="030F0702030302020204" pitchFamily="66" charset="0"/>
                </a:rPr>
                <a:t>T3</a:t>
              </a:r>
            </a:p>
          </p:txBody>
        </p:sp>
        <p:sp>
          <p:nvSpPr>
            <p:cNvPr id="79884" name="Rectangle 1045"/>
            <p:cNvSpPr>
              <a:spLocks noChangeArrowheads="1"/>
            </p:cNvSpPr>
            <p:nvPr/>
          </p:nvSpPr>
          <p:spPr bwMode="auto">
            <a:xfrm>
              <a:off x="7086600" y="5715000"/>
              <a:ext cx="5095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000">
                  <a:latin typeface="Comic Sans MS" panose="030F0702030302020204" pitchFamily="66" charset="0"/>
                </a:rPr>
                <a:t>T3</a:t>
              </a:r>
            </a:p>
          </p:txBody>
        </p:sp>
        <p:sp>
          <p:nvSpPr>
            <p:cNvPr id="79885" name="Line 1046"/>
            <p:cNvSpPr>
              <a:spLocks noChangeShapeType="1"/>
            </p:cNvSpPr>
            <p:nvPr/>
          </p:nvSpPr>
          <p:spPr bwMode="auto">
            <a:xfrm>
              <a:off x="5638800" y="4495800"/>
              <a:ext cx="14478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79886" name="Line 1047"/>
            <p:cNvSpPr>
              <a:spLocks noChangeShapeType="1"/>
            </p:cNvSpPr>
            <p:nvPr/>
          </p:nvSpPr>
          <p:spPr bwMode="auto">
            <a:xfrm>
              <a:off x="7391400" y="4876800"/>
              <a:ext cx="0" cy="685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79887" name="Line 1048"/>
            <p:cNvSpPr>
              <a:spLocks noChangeShapeType="1"/>
            </p:cNvSpPr>
            <p:nvPr/>
          </p:nvSpPr>
          <p:spPr bwMode="auto">
            <a:xfrm flipH="1" flipV="1">
              <a:off x="5562600" y="4800600"/>
              <a:ext cx="1524000" cy="914400"/>
            </a:xfrm>
            <a:prstGeom prst="line">
              <a:avLst/>
            </a:prstGeom>
            <a:noFill/>
            <a:ln w="508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79888" name="Line 1049"/>
            <p:cNvSpPr>
              <a:spLocks noChangeShapeType="1"/>
            </p:cNvSpPr>
            <p:nvPr/>
          </p:nvSpPr>
          <p:spPr bwMode="auto">
            <a:xfrm flipV="1">
              <a:off x="5562600" y="4648200"/>
              <a:ext cx="1600200" cy="9906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579680" y="3255120"/>
              <a:ext cx="6483960" cy="2275560"/>
            </p14:xfrm>
          </p:contentPart>
        </mc:Choice>
        <mc:Fallback xmlns="">
          <p:pic>
            <p:nvPicPr>
              <p:cNvPr id="2" name="Ink 1"/>
              <p:cNvPicPr/>
              <p:nvPr/>
            </p:nvPicPr>
            <p:blipFill>
              <a:blip r:embed="rId4"/>
              <a:stretch>
                <a:fillRect/>
              </a:stretch>
            </p:blipFill>
            <p:spPr>
              <a:xfrm>
                <a:off x="1575360" y="3248280"/>
                <a:ext cx="6499440" cy="2290680"/>
              </a:xfrm>
              <a:prstGeom prst="rect">
                <a:avLst/>
              </a:prstGeom>
            </p:spPr>
          </p:pic>
        </mc:Fallback>
      </mc:AlternateContent>
    </p:spTree>
    <p:extLst>
      <p:ext uri="{BB962C8B-B14F-4D97-AF65-F5344CB8AC3E}">
        <p14:creationId xmlns:p14="http://schemas.microsoft.com/office/powerpoint/2010/main" val="2116065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21" name="Group 2"/>
          <p:cNvGrpSpPr>
            <a:grpSpLocks/>
          </p:cNvGrpSpPr>
          <p:nvPr/>
        </p:nvGrpSpPr>
        <p:grpSpPr bwMode="auto">
          <a:xfrm>
            <a:off x="4953000" y="4191000"/>
            <a:ext cx="2806700" cy="2044700"/>
            <a:chOff x="4953000" y="4191000"/>
            <a:chExt cx="2806700" cy="2044700"/>
          </a:xfrm>
        </p:grpSpPr>
        <p:sp>
          <p:nvSpPr>
            <p:cNvPr id="81974" name="Oval 1038"/>
            <p:cNvSpPr>
              <a:spLocks noChangeArrowheads="1"/>
            </p:cNvSpPr>
            <p:nvPr/>
          </p:nvSpPr>
          <p:spPr bwMode="auto">
            <a:xfrm>
              <a:off x="4953000" y="4191000"/>
              <a:ext cx="673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Comic Sans MS" panose="030F0702030302020204" pitchFamily="66" charset="0"/>
                <a:ea typeface="MS PGothic" panose="020B0600070205080204" pitchFamily="34" charset="-128"/>
                <a:cs typeface="+mn-cs"/>
              </a:endParaRPr>
            </a:p>
          </p:txBody>
        </p:sp>
        <p:sp>
          <p:nvSpPr>
            <p:cNvPr id="81975" name="Oval 1039"/>
            <p:cNvSpPr>
              <a:spLocks noChangeArrowheads="1"/>
            </p:cNvSpPr>
            <p:nvPr/>
          </p:nvSpPr>
          <p:spPr bwMode="auto">
            <a:xfrm>
              <a:off x="7086600" y="4191000"/>
              <a:ext cx="673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Comic Sans MS" panose="030F0702030302020204" pitchFamily="66" charset="0"/>
                <a:ea typeface="MS PGothic" panose="020B0600070205080204" pitchFamily="34" charset="-128"/>
                <a:cs typeface="+mn-cs"/>
              </a:endParaRPr>
            </a:p>
          </p:txBody>
        </p:sp>
        <p:sp>
          <p:nvSpPr>
            <p:cNvPr id="81976" name="Oval 1040"/>
            <p:cNvSpPr>
              <a:spLocks noChangeArrowheads="1"/>
            </p:cNvSpPr>
            <p:nvPr/>
          </p:nvSpPr>
          <p:spPr bwMode="auto">
            <a:xfrm>
              <a:off x="4953000" y="5562600"/>
              <a:ext cx="673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Comic Sans MS" panose="030F0702030302020204" pitchFamily="66" charset="0"/>
                <a:ea typeface="MS PGothic" panose="020B0600070205080204" pitchFamily="34" charset="-128"/>
                <a:cs typeface="+mn-cs"/>
              </a:endParaRPr>
            </a:p>
          </p:txBody>
        </p:sp>
        <p:sp>
          <p:nvSpPr>
            <p:cNvPr id="81977" name="Oval 1041"/>
            <p:cNvSpPr>
              <a:spLocks noChangeArrowheads="1"/>
            </p:cNvSpPr>
            <p:nvPr/>
          </p:nvSpPr>
          <p:spPr bwMode="auto">
            <a:xfrm>
              <a:off x="7010400" y="5562600"/>
              <a:ext cx="673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Comic Sans MS" panose="030F0702030302020204" pitchFamily="66" charset="0"/>
                <a:ea typeface="MS PGothic" panose="020B0600070205080204" pitchFamily="34" charset="-128"/>
                <a:cs typeface="+mn-cs"/>
              </a:endParaRPr>
            </a:p>
          </p:txBody>
        </p:sp>
        <p:sp>
          <p:nvSpPr>
            <p:cNvPr id="81978" name="Rectangle 1042"/>
            <p:cNvSpPr>
              <a:spLocks noChangeArrowheads="1"/>
            </p:cNvSpPr>
            <p:nvPr/>
          </p:nvSpPr>
          <p:spPr bwMode="auto">
            <a:xfrm>
              <a:off x="5029200" y="4343400"/>
              <a:ext cx="4683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0" normalizeH="0" baseline="0" noProof="0">
                  <a:ln>
                    <a:noFill/>
                  </a:ln>
                  <a:solidFill>
                    <a:prstClr val="black"/>
                  </a:solidFill>
                  <a:effectLst/>
                  <a:uLnTx/>
                  <a:uFillTx/>
                  <a:latin typeface="Comic Sans MS" panose="030F0702030302020204" pitchFamily="66" charset="0"/>
                  <a:ea typeface="MS PGothic" panose="020B0600070205080204" pitchFamily="34" charset="-128"/>
                  <a:cs typeface="+mn-cs"/>
                </a:rPr>
                <a:t>T1</a:t>
              </a:r>
            </a:p>
          </p:txBody>
        </p:sp>
        <p:sp>
          <p:nvSpPr>
            <p:cNvPr id="81979" name="Rectangle 1043"/>
            <p:cNvSpPr>
              <a:spLocks noChangeArrowheads="1"/>
            </p:cNvSpPr>
            <p:nvPr/>
          </p:nvSpPr>
          <p:spPr bwMode="auto">
            <a:xfrm>
              <a:off x="7162800" y="4343400"/>
              <a:ext cx="5095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0" normalizeH="0" baseline="0" noProof="0">
                  <a:ln>
                    <a:noFill/>
                  </a:ln>
                  <a:solidFill>
                    <a:prstClr val="black"/>
                  </a:solidFill>
                  <a:effectLst/>
                  <a:uLnTx/>
                  <a:uFillTx/>
                  <a:latin typeface="Comic Sans MS" panose="030F0702030302020204" pitchFamily="66" charset="0"/>
                  <a:ea typeface="MS PGothic" panose="020B0600070205080204" pitchFamily="34" charset="-128"/>
                  <a:cs typeface="+mn-cs"/>
                </a:rPr>
                <a:t>T2</a:t>
              </a:r>
            </a:p>
          </p:txBody>
        </p:sp>
        <p:sp>
          <p:nvSpPr>
            <p:cNvPr id="81980" name="Rectangle 1044"/>
            <p:cNvSpPr>
              <a:spLocks noChangeArrowheads="1"/>
            </p:cNvSpPr>
            <p:nvPr/>
          </p:nvSpPr>
          <p:spPr bwMode="auto">
            <a:xfrm>
              <a:off x="5029200" y="5715000"/>
              <a:ext cx="5095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0" normalizeH="0" baseline="0" noProof="0">
                  <a:ln>
                    <a:noFill/>
                  </a:ln>
                  <a:solidFill>
                    <a:prstClr val="black"/>
                  </a:solidFill>
                  <a:effectLst/>
                  <a:uLnTx/>
                  <a:uFillTx/>
                  <a:latin typeface="Comic Sans MS" panose="030F0702030302020204" pitchFamily="66" charset="0"/>
                  <a:ea typeface="MS PGothic" panose="020B0600070205080204" pitchFamily="34" charset="-128"/>
                  <a:cs typeface="+mn-cs"/>
                </a:rPr>
                <a:t>T3</a:t>
              </a:r>
            </a:p>
          </p:txBody>
        </p:sp>
        <p:sp>
          <p:nvSpPr>
            <p:cNvPr id="81981" name="Rectangle 1045"/>
            <p:cNvSpPr>
              <a:spLocks noChangeArrowheads="1"/>
            </p:cNvSpPr>
            <p:nvPr/>
          </p:nvSpPr>
          <p:spPr bwMode="auto">
            <a:xfrm>
              <a:off x="7086600" y="5715000"/>
              <a:ext cx="5095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0" normalizeH="0" baseline="0" noProof="0">
                  <a:ln>
                    <a:noFill/>
                  </a:ln>
                  <a:solidFill>
                    <a:prstClr val="black"/>
                  </a:solidFill>
                  <a:effectLst/>
                  <a:uLnTx/>
                  <a:uFillTx/>
                  <a:latin typeface="Comic Sans MS" panose="030F0702030302020204" pitchFamily="66" charset="0"/>
                  <a:ea typeface="MS PGothic" panose="020B0600070205080204" pitchFamily="34" charset="-128"/>
                  <a:cs typeface="+mn-cs"/>
                </a:rPr>
                <a:t>T3</a:t>
              </a:r>
            </a:p>
          </p:txBody>
        </p:sp>
        <p:sp>
          <p:nvSpPr>
            <p:cNvPr id="81982" name="Line 1046"/>
            <p:cNvSpPr>
              <a:spLocks noChangeShapeType="1"/>
            </p:cNvSpPr>
            <p:nvPr/>
          </p:nvSpPr>
          <p:spPr bwMode="auto">
            <a:xfrm>
              <a:off x="5638800" y="4495800"/>
              <a:ext cx="14478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83" name="Line 1047"/>
            <p:cNvSpPr>
              <a:spLocks noChangeShapeType="1"/>
            </p:cNvSpPr>
            <p:nvPr/>
          </p:nvSpPr>
          <p:spPr bwMode="auto">
            <a:xfrm>
              <a:off x="7391400" y="4876800"/>
              <a:ext cx="0" cy="685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84" name="Line 1048"/>
            <p:cNvSpPr>
              <a:spLocks noChangeShapeType="1"/>
            </p:cNvSpPr>
            <p:nvPr/>
          </p:nvSpPr>
          <p:spPr bwMode="auto">
            <a:xfrm flipH="1" flipV="1">
              <a:off x="5562600" y="4800600"/>
              <a:ext cx="1524000" cy="914400"/>
            </a:xfrm>
            <a:prstGeom prst="line">
              <a:avLst/>
            </a:prstGeom>
            <a:noFill/>
            <a:ln w="508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85" name="Line 1049"/>
            <p:cNvSpPr>
              <a:spLocks noChangeShapeType="1"/>
            </p:cNvSpPr>
            <p:nvPr/>
          </p:nvSpPr>
          <p:spPr bwMode="auto">
            <a:xfrm flipV="1">
              <a:off x="5562600" y="4648200"/>
              <a:ext cx="1600200" cy="9906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1922" name="Text Box 1050"/>
          <p:cNvSpPr txBox="1">
            <a:spLocks noChangeArrowheads="1"/>
          </p:cNvSpPr>
          <p:nvPr/>
        </p:nvSpPr>
        <p:spPr bwMode="auto">
          <a:xfrm>
            <a:off x="777875" y="1349375"/>
            <a:ext cx="32720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S(A)</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R(A)</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		X(B)</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		W(B)</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S(B)</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				S(C)</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				R(C)</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		X(C)</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				           X(B)</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				X(A)</a:t>
            </a:r>
          </a:p>
        </p:txBody>
      </p:sp>
      <p:sp>
        <p:nvSpPr>
          <p:cNvPr id="81923" name="Text Box 1051"/>
          <p:cNvSpPr txBox="1">
            <a:spLocks noChangeArrowheads="1"/>
          </p:cNvSpPr>
          <p:nvPr/>
        </p:nvSpPr>
        <p:spPr bwMode="auto">
          <a:xfrm>
            <a:off x="762000" y="762000"/>
            <a:ext cx="32143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T1		T2     T3     T4</a:t>
            </a:r>
          </a:p>
        </p:txBody>
      </p:sp>
      <p:sp>
        <p:nvSpPr>
          <p:cNvPr id="81924" name="Line 1052"/>
          <p:cNvSpPr>
            <a:spLocks noChangeShapeType="1"/>
          </p:cNvSpPr>
          <p:nvPr/>
        </p:nvSpPr>
        <p:spPr bwMode="auto">
          <a:xfrm>
            <a:off x="777875" y="1249363"/>
            <a:ext cx="3200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25" name="Line 1054"/>
          <p:cNvSpPr>
            <a:spLocks noChangeShapeType="1"/>
          </p:cNvSpPr>
          <p:nvPr/>
        </p:nvSpPr>
        <p:spPr bwMode="auto">
          <a:xfrm>
            <a:off x="1539875" y="715963"/>
            <a:ext cx="0" cy="3581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26" name="Line 1055"/>
          <p:cNvSpPr>
            <a:spLocks noChangeShapeType="1"/>
          </p:cNvSpPr>
          <p:nvPr/>
        </p:nvSpPr>
        <p:spPr bwMode="auto">
          <a:xfrm>
            <a:off x="2378075" y="715963"/>
            <a:ext cx="0" cy="3581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27" name="Line 1056"/>
          <p:cNvSpPr>
            <a:spLocks noChangeShapeType="1"/>
          </p:cNvSpPr>
          <p:nvPr/>
        </p:nvSpPr>
        <p:spPr bwMode="auto">
          <a:xfrm>
            <a:off x="3216275" y="715963"/>
            <a:ext cx="0" cy="3581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28" name="Line 1058"/>
          <p:cNvSpPr>
            <a:spLocks noChangeShapeType="1"/>
          </p:cNvSpPr>
          <p:nvPr/>
        </p:nvSpPr>
        <p:spPr bwMode="auto">
          <a:xfrm>
            <a:off x="854075" y="4297363"/>
            <a:ext cx="312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81929" name="Group 1090"/>
          <p:cNvGrpSpPr>
            <a:grpSpLocks/>
          </p:cNvGrpSpPr>
          <p:nvPr/>
        </p:nvGrpSpPr>
        <p:grpSpPr bwMode="auto">
          <a:xfrm>
            <a:off x="751575" y="1828800"/>
            <a:ext cx="1676400" cy="1066800"/>
            <a:chOff x="480" y="1152"/>
            <a:chExt cx="1104" cy="672"/>
          </a:xfrm>
        </p:grpSpPr>
        <p:sp>
          <p:nvSpPr>
            <p:cNvPr id="81966" name="Line 1091"/>
            <p:cNvSpPr>
              <a:spLocks noChangeShapeType="1"/>
            </p:cNvSpPr>
            <p:nvPr/>
          </p:nvSpPr>
          <p:spPr bwMode="auto">
            <a:xfrm>
              <a:off x="480" y="1488"/>
              <a:ext cx="0" cy="33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67" name="Line 1092"/>
            <p:cNvSpPr>
              <a:spLocks noChangeShapeType="1"/>
            </p:cNvSpPr>
            <p:nvPr/>
          </p:nvSpPr>
          <p:spPr bwMode="auto">
            <a:xfrm>
              <a:off x="480" y="1824"/>
              <a:ext cx="57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68" name="Line 1093"/>
            <p:cNvSpPr>
              <a:spLocks noChangeShapeType="1"/>
            </p:cNvSpPr>
            <p:nvPr/>
          </p:nvSpPr>
          <p:spPr bwMode="auto">
            <a:xfrm flipV="1">
              <a:off x="1056" y="1584"/>
              <a:ext cx="0" cy="24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69" name="Line 1094"/>
            <p:cNvSpPr>
              <a:spLocks noChangeShapeType="1"/>
            </p:cNvSpPr>
            <p:nvPr/>
          </p:nvSpPr>
          <p:spPr bwMode="auto">
            <a:xfrm>
              <a:off x="1056" y="1584"/>
              <a:ext cx="52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70" name="Line 1095"/>
            <p:cNvSpPr>
              <a:spLocks noChangeShapeType="1"/>
            </p:cNvSpPr>
            <p:nvPr/>
          </p:nvSpPr>
          <p:spPr bwMode="auto">
            <a:xfrm>
              <a:off x="1584" y="1152"/>
              <a:ext cx="0" cy="43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71" name="Line 1096"/>
            <p:cNvSpPr>
              <a:spLocks noChangeShapeType="1"/>
            </p:cNvSpPr>
            <p:nvPr/>
          </p:nvSpPr>
          <p:spPr bwMode="auto">
            <a:xfrm>
              <a:off x="480" y="1488"/>
              <a:ext cx="57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72" name="Line 1097"/>
            <p:cNvSpPr>
              <a:spLocks noChangeShapeType="1"/>
            </p:cNvSpPr>
            <p:nvPr/>
          </p:nvSpPr>
          <p:spPr bwMode="auto">
            <a:xfrm flipV="1">
              <a:off x="1056" y="1152"/>
              <a:ext cx="0" cy="33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73" name="Line 1098"/>
            <p:cNvSpPr>
              <a:spLocks noChangeShapeType="1"/>
            </p:cNvSpPr>
            <p:nvPr/>
          </p:nvSpPr>
          <p:spPr bwMode="auto">
            <a:xfrm>
              <a:off x="1056" y="1152"/>
              <a:ext cx="52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1930" name="Group 1099"/>
          <p:cNvGrpSpPr>
            <a:grpSpLocks/>
          </p:cNvGrpSpPr>
          <p:nvPr/>
        </p:nvGrpSpPr>
        <p:grpSpPr bwMode="auto">
          <a:xfrm>
            <a:off x="1523198" y="2667000"/>
            <a:ext cx="1752600" cy="1066800"/>
            <a:chOff x="480" y="1152"/>
            <a:chExt cx="1104" cy="672"/>
          </a:xfrm>
        </p:grpSpPr>
        <p:sp>
          <p:nvSpPr>
            <p:cNvPr id="81958" name="Line 1100"/>
            <p:cNvSpPr>
              <a:spLocks noChangeShapeType="1"/>
            </p:cNvSpPr>
            <p:nvPr/>
          </p:nvSpPr>
          <p:spPr bwMode="auto">
            <a:xfrm>
              <a:off x="480" y="1488"/>
              <a:ext cx="0" cy="33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59" name="Line 1101"/>
            <p:cNvSpPr>
              <a:spLocks noChangeShapeType="1"/>
            </p:cNvSpPr>
            <p:nvPr/>
          </p:nvSpPr>
          <p:spPr bwMode="auto">
            <a:xfrm>
              <a:off x="480" y="1824"/>
              <a:ext cx="57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60" name="Line 1102"/>
            <p:cNvSpPr>
              <a:spLocks noChangeShapeType="1"/>
            </p:cNvSpPr>
            <p:nvPr/>
          </p:nvSpPr>
          <p:spPr bwMode="auto">
            <a:xfrm flipV="1">
              <a:off x="1056" y="1584"/>
              <a:ext cx="0" cy="24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61" name="Line 1103"/>
            <p:cNvSpPr>
              <a:spLocks noChangeShapeType="1"/>
            </p:cNvSpPr>
            <p:nvPr/>
          </p:nvSpPr>
          <p:spPr bwMode="auto">
            <a:xfrm>
              <a:off x="1056" y="1584"/>
              <a:ext cx="52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62" name="Line 1104"/>
            <p:cNvSpPr>
              <a:spLocks noChangeShapeType="1"/>
            </p:cNvSpPr>
            <p:nvPr/>
          </p:nvSpPr>
          <p:spPr bwMode="auto">
            <a:xfrm>
              <a:off x="1584" y="1152"/>
              <a:ext cx="0" cy="43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63" name="Line 1105"/>
            <p:cNvSpPr>
              <a:spLocks noChangeShapeType="1"/>
            </p:cNvSpPr>
            <p:nvPr/>
          </p:nvSpPr>
          <p:spPr bwMode="auto">
            <a:xfrm>
              <a:off x="480" y="1488"/>
              <a:ext cx="57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64" name="Line 1106"/>
            <p:cNvSpPr>
              <a:spLocks noChangeShapeType="1"/>
            </p:cNvSpPr>
            <p:nvPr/>
          </p:nvSpPr>
          <p:spPr bwMode="auto">
            <a:xfrm flipV="1">
              <a:off x="1056" y="1152"/>
              <a:ext cx="0" cy="33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65" name="Line 1107"/>
            <p:cNvSpPr>
              <a:spLocks noChangeShapeType="1"/>
            </p:cNvSpPr>
            <p:nvPr/>
          </p:nvSpPr>
          <p:spPr bwMode="auto">
            <a:xfrm>
              <a:off x="1056" y="1152"/>
              <a:ext cx="52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1931" name="Freeform 1108"/>
          <p:cNvSpPr>
            <a:spLocks/>
          </p:cNvSpPr>
          <p:nvPr/>
        </p:nvSpPr>
        <p:spPr bwMode="auto">
          <a:xfrm>
            <a:off x="444500" y="2113895"/>
            <a:ext cx="3149600" cy="2501900"/>
          </a:xfrm>
          <a:custGeom>
            <a:avLst/>
            <a:gdLst>
              <a:gd name="T0" fmla="*/ 2147483646 w 2048"/>
              <a:gd name="T1" fmla="*/ 2147483646 h 1712"/>
              <a:gd name="T2" fmla="*/ 2147483646 w 2048"/>
              <a:gd name="T3" fmla="*/ 2147483646 h 1712"/>
              <a:gd name="T4" fmla="*/ 2147483646 w 2048"/>
              <a:gd name="T5" fmla="*/ 2147483646 h 1712"/>
              <a:gd name="T6" fmla="*/ 2147483646 w 2048"/>
              <a:gd name="T7" fmla="*/ 2147483646 h 1712"/>
              <a:gd name="T8" fmla="*/ 2147483646 w 2048"/>
              <a:gd name="T9" fmla="*/ 2147483646 h 1712"/>
              <a:gd name="T10" fmla="*/ 2147483646 w 2048"/>
              <a:gd name="T11" fmla="*/ 2147483646 h 1712"/>
              <a:gd name="T12" fmla="*/ 2147483646 w 2048"/>
              <a:gd name="T13" fmla="*/ 2147483646 h 1712"/>
              <a:gd name="T14" fmla="*/ 2147483646 w 2048"/>
              <a:gd name="T15" fmla="*/ 2147483646 h 1712"/>
              <a:gd name="T16" fmla="*/ 2147483646 w 2048"/>
              <a:gd name="T17" fmla="*/ 2147483646 h 17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48"/>
              <a:gd name="T28" fmla="*/ 0 h 1712"/>
              <a:gd name="T29" fmla="*/ 2048 w 2048"/>
              <a:gd name="T30" fmla="*/ 1712 h 17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48" h="1712">
                <a:moveTo>
                  <a:pt x="256" y="136"/>
                </a:moveTo>
                <a:cubicBezTo>
                  <a:pt x="0" y="200"/>
                  <a:pt x="176" y="456"/>
                  <a:pt x="256" y="568"/>
                </a:cubicBezTo>
                <a:cubicBezTo>
                  <a:pt x="336" y="680"/>
                  <a:pt x="552" y="768"/>
                  <a:pt x="736" y="808"/>
                </a:cubicBezTo>
                <a:cubicBezTo>
                  <a:pt x="920" y="848"/>
                  <a:pt x="1256" y="680"/>
                  <a:pt x="1360" y="808"/>
                </a:cubicBezTo>
                <a:cubicBezTo>
                  <a:pt x="1464" y="936"/>
                  <a:pt x="1296" y="1440"/>
                  <a:pt x="1360" y="1576"/>
                </a:cubicBezTo>
                <a:cubicBezTo>
                  <a:pt x="1424" y="1712"/>
                  <a:pt x="1672" y="1680"/>
                  <a:pt x="1744" y="1624"/>
                </a:cubicBezTo>
                <a:cubicBezTo>
                  <a:pt x="1816" y="1568"/>
                  <a:pt x="1784" y="1480"/>
                  <a:pt x="1792" y="1240"/>
                </a:cubicBezTo>
                <a:cubicBezTo>
                  <a:pt x="1800" y="1000"/>
                  <a:pt x="2048" y="368"/>
                  <a:pt x="1792" y="184"/>
                </a:cubicBezTo>
                <a:cubicBezTo>
                  <a:pt x="1536" y="0"/>
                  <a:pt x="512" y="72"/>
                  <a:pt x="256" y="136"/>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32" name="Line 1109"/>
          <p:cNvSpPr>
            <a:spLocks noChangeShapeType="1"/>
          </p:cNvSpPr>
          <p:nvPr/>
        </p:nvSpPr>
        <p:spPr bwMode="auto">
          <a:xfrm>
            <a:off x="685800" y="1371600"/>
            <a:ext cx="0" cy="28194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33" name="Line 1110"/>
          <p:cNvSpPr>
            <a:spLocks noChangeShapeType="1"/>
          </p:cNvSpPr>
          <p:nvPr/>
        </p:nvSpPr>
        <p:spPr bwMode="auto">
          <a:xfrm>
            <a:off x="685800" y="4191000"/>
            <a:ext cx="25908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34" name="Line 1111"/>
          <p:cNvSpPr>
            <a:spLocks noChangeShapeType="1"/>
          </p:cNvSpPr>
          <p:nvPr/>
        </p:nvSpPr>
        <p:spPr bwMode="auto">
          <a:xfrm flipV="1">
            <a:off x="3276600" y="3810000"/>
            <a:ext cx="0" cy="3810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35" name="Line 1112"/>
          <p:cNvSpPr>
            <a:spLocks noChangeShapeType="1"/>
          </p:cNvSpPr>
          <p:nvPr/>
        </p:nvSpPr>
        <p:spPr bwMode="auto">
          <a:xfrm flipH="1">
            <a:off x="762000" y="3810000"/>
            <a:ext cx="25146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36" name="Line 1113"/>
          <p:cNvSpPr>
            <a:spLocks noChangeShapeType="1"/>
          </p:cNvSpPr>
          <p:nvPr/>
        </p:nvSpPr>
        <p:spPr bwMode="auto">
          <a:xfrm flipV="1">
            <a:off x="762000" y="1981200"/>
            <a:ext cx="0" cy="18288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37" name="Line 1114"/>
          <p:cNvSpPr>
            <a:spLocks noChangeShapeType="1"/>
          </p:cNvSpPr>
          <p:nvPr/>
        </p:nvSpPr>
        <p:spPr bwMode="auto">
          <a:xfrm>
            <a:off x="762000" y="1981200"/>
            <a:ext cx="6096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38" name="Line 1115"/>
          <p:cNvSpPr>
            <a:spLocks noChangeShapeType="1"/>
          </p:cNvSpPr>
          <p:nvPr/>
        </p:nvSpPr>
        <p:spPr bwMode="auto">
          <a:xfrm flipV="1">
            <a:off x="1371600" y="1371600"/>
            <a:ext cx="0" cy="6096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39" name="Line 1116"/>
          <p:cNvSpPr>
            <a:spLocks noChangeShapeType="1"/>
          </p:cNvSpPr>
          <p:nvPr/>
        </p:nvSpPr>
        <p:spPr bwMode="auto">
          <a:xfrm flipH="1">
            <a:off x="685800" y="1371600"/>
            <a:ext cx="6858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81940" name="Group 1"/>
          <p:cNvGrpSpPr>
            <a:grpSpLocks/>
          </p:cNvGrpSpPr>
          <p:nvPr/>
        </p:nvGrpSpPr>
        <p:grpSpPr bwMode="auto">
          <a:xfrm>
            <a:off x="4953000" y="609600"/>
            <a:ext cx="3740150" cy="2882900"/>
            <a:chOff x="4953000" y="609600"/>
            <a:chExt cx="3740150" cy="2882900"/>
          </a:xfrm>
        </p:grpSpPr>
        <p:sp>
          <p:nvSpPr>
            <p:cNvPr id="81943" name="Oval 1027"/>
            <p:cNvSpPr>
              <a:spLocks noChangeArrowheads="1"/>
            </p:cNvSpPr>
            <p:nvPr/>
          </p:nvSpPr>
          <p:spPr bwMode="auto">
            <a:xfrm>
              <a:off x="4953000" y="1447800"/>
              <a:ext cx="673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Comic Sans MS" panose="030F0702030302020204" pitchFamily="66" charset="0"/>
                <a:ea typeface="MS PGothic" panose="020B0600070205080204" pitchFamily="34" charset="-128"/>
                <a:cs typeface="+mn-cs"/>
              </a:endParaRPr>
            </a:p>
          </p:txBody>
        </p:sp>
        <p:sp>
          <p:nvSpPr>
            <p:cNvPr id="81944" name="Oval 1028"/>
            <p:cNvSpPr>
              <a:spLocks noChangeArrowheads="1"/>
            </p:cNvSpPr>
            <p:nvPr/>
          </p:nvSpPr>
          <p:spPr bwMode="auto">
            <a:xfrm>
              <a:off x="7086600" y="1447800"/>
              <a:ext cx="673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Comic Sans MS" panose="030F0702030302020204" pitchFamily="66" charset="0"/>
                <a:ea typeface="MS PGothic" panose="020B0600070205080204" pitchFamily="34" charset="-128"/>
                <a:cs typeface="+mn-cs"/>
              </a:endParaRPr>
            </a:p>
          </p:txBody>
        </p:sp>
        <p:sp>
          <p:nvSpPr>
            <p:cNvPr id="81945" name="Oval 1029"/>
            <p:cNvSpPr>
              <a:spLocks noChangeArrowheads="1"/>
            </p:cNvSpPr>
            <p:nvPr/>
          </p:nvSpPr>
          <p:spPr bwMode="auto">
            <a:xfrm>
              <a:off x="4953000" y="2819400"/>
              <a:ext cx="673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Comic Sans MS" panose="030F0702030302020204" pitchFamily="66" charset="0"/>
                <a:ea typeface="MS PGothic" panose="020B0600070205080204" pitchFamily="34" charset="-128"/>
                <a:cs typeface="+mn-cs"/>
              </a:endParaRPr>
            </a:p>
          </p:txBody>
        </p:sp>
        <p:sp>
          <p:nvSpPr>
            <p:cNvPr id="81946" name="Oval 1030"/>
            <p:cNvSpPr>
              <a:spLocks noChangeArrowheads="1"/>
            </p:cNvSpPr>
            <p:nvPr/>
          </p:nvSpPr>
          <p:spPr bwMode="auto">
            <a:xfrm>
              <a:off x="7010400" y="2819400"/>
              <a:ext cx="673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Comic Sans MS" panose="030F0702030302020204" pitchFamily="66" charset="0"/>
                <a:ea typeface="MS PGothic" panose="020B0600070205080204" pitchFamily="34" charset="-128"/>
                <a:cs typeface="+mn-cs"/>
              </a:endParaRPr>
            </a:p>
          </p:txBody>
        </p:sp>
        <p:sp>
          <p:nvSpPr>
            <p:cNvPr id="81947" name="Rectangle 1031"/>
            <p:cNvSpPr>
              <a:spLocks noChangeArrowheads="1"/>
            </p:cNvSpPr>
            <p:nvPr/>
          </p:nvSpPr>
          <p:spPr bwMode="auto">
            <a:xfrm>
              <a:off x="5029200" y="1600200"/>
              <a:ext cx="4683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0" normalizeH="0" baseline="0" noProof="0">
                  <a:ln>
                    <a:noFill/>
                  </a:ln>
                  <a:solidFill>
                    <a:prstClr val="black"/>
                  </a:solidFill>
                  <a:effectLst/>
                  <a:uLnTx/>
                  <a:uFillTx/>
                  <a:latin typeface="Comic Sans MS" panose="030F0702030302020204" pitchFamily="66" charset="0"/>
                  <a:ea typeface="MS PGothic" panose="020B0600070205080204" pitchFamily="34" charset="-128"/>
                  <a:cs typeface="+mn-cs"/>
                </a:rPr>
                <a:t>T1</a:t>
              </a:r>
            </a:p>
          </p:txBody>
        </p:sp>
        <p:sp>
          <p:nvSpPr>
            <p:cNvPr id="81948" name="Rectangle 1032"/>
            <p:cNvSpPr>
              <a:spLocks noChangeArrowheads="1"/>
            </p:cNvSpPr>
            <p:nvPr/>
          </p:nvSpPr>
          <p:spPr bwMode="auto">
            <a:xfrm>
              <a:off x="7162800" y="1600200"/>
              <a:ext cx="5095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0" normalizeH="0" baseline="0" noProof="0">
                  <a:ln>
                    <a:noFill/>
                  </a:ln>
                  <a:solidFill>
                    <a:prstClr val="black"/>
                  </a:solidFill>
                  <a:effectLst/>
                  <a:uLnTx/>
                  <a:uFillTx/>
                  <a:latin typeface="Comic Sans MS" panose="030F0702030302020204" pitchFamily="66" charset="0"/>
                  <a:ea typeface="MS PGothic" panose="020B0600070205080204" pitchFamily="34" charset="-128"/>
                  <a:cs typeface="+mn-cs"/>
                </a:rPr>
                <a:t>T2</a:t>
              </a:r>
            </a:p>
          </p:txBody>
        </p:sp>
        <p:sp>
          <p:nvSpPr>
            <p:cNvPr id="81949" name="Rectangle 1033"/>
            <p:cNvSpPr>
              <a:spLocks noChangeArrowheads="1"/>
            </p:cNvSpPr>
            <p:nvPr/>
          </p:nvSpPr>
          <p:spPr bwMode="auto">
            <a:xfrm>
              <a:off x="5029200" y="2971800"/>
              <a:ext cx="5095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0" normalizeH="0" baseline="0" noProof="0">
                  <a:ln>
                    <a:noFill/>
                  </a:ln>
                  <a:solidFill>
                    <a:prstClr val="black"/>
                  </a:solidFill>
                  <a:effectLst/>
                  <a:uLnTx/>
                  <a:uFillTx/>
                  <a:latin typeface="Comic Sans MS" panose="030F0702030302020204" pitchFamily="66" charset="0"/>
                  <a:ea typeface="MS PGothic" panose="020B0600070205080204" pitchFamily="34" charset="-128"/>
                  <a:cs typeface="+mn-cs"/>
                </a:rPr>
                <a:t>T4</a:t>
              </a:r>
            </a:p>
          </p:txBody>
        </p:sp>
        <p:sp>
          <p:nvSpPr>
            <p:cNvPr id="81950" name="Rectangle 1034"/>
            <p:cNvSpPr>
              <a:spLocks noChangeArrowheads="1"/>
            </p:cNvSpPr>
            <p:nvPr/>
          </p:nvSpPr>
          <p:spPr bwMode="auto">
            <a:xfrm>
              <a:off x="7086600" y="2971800"/>
              <a:ext cx="5095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0" normalizeH="0" baseline="0" noProof="0">
                  <a:ln>
                    <a:noFill/>
                  </a:ln>
                  <a:solidFill>
                    <a:prstClr val="black"/>
                  </a:solidFill>
                  <a:effectLst/>
                  <a:uLnTx/>
                  <a:uFillTx/>
                  <a:latin typeface="Comic Sans MS" panose="030F0702030302020204" pitchFamily="66" charset="0"/>
                  <a:ea typeface="MS PGothic" panose="020B0600070205080204" pitchFamily="34" charset="-128"/>
                  <a:cs typeface="+mn-cs"/>
                </a:rPr>
                <a:t>T3</a:t>
              </a:r>
            </a:p>
          </p:txBody>
        </p:sp>
        <p:sp>
          <p:nvSpPr>
            <p:cNvPr id="81951" name="Line 1035"/>
            <p:cNvSpPr>
              <a:spLocks noChangeShapeType="1"/>
            </p:cNvSpPr>
            <p:nvPr/>
          </p:nvSpPr>
          <p:spPr bwMode="auto">
            <a:xfrm>
              <a:off x="5638800" y="1752600"/>
              <a:ext cx="14478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52" name="Line 1036"/>
            <p:cNvSpPr>
              <a:spLocks noChangeShapeType="1"/>
            </p:cNvSpPr>
            <p:nvPr/>
          </p:nvSpPr>
          <p:spPr bwMode="auto">
            <a:xfrm>
              <a:off x="7391400" y="2133600"/>
              <a:ext cx="0" cy="685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53" name="Line 1037"/>
            <p:cNvSpPr>
              <a:spLocks noChangeShapeType="1"/>
            </p:cNvSpPr>
            <p:nvPr/>
          </p:nvSpPr>
          <p:spPr bwMode="auto">
            <a:xfrm flipV="1">
              <a:off x="5562600" y="1981200"/>
              <a:ext cx="1600200" cy="9144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54" name="Text Box 1062"/>
            <p:cNvSpPr txBox="1">
              <a:spLocks noChangeArrowheads="1"/>
            </p:cNvSpPr>
            <p:nvPr/>
          </p:nvSpPr>
          <p:spPr bwMode="auto">
            <a:xfrm>
              <a:off x="4953000" y="609600"/>
              <a:ext cx="23907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Comic Sans MS" panose="030F0702030302020204" pitchFamily="66" charset="0"/>
                  <a:ea typeface="MS PGothic" panose="020B0600070205080204" pitchFamily="34" charset="-128"/>
                  <a:cs typeface="+mn-cs"/>
                </a:rPr>
                <a:t>Wait-for graph</a:t>
              </a:r>
            </a:p>
          </p:txBody>
        </p:sp>
        <p:sp>
          <p:nvSpPr>
            <p:cNvPr id="81955" name="Text Box 1117"/>
            <p:cNvSpPr txBox="1">
              <a:spLocks noChangeArrowheads="1"/>
            </p:cNvSpPr>
            <p:nvPr/>
          </p:nvSpPr>
          <p:spPr bwMode="auto">
            <a:xfrm>
              <a:off x="5791200" y="1219200"/>
              <a:ext cx="1214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(Wait for B)</a:t>
              </a:r>
            </a:p>
          </p:txBody>
        </p:sp>
        <p:sp>
          <p:nvSpPr>
            <p:cNvPr id="81956" name="Text Box 1118"/>
            <p:cNvSpPr txBox="1">
              <a:spLocks noChangeArrowheads="1"/>
            </p:cNvSpPr>
            <p:nvPr/>
          </p:nvSpPr>
          <p:spPr bwMode="auto">
            <a:xfrm>
              <a:off x="7467600" y="2286000"/>
              <a:ext cx="1225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(Wait for C)</a:t>
              </a:r>
            </a:p>
          </p:txBody>
        </p:sp>
        <p:sp>
          <p:nvSpPr>
            <p:cNvPr id="81957" name="Text Box 1119"/>
            <p:cNvSpPr txBox="1">
              <a:spLocks noChangeArrowheads="1"/>
            </p:cNvSpPr>
            <p:nvPr/>
          </p:nvSpPr>
          <p:spPr bwMode="auto">
            <a:xfrm>
              <a:off x="5638800" y="2819400"/>
              <a:ext cx="1214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(Wait for B)</a:t>
              </a:r>
            </a:p>
          </p:txBody>
        </p:sp>
      </p:grpSp>
      <p:sp>
        <p:nvSpPr>
          <p:cNvPr id="81941" name="Line 1121"/>
          <p:cNvSpPr>
            <a:spLocks noChangeShapeType="1"/>
          </p:cNvSpPr>
          <p:nvPr/>
        </p:nvSpPr>
        <p:spPr bwMode="auto">
          <a:xfrm>
            <a:off x="3352800" y="5105400"/>
            <a:ext cx="121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42" name="Text Box 1122"/>
          <p:cNvSpPr txBox="1">
            <a:spLocks noChangeArrowheads="1"/>
          </p:cNvSpPr>
          <p:nvPr/>
        </p:nvSpPr>
        <p:spPr bwMode="auto">
          <a:xfrm>
            <a:off x="2286000" y="4800600"/>
            <a:ext cx="12176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0" normalizeH="0" baseline="0" noProof="0">
                <a:ln>
                  <a:noFill/>
                </a:ln>
                <a:solidFill>
                  <a:prstClr val="black"/>
                </a:solidFill>
                <a:effectLst/>
                <a:uLnTx/>
                <a:uFillTx/>
                <a:latin typeface="Trebuchet MS" panose="020B0603020202020204" pitchFamily="34" charset="0"/>
                <a:ea typeface="MS PGothic" panose="020B0600070205080204" pitchFamily="34" charset="-128"/>
                <a:cs typeface="+mn-cs"/>
              </a:rPr>
              <a:t>Cyclic</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0" normalizeH="0" baseline="0" noProof="0">
                <a:ln>
                  <a:noFill/>
                </a:ln>
                <a:solidFill>
                  <a:prstClr val="black"/>
                </a:solidFill>
                <a:effectLst/>
                <a:uLnTx/>
                <a:uFillTx/>
                <a:latin typeface="Trebuchet MS" panose="020B0603020202020204" pitchFamily="34" charset="0"/>
                <a:ea typeface="MS PGothic" panose="020B0600070205080204" pitchFamily="34" charset="-128"/>
                <a:cs typeface="+mn-cs"/>
              </a:rPr>
              <a:t>Deadlock</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11600" y="1468800"/>
              <a:ext cx="5374440" cy="4646520"/>
            </p14:xfrm>
          </p:contentPart>
        </mc:Choice>
        <mc:Fallback xmlns="">
          <p:pic>
            <p:nvPicPr>
              <p:cNvPr id="2" name="Ink 1"/>
              <p:cNvPicPr/>
              <p:nvPr/>
            </p:nvPicPr>
            <p:blipFill>
              <a:blip r:embed="rId4"/>
              <a:stretch>
                <a:fillRect/>
              </a:stretch>
            </p:blipFill>
            <p:spPr>
              <a:xfrm>
                <a:off x="100080" y="1458720"/>
                <a:ext cx="5397120" cy="4667040"/>
              </a:xfrm>
              <a:prstGeom prst="rect">
                <a:avLst/>
              </a:prstGeom>
            </p:spPr>
          </p:pic>
        </mc:Fallback>
      </mc:AlternateContent>
    </p:spTree>
    <p:extLst>
      <p:ext uri="{BB962C8B-B14F-4D97-AF65-F5344CB8AC3E}">
        <p14:creationId xmlns:p14="http://schemas.microsoft.com/office/powerpoint/2010/main" val="38791736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93D2A1AF-FDB0-2C4E-8674-D5C96B978B9B}"/>
              </a:ext>
            </a:extLst>
          </p:cNvPr>
          <p:cNvSpPr>
            <a:spLocks noChangeArrowheads="1"/>
          </p:cNvSpPr>
          <p:nvPr/>
        </p:nvSpPr>
        <p:spPr bwMode="auto">
          <a:xfrm>
            <a:off x="838200" y="419100"/>
            <a:ext cx="77724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0"/>
              </a:spcBef>
              <a:buFontTx/>
              <a:buNone/>
              <a:defRPr/>
            </a:pPr>
            <a:r>
              <a:rPr lang="en-US" altLang="en-US" sz="3600">
                <a:solidFill>
                  <a:schemeClr val="tx2"/>
                </a:solidFill>
                <a:latin typeface="+mn-ea"/>
                <a:ea typeface="+mn-ea"/>
              </a:rPr>
              <a:t>Dealing with Deadlock 2: Prevention</a:t>
            </a:r>
          </a:p>
        </p:txBody>
      </p:sp>
      <p:sp>
        <p:nvSpPr>
          <p:cNvPr id="83970" name="Rectangle 3">
            <a:extLst>
              <a:ext uri="{FF2B5EF4-FFF2-40B4-BE49-F238E27FC236}">
                <a16:creationId xmlns:a16="http://schemas.microsoft.com/office/drawing/2014/main" id="{8D81D0EF-3EE9-5448-B2F0-EA5692012D1A}"/>
              </a:ext>
            </a:extLst>
          </p:cNvPr>
          <p:cNvSpPr>
            <a:spLocks noChangeArrowheads="1"/>
          </p:cNvSpPr>
          <p:nvPr/>
        </p:nvSpPr>
        <p:spPr bwMode="auto">
          <a:xfrm>
            <a:off x="336883" y="1524000"/>
            <a:ext cx="8720489"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200150" indent="-28575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2800" dirty="0">
                <a:latin typeface="Comic Sans MS" panose="030F0702030302020204" pitchFamily="66" charset="0"/>
              </a:rPr>
              <a:t>Assign priorities based on timestamps</a:t>
            </a:r>
          </a:p>
          <a:p>
            <a:pPr lvl="1" eaLnBrk="1" hangingPunct="1">
              <a:buFont typeface="Comic Sans MS" panose="030F0702030302020204" pitchFamily="66" charset="0"/>
              <a:buChar char="-"/>
            </a:pPr>
            <a:r>
              <a:rPr lang="en-US" altLang="en-US" sz="2000" dirty="0">
                <a:latin typeface="Comic Sans MS" panose="030F0702030302020204" pitchFamily="66" charset="0"/>
              </a:rPr>
              <a:t>The lower the timestamp, the higher is transaction</a:t>
            </a:r>
            <a:r>
              <a:rPr lang="ja-JP" altLang="en-US" sz="2000" dirty="0">
                <a:latin typeface="Comic Sans MS" panose="030F0702030302020204" pitchFamily="66" charset="0"/>
              </a:rPr>
              <a:t>’</a:t>
            </a:r>
            <a:r>
              <a:rPr lang="en-US" altLang="ja-JP" sz="2000" dirty="0">
                <a:latin typeface="Comic Sans MS" panose="030F0702030302020204" pitchFamily="66" charset="0"/>
              </a:rPr>
              <a:t>s priority</a:t>
            </a:r>
            <a:endParaRPr lang="en-US" altLang="ja-JP" dirty="0">
              <a:latin typeface="Comic Sans MS" panose="030F0702030302020204" pitchFamily="66" charset="0"/>
            </a:endParaRPr>
          </a:p>
          <a:p>
            <a:pPr eaLnBrk="1" hangingPunct="1"/>
            <a:r>
              <a:rPr lang="en-US" altLang="en-US" sz="2800" dirty="0">
                <a:latin typeface="Comic Sans MS" panose="030F0702030302020204" pitchFamily="66" charset="0"/>
              </a:rPr>
              <a:t>Assume </a:t>
            </a:r>
            <a:r>
              <a:rPr lang="en-US" altLang="en-US" sz="2800" dirty="0" err="1">
                <a:latin typeface="Comic Sans MS" panose="030F0702030302020204" pitchFamily="66" charset="0"/>
              </a:rPr>
              <a:t>Ti</a:t>
            </a:r>
            <a:r>
              <a:rPr lang="en-US" altLang="en-US" sz="2800" dirty="0">
                <a:latin typeface="Comic Sans MS" panose="030F0702030302020204" pitchFamily="66" charset="0"/>
              </a:rPr>
              <a:t> wants a lock that </a:t>
            </a:r>
            <a:r>
              <a:rPr lang="en-US" altLang="en-US" sz="2800" dirty="0" err="1">
                <a:latin typeface="Comic Sans MS" panose="030F0702030302020204" pitchFamily="66" charset="0"/>
              </a:rPr>
              <a:t>Tj</a:t>
            </a:r>
            <a:r>
              <a:rPr lang="en-US" altLang="en-US" sz="2800" dirty="0">
                <a:latin typeface="Comic Sans MS" panose="030F0702030302020204" pitchFamily="66" charset="0"/>
              </a:rPr>
              <a:t> holds</a:t>
            </a:r>
          </a:p>
          <a:p>
            <a:pPr lvl="1" eaLnBrk="1" hangingPunct="1">
              <a:buFont typeface="Comic Sans MS" panose="030F0702030302020204" pitchFamily="66" charset="0"/>
              <a:buChar char="-"/>
            </a:pPr>
            <a:r>
              <a:rPr lang="en-US" altLang="en-US" sz="2400" dirty="0">
                <a:latin typeface="Comic Sans MS" panose="030F0702030302020204" pitchFamily="66" charset="0"/>
              </a:rPr>
              <a:t>Wait-die: </a:t>
            </a:r>
            <a:r>
              <a:rPr lang="en-US" altLang="en-US" sz="2000" dirty="0">
                <a:latin typeface="Comic Sans MS" panose="030F0702030302020204" pitchFamily="66" charset="0"/>
              </a:rPr>
              <a:t>(the older waits for the younger)</a:t>
            </a:r>
            <a:r>
              <a:rPr lang="en-US" altLang="en-US" sz="2400" dirty="0">
                <a:latin typeface="Comic Sans MS" panose="030F0702030302020204" pitchFamily="66" charset="0"/>
              </a:rPr>
              <a:t> </a:t>
            </a:r>
          </a:p>
          <a:p>
            <a:pPr lvl="2" eaLnBrk="1" hangingPunct="1">
              <a:buSzPct val="75000"/>
            </a:pPr>
            <a:r>
              <a:rPr lang="en-US" altLang="en-US" sz="2000" dirty="0">
                <a:latin typeface="Comic Sans MS" panose="030F0702030302020204" pitchFamily="66" charset="0"/>
              </a:rPr>
              <a:t>If the older has higher priority, let it wait; </a:t>
            </a:r>
          </a:p>
          <a:p>
            <a:pPr lvl="2" eaLnBrk="1" hangingPunct="1">
              <a:buSzPct val="75000"/>
            </a:pPr>
            <a:r>
              <a:rPr lang="en-US" altLang="en-US" sz="2000" dirty="0">
                <a:latin typeface="Comic Sans MS" panose="030F0702030302020204" pitchFamily="66" charset="0"/>
              </a:rPr>
              <a:t>Otherwise, abort the older</a:t>
            </a:r>
          </a:p>
          <a:p>
            <a:pPr lvl="1" eaLnBrk="1" hangingPunct="1">
              <a:buSzPct val="75000"/>
              <a:buFont typeface="Comic Sans MS" panose="030F0702030302020204" pitchFamily="66" charset="0"/>
              <a:buChar char="-"/>
            </a:pPr>
            <a:r>
              <a:rPr lang="en-US" altLang="en-US" sz="2400" dirty="0">
                <a:latin typeface="Comic Sans MS" panose="030F0702030302020204" pitchFamily="66" charset="0"/>
              </a:rPr>
              <a:t>Wound-wait: </a:t>
            </a:r>
            <a:r>
              <a:rPr lang="en-US" altLang="en-US" sz="2000" dirty="0">
                <a:latin typeface="Comic Sans MS" panose="030F0702030302020204" pitchFamily="66" charset="0"/>
              </a:rPr>
              <a:t>(the younger waits for the older)</a:t>
            </a:r>
          </a:p>
          <a:p>
            <a:pPr lvl="2" eaLnBrk="1" hangingPunct="1">
              <a:buSzPct val="75000"/>
            </a:pPr>
            <a:r>
              <a:rPr lang="en-US" altLang="en-US" sz="2000" dirty="0">
                <a:latin typeface="Comic Sans MS" panose="030F0702030302020204" pitchFamily="66" charset="0"/>
              </a:rPr>
              <a:t>If the older has higher priority, abort the younger; </a:t>
            </a:r>
          </a:p>
          <a:p>
            <a:pPr lvl="2" eaLnBrk="1" hangingPunct="1">
              <a:buSzPct val="75000"/>
            </a:pPr>
            <a:r>
              <a:rPr lang="en-US" altLang="en-US" sz="2000" dirty="0">
                <a:latin typeface="Comic Sans MS" panose="030F0702030302020204" pitchFamily="66" charset="0"/>
              </a:rPr>
              <a:t>Otherwise, let it wait</a:t>
            </a:r>
            <a:endParaRPr lang="en-US" altLang="en-US" dirty="0">
              <a:latin typeface="Comic Sans MS" panose="030F0702030302020204" pitchFamily="66" charset="0"/>
            </a:endParaRPr>
          </a:p>
          <a:p>
            <a:pPr eaLnBrk="1" hangingPunct="1"/>
            <a:r>
              <a:rPr lang="en-US" altLang="en-US" sz="2800" dirty="0">
                <a:latin typeface="Comic Sans MS" panose="030F0702030302020204" pitchFamily="66" charset="0"/>
              </a:rPr>
              <a:t>If a transaction re-starts (younger transaction restarts), make sure it has its original timestamp so that no transaction is perennially aborted</a:t>
            </a:r>
            <a:endParaRPr lang="en-US" altLang="en-US" dirty="0">
              <a:latin typeface="Comic Sans MS" panose="030F0702030302020204" pitchFamily="66" charset="0"/>
            </a:endParaRPr>
          </a:p>
        </p:txBody>
      </p:sp>
    </p:spTree>
    <p:extLst>
      <p:ext uri="{BB962C8B-B14F-4D97-AF65-F5344CB8AC3E}">
        <p14:creationId xmlns:p14="http://schemas.microsoft.com/office/powerpoint/2010/main" val="477324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E66BE243-D34B-584C-A4C8-759F4FCFAFB0}"/>
              </a:ext>
            </a:extLst>
          </p:cNvPr>
          <p:cNvSpPr>
            <a:spLocks noChangeArrowheads="1"/>
          </p:cNvSpPr>
          <p:nvPr/>
        </p:nvSpPr>
        <p:spPr bwMode="auto">
          <a:xfrm>
            <a:off x="609600" y="4572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0"/>
              </a:spcBef>
              <a:buFontTx/>
              <a:buNone/>
              <a:defRPr/>
            </a:pPr>
            <a:r>
              <a:rPr lang="en-US" altLang="en-US" sz="4000">
                <a:solidFill>
                  <a:schemeClr val="tx2"/>
                </a:solidFill>
                <a:latin typeface="+mn-lt"/>
              </a:rPr>
              <a:t>Performance of Locking</a:t>
            </a:r>
          </a:p>
        </p:txBody>
      </p:sp>
      <p:sp>
        <p:nvSpPr>
          <p:cNvPr id="86018" name="Rectangle 3">
            <a:extLst>
              <a:ext uri="{FF2B5EF4-FFF2-40B4-BE49-F238E27FC236}">
                <a16:creationId xmlns:a16="http://schemas.microsoft.com/office/drawing/2014/main" id="{D38858EB-9F48-0846-B2A5-E2AA99DEE18F}"/>
              </a:ext>
            </a:extLst>
          </p:cNvPr>
          <p:cNvSpPr>
            <a:spLocks noChangeArrowheads="1"/>
          </p:cNvSpPr>
          <p:nvPr/>
        </p:nvSpPr>
        <p:spPr bwMode="auto">
          <a:xfrm>
            <a:off x="609600" y="1524000"/>
            <a:ext cx="7924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2800"/>
              <a:t>Locked-based schemes resolve conflict using blocking and aborting, both incurring performance penalty</a:t>
            </a:r>
          </a:p>
          <a:p>
            <a:pPr lvl="1" eaLnBrk="1" hangingPunct="1">
              <a:buFontTx/>
              <a:buChar char="•"/>
            </a:pPr>
            <a:r>
              <a:rPr lang="en-US" altLang="en-US" sz="2400"/>
              <a:t>Blocked transactions may hold locks that force other transactions to wait</a:t>
            </a:r>
          </a:p>
          <a:p>
            <a:pPr lvl="1" eaLnBrk="1" hangingPunct="1">
              <a:buFontTx/>
              <a:buChar char="•"/>
            </a:pPr>
            <a:r>
              <a:rPr lang="en-US" altLang="en-US" sz="2400"/>
              <a:t>Aborted transactions need to be rolled back and restarted</a:t>
            </a:r>
          </a:p>
          <a:p>
            <a:pPr eaLnBrk="1" hangingPunct="1"/>
            <a:r>
              <a:rPr lang="en-US" altLang="en-US" sz="2800"/>
              <a:t>Increasing the number of transactions will initially increase the concurrency, but when the number of deadlocks increase to certain level (i.e., thrashing), the performance starts to downgrade</a:t>
            </a:r>
          </a:p>
          <a:p>
            <a:pPr lvl="1" eaLnBrk="1" hangingPunct="1">
              <a:buFontTx/>
              <a:buChar char="•"/>
            </a:pPr>
            <a:endParaRPr lang="en-US" altLang="en-US"/>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963360" y="2395440"/>
              <a:ext cx="7522200" cy="1752840"/>
            </p14:xfrm>
          </p:contentPart>
        </mc:Choice>
        <mc:Fallback xmlns="">
          <p:pic>
            <p:nvPicPr>
              <p:cNvPr id="2" name="Ink 1"/>
              <p:cNvPicPr/>
              <p:nvPr/>
            </p:nvPicPr>
            <p:blipFill>
              <a:blip r:embed="rId4"/>
              <a:stretch>
                <a:fillRect/>
              </a:stretch>
            </p:blipFill>
            <p:spPr>
              <a:xfrm>
                <a:off x="952560" y="2387160"/>
                <a:ext cx="7541280" cy="1771560"/>
              </a:xfrm>
              <a:prstGeom prst="rect">
                <a:avLst/>
              </a:prstGeom>
            </p:spPr>
          </p:pic>
        </mc:Fallback>
      </mc:AlternateContent>
    </p:spTree>
    <p:extLst>
      <p:ext uri="{BB962C8B-B14F-4D97-AF65-F5344CB8AC3E}">
        <p14:creationId xmlns:p14="http://schemas.microsoft.com/office/powerpoint/2010/main" val="9458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ext Box 2">
            <a:extLst>
              <a:ext uri="{FF2B5EF4-FFF2-40B4-BE49-F238E27FC236}">
                <a16:creationId xmlns:a16="http://schemas.microsoft.com/office/drawing/2014/main" id="{37D3698C-E3CE-1545-8CBE-7A21705FA6AE}"/>
              </a:ext>
            </a:extLst>
          </p:cNvPr>
          <p:cNvSpPr txBox="1">
            <a:spLocks noChangeArrowheads="1"/>
          </p:cNvSpPr>
          <p:nvPr/>
        </p:nvSpPr>
        <p:spPr bwMode="auto">
          <a:xfrm>
            <a:off x="676275" y="1295400"/>
            <a:ext cx="8162925"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800100" indent="-34290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ts val="600"/>
              </a:spcBef>
              <a:defRPr/>
            </a:pPr>
            <a:r>
              <a:rPr lang="en-US" altLang="en-US" sz="2800" dirty="0">
                <a:latin typeface="+mn-lt"/>
              </a:rPr>
              <a:t>Should we use deadlock prevention or deadlock detection? </a:t>
            </a:r>
          </a:p>
          <a:p>
            <a:pPr eaLnBrk="1" hangingPunct="1">
              <a:spcBef>
                <a:spcPts val="600"/>
              </a:spcBef>
              <a:defRPr/>
            </a:pPr>
            <a:r>
              <a:rPr lang="en-US" altLang="en-US" sz="2800" dirty="0">
                <a:latin typeface="+mn-lt"/>
              </a:rPr>
              <a:t>How frequently should we check for deadlocks?</a:t>
            </a:r>
          </a:p>
          <a:p>
            <a:pPr eaLnBrk="1" hangingPunct="1">
              <a:spcBef>
                <a:spcPts val="600"/>
              </a:spcBef>
              <a:defRPr/>
            </a:pPr>
            <a:r>
              <a:rPr lang="en-US" altLang="en-US" sz="2800" dirty="0">
                <a:latin typeface="+mn-lt"/>
              </a:rPr>
              <a:t>When deadlock occurs, which transaction should be aborted?</a:t>
            </a:r>
          </a:p>
          <a:p>
            <a:pPr eaLnBrk="1" hangingPunct="1">
              <a:spcBef>
                <a:spcPts val="600"/>
              </a:spcBef>
              <a:defRPr/>
            </a:pPr>
            <a:r>
              <a:rPr lang="en-US" altLang="en-US" sz="2800" dirty="0">
                <a:latin typeface="+mn-lt"/>
              </a:rPr>
              <a:t>Detection-based schemes work well in practice.</a:t>
            </a:r>
          </a:p>
          <a:p>
            <a:pPr eaLnBrk="1" hangingPunct="1">
              <a:spcBef>
                <a:spcPts val="600"/>
              </a:spcBef>
              <a:defRPr/>
            </a:pPr>
            <a:r>
              <a:rPr lang="en-US" altLang="en-US" sz="2800" dirty="0">
                <a:latin typeface="+mn-lt"/>
              </a:rPr>
              <a:t>Choice of deadlock victim to be aborted:</a:t>
            </a:r>
          </a:p>
          <a:p>
            <a:pPr lvl="1" eaLnBrk="1" hangingPunct="1">
              <a:spcBef>
                <a:spcPts val="600"/>
              </a:spcBef>
              <a:buFont typeface="Wingdings" pitchFamily="2" charset="2"/>
              <a:buChar char="§"/>
              <a:defRPr/>
            </a:pPr>
            <a:r>
              <a:rPr lang="en-US" altLang="en-US" sz="2400" dirty="0">
                <a:latin typeface="+mn-lt"/>
              </a:rPr>
              <a:t>Transaction with fewest locks</a:t>
            </a:r>
          </a:p>
          <a:p>
            <a:pPr lvl="1" eaLnBrk="1" hangingPunct="1">
              <a:spcBef>
                <a:spcPts val="600"/>
              </a:spcBef>
              <a:buFont typeface="Wingdings" pitchFamily="2" charset="2"/>
              <a:buChar char="§"/>
              <a:defRPr/>
            </a:pPr>
            <a:r>
              <a:rPr lang="en-US" altLang="en-US" sz="2400" dirty="0">
                <a:latin typeface="+mn-lt"/>
              </a:rPr>
              <a:t>Transaction that has done the least work</a:t>
            </a:r>
          </a:p>
          <a:p>
            <a:pPr lvl="1" eaLnBrk="1" hangingPunct="1">
              <a:spcBef>
                <a:spcPts val="600"/>
              </a:spcBef>
              <a:buFont typeface="Wingdings" pitchFamily="2" charset="2"/>
              <a:buChar char="§"/>
              <a:defRPr/>
            </a:pPr>
            <a:r>
              <a:rPr lang="en-US" altLang="en-US" sz="2400" dirty="0">
                <a:latin typeface="+mn-lt"/>
              </a:rPr>
              <a:t>Transaction that is farthest from completion</a:t>
            </a:r>
          </a:p>
          <a:p>
            <a:pPr lvl="1" eaLnBrk="1" hangingPunct="1">
              <a:spcBef>
                <a:spcPts val="600"/>
              </a:spcBef>
              <a:buFont typeface="Wingdings" pitchFamily="2" charset="2"/>
              <a:buChar char="§"/>
              <a:defRPr/>
            </a:pPr>
            <a:r>
              <a:rPr lang="en-US" altLang="en-US" sz="2400" dirty="0">
                <a:latin typeface="+mn-lt"/>
              </a:rPr>
              <a:t>There is a rich literature on this topic</a:t>
            </a:r>
          </a:p>
        </p:txBody>
      </p:sp>
      <p:sp>
        <p:nvSpPr>
          <p:cNvPr id="88066" name="Rectangle 2">
            <a:extLst>
              <a:ext uri="{FF2B5EF4-FFF2-40B4-BE49-F238E27FC236}">
                <a16:creationId xmlns:a16="http://schemas.microsoft.com/office/drawing/2014/main" id="{58198F73-BDE7-6048-B2BB-62242A010961}"/>
              </a:ext>
            </a:extLst>
          </p:cNvPr>
          <p:cNvSpPr>
            <a:spLocks noChangeArrowheads="1"/>
          </p:cNvSpPr>
          <p:nvPr/>
        </p:nvSpPr>
        <p:spPr bwMode="auto">
          <a:xfrm>
            <a:off x="685800" y="1143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0"/>
              </a:spcBef>
              <a:buFontTx/>
              <a:buNone/>
              <a:defRPr/>
            </a:pPr>
            <a:r>
              <a:rPr lang="en-US" altLang="en-US" sz="3600" dirty="0">
                <a:latin typeface="+mn-lt"/>
              </a:rPr>
              <a:t>Relevant Questions with Lock-Based Concurrency Control</a:t>
            </a:r>
          </a:p>
        </p:txBody>
      </p:sp>
    </p:spTree>
    <p:extLst>
      <p:ext uri="{BB962C8B-B14F-4D97-AF65-F5344CB8AC3E}">
        <p14:creationId xmlns:p14="http://schemas.microsoft.com/office/powerpoint/2010/main" val="946248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ext Box 3">
            <a:extLst>
              <a:ext uri="{FF2B5EF4-FFF2-40B4-BE49-F238E27FC236}">
                <a16:creationId xmlns:a16="http://schemas.microsoft.com/office/drawing/2014/main" id="{AA4F933D-4C0F-824F-8A77-67D03422418E}"/>
              </a:ext>
            </a:extLst>
          </p:cNvPr>
          <p:cNvSpPr txBox="1">
            <a:spLocks noChangeArrowheads="1"/>
          </p:cNvSpPr>
          <p:nvPr/>
        </p:nvSpPr>
        <p:spPr bwMode="auto">
          <a:xfrm>
            <a:off x="457200" y="2209800"/>
            <a:ext cx="2406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defRPr/>
            </a:pPr>
            <a:r>
              <a:rPr lang="en-US" altLang="en-US" sz="2800">
                <a:latin typeface="+mn-lt"/>
              </a:rPr>
              <a:t>Lock insertions</a:t>
            </a:r>
          </a:p>
        </p:txBody>
      </p:sp>
      <p:sp>
        <p:nvSpPr>
          <p:cNvPr id="90114" name="Text Box 11"/>
          <p:cNvSpPr txBox="1">
            <a:spLocks noChangeArrowheads="1"/>
          </p:cNvSpPr>
          <p:nvPr/>
        </p:nvSpPr>
        <p:spPr bwMode="auto">
          <a:xfrm>
            <a:off x="838200" y="4724400"/>
            <a:ext cx="2971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P1                          P2	</a:t>
            </a:r>
          </a:p>
        </p:txBody>
      </p:sp>
      <p:sp>
        <p:nvSpPr>
          <p:cNvPr id="90115" name="Line 12"/>
          <p:cNvSpPr>
            <a:spLocks noChangeShapeType="1"/>
          </p:cNvSpPr>
          <p:nvPr/>
        </p:nvSpPr>
        <p:spPr bwMode="auto">
          <a:xfrm>
            <a:off x="762000" y="50292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16" name="Line 13"/>
          <p:cNvSpPr>
            <a:spLocks noChangeShapeType="1"/>
          </p:cNvSpPr>
          <p:nvPr/>
        </p:nvSpPr>
        <p:spPr bwMode="auto">
          <a:xfrm>
            <a:off x="762000" y="47244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17" name="Line 14"/>
          <p:cNvSpPr>
            <a:spLocks noChangeShapeType="1"/>
          </p:cNvSpPr>
          <p:nvPr/>
        </p:nvSpPr>
        <p:spPr bwMode="auto">
          <a:xfrm flipH="1">
            <a:off x="2286000" y="472440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18" name="Rectangle 15"/>
          <p:cNvSpPr>
            <a:spLocks noChangeArrowheads="1"/>
          </p:cNvSpPr>
          <p:nvPr/>
        </p:nvSpPr>
        <p:spPr bwMode="auto">
          <a:xfrm>
            <a:off x="2362200" y="5029200"/>
            <a:ext cx="152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S(A)</a:t>
            </a:r>
          </a:p>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commit/abort</a:t>
            </a:r>
          </a:p>
        </p:txBody>
      </p:sp>
      <p:sp>
        <p:nvSpPr>
          <p:cNvPr id="90119" name="Rectangle 16"/>
          <p:cNvSpPr>
            <a:spLocks noChangeArrowheads="1"/>
          </p:cNvSpPr>
          <p:nvPr/>
        </p:nvSpPr>
        <p:spPr bwMode="auto">
          <a:xfrm>
            <a:off x="762000" y="5029200"/>
            <a:ext cx="1524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X(A)</a:t>
            </a:r>
          </a:p>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commit/abort</a:t>
            </a:r>
          </a:p>
        </p:txBody>
      </p:sp>
      <p:sp>
        <p:nvSpPr>
          <p:cNvPr id="90120" name="Text Box 11"/>
          <p:cNvSpPr txBox="1">
            <a:spLocks noChangeArrowheads="1"/>
          </p:cNvSpPr>
          <p:nvPr/>
        </p:nvSpPr>
        <p:spPr bwMode="auto">
          <a:xfrm>
            <a:off x="762000" y="990600"/>
            <a:ext cx="2971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P1                          P2	</a:t>
            </a:r>
          </a:p>
        </p:txBody>
      </p:sp>
      <p:sp>
        <p:nvSpPr>
          <p:cNvPr id="90121" name="Line 12"/>
          <p:cNvSpPr>
            <a:spLocks noChangeShapeType="1"/>
          </p:cNvSpPr>
          <p:nvPr/>
        </p:nvSpPr>
        <p:spPr bwMode="auto">
          <a:xfrm>
            <a:off x="685800" y="12954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2" name="Line 13"/>
          <p:cNvSpPr>
            <a:spLocks noChangeShapeType="1"/>
          </p:cNvSpPr>
          <p:nvPr/>
        </p:nvSpPr>
        <p:spPr bwMode="auto">
          <a:xfrm>
            <a:off x="685800" y="9906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3" name="Line 14"/>
          <p:cNvSpPr>
            <a:spLocks noChangeShapeType="1"/>
          </p:cNvSpPr>
          <p:nvPr/>
        </p:nvSpPr>
        <p:spPr bwMode="auto">
          <a:xfrm flipH="1">
            <a:off x="2209800" y="99060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4" name="Rectangle 15"/>
          <p:cNvSpPr>
            <a:spLocks noChangeArrowheads="1"/>
          </p:cNvSpPr>
          <p:nvPr/>
        </p:nvSpPr>
        <p:spPr bwMode="auto">
          <a:xfrm>
            <a:off x="2286000" y="1295400"/>
            <a:ext cx="152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commit/abort</a:t>
            </a:r>
          </a:p>
        </p:txBody>
      </p:sp>
      <p:sp>
        <p:nvSpPr>
          <p:cNvPr id="90125" name="Rectangle 16"/>
          <p:cNvSpPr>
            <a:spLocks noChangeArrowheads="1"/>
          </p:cNvSpPr>
          <p:nvPr/>
        </p:nvSpPr>
        <p:spPr bwMode="auto">
          <a:xfrm>
            <a:off x="685800" y="1295400"/>
            <a:ext cx="152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commit/abort</a:t>
            </a:r>
          </a:p>
        </p:txBody>
      </p:sp>
      <p:sp>
        <p:nvSpPr>
          <p:cNvPr id="90126" name="Rectangle 1">
            <a:extLst>
              <a:ext uri="{FF2B5EF4-FFF2-40B4-BE49-F238E27FC236}">
                <a16:creationId xmlns:a16="http://schemas.microsoft.com/office/drawing/2014/main" id="{9E50A0DF-783B-A941-B819-437C71755EB9}"/>
              </a:ext>
            </a:extLst>
          </p:cNvPr>
          <p:cNvSpPr>
            <a:spLocks noChangeArrowheads="1"/>
          </p:cNvSpPr>
          <p:nvPr/>
        </p:nvSpPr>
        <p:spPr bwMode="auto">
          <a:xfrm>
            <a:off x="381000" y="2819400"/>
            <a:ext cx="38100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AutoNum type="arabicParenR"/>
              <a:defRPr/>
            </a:pPr>
            <a:r>
              <a:rPr lang="en-US" altLang="en-US" sz="2000">
                <a:latin typeface="+mn-lt"/>
              </a:rPr>
              <a:t>One lock per object: DBMS needs to know all read/write operations in advance (e.g., which can be done at the compiling time, etc.)</a:t>
            </a:r>
          </a:p>
        </p:txBody>
      </p:sp>
      <p:sp>
        <p:nvSpPr>
          <p:cNvPr id="90127" name="Rectangle 22">
            <a:extLst>
              <a:ext uri="{FF2B5EF4-FFF2-40B4-BE49-F238E27FC236}">
                <a16:creationId xmlns:a16="http://schemas.microsoft.com/office/drawing/2014/main" id="{16ACAD3C-109E-2B48-A7ED-D5BDA8C384B9}"/>
              </a:ext>
            </a:extLst>
          </p:cNvPr>
          <p:cNvSpPr>
            <a:spLocks noChangeArrowheads="1"/>
          </p:cNvSpPr>
          <p:nvPr/>
        </p:nvSpPr>
        <p:spPr bwMode="auto">
          <a:xfrm>
            <a:off x="4800600" y="2895600"/>
            <a:ext cx="3810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 typeface="Times New Roman" panose="02020603050405020304" pitchFamily="18" charset="0"/>
              <a:buAutoNum type="arabicParenR" startAt="2"/>
              <a:defRPr/>
            </a:pPr>
            <a:r>
              <a:rPr lang="en-US" altLang="en-US" sz="2000">
                <a:latin typeface="+mn-lt"/>
              </a:rPr>
              <a:t>One lock per read/write: Just need to insert a lock inside the APIs for read/write</a:t>
            </a:r>
          </a:p>
        </p:txBody>
      </p:sp>
      <p:sp>
        <p:nvSpPr>
          <p:cNvPr id="90128" name="Text Box 11"/>
          <p:cNvSpPr txBox="1">
            <a:spLocks noChangeArrowheads="1"/>
          </p:cNvSpPr>
          <p:nvPr/>
        </p:nvSpPr>
        <p:spPr bwMode="auto">
          <a:xfrm>
            <a:off x="5257800" y="4724400"/>
            <a:ext cx="2971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P1                          P2	</a:t>
            </a:r>
          </a:p>
        </p:txBody>
      </p:sp>
      <p:sp>
        <p:nvSpPr>
          <p:cNvPr id="90129" name="Line 12"/>
          <p:cNvSpPr>
            <a:spLocks noChangeShapeType="1"/>
          </p:cNvSpPr>
          <p:nvPr/>
        </p:nvSpPr>
        <p:spPr bwMode="auto">
          <a:xfrm>
            <a:off x="5181600" y="50292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0" name="Line 13"/>
          <p:cNvSpPr>
            <a:spLocks noChangeShapeType="1"/>
          </p:cNvSpPr>
          <p:nvPr/>
        </p:nvSpPr>
        <p:spPr bwMode="auto">
          <a:xfrm>
            <a:off x="5181600" y="47244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1" name="Line 14"/>
          <p:cNvSpPr>
            <a:spLocks noChangeShapeType="1"/>
          </p:cNvSpPr>
          <p:nvPr/>
        </p:nvSpPr>
        <p:spPr bwMode="auto">
          <a:xfrm flipH="1">
            <a:off x="6705600" y="4724400"/>
            <a:ext cx="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2" name="Rectangle 15"/>
          <p:cNvSpPr>
            <a:spLocks noChangeArrowheads="1"/>
          </p:cNvSpPr>
          <p:nvPr/>
        </p:nvSpPr>
        <p:spPr bwMode="auto">
          <a:xfrm>
            <a:off x="6781800" y="5029200"/>
            <a:ext cx="152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S(A)</a:t>
            </a:r>
          </a:p>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commit/abort</a:t>
            </a:r>
          </a:p>
        </p:txBody>
      </p:sp>
      <p:sp>
        <p:nvSpPr>
          <p:cNvPr id="90133" name="Rectangle 16"/>
          <p:cNvSpPr>
            <a:spLocks noChangeArrowheads="1"/>
          </p:cNvSpPr>
          <p:nvPr/>
        </p:nvSpPr>
        <p:spPr bwMode="auto">
          <a:xfrm>
            <a:off x="5181600" y="5029200"/>
            <a:ext cx="1524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S(A)</a:t>
            </a:r>
          </a:p>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X(A)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commit/abort</a:t>
            </a:r>
          </a:p>
        </p:txBody>
      </p:sp>
      <p:sp>
        <p:nvSpPr>
          <p:cNvPr id="90134" name="Text Box 3"/>
          <p:cNvSpPr txBox="1">
            <a:spLocks noChangeArrowheads="1"/>
          </p:cNvSpPr>
          <p:nvPr/>
        </p:nvSpPr>
        <p:spPr bwMode="auto">
          <a:xfrm>
            <a:off x="609600" y="304800"/>
            <a:ext cx="1603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Example 1</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739080" y="228600"/>
              <a:ext cx="6085440" cy="5144400"/>
            </p14:xfrm>
          </p:contentPart>
        </mc:Choice>
        <mc:Fallback xmlns="">
          <p:pic>
            <p:nvPicPr>
              <p:cNvPr id="2" name="Ink 1"/>
              <p:cNvPicPr/>
              <p:nvPr/>
            </p:nvPicPr>
            <p:blipFill>
              <a:blip r:embed="rId4"/>
              <a:stretch>
                <a:fillRect/>
              </a:stretch>
            </p:blipFill>
            <p:spPr>
              <a:xfrm>
                <a:off x="727920" y="217800"/>
                <a:ext cx="6109920" cy="5166360"/>
              </a:xfrm>
              <a:prstGeom prst="rect">
                <a:avLst/>
              </a:prstGeom>
            </p:spPr>
          </p:pic>
        </mc:Fallback>
      </mc:AlternateContent>
    </p:spTree>
    <p:extLst>
      <p:ext uri="{BB962C8B-B14F-4D97-AF65-F5344CB8AC3E}">
        <p14:creationId xmlns:p14="http://schemas.microsoft.com/office/powerpoint/2010/main" val="597785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609600" y="4572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3600">
                <a:solidFill>
                  <a:schemeClr val="tx2"/>
                </a:solidFill>
                <a:latin typeface="Cambria" panose="02040503050406030204" pitchFamily="18" charset="0"/>
              </a:rPr>
              <a:t>Conflict Equivalent Schedules</a:t>
            </a:r>
          </a:p>
        </p:txBody>
      </p:sp>
      <p:sp>
        <p:nvSpPr>
          <p:cNvPr id="36867" name="Rectangle 3"/>
          <p:cNvSpPr>
            <a:spLocks noChangeArrowheads="1"/>
          </p:cNvSpPr>
          <p:nvPr/>
        </p:nvSpPr>
        <p:spPr bwMode="auto">
          <a:xfrm>
            <a:off x="685800" y="1600200"/>
            <a:ext cx="8001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2400">
                <a:latin typeface="Cambria" panose="02040503050406030204" pitchFamily="18" charset="0"/>
              </a:rPr>
              <a:t>Two schedules are </a:t>
            </a:r>
            <a:r>
              <a:rPr lang="en-US" altLang="en-US" sz="2400">
                <a:solidFill>
                  <a:schemeClr val="accent2"/>
                </a:solidFill>
                <a:latin typeface="Cambria" panose="02040503050406030204" pitchFamily="18" charset="0"/>
              </a:rPr>
              <a:t>conflict equivalent</a:t>
            </a:r>
            <a:r>
              <a:rPr lang="en-US" altLang="en-US" sz="2400">
                <a:latin typeface="Cambria" panose="02040503050406030204" pitchFamily="18" charset="0"/>
              </a:rPr>
              <a:t> if:</a:t>
            </a:r>
          </a:p>
          <a:p>
            <a:pPr lvl="1" eaLnBrk="1" hangingPunct="1">
              <a:buSzPct val="75000"/>
            </a:pPr>
            <a:r>
              <a:rPr lang="en-US" altLang="en-US" sz="2000">
                <a:latin typeface="Cambria" panose="02040503050406030204" pitchFamily="18" charset="0"/>
              </a:rPr>
              <a:t>They involve the same actions of the same transactions.</a:t>
            </a:r>
          </a:p>
          <a:p>
            <a:pPr lvl="1" eaLnBrk="1" hangingPunct="1">
              <a:buSzPct val="75000"/>
            </a:pPr>
            <a:r>
              <a:rPr lang="en-US" altLang="en-US" sz="2000">
                <a:latin typeface="Cambria" panose="02040503050406030204" pitchFamily="18" charset="0"/>
              </a:rPr>
              <a:t>Every pair of conflicting actions of two committed transactions is ordered the same way.</a:t>
            </a:r>
          </a:p>
          <a:p>
            <a:pPr lvl="2" eaLnBrk="1" hangingPunct="1">
              <a:buSzPct val="75000"/>
              <a:buFontTx/>
              <a:buChar char="o"/>
            </a:pPr>
            <a:r>
              <a:rPr lang="en-US" altLang="en-US" sz="1800">
                <a:latin typeface="Cambria" panose="02040503050406030204" pitchFamily="18" charset="0"/>
              </a:rPr>
              <a:t>Two actions conflict if they operate on the same data object and at least one of them is write.</a:t>
            </a:r>
          </a:p>
        </p:txBody>
      </p:sp>
      <p:sp>
        <p:nvSpPr>
          <p:cNvPr id="36868" name="Text Box 4"/>
          <p:cNvSpPr txBox="1">
            <a:spLocks noChangeArrowheads="1"/>
          </p:cNvSpPr>
          <p:nvPr/>
        </p:nvSpPr>
        <p:spPr bwMode="auto">
          <a:xfrm>
            <a:off x="5029200" y="4392613"/>
            <a:ext cx="25654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R1(A)</a:t>
            </a:r>
          </a:p>
          <a:p>
            <a:pPr eaLnBrk="1" hangingPunct="1">
              <a:spcBef>
                <a:spcPct val="0"/>
              </a:spcBef>
              <a:buFontTx/>
              <a:buNone/>
            </a:pPr>
            <a:r>
              <a:rPr lang="en-US" altLang="en-US" sz="1400">
                <a:solidFill>
                  <a:srgbClr val="FF3300"/>
                </a:solidFill>
                <a:latin typeface="Comic Sans MS" panose="030F0702030302020204" pitchFamily="66" charset="0"/>
              </a:rPr>
              <a:t>W1(A)</a:t>
            </a:r>
          </a:p>
          <a:p>
            <a:pPr eaLnBrk="1" hangingPunct="1">
              <a:spcBef>
                <a:spcPct val="0"/>
              </a:spcBef>
              <a:buFontTx/>
              <a:buNone/>
            </a:pPr>
            <a:r>
              <a:rPr lang="en-US" altLang="en-US" sz="1400">
                <a:latin typeface="Comic Sans MS" panose="030F0702030302020204" pitchFamily="66" charset="0"/>
              </a:rPr>
              <a:t>		</a:t>
            </a:r>
            <a:r>
              <a:rPr lang="en-US" altLang="en-US" sz="1400">
                <a:solidFill>
                  <a:srgbClr val="FF3300"/>
                </a:solidFill>
                <a:latin typeface="Comic Sans MS" panose="030F0702030302020204" pitchFamily="66" charset="0"/>
              </a:rPr>
              <a:t>R2(A)</a:t>
            </a:r>
          </a:p>
          <a:p>
            <a:pPr eaLnBrk="1" hangingPunct="1">
              <a:spcBef>
                <a:spcPct val="0"/>
              </a:spcBef>
              <a:buFontTx/>
              <a:buNone/>
            </a:pPr>
            <a:r>
              <a:rPr lang="en-US" altLang="en-US" sz="1400">
                <a:latin typeface="Comic Sans MS" panose="030F0702030302020204" pitchFamily="66" charset="0"/>
              </a:rPr>
              <a:t>		W2(A)</a:t>
            </a:r>
          </a:p>
          <a:p>
            <a:pPr eaLnBrk="1" hangingPunct="1">
              <a:spcBef>
                <a:spcPct val="0"/>
              </a:spcBef>
              <a:buFontTx/>
              <a:buNone/>
            </a:pPr>
            <a:r>
              <a:rPr lang="en-US" altLang="en-US" sz="1400">
                <a:latin typeface="Comic Sans MS" panose="030F0702030302020204" pitchFamily="66" charset="0"/>
              </a:rPr>
              <a:t>R1(B)</a:t>
            </a:r>
          </a:p>
          <a:p>
            <a:pPr eaLnBrk="1" hangingPunct="1">
              <a:spcBef>
                <a:spcPct val="0"/>
              </a:spcBef>
              <a:buFontTx/>
              <a:buNone/>
            </a:pPr>
            <a:r>
              <a:rPr lang="en-US" altLang="en-US" sz="1400">
                <a:latin typeface="Comic Sans MS" panose="030F0702030302020204" pitchFamily="66" charset="0"/>
              </a:rPr>
              <a:t>W1(B)</a:t>
            </a:r>
          </a:p>
        </p:txBody>
      </p:sp>
      <p:sp>
        <p:nvSpPr>
          <p:cNvPr id="36869" name="Line 5"/>
          <p:cNvSpPr>
            <a:spLocks noChangeShapeType="1"/>
          </p:cNvSpPr>
          <p:nvPr/>
        </p:nvSpPr>
        <p:spPr bwMode="auto">
          <a:xfrm>
            <a:off x="4953000" y="6424613"/>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0" name="Line 6"/>
          <p:cNvSpPr>
            <a:spLocks noChangeShapeType="1"/>
          </p:cNvSpPr>
          <p:nvPr/>
        </p:nvSpPr>
        <p:spPr bwMode="auto">
          <a:xfrm>
            <a:off x="4953000" y="4267200"/>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1" name="Line 7"/>
          <p:cNvSpPr>
            <a:spLocks noChangeShapeType="1"/>
          </p:cNvSpPr>
          <p:nvPr/>
        </p:nvSpPr>
        <p:spPr bwMode="auto">
          <a:xfrm>
            <a:off x="6400800" y="3962400"/>
            <a:ext cx="0" cy="2462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2" name="Text Box 8"/>
          <p:cNvSpPr txBox="1">
            <a:spLocks noChangeArrowheads="1"/>
          </p:cNvSpPr>
          <p:nvPr/>
        </p:nvSpPr>
        <p:spPr bwMode="auto">
          <a:xfrm>
            <a:off x="5181600" y="3886200"/>
            <a:ext cx="2308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T1		T2</a:t>
            </a:r>
          </a:p>
        </p:txBody>
      </p:sp>
      <p:sp>
        <p:nvSpPr>
          <p:cNvPr id="36873" name="Text Box 9"/>
          <p:cNvSpPr txBox="1">
            <a:spLocks noChangeArrowheads="1"/>
          </p:cNvSpPr>
          <p:nvPr/>
        </p:nvSpPr>
        <p:spPr bwMode="auto">
          <a:xfrm>
            <a:off x="1600200" y="4416425"/>
            <a:ext cx="217487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R1(A)</a:t>
            </a:r>
          </a:p>
          <a:p>
            <a:pPr eaLnBrk="1" hangingPunct="1">
              <a:spcBef>
                <a:spcPct val="0"/>
              </a:spcBef>
              <a:buFontTx/>
              <a:buNone/>
            </a:pPr>
            <a:r>
              <a:rPr lang="en-US" altLang="en-US" sz="1400">
                <a:solidFill>
                  <a:srgbClr val="FF3300"/>
                </a:solidFill>
                <a:latin typeface="Comic Sans MS" panose="030F0702030302020204" pitchFamily="66" charset="0"/>
              </a:rPr>
              <a:t>W1(A)</a:t>
            </a:r>
          </a:p>
          <a:p>
            <a:pPr eaLnBrk="1" hangingPunct="1">
              <a:spcBef>
                <a:spcPct val="0"/>
              </a:spcBef>
              <a:buFontTx/>
              <a:buNone/>
            </a:pPr>
            <a:r>
              <a:rPr lang="en-US" altLang="en-US" sz="1400">
                <a:latin typeface="Comic Sans MS" panose="030F0702030302020204" pitchFamily="66" charset="0"/>
              </a:rPr>
              <a:t>		</a:t>
            </a:r>
          </a:p>
          <a:p>
            <a:pPr eaLnBrk="1" hangingPunct="1">
              <a:spcBef>
                <a:spcPct val="0"/>
              </a:spcBef>
              <a:buFontTx/>
              <a:buNone/>
            </a:pPr>
            <a:r>
              <a:rPr lang="en-US" altLang="en-US" sz="1400">
                <a:latin typeface="Comic Sans MS" panose="030F0702030302020204" pitchFamily="66" charset="0"/>
              </a:rPr>
              <a:t>R1(B)</a:t>
            </a:r>
          </a:p>
          <a:p>
            <a:pPr eaLnBrk="1" hangingPunct="1">
              <a:spcBef>
                <a:spcPct val="0"/>
              </a:spcBef>
              <a:buFontTx/>
              <a:buNone/>
            </a:pPr>
            <a:r>
              <a:rPr lang="en-US" altLang="en-US" sz="1400">
                <a:latin typeface="Comic Sans MS" panose="030F0702030302020204" pitchFamily="66" charset="0"/>
              </a:rPr>
              <a:t>W1(B)              </a:t>
            </a:r>
          </a:p>
          <a:p>
            <a:pPr eaLnBrk="1" hangingPunct="1">
              <a:spcBef>
                <a:spcPct val="0"/>
              </a:spcBef>
              <a:buFontTx/>
              <a:buNone/>
            </a:pPr>
            <a:r>
              <a:rPr lang="en-US" altLang="en-US" sz="1400">
                <a:latin typeface="Comic Sans MS" panose="030F0702030302020204" pitchFamily="66" charset="0"/>
              </a:rPr>
              <a:t>                            </a:t>
            </a:r>
            <a:r>
              <a:rPr lang="en-US" altLang="en-US" sz="1400">
                <a:solidFill>
                  <a:srgbClr val="FF3300"/>
                </a:solidFill>
                <a:latin typeface="Comic Sans MS" panose="030F0702030302020204" pitchFamily="66" charset="0"/>
              </a:rPr>
              <a:t>R2(A)</a:t>
            </a:r>
          </a:p>
          <a:p>
            <a:pPr eaLnBrk="1" hangingPunct="1">
              <a:spcBef>
                <a:spcPct val="0"/>
              </a:spcBef>
              <a:buFontTx/>
              <a:buNone/>
            </a:pPr>
            <a:r>
              <a:rPr lang="en-US" altLang="en-US" sz="1400">
                <a:latin typeface="Comic Sans MS" panose="030F0702030302020204" pitchFamily="66" charset="0"/>
              </a:rPr>
              <a:t>	          W2(A)</a:t>
            </a:r>
          </a:p>
        </p:txBody>
      </p:sp>
      <p:sp>
        <p:nvSpPr>
          <p:cNvPr id="36874" name="Line 10"/>
          <p:cNvSpPr>
            <a:spLocks noChangeShapeType="1"/>
          </p:cNvSpPr>
          <p:nvPr/>
        </p:nvSpPr>
        <p:spPr bwMode="auto">
          <a:xfrm>
            <a:off x="1447800" y="6348413"/>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5" name="Line 11"/>
          <p:cNvSpPr>
            <a:spLocks noChangeShapeType="1"/>
          </p:cNvSpPr>
          <p:nvPr/>
        </p:nvSpPr>
        <p:spPr bwMode="auto">
          <a:xfrm>
            <a:off x="1524000" y="4291013"/>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6" name="Line 12"/>
          <p:cNvSpPr>
            <a:spLocks noChangeShapeType="1"/>
          </p:cNvSpPr>
          <p:nvPr/>
        </p:nvSpPr>
        <p:spPr bwMode="auto">
          <a:xfrm>
            <a:off x="2971800" y="3986213"/>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7" name="Text Box 13"/>
          <p:cNvSpPr txBox="1">
            <a:spLocks noChangeArrowheads="1"/>
          </p:cNvSpPr>
          <p:nvPr/>
        </p:nvSpPr>
        <p:spPr bwMode="auto">
          <a:xfrm>
            <a:off x="1752600" y="3910013"/>
            <a:ext cx="2308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T1		T2</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35520" y="3265920"/>
              <a:ext cx="8752320" cy="3449160"/>
            </p14:xfrm>
          </p:contentPart>
        </mc:Choice>
        <mc:Fallback xmlns="">
          <p:pic>
            <p:nvPicPr>
              <p:cNvPr id="2" name="Ink 1"/>
              <p:cNvPicPr/>
              <p:nvPr/>
            </p:nvPicPr>
            <p:blipFill>
              <a:blip r:embed="rId4"/>
              <a:stretch>
                <a:fillRect/>
              </a:stretch>
            </p:blipFill>
            <p:spPr>
              <a:xfrm>
                <a:off x="326880" y="3255480"/>
                <a:ext cx="8772840" cy="3470760"/>
              </a:xfrm>
              <a:prstGeom prst="rect">
                <a:avLst/>
              </a:prstGeom>
            </p:spPr>
          </p:pic>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962AC757-8D56-0846-AF8E-E45ED0B361FE}"/>
              </a:ext>
            </a:extLst>
          </p:cNvPr>
          <p:cNvSpPr>
            <a:spLocks noChangeArrowheads="1"/>
          </p:cNvSpPr>
          <p:nvPr/>
        </p:nvSpPr>
        <p:spPr bwMode="auto">
          <a:xfrm>
            <a:off x="609600" y="4572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0"/>
              </a:spcBef>
              <a:buFontTx/>
              <a:buNone/>
              <a:defRPr/>
            </a:pPr>
            <a:r>
              <a:rPr lang="en-US" altLang="en-US" sz="3600" dirty="0">
                <a:solidFill>
                  <a:schemeClr val="tx2"/>
                </a:solidFill>
                <a:latin typeface="+mn-lt"/>
              </a:rPr>
              <a:t>Conflict Equivalent Schedules</a:t>
            </a:r>
          </a:p>
        </p:txBody>
      </p:sp>
      <p:sp>
        <p:nvSpPr>
          <p:cNvPr id="41986" name="Rectangle 3">
            <a:extLst>
              <a:ext uri="{FF2B5EF4-FFF2-40B4-BE49-F238E27FC236}">
                <a16:creationId xmlns:a16="http://schemas.microsoft.com/office/drawing/2014/main" id="{2EAC2DF1-8CA1-0246-B69F-D7347548E305}"/>
              </a:ext>
            </a:extLst>
          </p:cNvPr>
          <p:cNvSpPr>
            <a:spLocks noChangeArrowheads="1"/>
          </p:cNvSpPr>
          <p:nvPr/>
        </p:nvSpPr>
        <p:spPr bwMode="auto">
          <a:xfrm>
            <a:off x="609600" y="1447800"/>
            <a:ext cx="8001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defRPr/>
            </a:pPr>
            <a:r>
              <a:rPr lang="en-US" altLang="en-US" sz="2800" dirty="0">
                <a:latin typeface="+mn-lt"/>
              </a:rPr>
              <a:t>Two schedules are </a:t>
            </a:r>
            <a:r>
              <a:rPr lang="en-US" altLang="en-US" sz="2800" dirty="0">
                <a:solidFill>
                  <a:schemeClr val="accent2"/>
                </a:solidFill>
                <a:latin typeface="+mn-lt"/>
              </a:rPr>
              <a:t>conflict equivalent</a:t>
            </a:r>
            <a:r>
              <a:rPr lang="en-US" altLang="en-US" sz="2800" dirty="0">
                <a:latin typeface="+mn-lt"/>
              </a:rPr>
              <a:t> if:</a:t>
            </a:r>
          </a:p>
          <a:p>
            <a:pPr lvl="1" eaLnBrk="1" hangingPunct="1">
              <a:buSzPct val="75000"/>
              <a:defRPr/>
            </a:pPr>
            <a:r>
              <a:rPr lang="en-US" altLang="en-US" sz="2400" dirty="0">
                <a:latin typeface="+mn-lt"/>
              </a:rPr>
              <a:t>They involve the same actions of the same transactions.</a:t>
            </a:r>
          </a:p>
          <a:p>
            <a:pPr lvl="1" eaLnBrk="1" hangingPunct="1">
              <a:buSzPct val="75000"/>
              <a:defRPr/>
            </a:pPr>
            <a:r>
              <a:rPr lang="en-US" altLang="en-US" sz="2400" dirty="0">
                <a:latin typeface="+mn-lt"/>
              </a:rPr>
              <a:t>Every pair of conflicting actions of two committed transactions is ordered the same way.</a:t>
            </a:r>
          </a:p>
          <a:p>
            <a:pPr lvl="2" eaLnBrk="1" hangingPunct="1">
              <a:buSzPct val="75000"/>
              <a:buFontTx/>
              <a:buChar char="o"/>
              <a:defRPr/>
            </a:pPr>
            <a:r>
              <a:rPr lang="en-US" altLang="en-US" sz="2000">
                <a:latin typeface="+mn-lt"/>
              </a:rPr>
              <a:t>Two actions conflict if they operate on the same data object and at least one of them is write.</a:t>
            </a:r>
          </a:p>
          <a:p>
            <a:pPr eaLnBrk="1" hangingPunct="1">
              <a:buSzPct val="75000"/>
              <a:defRPr/>
            </a:pPr>
            <a:r>
              <a:rPr lang="en-US" altLang="en-US" sz="2800">
                <a:latin typeface="+mn-lt"/>
              </a:rPr>
              <a:t>If </a:t>
            </a:r>
            <a:r>
              <a:rPr lang="en-US" altLang="en-US" sz="2800" dirty="0">
                <a:latin typeface="+mn-lt"/>
              </a:rPr>
              <a:t>two schedules are conflict equivalent, they have the same effect on a database</a:t>
            </a:r>
          </a:p>
          <a:p>
            <a:pPr lvl="1" eaLnBrk="1" hangingPunct="1">
              <a:buSzPct val="75000"/>
              <a:buFont typeface="Comic Sans MS" panose="030F0902030302020204" pitchFamily="66" charset="0"/>
              <a:buChar char="–"/>
              <a:defRPr/>
            </a:pPr>
            <a:r>
              <a:rPr lang="en-US" altLang="en-US" sz="2000" dirty="0">
                <a:latin typeface="+mn-lt"/>
              </a:rPr>
              <a:t>The order of the conflicting actions determines the final state of a database</a:t>
            </a:r>
          </a:p>
          <a:p>
            <a:pPr lvl="1" eaLnBrk="1" hangingPunct="1">
              <a:buSzPct val="75000"/>
              <a:buFont typeface="Comic Sans MS" panose="030F0902030302020204" pitchFamily="66" charset="0"/>
              <a:buChar char="–"/>
              <a:defRPr/>
            </a:pPr>
            <a:r>
              <a:rPr lang="en-US" altLang="en-US" sz="2000" dirty="0">
                <a:latin typeface="+mn-lt"/>
              </a:rPr>
              <a:t>Swapping nonconflicting actions does not affect the final state of a database </a:t>
            </a:r>
            <a:r>
              <a:rPr lang="en-US" altLang="en-US" sz="2000" dirty="0">
                <a:latin typeface="+mn-lt"/>
                <a:sym typeface="Wingdings" pitchFamily="2" charset="2"/>
              </a:rPr>
              <a:t> allow more concurrency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16998B2C-2468-8941-BADD-4119CB1F8B78}"/>
              </a:ext>
            </a:extLst>
          </p:cNvPr>
          <p:cNvSpPr>
            <a:spLocks noChangeArrowheads="1"/>
          </p:cNvSpPr>
          <p:nvPr/>
        </p:nvSpPr>
        <p:spPr bwMode="auto">
          <a:xfrm>
            <a:off x="609600" y="1524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0"/>
              </a:spcBef>
              <a:buFontTx/>
              <a:buNone/>
              <a:defRPr/>
            </a:pPr>
            <a:r>
              <a:rPr lang="en-US" altLang="en-US" sz="3600" dirty="0">
                <a:solidFill>
                  <a:schemeClr val="tx2"/>
                </a:solidFill>
                <a:latin typeface="+mn-lt"/>
              </a:rPr>
              <a:t>Conflict Serializable Schedules</a:t>
            </a:r>
          </a:p>
        </p:txBody>
      </p:sp>
      <p:sp>
        <p:nvSpPr>
          <p:cNvPr id="44034" name="Rectangle 3">
            <a:extLst>
              <a:ext uri="{FF2B5EF4-FFF2-40B4-BE49-F238E27FC236}">
                <a16:creationId xmlns:a16="http://schemas.microsoft.com/office/drawing/2014/main" id="{2E0FA6A9-2A13-CC4A-8B55-E8BA50AA2264}"/>
              </a:ext>
            </a:extLst>
          </p:cNvPr>
          <p:cNvSpPr>
            <a:spLocks noChangeArrowheads="1"/>
          </p:cNvSpPr>
          <p:nvPr/>
        </p:nvSpPr>
        <p:spPr bwMode="auto">
          <a:xfrm>
            <a:off x="609600" y="762000"/>
            <a:ext cx="7924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buSzPct val="75000"/>
              <a:defRPr/>
            </a:pPr>
            <a:r>
              <a:rPr lang="en-US" altLang="en-US" sz="2400" dirty="0">
                <a:latin typeface="+mn-lt"/>
              </a:rPr>
              <a:t>Schedule S is </a:t>
            </a:r>
            <a:r>
              <a:rPr lang="en-US" altLang="en-US" sz="2400" dirty="0">
                <a:solidFill>
                  <a:schemeClr val="accent2"/>
                </a:solidFill>
                <a:latin typeface="+mn-lt"/>
              </a:rPr>
              <a:t>conflict serializable</a:t>
            </a:r>
            <a:r>
              <a:rPr lang="en-US" altLang="en-US" sz="2400" dirty="0">
                <a:latin typeface="+mn-lt"/>
              </a:rPr>
              <a:t> if S is conflict equivalent to some serial schedule.</a:t>
            </a:r>
          </a:p>
          <a:p>
            <a:pPr lvl="1" eaLnBrk="1" hangingPunct="1">
              <a:spcBef>
                <a:spcPct val="0"/>
              </a:spcBef>
              <a:buFont typeface="Comic Sans MS" panose="030F0902030302020204" pitchFamily="66" charset="0"/>
              <a:buChar char="-"/>
              <a:defRPr/>
            </a:pPr>
            <a:r>
              <a:rPr lang="en-US" altLang="en-US" sz="1800" dirty="0">
                <a:latin typeface="+mn-lt"/>
              </a:rPr>
              <a:t>A conflict serializable schedule must be serializable assuming that a set of objects does not grow or shrink.</a:t>
            </a:r>
          </a:p>
          <a:p>
            <a:pPr lvl="1" eaLnBrk="1" hangingPunct="1">
              <a:spcBef>
                <a:spcPct val="0"/>
              </a:spcBef>
              <a:buFont typeface="Comic Sans MS" panose="030F0902030302020204" pitchFamily="66" charset="0"/>
              <a:buChar char="-"/>
              <a:defRPr/>
            </a:pPr>
            <a:r>
              <a:rPr lang="en-US" altLang="en-US" sz="1800" dirty="0">
                <a:latin typeface="+mn-lt"/>
              </a:rPr>
              <a:t>A serializable schedule may not be a conflict serializable</a:t>
            </a:r>
          </a:p>
        </p:txBody>
      </p:sp>
      <p:sp>
        <p:nvSpPr>
          <p:cNvPr id="40964" name="Text Box 105"/>
          <p:cNvSpPr txBox="1">
            <a:spLocks noChangeArrowheads="1"/>
          </p:cNvSpPr>
          <p:nvPr/>
        </p:nvSpPr>
        <p:spPr bwMode="auto">
          <a:xfrm>
            <a:off x="1511300" y="2979738"/>
            <a:ext cx="2832100" cy="319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T1         T2         T3</a:t>
            </a:r>
            <a:endParaRPr lang="en-US" altLang="en-US" sz="1600">
              <a:latin typeface="Comic Sans MS" panose="030F0702030302020204" pitchFamily="66" charset="0"/>
            </a:endParaRPr>
          </a:p>
          <a:p>
            <a:pPr eaLnBrk="1" hangingPunct="1">
              <a:spcBef>
                <a:spcPct val="0"/>
              </a:spcBef>
              <a:buFontTx/>
              <a:buNone/>
            </a:pPr>
            <a:r>
              <a:rPr lang="en-US" altLang="en-US" sz="1400">
                <a:latin typeface="Comic Sans MS" panose="030F0702030302020204" pitchFamily="66" charset="0"/>
              </a:rPr>
              <a:t>R(A)</a:t>
            </a:r>
          </a:p>
          <a:p>
            <a:pPr eaLnBrk="1" hangingPunct="1">
              <a:spcBef>
                <a:spcPct val="0"/>
              </a:spcBef>
              <a:buFontTx/>
              <a:buNone/>
            </a:pPr>
            <a:endParaRPr lang="en-US" altLang="en-US" sz="900">
              <a:latin typeface="Comic Sans MS" panose="030F0702030302020204" pitchFamily="66" charset="0"/>
            </a:endParaRPr>
          </a:p>
          <a:p>
            <a:pPr eaLnBrk="1" hangingPunct="1">
              <a:spcBef>
                <a:spcPct val="0"/>
              </a:spcBef>
              <a:buFontTx/>
              <a:buNone/>
            </a:pPr>
            <a:endParaRPr lang="en-US" altLang="en-US" sz="1400">
              <a:latin typeface="Comic Sans MS" panose="030F0702030302020204" pitchFamily="66" charset="0"/>
            </a:endParaRPr>
          </a:p>
          <a:p>
            <a:pPr eaLnBrk="1" hangingPunct="1">
              <a:spcBef>
                <a:spcPct val="0"/>
              </a:spcBef>
              <a:buFontTx/>
              <a:buNone/>
            </a:pPr>
            <a:r>
              <a:rPr lang="en-US" altLang="en-US" sz="1400">
                <a:latin typeface="Comic Sans MS" panose="030F0702030302020204" pitchFamily="66" charset="0"/>
              </a:rPr>
              <a:t>	  W(A)</a:t>
            </a:r>
          </a:p>
          <a:p>
            <a:pPr eaLnBrk="1" hangingPunct="1">
              <a:spcBef>
                <a:spcPct val="0"/>
              </a:spcBef>
              <a:buFontTx/>
              <a:buNone/>
            </a:pPr>
            <a:endParaRPr lang="en-US" altLang="en-US" sz="1400">
              <a:latin typeface="Comic Sans MS" panose="030F0702030302020204" pitchFamily="66" charset="0"/>
            </a:endParaRPr>
          </a:p>
          <a:p>
            <a:pPr eaLnBrk="1" hangingPunct="1">
              <a:spcBef>
                <a:spcPct val="0"/>
              </a:spcBef>
              <a:buFontTx/>
              <a:buNone/>
            </a:pPr>
            <a:r>
              <a:rPr lang="en-US" altLang="en-US" sz="1400">
                <a:latin typeface="Comic Sans MS" panose="030F0702030302020204" pitchFamily="66" charset="0"/>
              </a:rPr>
              <a:t>	  Commit</a:t>
            </a:r>
          </a:p>
          <a:p>
            <a:pPr eaLnBrk="1" hangingPunct="1">
              <a:spcBef>
                <a:spcPct val="0"/>
              </a:spcBef>
              <a:buFontTx/>
              <a:buNone/>
            </a:pPr>
            <a:endParaRPr lang="en-US" altLang="en-US" sz="1400">
              <a:latin typeface="Comic Sans MS" panose="030F0702030302020204" pitchFamily="66" charset="0"/>
            </a:endParaRPr>
          </a:p>
          <a:p>
            <a:pPr eaLnBrk="1" hangingPunct="1">
              <a:spcBef>
                <a:spcPct val="0"/>
              </a:spcBef>
              <a:buFontTx/>
              <a:buNone/>
            </a:pPr>
            <a:r>
              <a:rPr lang="en-US" altLang="en-US" sz="1400">
                <a:latin typeface="Comic Sans MS" panose="030F0702030302020204" pitchFamily="66" charset="0"/>
              </a:rPr>
              <a:t>W(A)</a:t>
            </a:r>
          </a:p>
          <a:p>
            <a:pPr eaLnBrk="1" hangingPunct="1">
              <a:spcBef>
                <a:spcPct val="0"/>
              </a:spcBef>
              <a:buFontTx/>
              <a:buNone/>
            </a:pPr>
            <a:endParaRPr lang="en-US" altLang="en-US" sz="1400">
              <a:latin typeface="Comic Sans MS" panose="030F0702030302020204" pitchFamily="66" charset="0"/>
            </a:endParaRPr>
          </a:p>
          <a:p>
            <a:pPr eaLnBrk="1" hangingPunct="1">
              <a:spcBef>
                <a:spcPct val="0"/>
              </a:spcBef>
              <a:buFontTx/>
              <a:buNone/>
            </a:pPr>
            <a:r>
              <a:rPr lang="en-US" altLang="en-US" sz="1400">
                <a:latin typeface="Comic Sans MS" panose="030F0702030302020204" pitchFamily="66" charset="0"/>
              </a:rPr>
              <a:t>Commit</a:t>
            </a:r>
          </a:p>
          <a:p>
            <a:pPr eaLnBrk="1" hangingPunct="1">
              <a:spcBef>
                <a:spcPct val="0"/>
              </a:spcBef>
              <a:buFontTx/>
              <a:buNone/>
            </a:pPr>
            <a:endParaRPr lang="en-US" altLang="en-US" sz="900">
              <a:latin typeface="Comic Sans MS" panose="030F0702030302020204" pitchFamily="66" charset="0"/>
            </a:endParaRPr>
          </a:p>
          <a:p>
            <a:pPr eaLnBrk="1" hangingPunct="1">
              <a:spcBef>
                <a:spcPct val="0"/>
              </a:spcBef>
              <a:buFontTx/>
              <a:buNone/>
            </a:pPr>
            <a:r>
              <a:rPr lang="en-US" altLang="en-US" sz="1400">
                <a:latin typeface="Comic Sans MS" panose="030F0702030302020204" pitchFamily="66" charset="0"/>
              </a:rPr>
              <a:t>		     W(A)</a:t>
            </a:r>
          </a:p>
          <a:p>
            <a:pPr eaLnBrk="1" hangingPunct="1">
              <a:spcBef>
                <a:spcPct val="0"/>
              </a:spcBef>
              <a:buFontTx/>
              <a:buNone/>
            </a:pPr>
            <a:endParaRPr lang="en-US" altLang="en-US" sz="1400">
              <a:latin typeface="Comic Sans MS" panose="030F0702030302020204" pitchFamily="66" charset="0"/>
            </a:endParaRPr>
          </a:p>
          <a:p>
            <a:pPr eaLnBrk="1" hangingPunct="1">
              <a:spcBef>
                <a:spcPct val="0"/>
              </a:spcBef>
              <a:buFontTx/>
              <a:buNone/>
            </a:pPr>
            <a:r>
              <a:rPr lang="en-US" altLang="en-US" sz="1400">
                <a:latin typeface="Comic Sans MS" panose="030F0702030302020204" pitchFamily="66" charset="0"/>
              </a:rPr>
              <a:t>		    Commit</a:t>
            </a:r>
          </a:p>
        </p:txBody>
      </p:sp>
      <p:sp>
        <p:nvSpPr>
          <p:cNvPr id="40965" name="Line 106"/>
          <p:cNvSpPr>
            <a:spLocks noChangeShapeType="1"/>
          </p:cNvSpPr>
          <p:nvPr/>
        </p:nvSpPr>
        <p:spPr bwMode="auto">
          <a:xfrm>
            <a:off x="1357313" y="3252788"/>
            <a:ext cx="297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6" name="Line 107"/>
          <p:cNvSpPr>
            <a:spLocks noChangeShapeType="1"/>
          </p:cNvSpPr>
          <p:nvPr/>
        </p:nvSpPr>
        <p:spPr bwMode="auto">
          <a:xfrm>
            <a:off x="1433513" y="2871788"/>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7" name="Line 108"/>
          <p:cNvSpPr>
            <a:spLocks noChangeShapeType="1"/>
          </p:cNvSpPr>
          <p:nvPr/>
        </p:nvSpPr>
        <p:spPr bwMode="auto">
          <a:xfrm>
            <a:off x="2195513" y="2871788"/>
            <a:ext cx="0" cy="3200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8" name="Line 109"/>
          <p:cNvSpPr>
            <a:spLocks noChangeShapeType="1"/>
          </p:cNvSpPr>
          <p:nvPr/>
        </p:nvSpPr>
        <p:spPr bwMode="auto">
          <a:xfrm>
            <a:off x="3338513" y="2871788"/>
            <a:ext cx="0" cy="3200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9" name="Line 110"/>
          <p:cNvSpPr>
            <a:spLocks noChangeShapeType="1"/>
          </p:cNvSpPr>
          <p:nvPr/>
        </p:nvSpPr>
        <p:spPr bwMode="auto">
          <a:xfrm>
            <a:off x="1433513" y="6072188"/>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0" name="Text Box 111"/>
          <p:cNvSpPr txBox="1">
            <a:spLocks noChangeArrowheads="1"/>
          </p:cNvSpPr>
          <p:nvPr/>
        </p:nvSpPr>
        <p:spPr bwMode="auto">
          <a:xfrm>
            <a:off x="4987925" y="2895600"/>
            <a:ext cx="21256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T1         T2       T3</a:t>
            </a:r>
          </a:p>
        </p:txBody>
      </p:sp>
      <p:sp>
        <p:nvSpPr>
          <p:cNvPr id="40971" name="Line 112"/>
          <p:cNvSpPr>
            <a:spLocks noChangeShapeType="1"/>
          </p:cNvSpPr>
          <p:nvPr/>
        </p:nvSpPr>
        <p:spPr bwMode="auto">
          <a:xfrm>
            <a:off x="4911725" y="3252788"/>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2" name="Line 113"/>
          <p:cNvSpPr>
            <a:spLocks noChangeShapeType="1"/>
          </p:cNvSpPr>
          <p:nvPr/>
        </p:nvSpPr>
        <p:spPr bwMode="auto">
          <a:xfrm flipV="1">
            <a:off x="4378325" y="2867025"/>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3" name="Text Box 114"/>
          <p:cNvSpPr txBox="1">
            <a:spLocks noChangeArrowheads="1"/>
          </p:cNvSpPr>
          <p:nvPr/>
        </p:nvSpPr>
        <p:spPr bwMode="auto">
          <a:xfrm>
            <a:off x="4911725" y="3354388"/>
            <a:ext cx="2674938"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R(A)</a:t>
            </a:r>
          </a:p>
          <a:p>
            <a:pPr eaLnBrk="1" hangingPunct="1">
              <a:spcBef>
                <a:spcPct val="0"/>
              </a:spcBef>
              <a:buFontTx/>
              <a:buNone/>
            </a:pPr>
            <a:endParaRPr lang="en-US" altLang="en-US" sz="1400">
              <a:latin typeface="Comic Sans MS" panose="030F0702030302020204" pitchFamily="66" charset="0"/>
            </a:endParaRPr>
          </a:p>
          <a:p>
            <a:pPr eaLnBrk="1" hangingPunct="1">
              <a:spcBef>
                <a:spcPct val="0"/>
              </a:spcBef>
              <a:buFontTx/>
              <a:buNone/>
            </a:pPr>
            <a:endParaRPr lang="en-US" altLang="en-US" sz="800">
              <a:latin typeface="Comic Sans MS" panose="030F0702030302020204" pitchFamily="66" charset="0"/>
            </a:endParaRPr>
          </a:p>
          <a:p>
            <a:pPr eaLnBrk="1" hangingPunct="1">
              <a:spcBef>
                <a:spcPct val="0"/>
              </a:spcBef>
              <a:buFontTx/>
              <a:buNone/>
            </a:pPr>
            <a:r>
              <a:rPr lang="en-US" altLang="en-US" sz="1400">
                <a:latin typeface="Comic Sans MS" panose="030F0702030302020204" pitchFamily="66" charset="0"/>
              </a:rPr>
              <a:t>W(A)</a:t>
            </a:r>
          </a:p>
          <a:p>
            <a:pPr eaLnBrk="1" hangingPunct="1">
              <a:spcBef>
                <a:spcPct val="0"/>
              </a:spcBef>
              <a:buFontTx/>
              <a:buNone/>
            </a:pPr>
            <a:endParaRPr lang="en-US" altLang="en-US" sz="1400">
              <a:latin typeface="Comic Sans MS" panose="030F0702030302020204" pitchFamily="66" charset="0"/>
            </a:endParaRPr>
          </a:p>
          <a:p>
            <a:pPr eaLnBrk="1" hangingPunct="1">
              <a:spcBef>
                <a:spcPct val="0"/>
              </a:spcBef>
              <a:buFontTx/>
              <a:buNone/>
            </a:pPr>
            <a:r>
              <a:rPr lang="en-US" altLang="en-US" sz="1400">
                <a:latin typeface="Comic Sans MS" panose="030F0702030302020204" pitchFamily="66" charset="0"/>
              </a:rPr>
              <a:t>Commit</a:t>
            </a:r>
          </a:p>
          <a:p>
            <a:pPr eaLnBrk="1" hangingPunct="1">
              <a:spcBef>
                <a:spcPct val="0"/>
              </a:spcBef>
              <a:buFontTx/>
              <a:buNone/>
            </a:pPr>
            <a:r>
              <a:rPr lang="en-US" altLang="en-US" sz="1400">
                <a:latin typeface="Comic Sans MS" panose="030F0702030302020204" pitchFamily="66" charset="0"/>
              </a:rPr>
              <a:t>	W(A)</a:t>
            </a:r>
          </a:p>
          <a:p>
            <a:pPr eaLnBrk="1" hangingPunct="1">
              <a:spcBef>
                <a:spcPct val="0"/>
              </a:spcBef>
              <a:buFontTx/>
              <a:buNone/>
            </a:pPr>
            <a:endParaRPr lang="en-US" altLang="en-US" sz="800">
              <a:latin typeface="Comic Sans MS" panose="030F0702030302020204" pitchFamily="66" charset="0"/>
            </a:endParaRPr>
          </a:p>
          <a:p>
            <a:pPr eaLnBrk="1" hangingPunct="1">
              <a:spcBef>
                <a:spcPct val="0"/>
              </a:spcBef>
              <a:buFontTx/>
              <a:buNone/>
            </a:pPr>
            <a:endParaRPr lang="en-US" altLang="en-US" sz="1400">
              <a:latin typeface="Comic Sans MS" panose="030F0702030302020204" pitchFamily="66" charset="0"/>
            </a:endParaRPr>
          </a:p>
          <a:p>
            <a:pPr eaLnBrk="1" hangingPunct="1">
              <a:spcBef>
                <a:spcPct val="0"/>
              </a:spcBef>
              <a:buFontTx/>
              <a:buNone/>
            </a:pPr>
            <a:r>
              <a:rPr lang="en-US" altLang="en-US" sz="1400">
                <a:latin typeface="Comic Sans MS" panose="030F0702030302020204" pitchFamily="66" charset="0"/>
              </a:rPr>
              <a:t>	Commit</a:t>
            </a:r>
          </a:p>
          <a:p>
            <a:pPr eaLnBrk="1" hangingPunct="1">
              <a:spcBef>
                <a:spcPct val="0"/>
              </a:spcBef>
              <a:buFontTx/>
              <a:buNone/>
            </a:pPr>
            <a:r>
              <a:rPr lang="en-US" altLang="en-US" sz="1400">
                <a:latin typeface="Comic Sans MS" panose="030F0702030302020204" pitchFamily="66" charset="0"/>
              </a:rPr>
              <a:t>		 W(A)</a:t>
            </a:r>
          </a:p>
          <a:p>
            <a:pPr eaLnBrk="1" hangingPunct="1">
              <a:spcBef>
                <a:spcPct val="0"/>
              </a:spcBef>
              <a:buFontTx/>
              <a:buNone/>
            </a:pPr>
            <a:endParaRPr lang="en-US" altLang="en-US" sz="1400">
              <a:latin typeface="Comic Sans MS" panose="030F0702030302020204" pitchFamily="66" charset="0"/>
            </a:endParaRPr>
          </a:p>
          <a:p>
            <a:pPr eaLnBrk="1" hangingPunct="1">
              <a:spcBef>
                <a:spcPct val="0"/>
              </a:spcBef>
              <a:buFontTx/>
              <a:buNone/>
            </a:pPr>
            <a:r>
              <a:rPr lang="en-US" altLang="en-US" sz="1400">
                <a:latin typeface="Comic Sans MS" panose="030F0702030302020204" pitchFamily="66" charset="0"/>
              </a:rPr>
              <a:t>		 Commit</a:t>
            </a:r>
          </a:p>
          <a:p>
            <a:pPr eaLnBrk="1" hangingPunct="1">
              <a:spcBef>
                <a:spcPct val="0"/>
              </a:spcBef>
              <a:buFontTx/>
              <a:buNone/>
            </a:pPr>
            <a:r>
              <a:rPr lang="en-US" altLang="en-US" sz="1400">
                <a:latin typeface="Comic Sans MS" panose="030F0702030302020204" pitchFamily="66" charset="0"/>
              </a:rPr>
              <a:t>	</a:t>
            </a:r>
          </a:p>
        </p:txBody>
      </p:sp>
      <p:sp>
        <p:nvSpPr>
          <p:cNvPr id="40974" name="Line 115"/>
          <p:cNvSpPr>
            <a:spLocks noChangeShapeType="1"/>
          </p:cNvSpPr>
          <p:nvPr/>
        </p:nvSpPr>
        <p:spPr bwMode="auto">
          <a:xfrm>
            <a:off x="5673725" y="2871788"/>
            <a:ext cx="0" cy="3200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5" name="Line 116"/>
          <p:cNvSpPr>
            <a:spLocks noChangeShapeType="1"/>
          </p:cNvSpPr>
          <p:nvPr/>
        </p:nvSpPr>
        <p:spPr bwMode="auto">
          <a:xfrm>
            <a:off x="6588125" y="2871788"/>
            <a:ext cx="0" cy="3200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6" name="Line 117"/>
          <p:cNvSpPr>
            <a:spLocks noChangeShapeType="1"/>
          </p:cNvSpPr>
          <p:nvPr/>
        </p:nvSpPr>
        <p:spPr bwMode="auto">
          <a:xfrm>
            <a:off x="4987925" y="6072188"/>
            <a:ext cx="2743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7" name="Line 118"/>
          <p:cNvSpPr>
            <a:spLocks noChangeShapeType="1"/>
          </p:cNvSpPr>
          <p:nvPr/>
        </p:nvSpPr>
        <p:spPr bwMode="auto">
          <a:xfrm>
            <a:off x="4911725" y="2871788"/>
            <a:ext cx="266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8" name="Text Box 119"/>
          <p:cNvSpPr txBox="1">
            <a:spLocks noChangeArrowheads="1"/>
          </p:cNvSpPr>
          <p:nvPr/>
        </p:nvSpPr>
        <p:spPr bwMode="auto">
          <a:xfrm>
            <a:off x="4987925" y="2438400"/>
            <a:ext cx="3013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Schedule II: (serial schedule)</a:t>
            </a:r>
          </a:p>
        </p:txBody>
      </p:sp>
      <p:sp>
        <p:nvSpPr>
          <p:cNvPr id="40979" name="Text Box 120"/>
          <p:cNvSpPr txBox="1">
            <a:spLocks noChangeArrowheads="1"/>
          </p:cNvSpPr>
          <p:nvPr/>
        </p:nvSpPr>
        <p:spPr bwMode="auto">
          <a:xfrm>
            <a:off x="1981200" y="2438400"/>
            <a:ext cx="1222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Schedule I</a:t>
            </a:r>
          </a:p>
        </p:txBody>
      </p:sp>
      <p:sp>
        <p:nvSpPr>
          <p:cNvPr id="40980" name="Rectangle 121"/>
          <p:cNvSpPr>
            <a:spLocks noChangeArrowheads="1"/>
          </p:cNvSpPr>
          <p:nvPr/>
        </p:nvSpPr>
        <p:spPr bwMode="auto">
          <a:xfrm>
            <a:off x="6816725" y="5310188"/>
            <a:ext cx="685800" cy="30480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0981" name="Rectangle 122"/>
          <p:cNvSpPr>
            <a:spLocks noChangeArrowheads="1"/>
          </p:cNvSpPr>
          <p:nvPr/>
        </p:nvSpPr>
        <p:spPr bwMode="auto">
          <a:xfrm>
            <a:off x="1433513" y="4624388"/>
            <a:ext cx="609600" cy="38100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0982" name="Rectangle 123"/>
          <p:cNvSpPr>
            <a:spLocks noChangeArrowheads="1"/>
          </p:cNvSpPr>
          <p:nvPr/>
        </p:nvSpPr>
        <p:spPr bwMode="auto">
          <a:xfrm>
            <a:off x="3567113" y="5386388"/>
            <a:ext cx="685800" cy="38100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0983" name="Line 124"/>
          <p:cNvSpPr>
            <a:spLocks noChangeShapeType="1"/>
          </p:cNvSpPr>
          <p:nvPr/>
        </p:nvSpPr>
        <p:spPr bwMode="auto">
          <a:xfrm>
            <a:off x="2043113" y="4852988"/>
            <a:ext cx="7620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84" name="Line 125"/>
          <p:cNvSpPr>
            <a:spLocks noChangeShapeType="1"/>
          </p:cNvSpPr>
          <p:nvPr/>
        </p:nvSpPr>
        <p:spPr bwMode="auto">
          <a:xfrm>
            <a:off x="2805113" y="4852988"/>
            <a:ext cx="0" cy="68580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85" name="Line 126"/>
          <p:cNvSpPr>
            <a:spLocks noChangeShapeType="1"/>
          </p:cNvSpPr>
          <p:nvPr/>
        </p:nvSpPr>
        <p:spPr bwMode="auto">
          <a:xfrm>
            <a:off x="2805113" y="5538788"/>
            <a:ext cx="7620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86" name="Rectangle 127"/>
          <p:cNvSpPr>
            <a:spLocks noChangeArrowheads="1"/>
          </p:cNvSpPr>
          <p:nvPr/>
        </p:nvSpPr>
        <p:spPr bwMode="auto">
          <a:xfrm>
            <a:off x="2500313" y="3709988"/>
            <a:ext cx="609600" cy="3810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0987" name="Rectangle 128"/>
          <p:cNvSpPr>
            <a:spLocks noChangeArrowheads="1"/>
          </p:cNvSpPr>
          <p:nvPr/>
        </p:nvSpPr>
        <p:spPr bwMode="auto">
          <a:xfrm>
            <a:off x="4911725" y="3862388"/>
            <a:ext cx="685800" cy="30480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0988" name="Rectangle 129"/>
          <p:cNvSpPr>
            <a:spLocks noChangeArrowheads="1"/>
          </p:cNvSpPr>
          <p:nvPr/>
        </p:nvSpPr>
        <p:spPr bwMode="auto">
          <a:xfrm>
            <a:off x="6740525" y="5233988"/>
            <a:ext cx="838200" cy="4572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0989" name="Rectangle 130"/>
          <p:cNvSpPr>
            <a:spLocks noChangeArrowheads="1"/>
          </p:cNvSpPr>
          <p:nvPr/>
        </p:nvSpPr>
        <p:spPr bwMode="auto">
          <a:xfrm>
            <a:off x="5826125" y="4548188"/>
            <a:ext cx="609600" cy="3810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0990" name="Line 131"/>
          <p:cNvSpPr>
            <a:spLocks noChangeShapeType="1"/>
          </p:cNvSpPr>
          <p:nvPr/>
        </p:nvSpPr>
        <p:spPr bwMode="auto">
          <a:xfrm>
            <a:off x="6435725" y="4776788"/>
            <a:ext cx="6858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1" name="Line 132"/>
          <p:cNvSpPr>
            <a:spLocks noChangeShapeType="1"/>
          </p:cNvSpPr>
          <p:nvPr/>
        </p:nvSpPr>
        <p:spPr bwMode="auto">
          <a:xfrm>
            <a:off x="7121525" y="4776788"/>
            <a:ext cx="0" cy="4572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2" name="Rectangle 133"/>
          <p:cNvSpPr>
            <a:spLocks noChangeArrowheads="1"/>
          </p:cNvSpPr>
          <p:nvPr/>
        </p:nvSpPr>
        <p:spPr bwMode="auto">
          <a:xfrm>
            <a:off x="3490913" y="5310188"/>
            <a:ext cx="838200" cy="5334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0993" name="Line 134"/>
          <p:cNvSpPr>
            <a:spLocks noChangeShapeType="1"/>
          </p:cNvSpPr>
          <p:nvPr/>
        </p:nvSpPr>
        <p:spPr bwMode="auto">
          <a:xfrm>
            <a:off x="3109913" y="3862388"/>
            <a:ext cx="685800"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4" name="Line 135"/>
          <p:cNvSpPr>
            <a:spLocks noChangeShapeType="1"/>
          </p:cNvSpPr>
          <p:nvPr/>
        </p:nvSpPr>
        <p:spPr bwMode="auto">
          <a:xfrm>
            <a:off x="3795713" y="3862388"/>
            <a:ext cx="0" cy="14478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5" name="Rectangle 136"/>
          <p:cNvSpPr>
            <a:spLocks noChangeArrowheads="1"/>
          </p:cNvSpPr>
          <p:nvPr/>
        </p:nvSpPr>
        <p:spPr bwMode="auto">
          <a:xfrm>
            <a:off x="1357313" y="4548188"/>
            <a:ext cx="762000" cy="533400"/>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0996" name="Rectangle 137"/>
          <p:cNvSpPr>
            <a:spLocks noChangeArrowheads="1"/>
          </p:cNvSpPr>
          <p:nvPr/>
        </p:nvSpPr>
        <p:spPr bwMode="auto">
          <a:xfrm>
            <a:off x="2424113" y="3633788"/>
            <a:ext cx="762000" cy="533400"/>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0997" name="Line 138"/>
          <p:cNvSpPr>
            <a:spLocks noChangeShapeType="1"/>
          </p:cNvSpPr>
          <p:nvPr/>
        </p:nvSpPr>
        <p:spPr bwMode="auto">
          <a:xfrm flipV="1">
            <a:off x="1585913" y="3938588"/>
            <a:ext cx="0" cy="60960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8" name="Line 139"/>
          <p:cNvSpPr>
            <a:spLocks noChangeShapeType="1"/>
          </p:cNvSpPr>
          <p:nvPr/>
        </p:nvSpPr>
        <p:spPr bwMode="auto">
          <a:xfrm>
            <a:off x="1585913" y="3938588"/>
            <a:ext cx="83820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9" name="Rectangle 140"/>
          <p:cNvSpPr>
            <a:spLocks noChangeArrowheads="1"/>
          </p:cNvSpPr>
          <p:nvPr/>
        </p:nvSpPr>
        <p:spPr bwMode="auto">
          <a:xfrm>
            <a:off x="4835525" y="3786188"/>
            <a:ext cx="838200" cy="457200"/>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1000" name="Rectangle 141"/>
          <p:cNvSpPr>
            <a:spLocks noChangeArrowheads="1"/>
          </p:cNvSpPr>
          <p:nvPr/>
        </p:nvSpPr>
        <p:spPr bwMode="auto">
          <a:xfrm>
            <a:off x="5749925" y="4471988"/>
            <a:ext cx="762000" cy="533400"/>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1001" name="Line 142"/>
          <p:cNvSpPr>
            <a:spLocks noChangeShapeType="1"/>
          </p:cNvSpPr>
          <p:nvPr/>
        </p:nvSpPr>
        <p:spPr bwMode="auto">
          <a:xfrm>
            <a:off x="5673725" y="4014788"/>
            <a:ext cx="45720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2" name="Line 143"/>
          <p:cNvSpPr>
            <a:spLocks noChangeShapeType="1"/>
          </p:cNvSpPr>
          <p:nvPr/>
        </p:nvSpPr>
        <p:spPr bwMode="auto">
          <a:xfrm>
            <a:off x="6130925" y="4014788"/>
            <a:ext cx="0" cy="45720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3" name="Line 144"/>
          <p:cNvSpPr>
            <a:spLocks noChangeShapeType="1"/>
          </p:cNvSpPr>
          <p:nvPr/>
        </p:nvSpPr>
        <p:spPr bwMode="auto">
          <a:xfrm>
            <a:off x="5597525" y="3938588"/>
            <a:ext cx="16764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4" name="Line 145"/>
          <p:cNvSpPr>
            <a:spLocks noChangeShapeType="1"/>
          </p:cNvSpPr>
          <p:nvPr/>
        </p:nvSpPr>
        <p:spPr bwMode="auto">
          <a:xfrm>
            <a:off x="7273925" y="3938588"/>
            <a:ext cx="0" cy="137160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1005" name="Group 146"/>
          <p:cNvGrpSpPr>
            <a:grpSpLocks/>
          </p:cNvGrpSpPr>
          <p:nvPr/>
        </p:nvGrpSpPr>
        <p:grpSpPr bwMode="auto">
          <a:xfrm>
            <a:off x="1357313" y="3252788"/>
            <a:ext cx="5257800" cy="1828800"/>
            <a:chOff x="960" y="1392"/>
            <a:chExt cx="3312" cy="1152"/>
          </a:xfrm>
        </p:grpSpPr>
        <p:sp>
          <p:nvSpPr>
            <p:cNvPr id="41008" name="Rectangle 147"/>
            <p:cNvSpPr>
              <a:spLocks noChangeArrowheads="1"/>
            </p:cNvSpPr>
            <p:nvPr/>
          </p:nvSpPr>
          <p:spPr bwMode="auto">
            <a:xfrm>
              <a:off x="960" y="1392"/>
              <a:ext cx="480" cy="192"/>
            </a:xfrm>
            <a:prstGeom prst="rect">
              <a:avLst/>
            </a:prstGeom>
            <a:noFill/>
            <a:ln w="19050">
              <a:solidFill>
                <a:srgbClr val="D60093"/>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1009" name="Rectangle 148"/>
            <p:cNvSpPr>
              <a:spLocks noChangeArrowheads="1"/>
            </p:cNvSpPr>
            <p:nvPr/>
          </p:nvSpPr>
          <p:spPr bwMode="auto">
            <a:xfrm>
              <a:off x="1584" y="1584"/>
              <a:ext cx="576" cy="432"/>
            </a:xfrm>
            <a:prstGeom prst="rect">
              <a:avLst/>
            </a:prstGeom>
            <a:noFill/>
            <a:ln w="19050">
              <a:solidFill>
                <a:srgbClr val="D60093"/>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1010" name="Line 149"/>
            <p:cNvSpPr>
              <a:spLocks noChangeShapeType="1"/>
            </p:cNvSpPr>
            <p:nvPr/>
          </p:nvSpPr>
          <p:spPr bwMode="auto">
            <a:xfrm>
              <a:off x="1440" y="1488"/>
              <a:ext cx="336" cy="0"/>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1" name="Line 150"/>
            <p:cNvSpPr>
              <a:spLocks noChangeShapeType="1"/>
            </p:cNvSpPr>
            <p:nvPr/>
          </p:nvSpPr>
          <p:spPr bwMode="auto">
            <a:xfrm>
              <a:off x="1776" y="1488"/>
              <a:ext cx="0" cy="96"/>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2" name="Rectangle 151"/>
            <p:cNvSpPr>
              <a:spLocks noChangeArrowheads="1"/>
            </p:cNvSpPr>
            <p:nvPr/>
          </p:nvSpPr>
          <p:spPr bwMode="auto">
            <a:xfrm>
              <a:off x="3168" y="1440"/>
              <a:ext cx="480" cy="192"/>
            </a:xfrm>
            <a:prstGeom prst="rect">
              <a:avLst/>
            </a:prstGeom>
            <a:noFill/>
            <a:ln w="19050">
              <a:solidFill>
                <a:srgbClr val="D60093"/>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1013" name="Rectangle 152"/>
            <p:cNvSpPr>
              <a:spLocks noChangeArrowheads="1"/>
            </p:cNvSpPr>
            <p:nvPr/>
          </p:nvSpPr>
          <p:spPr bwMode="auto">
            <a:xfrm>
              <a:off x="3696" y="2112"/>
              <a:ext cx="576" cy="432"/>
            </a:xfrm>
            <a:prstGeom prst="rect">
              <a:avLst/>
            </a:prstGeom>
            <a:noFill/>
            <a:ln w="19050">
              <a:solidFill>
                <a:srgbClr val="D60093"/>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1014" name="Line 153"/>
            <p:cNvSpPr>
              <a:spLocks noChangeShapeType="1"/>
            </p:cNvSpPr>
            <p:nvPr/>
          </p:nvSpPr>
          <p:spPr bwMode="auto">
            <a:xfrm>
              <a:off x="3648" y="1536"/>
              <a:ext cx="384" cy="0"/>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5" name="Line 154"/>
            <p:cNvSpPr>
              <a:spLocks noChangeShapeType="1"/>
            </p:cNvSpPr>
            <p:nvPr/>
          </p:nvSpPr>
          <p:spPr bwMode="auto">
            <a:xfrm>
              <a:off x="4032" y="1536"/>
              <a:ext cx="0" cy="576"/>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1006" name="Text Box 155"/>
          <p:cNvSpPr txBox="1">
            <a:spLocks noChangeArrowheads="1"/>
          </p:cNvSpPr>
          <p:nvPr/>
        </p:nvSpPr>
        <p:spPr bwMode="auto">
          <a:xfrm>
            <a:off x="1447800" y="6172200"/>
            <a:ext cx="66024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A serializable schedule (schedule I = T1</a:t>
            </a:r>
            <a:r>
              <a:rPr lang="en-US" altLang="en-US" sz="1400">
                <a:latin typeface="Comic Sans MS" panose="030F0702030302020204" pitchFamily="66" charset="0"/>
                <a:sym typeface="Wingdings" panose="05000000000000000000" pitchFamily="2" charset="2"/>
              </a:rPr>
              <a:t></a:t>
            </a:r>
            <a:r>
              <a:rPr lang="en-US" altLang="en-US" sz="1400">
                <a:latin typeface="Comic Sans MS" panose="030F0702030302020204" pitchFamily="66" charset="0"/>
              </a:rPr>
              <a:t>T2</a:t>
            </a:r>
            <a:r>
              <a:rPr lang="en-US" altLang="en-US" sz="1400">
                <a:latin typeface="Comic Sans MS" panose="030F0702030302020204" pitchFamily="66" charset="0"/>
                <a:sym typeface="Wingdings" panose="05000000000000000000" pitchFamily="2" charset="2"/>
              </a:rPr>
              <a:t>T</a:t>
            </a:r>
            <a:r>
              <a:rPr lang="en-US" altLang="en-US" sz="1400">
                <a:latin typeface="Comic Sans MS" panose="030F0702030302020204" pitchFamily="66" charset="0"/>
              </a:rPr>
              <a:t>3 or T2</a:t>
            </a:r>
            <a:r>
              <a:rPr lang="en-US" altLang="en-US" sz="1400">
                <a:latin typeface="Comic Sans MS" panose="030F0702030302020204" pitchFamily="66" charset="0"/>
                <a:sym typeface="Wingdings" panose="05000000000000000000" pitchFamily="2" charset="2"/>
              </a:rPr>
              <a:t>T1T3)</a:t>
            </a:r>
            <a:endParaRPr lang="en-US" altLang="en-US" sz="1400">
              <a:latin typeface="Comic Sans MS" panose="030F0702030302020204" pitchFamily="66" charset="0"/>
            </a:endParaRPr>
          </a:p>
          <a:p>
            <a:pPr eaLnBrk="1" hangingPunct="1">
              <a:spcBef>
                <a:spcPct val="0"/>
              </a:spcBef>
              <a:buFontTx/>
              <a:buNone/>
            </a:pPr>
            <a:r>
              <a:rPr lang="en-US" altLang="en-US" sz="1400">
                <a:latin typeface="Comic Sans MS" panose="030F0702030302020204" pitchFamily="66" charset="0"/>
              </a:rPr>
              <a:t>but it is not conflict serializable (the conflicting pairs are in different order)</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7907040" y="3822840"/>
              <a:ext cx="461160" cy="433080"/>
            </p14:xfrm>
          </p:contentPart>
        </mc:Choice>
        <mc:Fallback xmlns="">
          <p:pic>
            <p:nvPicPr>
              <p:cNvPr id="2" name="Ink 1"/>
              <p:cNvPicPr/>
              <p:nvPr/>
            </p:nvPicPr>
            <p:blipFill>
              <a:blip r:embed="rId4"/>
              <a:stretch>
                <a:fillRect/>
              </a:stretch>
            </p:blipFill>
            <p:spPr>
              <a:xfrm>
                <a:off x="7886160" y="3741480"/>
                <a:ext cx="500040" cy="594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2089080" y="6550920"/>
              <a:ext cx="2136960" cy="98280"/>
            </p14:xfrm>
          </p:contentPart>
        </mc:Choice>
        <mc:Fallback xmlns="">
          <p:pic>
            <p:nvPicPr>
              <p:cNvPr id="3" name="Ink 2"/>
              <p:cNvPicPr/>
              <p:nvPr/>
            </p:nvPicPr>
            <p:blipFill>
              <a:blip r:embed="rId6"/>
              <a:stretch>
                <a:fillRect/>
              </a:stretch>
            </p:blipFill>
            <p:spPr>
              <a:xfrm>
                <a:off x="2071800" y="6473880"/>
                <a:ext cx="217440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p14:cNvContentPartPr/>
              <p14:nvPr/>
            </p14:nvContentPartPr>
            <p14:xfrm>
              <a:off x="177480" y="1952280"/>
              <a:ext cx="8942760" cy="4278240"/>
            </p14:xfrm>
          </p:contentPart>
        </mc:Choice>
        <mc:Fallback xmlns="">
          <p:pic>
            <p:nvPicPr>
              <p:cNvPr id="4" name="Ink 3"/>
              <p:cNvPicPr/>
              <p:nvPr/>
            </p:nvPicPr>
            <p:blipFill>
              <a:blip r:embed="rId8"/>
              <a:stretch>
                <a:fillRect/>
              </a:stretch>
            </p:blipFill>
            <p:spPr>
              <a:xfrm>
                <a:off x="167040" y="1942560"/>
                <a:ext cx="8964360" cy="4295160"/>
              </a:xfrm>
              <a:prstGeom prst="rect">
                <a:avLst/>
              </a:prstGeom>
            </p:spPr>
          </p:pic>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914400" y="990600"/>
            <a:ext cx="73152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914400" indent="-45720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r>
              <a:rPr lang="en-US" altLang="en-US" sz="2800"/>
              <a:t>To determine if a schedule does not result in anomaly, we just need to make sure it is conflict equivalent to some serial schedule</a:t>
            </a:r>
            <a:r>
              <a:rPr lang="en-US" altLang="en-US" sz="2800">
                <a:sym typeface="Wingdings" panose="05000000000000000000" pitchFamily="2" charset="2"/>
              </a:rPr>
              <a:t> </a:t>
            </a:r>
          </a:p>
          <a:p>
            <a:pPr eaLnBrk="1" hangingPunct="1">
              <a:spcBef>
                <a:spcPct val="0"/>
              </a:spcBef>
              <a:buFontTx/>
              <a:buNone/>
            </a:pPr>
            <a:endParaRPr lang="en-US" altLang="en-US" sz="1400">
              <a:sym typeface="Wingdings" panose="05000000000000000000" pitchFamily="2" charset="2"/>
            </a:endParaRPr>
          </a:p>
          <a:p>
            <a:pPr eaLnBrk="1" hangingPunct="1">
              <a:spcBef>
                <a:spcPct val="0"/>
              </a:spcBef>
            </a:pPr>
            <a:r>
              <a:rPr lang="en-US" altLang="en-US" sz="2800"/>
              <a:t>How can we know if a schedule is conflict equivalent to some serial schedule?</a:t>
            </a:r>
            <a:r>
              <a:rPr lang="en-US" altLang="en-US"/>
              <a:t> </a:t>
            </a:r>
          </a:p>
          <a:p>
            <a:pPr eaLnBrk="1" hangingPunct="1">
              <a:spcBef>
                <a:spcPct val="0"/>
              </a:spcBef>
            </a:pPr>
            <a:endParaRPr lang="en-US" altLang="en-US" sz="1400"/>
          </a:p>
          <a:p>
            <a:pPr lvl="1" eaLnBrk="1" hangingPunct="1">
              <a:spcBef>
                <a:spcPct val="0"/>
              </a:spcBef>
              <a:buFont typeface="Comic Sans MS" panose="030F0702030302020204" pitchFamily="66" charset="0"/>
              <a:buChar char="-"/>
            </a:pPr>
            <a:r>
              <a:rPr lang="en-US" altLang="en-US" sz="2400"/>
              <a:t>Using </a:t>
            </a:r>
            <a:r>
              <a:rPr lang="en-US" altLang="en-US" sz="2400">
                <a:solidFill>
                  <a:schemeClr val="accent2"/>
                </a:solidFill>
              </a:rPr>
              <a:t>precedence graph</a:t>
            </a:r>
            <a:r>
              <a:rPr lang="en-US" altLang="en-US" sz="2400"/>
              <a:t> or </a:t>
            </a:r>
            <a:r>
              <a:rPr lang="en-US" altLang="en-US" sz="2400">
                <a:solidFill>
                  <a:schemeClr val="accent2"/>
                </a:solidFill>
              </a:rPr>
              <a:t>serializability graph</a:t>
            </a:r>
            <a:r>
              <a:rPr lang="en-US" altLang="en-US" sz="2400"/>
              <a:t>.</a:t>
            </a:r>
            <a:endParaRPr lang="en-US"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a:grpSpLocks/>
          </p:cNvGrpSpPr>
          <p:nvPr/>
        </p:nvGrpSpPr>
        <p:grpSpPr bwMode="auto">
          <a:xfrm>
            <a:off x="533400" y="762000"/>
            <a:ext cx="1790700" cy="3124200"/>
            <a:chOff x="1371600" y="1905000"/>
            <a:chExt cx="1790229" cy="3124200"/>
          </a:xfrm>
        </p:grpSpPr>
        <p:sp>
          <p:nvSpPr>
            <p:cNvPr id="11300" name="Rectangle 5"/>
            <p:cNvSpPr>
              <a:spLocks noChangeArrowheads="1"/>
            </p:cNvSpPr>
            <p:nvPr/>
          </p:nvSpPr>
          <p:spPr bwMode="auto">
            <a:xfrm>
              <a:off x="1600200" y="3200400"/>
              <a:ext cx="14478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2400">
                  <a:latin typeface="Comic Sans MS" panose="030F0702030302020204" pitchFamily="66" charset="0"/>
                </a:rPr>
                <a:t>DBMS</a:t>
              </a:r>
            </a:p>
          </p:txBody>
        </p:sp>
        <p:sp>
          <p:nvSpPr>
            <p:cNvPr id="11301" name="Rectangle 7"/>
            <p:cNvSpPr>
              <a:spLocks noChangeArrowheads="1"/>
            </p:cNvSpPr>
            <p:nvPr/>
          </p:nvSpPr>
          <p:spPr bwMode="auto">
            <a:xfrm>
              <a:off x="1676400" y="4343400"/>
              <a:ext cx="12954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endParaRPr lang="en-US" altLang="en-US" sz="2400">
                <a:latin typeface="Comic Sans MS" panose="030F0702030302020204" pitchFamily="66" charset="0"/>
              </a:endParaRPr>
            </a:p>
          </p:txBody>
        </p:sp>
        <p:sp>
          <p:nvSpPr>
            <p:cNvPr id="11302" name="Oval 9"/>
            <p:cNvSpPr>
              <a:spLocks noChangeArrowheads="1"/>
            </p:cNvSpPr>
            <p:nvPr/>
          </p:nvSpPr>
          <p:spPr bwMode="auto">
            <a:xfrm>
              <a:off x="1676400" y="4648200"/>
              <a:ext cx="1295400" cy="3810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1303" name="Oval 6"/>
            <p:cNvSpPr>
              <a:spLocks noChangeArrowheads="1"/>
            </p:cNvSpPr>
            <p:nvPr/>
          </p:nvSpPr>
          <p:spPr bwMode="auto">
            <a:xfrm>
              <a:off x="1676400" y="4114800"/>
              <a:ext cx="1295400" cy="3810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1304" name="Text Box 10"/>
            <p:cNvSpPr txBox="1">
              <a:spLocks noChangeArrowheads="1"/>
            </p:cNvSpPr>
            <p:nvPr/>
          </p:nvSpPr>
          <p:spPr bwMode="auto">
            <a:xfrm>
              <a:off x="1486370" y="4343089"/>
              <a:ext cx="16754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gradebook</a:t>
              </a:r>
            </a:p>
          </p:txBody>
        </p:sp>
        <p:sp>
          <p:nvSpPr>
            <p:cNvPr id="11305" name="Line 11"/>
            <p:cNvSpPr>
              <a:spLocks noChangeShapeType="1"/>
            </p:cNvSpPr>
            <p:nvPr/>
          </p:nvSpPr>
          <p:spPr bwMode="auto">
            <a:xfrm>
              <a:off x="2133600" y="37338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06" name="Line 12"/>
            <p:cNvSpPr>
              <a:spLocks noChangeShapeType="1"/>
            </p:cNvSpPr>
            <p:nvPr/>
          </p:nvSpPr>
          <p:spPr bwMode="auto">
            <a:xfrm flipV="1">
              <a:off x="2514600" y="37338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07" name="Rectangle 13"/>
            <p:cNvSpPr>
              <a:spLocks noChangeArrowheads="1"/>
            </p:cNvSpPr>
            <p:nvPr/>
          </p:nvSpPr>
          <p:spPr bwMode="auto">
            <a:xfrm>
              <a:off x="1676400" y="1905000"/>
              <a:ext cx="304800" cy="838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800">
                  <a:latin typeface="Comic Sans MS" panose="030F0702030302020204" pitchFamily="66" charset="0"/>
                </a:rPr>
                <a:t>me</a:t>
              </a:r>
            </a:p>
          </p:txBody>
        </p:sp>
        <p:sp>
          <p:nvSpPr>
            <p:cNvPr id="11308" name="Rectangle 15"/>
            <p:cNvSpPr>
              <a:spLocks noChangeArrowheads="1"/>
            </p:cNvSpPr>
            <p:nvPr/>
          </p:nvSpPr>
          <p:spPr bwMode="auto">
            <a:xfrm>
              <a:off x="2133600" y="2057400"/>
              <a:ext cx="304800" cy="838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800">
                  <a:latin typeface="Comic Sans MS" panose="030F0702030302020204" pitchFamily="66" charset="0"/>
                </a:rPr>
                <a:t>TA</a:t>
              </a:r>
            </a:p>
          </p:txBody>
        </p:sp>
        <p:sp>
          <p:nvSpPr>
            <p:cNvPr id="11309" name="Rectangle 16"/>
            <p:cNvSpPr>
              <a:spLocks noChangeArrowheads="1"/>
            </p:cNvSpPr>
            <p:nvPr/>
          </p:nvSpPr>
          <p:spPr bwMode="auto">
            <a:xfrm>
              <a:off x="2590800" y="1905000"/>
              <a:ext cx="304800" cy="838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800">
                  <a:latin typeface="Comic Sans MS" panose="030F0702030302020204" pitchFamily="66" charset="0"/>
                </a:rPr>
                <a:t>You</a:t>
              </a:r>
            </a:p>
          </p:txBody>
        </p:sp>
        <p:sp>
          <p:nvSpPr>
            <p:cNvPr id="11310" name="Line 17"/>
            <p:cNvSpPr>
              <a:spLocks noChangeShapeType="1"/>
            </p:cNvSpPr>
            <p:nvPr/>
          </p:nvSpPr>
          <p:spPr bwMode="auto">
            <a:xfrm>
              <a:off x="1828800" y="2743200"/>
              <a:ext cx="0" cy="457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11" name="Line 18"/>
            <p:cNvSpPr>
              <a:spLocks noChangeShapeType="1"/>
            </p:cNvSpPr>
            <p:nvPr/>
          </p:nvSpPr>
          <p:spPr bwMode="auto">
            <a:xfrm>
              <a:off x="2743200" y="2743200"/>
              <a:ext cx="0" cy="457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12" name="Line 19"/>
            <p:cNvSpPr>
              <a:spLocks noChangeShapeType="1"/>
            </p:cNvSpPr>
            <p:nvPr/>
          </p:nvSpPr>
          <p:spPr bwMode="auto">
            <a:xfrm>
              <a:off x="2286000" y="2895600"/>
              <a:ext cx="0" cy="304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13" name="Text Box 20"/>
            <p:cNvSpPr txBox="1">
              <a:spLocks noChangeArrowheads="1"/>
            </p:cNvSpPr>
            <p:nvPr/>
          </p:nvSpPr>
          <p:spPr bwMode="auto">
            <a:xfrm>
              <a:off x="1371600" y="2857500"/>
              <a:ext cx="5159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R/W</a:t>
              </a:r>
            </a:p>
          </p:txBody>
        </p:sp>
        <p:sp>
          <p:nvSpPr>
            <p:cNvPr id="11314" name="Text Box 21"/>
            <p:cNvSpPr txBox="1">
              <a:spLocks noChangeArrowheads="1"/>
            </p:cNvSpPr>
            <p:nvPr/>
          </p:nvSpPr>
          <p:spPr bwMode="auto">
            <a:xfrm>
              <a:off x="1676400" y="3810000"/>
              <a:ext cx="5159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R/W</a:t>
              </a:r>
            </a:p>
          </p:txBody>
        </p:sp>
      </p:grpSp>
      <p:sp>
        <p:nvSpPr>
          <p:cNvPr id="11267" name="TextBox 17"/>
          <p:cNvSpPr txBox="1">
            <a:spLocks noChangeArrowheads="1"/>
          </p:cNvSpPr>
          <p:nvPr/>
        </p:nvSpPr>
        <p:spPr bwMode="auto">
          <a:xfrm>
            <a:off x="2743200" y="3695700"/>
            <a:ext cx="6019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400">
                <a:latin typeface="Comic Sans MS" panose="030F0702030302020204" pitchFamily="66" charset="0"/>
              </a:rPr>
              <a:t>I am updating exam 2 grades.</a:t>
            </a:r>
          </a:p>
          <a:p>
            <a:pPr>
              <a:spcBef>
                <a:spcPct val="0"/>
              </a:spcBef>
              <a:buFontTx/>
              <a:buNone/>
            </a:pPr>
            <a:r>
              <a:rPr lang="en-US" altLang="en-US" sz="2400">
                <a:latin typeface="Comic Sans MS" panose="030F0702030302020204" pitchFamily="66" charset="0"/>
              </a:rPr>
              <a:t>When DBMS is writing new grades on disk, system failure occurs. What have been updated and what haven’t?</a:t>
            </a:r>
          </a:p>
          <a:p>
            <a:pPr>
              <a:spcBef>
                <a:spcPct val="0"/>
              </a:spcBef>
              <a:buFontTx/>
              <a:buNone/>
            </a:pPr>
            <a:endParaRPr lang="en-US" altLang="en-US" sz="2400">
              <a:latin typeface="Comic Sans MS" panose="030F0702030302020204" pitchFamily="66" charset="0"/>
            </a:endParaRPr>
          </a:p>
        </p:txBody>
      </p:sp>
      <p:sp>
        <p:nvSpPr>
          <p:cNvPr id="11268" name="Rectangle 18"/>
          <p:cNvSpPr>
            <a:spLocks noChangeArrowheads="1"/>
          </p:cNvSpPr>
          <p:nvPr/>
        </p:nvSpPr>
        <p:spPr bwMode="auto">
          <a:xfrm>
            <a:off x="3027363" y="914400"/>
            <a:ext cx="4572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800100" indent="-34290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
                <a:schemeClr val="tx1"/>
              </a:buClr>
              <a:buSzPct val="75000"/>
            </a:pPr>
            <a:r>
              <a:rPr lang="en-US" altLang="en-US" sz="2400">
                <a:latin typeface="Cambria" panose="02040503050406030204" pitchFamily="18" charset="0"/>
              </a:rPr>
              <a:t>Crash or system failure</a:t>
            </a:r>
          </a:p>
          <a:p>
            <a:pPr lvl="1">
              <a:spcBef>
                <a:spcPct val="0"/>
              </a:spcBef>
              <a:buClr>
                <a:schemeClr val="tx1"/>
              </a:buClr>
              <a:buSzPct val="75000"/>
              <a:buFont typeface="Arial" panose="020B0604020202020204" pitchFamily="34" charset="0"/>
              <a:buChar char="•"/>
            </a:pPr>
            <a:r>
              <a:rPr lang="en-US" altLang="en-US" sz="2000">
                <a:latin typeface="Cambria" panose="02040503050406030204" pitchFamily="18" charset="0"/>
              </a:rPr>
              <a:t>All-or-nothing execution</a:t>
            </a:r>
          </a:p>
        </p:txBody>
      </p:sp>
      <p:graphicFrame>
        <p:nvGraphicFramePr>
          <p:cNvPr id="20" name="Table 19"/>
          <p:cNvGraphicFramePr>
            <a:graphicFrameLocks noGrp="1"/>
          </p:cNvGraphicFramePr>
          <p:nvPr/>
        </p:nvGraphicFramePr>
        <p:xfrm>
          <a:off x="1011238" y="4186238"/>
          <a:ext cx="1122363" cy="2225676"/>
        </p:xfrm>
        <a:graphic>
          <a:graphicData uri="http://schemas.openxmlformats.org/drawingml/2006/table">
            <a:tbl>
              <a:tblPr firstRow="1" bandRow="1">
                <a:tableStyleId>{5940675A-B579-460E-94D1-54222C63F5DA}</a:tableStyleId>
              </a:tblPr>
              <a:tblGrid>
                <a:gridCol w="374121">
                  <a:extLst>
                    <a:ext uri="{9D8B030D-6E8A-4147-A177-3AD203B41FA5}">
                      <a16:colId xmlns:a16="http://schemas.microsoft.com/office/drawing/2014/main" val="1784552346"/>
                    </a:ext>
                  </a:extLst>
                </a:gridCol>
                <a:gridCol w="374121">
                  <a:extLst>
                    <a:ext uri="{9D8B030D-6E8A-4147-A177-3AD203B41FA5}">
                      <a16:colId xmlns:a16="http://schemas.microsoft.com/office/drawing/2014/main" val="344859574"/>
                    </a:ext>
                  </a:extLst>
                </a:gridCol>
                <a:gridCol w="374121">
                  <a:extLst>
                    <a:ext uri="{9D8B030D-6E8A-4147-A177-3AD203B41FA5}">
                      <a16:colId xmlns:a16="http://schemas.microsoft.com/office/drawing/2014/main" val="608215105"/>
                    </a:ext>
                  </a:extLst>
                </a:gridCol>
              </a:tblGrid>
              <a:tr h="370946">
                <a:tc>
                  <a:txBody>
                    <a:bodyPr/>
                    <a:lstStyle/>
                    <a:p>
                      <a:endParaRPr lang="en-US" sz="1800" dirty="0"/>
                    </a:p>
                  </a:txBody>
                  <a:tcPr marL="91480" marR="91480" marT="45733" marB="45733">
                    <a:solidFill>
                      <a:schemeClr val="accent1">
                        <a:lumMod val="60000"/>
                        <a:lumOff val="40000"/>
                      </a:schemeClr>
                    </a:solidFill>
                  </a:tcPr>
                </a:tc>
                <a:tc>
                  <a:txBody>
                    <a:bodyPr/>
                    <a:lstStyle/>
                    <a:p>
                      <a:endParaRPr lang="en-US" sz="1800"/>
                    </a:p>
                  </a:txBody>
                  <a:tcPr marL="91480" marR="91480" marT="45733" marB="45733"/>
                </a:tc>
                <a:tc>
                  <a:txBody>
                    <a:bodyPr/>
                    <a:lstStyle/>
                    <a:p>
                      <a:endParaRPr lang="en-US" sz="1800"/>
                    </a:p>
                  </a:txBody>
                  <a:tcPr marL="91480" marR="91480" marT="45733" marB="45733"/>
                </a:tc>
                <a:extLst>
                  <a:ext uri="{0D108BD9-81ED-4DB2-BD59-A6C34878D82A}">
                    <a16:rowId xmlns:a16="http://schemas.microsoft.com/office/drawing/2014/main" val="3094834289"/>
                  </a:ext>
                </a:extLst>
              </a:tr>
              <a:tr h="370946">
                <a:tc>
                  <a:txBody>
                    <a:bodyPr/>
                    <a:lstStyle/>
                    <a:p>
                      <a:endParaRPr lang="en-US" sz="1800" dirty="0"/>
                    </a:p>
                  </a:txBody>
                  <a:tcPr marL="91480" marR="91480" marT="45733" marB="45733">
                    <a:solidFill>
                      <a:schemeClr val="accent1">
                        <a:lumMod val="60000"/>
                        <a:lumOff val="40000"/>
                      </a:schemeClr>
                    </a:solidFill>
                  </a:tcPr>
                </a:tc>
                <a:tc>
                  <a:txBody>
                    <a:bodyPr/>
                    <a:lstStyle/>
                    <a:p>
                      <a:endParaRPr lang="en-US" sz="1800"/>
                    </a:p>
                  </a:txBody>
                  <a:tcPr marL="91480" marR="91480" marT="45733" marB="45733"/>
                </a:tc>
                <a:tc>
                  <a:txBody>
                    <a:bodyPr/>
                    <a:lstStyle/>
                    <a:p>
                      <a:endParaRPr lang="en-US" sz="1800"/>
                    </a:p>
                  </a:txBody>
                  <a:tcPr marL="91480" marR="91480" marT="45733" marB="45733"/>
                </a:tc>
                <a:extLst>
                  <a:ext uri="{0D108BD9-81ED-4DB2-BD59-A6C34878D82A}">
                    <a16:rowId xmlns:a16="http://schemas.microsoft.com/office/drawing/2014/main" val="3448126131"/>
                  </a:ext>
                </a:extLst>
              </a:tr>
              <a:tr h="370946">
                <a:tc>
                  <a:txBody>
                    <a:bodyPr/>
                    <a:lstStyle/>
                    <a:p>
                      <a:endParaRPr lang="en-US" sz="1800" dirty="0"/>
                    </a:p>
                  </a:txBody>
                  <a:tcPr marL="91480" marR="91480" marT="45733" marB="45733">
                    <a:solidFill>
                      <a:schemeClr val="accent1">
                        <a:lumMod val="60000"/>
                        <a:lumOff val="40000"/>
                      </a:schemeClr>
                    </a:solidFill>
                  </a:tcPr>
                </a:tc>
                <a:tc>
                  <a:txBody>
                    <a:bodyPr/>
                    <a:lstStyle/>
                    <a:p>
                      <a:endParaRPr lang="en-US" sz="1800" dirty="0"/>
                    </a:p>
                  </a:txBody>
                  <a:tcPr marL="91480" marR="91480" marT="45733" marB="45733">
                    <a:solidFill>
                      <a:schemeClr val="bg1"/>
                    </a:solidFill>
                  </a:tcPr>
                </a:tc>
                <a:tc>
                  <a:txBody>
                    <a:bodyPr/>
                    <a:lstStyle/>
                    <a:p>
                      <a:endParaRPr lang="en-US" sz="1800"/>
                    </a:p>
                  </a:txBody>
                  <a:tcPr marL="91480" marR="91480" marT="45733" marB="45733"/>
                </a:tc>
                <a:extLst>
                  <a:ext uri="{0D108BD9-81ED-4DB2-BD59-A6C34878D82A}">
                    <a16:rowId xmlns:a16="http://schemas.microsoft.com/office/drawing/2014/main" val="2348378120"/>
                  </a:ext>
                </a:extLst>
              </a:tr>
              <a:tr h="370946">
                <a:tc>
                  <a:txBody>
                    <a:bodyPr/>
                    <a:lstStyle/>
                    <a:p>
                      <a:endParaRPr lang="en-US" sz="1800"/>
                    </a:p>
                  </a:txBody>
                  <a:tcPr marL="91480" marR="91480" marT="45733" marB="45733"/>
                </a:tc>
                <a:tc>
                  <a:txBody>
                    <a:bodyPr/>
                    <a:lstStyle/>
                    <a:p>
                      <a:endParaRPr lang="en-US" sz="1800"/>
                    </a:p>
                  </a:txBody>
                  <a:tcPr marL="91480" marR="91480" marT="45733" marB="45733"/>
                </a:tc>
                <a:tc>
                  <a:txBody>
                    <a:bodyPr/>
                    <a:lstStyle/>
                    <a:p>
                      <a:endParaRPr lang="en-US" sz="1800"/>
                    </a:p>
                  </a:txBody>
                  <a:tcPr marL="91480" marR="91480" marT="45733" marB="45733"/>
                </a:tc>
                <a:extLst>
                  <a:ext uri="{0D108BD9-81ED-4DB2-BD59-A6C34878D82A}">
                    <a16:rowId xmlns:a16="http://schemas.microsoft.com/office/drawing/2014/main" val="1453632534"/>
                  </a:ext>
                </a:extLst>
              </a:tr>
              <a:tr h="370946">
                <a:tc>
                  <a:txBody>
                    <a:bodyPr/>
                    <a:lstStyle/>
                    <a:p>
                      <a:endParaRPr lang="en-US" sz="1800"/>
                    </a:p>
                  </a:txBody>
                  <a:tcPr marL="91480" marR="91480" marT="45733" marB="45733"/>
                </a:tc>
                <a:tc>
                  <a:txBody>
                    <a:bodyPr/>
                    <a:lstStyle/>
                    <a:p>
                      <a:endParaRPr lang="en-US" sz="1800"/>
                    </a:p>
                  </a:txBody>
                  <a:tcPr marL="91480" marR="91480" marT="45733" marB="45733"/>
                </a:tc>
                <a:tc>
                  <a:txBody>
                    <a:bodyPr/>
                    <a:lstStyle/>
                    <a:p>
                      <a:endParaRPr lang="en-US" sz="1800"/>
                    </a:p>
                  </a:txBody>
                  <a:tcPr marL="91480" marR="91480" marT="45733" marB="45733"/>
                </a:tc>
                <a:extLst>
                  <a:ext uri="{0D108BD9-81ED-4DB2-BD59-A6C34878D82A}">
                    <a16:rowId xmlns:a16="http://schemas.microsoft.com/office/drawing/2014/main" val="925598026"/>
                  </a:ext>
                </a:extLst>
              </a:tr>
              <a:tr h="370946">
                <a:tc>
                  <a:txBody>
                    <a:bodyPr/>
                    <a:lstStyle/>
                    <a:p>
                      <a:endParaRPr lang="en-US" sz="1800"/>
                    </a:p>
                  </a:txBody>
                  <a:tcPr marL="91480" marR="91480" marT="45733" marB="45733"/>
                </a:tc>
                <a:tc>
                  <a:txBody>
                    <a:bodyPr/>
                    <a:lstStyle/>
                    <a:p>
                      <a:endParaRPr lang="en-US" sz="1800"/>
                    </a:p>
                  </a:txBody>
                  <a:tcPr marL="91480" marR="91480" marT="45733" marB="45733"/>
                </a:tc>
                <a:tc>
                  <a:txBody>
                    <a:bodyPr/>
                    <a:lstStyle/>
                    <a:p>
                      <a:endParaRPr lang="en-US" sz="1800" dirty="0"/>
                    </a:p>
                  </a:txBody>
                  <a:tcPr marL="91480" marR="91480" marT="45733" marB="45733"/>
                </a:tc>
                <a:extLst>
                  <a:ext uri="{0D108BD9-81ED-4DB2-BD59-A6C34878D82A}">
                    <a16:rowId xmlns:a16="http://schemas.microsoft.com/office/drawing/2014/main" val="159311897"/>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AutoShape 2"/>
          <p:cNvSpPr>
            <a:spLocks noChangeArrowheads="1"/>
          </p:cNvSpPr>
          <p:nvPr/>
        </p:nvSpPr>
        <p:spPr bwMode="auto">
          <a:xfrm>
            <a:off x="5029200" y="5029200"/>
            <a:ext cx="3429000" cy="533400"/>
          </a:xfrm>
          <a:prstGeom prst="wedgeRoundRectCallout">
            <a:avLst>
              <a:gd name="adj1" fmla="val -4815"/>
              <a:gd name="adj2" fmla="val -115477"/>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endParaRPr lang="en-US" altLang="en-US" sz="2400"/>
          </a:p>
        </p:txBody>
      </p:sp>
      <p:sp>
        <p:nvSpPr>
          <p:cNvPr id="48130" name="Text Box 3">
            <a:extLst>
              <a:ext uri="{FF2B5EF4-FFF2-40B4-BE49-F238E27FC236}">
                <a16:creationId xmlns:a16="http://schemas.microsoft.com/office/drawing/2014/main" id="{A0752095-C5CD-DF48-BB7C-193542B8678A}"/>
              </a:ext>
            </a:extLst>
          </p:cNvPr>
          <p:cNvSpPr txBox="1">
            <a:spLocks noChangeArrowheads="1"/>
          </p:cNvSpPr>
          <p:nvPr/>
        </p:nvSpPr>
        <p:spPr bwMode="auto">
          <a:xfrm>
            <a:off x="457200" y="152400"/>
            <a:ext cx="69897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defRPr/>
            </a:pPr>
            <a:r>
              <a:rPr lang="en-US" altLang="en-US" dirty="0">
                <a:latin typeface="+mn-lt"/>
              </a:rPr>
              <a:t>Precedence Graph (Serializability Graph)</a:t>
            </a:r>
          </a:p>
        </p:txBody>
      </p:sp>
      <p:sp>
        <p:nvSpPr>
          <p:cNvPr id="45060" name="Text Box 4"/>
          <p:cNvSpPr txBox="1">
            <a:spLocks noChangeArrowheads="1"/>
          </p:cNvSpPr>
          <p:nvPr/>
        </p:nvSpPr>
        <p:spPr bwMode="auto">
          <a:xfrm>
            <a:off x="685800" y="838200"/>
            <a:ext cx="7848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800100" indent="-34290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The precedence graph for a schedule S contains:</a:t>
            </a:r>
          </a:p>
          <a:p>
            <a:pPr lvl="1" eaLnBrk="1" hangingPunct="1">
              <a:spcBef>
                <a:spcPct val="0"/>
              </a:spcBef>
              <a:buFont typeface="Arial" panose="020B0604020202020204" pitchFamily="34" charset="0"/>
              <a:buChar char="•"/>
            </a:pPr>
            <a:r>
              <a:rPr lang="en-US" altLang="en-US" sz="2400">
                <a:latin typeface="Comic Sans MS" panose="030F0702030302020204" pitchFamily="66" charset="0"/>
              </a:rPr>
              <a:t>A node for each </a:t>
            </a:r>
            <a:r>
              <a:rPr lang="en-US" altLang="en-US" sz="2400" u="sng">
                <a:latin typeface="Comic Sans MS" panose="030F0702030302020204" pitchFamily="66" charset="0"/>
              </a:rPr>
              <a:t>committed transaction</a:t>
            </a:r>
            <a:r>
              <a:rPr lang="en-US" altLang="en-US" sz="2400">
                <a:latin typeface="Comic Sans MS" panose="030F0702030302020204" pitchFamily="66" charset="0"/>
              </a:rPr>
              <a:t> in S</a:t>
            </a:r>
          </a:p>
          <a:p>
            <a:pPr lvl="1" eaLnBrk="1" hangingPunct="1">
              <a:spcBef>
                <a:spcPct val="0"/>
              </a:spcBef>
              <a:buFont typeface="Arial" panose="020B0604020202020204" pitchFamily="34" charset="0"/>
              <a:buChar char="•"/>
            </a:pPr>
            <a:r>
              <a:rPr lang="en-US" altLang="en-US" sz="2400">
                <a:latin typeface="Comic Sans MS" panose="030F0702030302020204" pitchFamily="66" charset="0"/>
              </a:rPr>
              <a:t>An arc from </a:t>
            </a:r>
            <a:r>
              <a:rPr lang="en-US" altLang="en-US" sz="2400" i="1">
                <a:latin typeface="Comic Sans MS" panose="030F0702030302020204" pitchFamily="66" charset="0"/>
              </a:rPr>
              <a:t>Ti</a:t>
            </a:r>
            <a:r>
              <a:rPr lang="en-US" altLang="en-US" sz="2400">
                <a:latin typeface="Comic Sans MS" panose="030F0702030302020204" pitchFamily="66" charset="0"/>
              </a:rPr>
              <a:t> to </a:t>
            </a:r>
            <a:r>
              <a:rPr lang="en-US" altLang="en-US" sz="2400" i="1">
                <a:latin typeface="Comic Sans MS" panose="030F0702030302020204" pitchFamily="66" charset="0"/>
              </a:rPr>
              <a:t>Tj</a:t>
            </a:r>
            <a:r>
              <a:rPr lang="en-US" altLang="en-US" sz="2400">
                <a:latin typeface="Comic Sans MS" panose="030F0702030302020204" pitchFamily="66" charset="0"/>
              </a:rPr>
              <a:t> if an action of </a:t>
            </a:r>
            <a:r>
              <a:rPr lang="en-US" altLang="en-US" sz="2400" i="1">
                <a:latin typeface="Comic Sans MS" panose="030F0702030302020204" pitchFamily="66" charset="0"/>
              </a:rPr>
              <a:t>Ti</a:t>
            </a:r>
            <a:r>
              <a:rPr lang="en-US" altLang="en-US" sz="2400">
                <a:latin typeface="Comic Sans MS" panose="030F0702030302020204" pitchFamily="66" charset="0"/>
              </a:rPr>
              <a:t> precedes and </a:t>
            </a:r>
            <a:r>
              <a:rPr lang="en-US" altLang="en-US" sz="2400" u="sng">
                <a:latin typeface="Comic Sans MS" panose="030F0702030302020204" pitchFamily="66" charset="0"/>
              </a:rPr>
              <a:t>conflicts</a:t>
            </a:r>
            <a:r>
              <a:rPr lang="en-US" altLang="en-US" sz="2400">
                <a:latin typeface="Comic Sans MS" panose="030F0702030302020204" pitchFamily="66" charset="0"/>
              </a:rPr>
              <a:t> with one of </a:t>
            </a:r>
            <a:r>
              <a:rPr lang="en-US" altLang="en-US" sz="2400" i="1">
                <a:latin typeface="Comic Sans MS" panose="030F0702030302020204" pitchFamily="66" charset="0"/>
              </a:rPr>
              <a:t>Tj </a:t>
            </a:r>
            <a:r>
              <a:rPr lang="ja-JP" altLang="en-US" sz="2400">
                <a:latin typeface="Comic Sans MS" panose="030F0702030302020204" pitchFamily="66" charset="0"/>
              </a:rPr>
              <a:t>’</a:t>
            </a:r>
            <a:r>
              <a:rPr lang="en-US" altLang="ja-JP" sz="2400">
                <a:latin typeface="Comic Sans MS" panose="030F0702030302020204" pitchFamily="66" charset="0"/>
              </a:rPr>
              <a:t>s actions</a:t>
            </a:r>
            <a:endParaRPr lang="en-US" altLang="en-US" sz="2400">
              <a:latin typeface="Comic Sans MS" panose="030F0702030302020204" pitchFamily="66" charset="0"/>
            </a:endParaRPr>
          </a:p>
        </p:txBody>
      </p:sp>
      <p:grpSp>
        <p:nvGrpSpPr>
          <p:cNvPr id="45061" name="Group 5"/>
          <p:cNvGrpSpPr>
            <a:grpSpLocks/>
          </p:cNvGrpSpPr>
          <p:nvPr/>
        </p:nvGrpSpPr>
        <p:grpSpPr bwMode="auto">
          <a:xfrm>
            <a:off x="5257800" y="4114800"/>
            <a:ext cx="762000" cy="609600"/>
            <a:chOff x="3120" y="2448"/>
            <a:chExt cx="480" cy="384"/>
          </a:xfrm>
        </p:grpSpPr>
        <p:sp>
          <p:nvSpPr>
            <p:cNvPr id="45099" name="Oval 6"/>
            <p:cNvSpPr>
              <a:spLocks noChangeArrowheads="1"/>
            </p:cNvSpPr>
            <p:nvPr/>
          </p:nvSpPr>
          <p:spPr bwMode="auto">
            <a:xfrm>
              <a:off x="3120" y="2448"/>
              <a:ext cx="480"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5100" name="Text Box 7"/>
            <p:cNvSpPr txBox="1">
              <a:spLocks noChangeArrowheads="1"/>
            </p:cNvSpPr>
            <p:nvPr/>
          </p:nvSpPr>
          <p:spPr bwMode="auto">
            <a:xfrm>
              <a:off x="3216" y="2499"/>
              <a:ext cx="3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T1</a:t>
              </a:r>
            </a:p>
          </p:txBody>
        </p:sp>
      </p:grpSp>
      <p:grpSp>
        <p:nvGrpSpPr>
          <p:cNvPr id="45062" name="Group 8"/>
          <p:cNvGrpSpPr>
            <a:grpSpLocks/>
          </p:cNvGrpSpPr>
          <p:nvPr/>
        </p:nvGrpSpPr>
        <p:grpSpPr bwMode="auto">
          <a:xfrm>
            <a:off x="7086600" y="4114800"/>
            <a:ext cx="685800" cy="609600"/>
            <a:chOff x="4272" y="2496"/>
            <a:chExt cx="432" cy="384"/>
          </a:xfrm>
        </p:grpSpPr>
        <p:sp>
          <p:nvSpPr>
            <p:cNvPr id="45097" name="Oval 9"/>
            <p:cNvSpPr>
              <a:spLocks noChangeArrowheads="1"/>
            </p:cNvSpPr>
            <p:nvPr/>
          </p:nvSpPr>
          <p:spPr bwMode="auto">
            <a:xfrm>
              <a:off x="4272" y="2496"/>
              <a:ext cx="432"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5098" name="Text Box 10"/>
            <p:cNvSpPr txBox="1">
              <a:spLocks noChangeArrowheads="1"/>
            </p:cNvSpPr>
            <p:nvPr/>
          </p:nvSpPr>
          <p:spPr bwMode="auto">
            <a:xfrm>
              <a:off x="4320" y="2544"/>
              <a:ext cx="3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T2</a:t>
              </a:r>
            </a:p>
          </p:txBody>
        </p:sp>
      </p:grpSp>
      <p:grpSp>
        <p:nvGrpSpPr>
          <p:cNvPr id="45063" name="Group 11"/>
          <p:cNvGrpSpPr>
            <a:grpSpLocks/>
          </p:cNvGrpSpPr>
          <p:nvPr/>
        </p:nvGrpSpPr>
        <p:grpSpPr bwMode="auto">
          <a:xfrm>
            <a:off x="5257800" y="3048000"/>
            <a:ext cx="685800" cy="609600"/>
            <a:chOff x="3216" y="3360"/>
            <a:chExt cx="432" cy="384"/>
          </a:xfrm>
        </p:grpSpPr>
        <p:sp>
          <p:nvSpPr>
            <p:cNvPr id="45095" name="Oval 12"/>
            <p:cNvSpPr>
              <a:spLocks noChangeArrowheads="1"/>
            </p:cNvSpPr>
            <p:nvPr/>
          </p:nvSpPr>
          <p:spPr bwMode="auto">
            <a:xfrm>
              <a:off x="3216" y="3360"/>
              <a:ext cx="432"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5096" name="Text Box 13"/>
            <p:cNvSpPr txBox="1">
              <a:spLocks noChangeArrowheads="1"/>
            </p:cNvSpPr>
            <p:nvPr/>
          </p:nvSpPr>
          <p:spPr bwMode="auto">
            <a:xfrm>
              <a:off x="3264" y="3411"/>
              <a:ext cx="3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T3</a:t>
              </a:r>
            </a:p>
          </p:txBody>
        </p:sp>
      </p:grpSp>
      <p:sp>
        <p:nvSpPr>
          <p:cNvPr id="45064" name="Line 14"/>
          <p:cNvSpPr>
            <a:spLocks noChangeShapeType="1"/>
          </p:cNvSpPr>
          <p:nvPr/>
        </p:nvSpPr>
        <p:spPr bwMode="auto">
          <a:xfrm>
            <a:off x="6019800" y="4343400"/>
            <a:ext cx="1066800" cy="0"/>
          </a:xfrm>
          <a:prstGeom prst="line">
            <a:avLst/>
          </a:prstGeom>
          <a:noFill/>
          <a:ln w="19050">
            <a:solidFill>
              <a:srgbClr val="D60093"/>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65" name="Line 15"/>
          <p:cNvSpPr>
            <a:spLocks noChangeShapeType="1"/>
          </p:cNvSpPr>
          <p:nvPr/>
        </p:nvSpPr>
        <p:spPr bwMode="auto">
          <a:xfrm flipH="1">
            <a:off x="6019800" y="4495800"/>
            <a:ext cx="106680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66" name="Line 16"/>
          <p:cNvSpPr>
            <a:spLocks noChangeShapeType="1"/>
          </p:cNvSpPr>
          <p:nvPr/>
        </p:nvSpPr>
        <p:spPr bwMode="auto">
          <a:xfrm flipV="1">
            <a:off x="5638800" y="3657600"/>
            <a:ext cx="0" cy="4572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67" name="Line 17"/>
          <p:cNvSpPr>
            <a:spLocks noChangeShapeType="1"/>
          </p:cNvSpPr>
          <p:nvPr/>
        </p:nvSpPr>
        <p:spPr bwMode="auto">
          <a:xfrm flipH="1" flipV="1">
            <a:off x="5943600" y="3429000"/>
            <a:ext cx="1371600" cy="685800"/>
          </a:xfrm>
          <a:prstGeom prst="line">
            <a:avLst/>
          </a:prstGeom>
          <a:noFill/>
          <a:ln w="19050">
            <a:solidFill>
              <a:srgbClr val="3399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45068" name="Group 18"/>
          <p:cNvGrpSpPr>
            <a:grpSpLocks/>
          </p:cNvGrpSpPr>
          <p:nvPr/>
        </p:nvGrpSpPr>
        <p:grpSpPr bwMode="auto">
          <a:xfrm>
            <a:off x="1295400" y="2743200"/>
            <a:ext cx="3276600" cy="2697163"/>
            <a:chOff x="864" y="2256"/>
            <a:chExt cx="2064" cy="1699"/>
          </a:xfrm>
        </p:grpSpPr>
        <p:sp>
          <p:nvSpPr>
            <p:cNvPr id="45072" name="Text Box 19"/>
            <p:cNvSpPr txBox="1">
              <a:spLocks noChangeArrowheads="1"/>
            </p:cNvSpPr>
            <p:nvPr/>
          </p:nvSpPr>
          <p:spPr bwMode="auto">
            <a:xfrm>
              <a:off x="912" y="2256"/>
              <a:ext cx="1960" cy="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dirty="0">
                  <a:latin typeface="Comic Sans MS" panose="030F0702030302020204" pitchFamily="66" charset="0"/>
                </a:rPr>
                <a:t>T1         T2         T3</a:t>
              </a:r>
            </a:p>
            <a:p>
              <a:pPr eaLnBrk="1" hangingPunct="1">
                <a:spcBef>
                  <a:spcPct val="0"/>
                </a:spcBef>
                <a:buFontTx/>
                <a:buNone/>
              </a:pPr>
              <a:r>
                <a:rPr lang="en-US" altLang="en-US" sz="1600" dirty="0">
                  <a:latin typeface="Comic Sans MS" panose="030F0702030302020204" pitchFamily="66" charset="0"/>
                </a:rPr>
                <a:t>R(A)</a:t>
              </a:r>
            </a:p>
            <a:p>
              <a:pPr eaLnBrk="1" hangingPunct="1">
                <a:spcBef>
                  <a:spcPct val="0"/>
                </a:spcBef>
                <a:buFontTx/>
                <a:buNone/>
              </a:pPr>
              <a:endParaRPr lang="en-US" altLang="en-US" sz="900" dirty="0">
                <a:latin typeface="Comic Sans MS" panose="030F0702030302020204" pitchFamily="66" charset="0"/>
              </a:endParaRPr>
            </a:p>
            <a:p>
              <a:pPr eaLnBrk="1" hangingPunct="1">
                <a:spcBef>
                  <a:spcPct val="0"/>
                </a:spcBef>
                <a:buFontTx/>
                <a:buNone/>
              </a:pPr>
              <a:r>
                <a:rPr lang="en-US" altLang="en-US" sz="1600" dirty="0">
                  <a:latin typeface="Comic Sans MS" panose="030F0702030302020204" pitchFamily="66" charset="0"/>
                </a:rPr>
                <a:t>	   W(A)</a:t>
              </a:r>
            </a:p>
            <a:p>
              <a:pPr eaLnBrk="1" hangingPunct="1">
                <a:spcBef>
                  <a:spcPct val="0"/>
                </a:spcBef>
                <a:buFontTx/>
                <a:buNone/>
              </a:pPr>
              <a:endParaRPr lang="en-US" altLang="en-US" sz="500" dirty="0">
                <a:latin typeface="Comic Sans MS" panose="030F0702030302020204" pitchFamily="66" charset="0"/>
              </a:endParaRPr>
            </a:p>
            <a:p>
              <a:pPr eaLnBrk="1" hangingPunct="1">
                <a:spcBef>
                  <a:spcPct val="0"/>
                </a:spcBef>
                <a:buFontTx/>
                <a:buNone/>
              </a:pPr>
              <a:endParaRPr lang="en-US" altLang="en-US" sz="500" dirty="0">
                <a:latin typeface="Comic Sans MS" panose="030F0702030302020204" pitchFamily="66" charset="0"/>
              </a:endParaRPr>
            </a:p>
            <a:p>
              <a:pPr eaLnBrk="1" hangingPunct="1">
                <a:spcBef>
                  <a:spcPct val="0"/>
                </a:spcBef>
                <a:buFontTx/>
                <a:buNone/>
              </a:pPr>
              <a:r>
                <a:rPr lang="en-US" altLang="en-US" sz="1600" dirty="0">
                  <a:latin typeface="Comic Sans MS" panose="030F0702030302020204" pitchFamily="66" charset="0"/>
                </a:rPr>
                <a:t>	   Commit</a:t>
              </a:r>
            </a:p>
            <a:p>
              <a:pPr eaLnBrk="1" hangingPunct="1">
                <a:spcBef>
                  <a:spcPct val="0"/>
                </a:spcBef>
                <a:buFontTx/>
                <a:buNone/>
              </a:pPr>
              <a:r>
                <a:rPr lang="en-US" altLang="en-US" sz="1600" dirty="0">
                  <a:latin typeface="Comic Sans MS" panose="030F0702030302020204" pitchFamily="66" charset="0"/>
                </a:rPr>
                <a:t>W(A)</a:t>
              </a:r>
            </a:p>
            <a:p>
              <a:pPr eaLnBrk="1" hangingPunct="1">
                <a:spcBef>
                  <a:spcPct val="0"/>
                </a:spcBef>
                <a:buFontTx/>
                <a:buNone/>
              </a:pPr>
              <a:r>
                <a:rPr lang="en-US" altLang="en-US" sz="1600" dirty="0">
                  <a:latin typeface="Comic Sans MS" panose="030F0702030302020204" pitchFamily="66" charset="0"/>
                </a:rPr>
                <a:t>Commit</a:t>
              </a:r>
            </a:p>
            <a:p>
              <a:pPr eaLnBrk="1" hangingPunct="1">
                <a:spcBef>
                  <a:spcPct val="0"/>
                </a:spcBef>
                <a:buFontTx/>
                <a:buNone/>
              </a:pPr>
              <a:r>
                <a:rPr lang="en-US" altLang="en-US" sz="1600" dirty="0">
                  <a:latin typeface="Comic Sans MS" panose="030F0702030302020204" pitchFamily="66" charset="0"/>
                </a:rPr>
                <a:t>		       W(A)</a:t>
              </a:r>
            </a:p>
            <a:p>
              <a:pPr eaLnBrk="1" hangingPunct="1">
                <a:spcBef>
                  <a:spcPct val="0"/>
                </a:spcBef>
                <a:buFontTx/>
                <a:buNone/>
              </a:pPr>
              <a:r>
                <a:rPr lang="en-US" altLang="en-US" sz="1600" dirty="0">
                  <a:latin typeface="Comic Sans MS" panose="030F0702030302020204" pitchFamily="66" charset="0"/>
                </a:rPr>
                <a:t>		       </a:t>
              </a:r>
            </a:p>
            <a:p>
              <a:pPr eaLnBrk="1" hangingPunct="1">
                <a:spcBef>
                  <a:spcPct val="0"/>
                </a:spcBef>
                <a:buFontTx/>
                <a:buNone/>
              </a:pPr>
              <a:r>
                <a:rPr lang="en-US" altLang="en-US" sz="1600" dirty="0">
                  <a:latin typeface="Comic Sans MS" panose="030F0702030302020204" pitchFamily="66" charset="0"/>
                </a:rPr>
                <a:t>                                     Commit</a:t>
              </a:r>
            </a:p>
          </p:txBody>
        </p:sp>
        <p:sp>
          <p:nvSpPr>
            <p:cNvPr id="45073" name="Line 20"/>
            <p:cNvSpPr>
              <a:spLocks noChangeShapeType="1"/>
            </p:cNvSpPr>
            <p:nvPr/>
          </p:nvSpPr>
          <p:spPr bwMode="auto">
            <a:xfrm>
              <a:off x="912" y="2448"/>
              <a:ext cx="1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4" name="Line 21"/>
            <p:cNvSpPr>
              <a:spLocks noChangeShapeType="1"/>
            </p:cNvSpPr>
            <p:nvPr/>
          </p:nvSpPr>
          <p:spPr bwMode="auto">
            <a:xfrm>
              <a:off x="922" y="2275"/>
              <a:ext cx="18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5" name="Line 22"/>
            <p:cNvSpPr>
              <a:spLocks noChangeShapeType="1"/>
            </p:cNvSpPr>
            <p:nvPr/>
          </p:nvSpPr>
          <p:spPr bwMode="auto">
            <a:xfrm>
              <a:off x="1536" y="2256"/>
              <a:ext cx="0" cy="1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6" name="Line 23"/>
            <p:cNvSpPr>
              <a:spLocks noChangeShapeType="1"/>
            </p:cNvSpPr>
            <p:nvPr/>
          </p:nvSpPr>
          <p:spPr bwMode="auto">
            <a:xfrm>
              <a:off x="2208" y="2256"/>
              <a:ext cx="0" cy="1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7" name="Line 24"/>
            <p:cNvSpPr>
              <a:spLocks noChangeShapeType="1"/>
            </p:cNvSpPr>
            <p:nvPr/>
          </p:nvSpPr>
          <p:spPr bwMode="auto">
            <a:xfrm>
              <a:off x="1018" y="3955"/>
              <a:ext cx="18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8" name="Rectangle 25"/>
            <p:cNvSpPr>
              <a:spLocks noChangeArrowheads="1"/>
            </p:cNvSpPr>
            <p:nvPr/>
          </p:nvSpPr>
          <p:spPr bwMode="auto">
            <a:xfrm>
              <a:off x="912" y="2448"/>
              <a:ext cx="528" cy="240"/>
            </a:xfrm>
            <a:prstGeom prst="rect">
              <a:avLst/>
            </a:prstGeom>
            <a:noFill/>
            <a:ln w="19050">
              <a:solidFill>
                <a:srgbClr val="D6009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5079" name="Rectangle 26"/>
            <p:cNvSpPr>
              <a:spLocks noChangeArrowheads="1"/>
            </p:cNvSpPr>
            <p:nvPr/>
          </p:nvSpPr>
          <p:spPr bwMode="auto">
            <a:xfrm>
              <a:off x="1632" y="2640"/>
              <a:ext cx="480" cy="240"/>
            </a:xfrm>
            <a:prstGeom prst="rect">
              <a:avLst/>
            </a:prstGeom>
            <a:noFill/>
            <a:ln w="19050">
              <a:solidFill>
                <a:srgbClr val="D6009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5080" name="Line 27"/>
            <p:cNvSpPr>
              <a:spLocks noChangeShapeType="1"/>
            </p:cNvSpPr>
            <p:nvPr/>
          </p:nvSpPr>
          <p:spPr bwMode="auto">
            <a:xfrm>
              <a:off x="1440" y="2496"/>
              <a:ext cx="384" cy="0"/>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1" name="Line 28"/>
            <p:cNvSpPr>
              <a:spLocks noChangeShapeType="1"/>
            </p:cNvSpPr>
            <p:nvPr/>
          </p:nvSpPr>
          <p:spPr bwMode="auto">
            <a:xfrm>
              <a:off x="1824" y="2544"/>
              <a:ext cx="0" cy="96"/>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2" name="Rectangle 29"/>
            <p:cNvSpPr>
              <a:spLocks noChangeArrowheads="1"/>
            </p:cNvSpPr>
            <p:nvPr/>
          </p:nvSpPr>
          <p:spPr bwMode="auto">
            <a:xfrm>
              <a:off x="912" y="3024"/>
              <a:ext cx="576" cy="24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5083" name="Rectangle 30"/>
            <p:cNvSpPr>
              <a:spLocks noChangeArrowheads="1"/>
            </p:cNvSpPr>
            <p:nvPr/>
          </p:nvSpPr>
          <p:spPr bwMode="auto">
            <a:xfrm>
              <a:off x="1584" y="2592"/>
              <a:ext cx="576" cy="336"/>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5084" name="Line 31"/>
            <p:cNvSpPr>
              <a:spLocks noChangeShapeType="1"/>
            </p:cNvSpPr>
            <p:nvPr/>
          </p:nvSpPr>
          <p:spPr bwMode="auto">
            <a:xfrm flipH="1">
              <a:off x="1248" y="2736"/>
              <a:ext cx="336"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5" name="Line 32"/>
            <p:cNvSpPr>
              <a:spLocks noChangeShapeType="1"/>
            </p:cNvSpPr>
            <p:nvPr/>
          </p:nvSpPr>
          <p:spPr bwMode="auto">
            <a:xfrm>
              <a:off x="1248" y="2736"/>
              <a:ext cx="0" cy="288"/>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6" name="Rectangle 33"/>
            <p:cNvSpPr>
              <a:spLocks noChangeArrowheads="1"/>
            </p:cNvSpPr>
            <p:nvPr/>
          </p:nvSpPr>
          <p:spPr bwMode="auto">
            <a:xfrm>
              <a:off x="864" y="2976"/>
              <a:ext cx="672" cy="336"/>
            </a:xfrm>
            <a:prstGeom prst="rect">
              <a:avLst/>
            </a:prstGeom>
            <a:noFill/>
            <a:ln w="1905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5087" name="Rectangle 34"/>
            <p:cNvSpPr>
              <a:spLocks noChangeArrowheads="1"/>
            </p:cNvSpPr>
            <p:nvPr/>
          </p:nvSpPr>
          <p:spPr bwMode="auto">
            <a:xfrm>
              <a:off x="2352" y="3408"/>
              <a:ext cx="528" cy="192"/>
            </a:xfrm>
            <a:prstGeom prst="rect">
              <a:avLst/>
            </a:prstGeom>
            <a:noFill/>
            <a:ln w="1905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5088" name="Line 35"/>
            <p:cNvSpPr>
              <a:spLocks noChangeShapeType="1"/>
            </p:cNvSpPr>
            <p:nvPr/>
          </p:nvSpPr>
          <p:spPr bwMode="auto">
            <a:xfrm>
              <a:off x="1536" y="3168"/>
              <a:ext cx="1056"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9" name="Line 36"/>
            <p:cNvSpPr>
              <a:spLocks noChangeShapeType="1"/>
            </p:cNvSpPr>
            <p:nvPr/>
          </p:nvSpPr>
          <p:spPr bwMode="auto">
            <a:xfrm>
              <a:off x="2592" y="3168"/>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0" name="Rectangle 37"/>
            <p:cNvSpPr>
              <a:spLocks noChangeArrowheads="1"/>
            </p:cNvSpPr>
            <p:nvPr/>
          </p:nvSpPr>
          <p:spPr bwMode="auto">
            <a:xfrm>
              <a:off x="1536" y="2544"/>
              <a:ext cx="672" cy="432"/>
            </a:xfrm>
            <a:prstGeom prst="rect">
              <a:avLst/>
            </a:prstGeom>
            <a:noFill/>
            <a:ln w="19050">
              <a:solidFill>
                <a:srgbClr val="3399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5091" name="Rectangle 38"/>
            <p:cNvSpPr>
              <a:spLocks noChangeArrowheads="1"/>
            </p:cNvSpPr>
            <p:nvPr/>
          </p:nvSpPr>
          <p:spPr bwMode="auto">
            <a:xfrm>
              <a:off x="2304" y="3360"/>
              <a:ext cx="624" cy="288"/>
            </a:xfrm>
            <a:prstGeom prst="rect">
              <a:avLst/>
            </a:prstGeom>
            <a:noFill/>
            <a:ln w="19050">
              <a:solidFill>
                <a:srgbClr val="3399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5092" name="Line 39"/>
            <p:cNvSpPr>
              <a:spLocks noChangeShapeType="1"/>
            </p:cNvSpPr>
            <p:nvPr/>
          </p:nvSpPr>
          <p:spPr bwMode="auto">
            <a:xfrm>
              <a:off x="2208" y="2736"/>
              <a:ext cx="576" cy="0"/>
            </a:xfrm>
            <a:prstGeom prst="line">
              <a:avLst/>
            </a:prstGeom>
            <a:noFill/>
            <a:ln w="1905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3" name="Line 40"/>
            <p:cNvSpPr>
              <a:spLocks noChangeShapeType="1"/>
            </p:cNvSpPr>
            <p:nvPr/>
          </p:nvSpPr>
          <p:spPr bwMode="auto">
            <a:xfrm>
              <a:off x="2784" y="2736"/>
              <a:ext cx="0" cy="624"/>
            </a:xfrm>
            <a:prstGeom prst="line">
              <a:avLst/>
            </a:prstGeom>
            <a:noFill/>
            <a:ln w="1905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4" name="Line 41"/>
            <p:cNvSpPr>
              <a:spLocks noChangeShapeType="1"/>
            </p:cNvSpPr>
            <p:nvPr/>
          </p:nvSpPr>
          <p:spPr bwMode="auto">
            <a:xfrm>
              <a:off x="1824" y="2496"/>
              <a:ext cx="0" cy="144"/>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5069" name="Text Box 42"/>
          <p:cNvSpPr txBox="1">
            <a:spLocks noChangeArrowheads="1"/>
          </p:cNvSpPr>
          <p:nvPr/>
        </p:nvSpPr>
        <p:spPr bwMode="auto">
          <a:xfrm>
            <a:off x="5029200" y="5103813"/>
            <a:ext cx="3398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Tahoma" panose="020B0604030504040204" pitchFamily="34" charset="0"/>
              </a:rPr>
              <a:t>Cycle </a:t>
            </a:r>
            <a:r>
              <a:rPr lang="en-US" altLang="en-US" sz="1800">
                <a:latin typeface="Tahoma" panose="020B0604030504040204" pitchFamily="34" charset="0"/>
                <a:sym typeface="Wingdings" panose="05000000000000000000" pitchFamily="2" charset="2"/>
              </a:rPr>
              <a:t></a:t>
            </a:r>
            <a:r>
              <a:rPr lang="en-US" altLang="en-US" sz="1800">
                <a:latin typeface="Tahoma" panose="020B0604030504040204" pitchFamily="34" charset="0"/>
              </a:rPr>
              <a:t>Not conflict serializable!</a:t>
            </a:r>
          </a:p>
        </p:txBody>
      </p:sp>
      <p:sp>
        <p:nvSpPr>
          <p:cNvPr id="44" name="Rectangle 8">
            <a:extLst>
              <a:ext uri="{FF2B5EF4-FFF2-40B4-BE49-F238E27FC236}">
                <a16:creationId xmlns:a16="http://schemas.microsoft.com/office/drawing/2014/main" id="{5D2F81DA-C17F-EE4C-BC3B-5697948DE6B2}"/>
              </a:ext>
            </a:extLst>
          </p:cNvPr>
          <p:cNvSpPr>
            <a:spLocks noChangeArrowheads="1"/>
          </p:cNvSpPr>
          <p:nvPr/>
        </p:nvSpPr>
        <p:spPr bwMode="auto">
          <a:xfrm>
            <a:off x="1600200" y="5791200"/>
            <a:ext cx="6553200" cy="892175"/>
          </a:xfrm>
          <a:prstGeom prst="rect">
            <a:avLst/>
          </a:prstGeom>
          <a:solidFill>
            <a:schemeClr val="accent2">
              <a:lumMod val="20000"/>
              <a:lumOff val="80000"/>
            </a:schemeClr>
          </a:solidFill>
          <a:ln>
            <a:noFill/>
          </a:ln>
        </p:spPr>
        <p:txBody>
          <a:bodyPr>
            <a:spAutoFit/>
          </a:bodyPr>
          <a:lstStyle/>
          <a:p>
            <a:pPr>
              <a:spcBef>
                <a:spcPct val="20000"/>
              </a:spcBef>
              <a:buClr>
                <a:schemeClr val="tx1"/>
              </a:buClr>
              <a:buSzPct val="75000"/>
              <a:buFont typeface="Monotype Sorts" charset="0"/>
              <a:buNone/>
              <a:defRPr/>
            </a:pPr>
            <a:r>
              <a:rPr lang="en-US" sz="2800" dirty="0">
                <a:latin typeface="+mn-lt"/>
                <a:ea typeface="ＭＳ Ｐゴシック" charset="0"/>
                <a:cs typeface="ＭＳ Ｐゴシック" charset="0"/>
              </a:rPr>
              <a:t>Theorem:</a:t>
            </a:r>
            <a:r>
              <a:rPr lang="en-US" dirty="0">
                <a:latin typeface="+mn-lt"/>
                <a:ea typeface="ＭＳ Ｐゴシック" charset="0"/>
                <a:cs typeface="ＭＳ Ｐゴシック" charset="0"/>
              </a:rPr>
              <a:t> A schedule is conflict serializable if and only if its dependency graph is acyclic</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786000" y="2309760"/>
              <a:ext cx="2050200" cy="2573640"/>
            </p14:xfrm>
          </p:contentPart>
        </mc:Choice>
        <mc:Fallback xmlns="">
          <p:pic>
            <p:nvPicPr>
              <p:cNvPr id="2" name="Ink 1"/>
              <p:cNvPicPr/>
              <p:nvPr/>
            </p:nvPicPr>
            <p:blipFill>
              <a:blip r:embed="rId4"/>
              <a:stretch>
                <a:fillRect/>
              </a:stretch>
            </p:blipFill>
            <p:spPr>
              <a:xfrm>
                <a:off x="6775200" y="2298960"/>
                <a:ext cx="2071800" cy="2594880"/>
              </a:xfrm>
              <a:prstGeom prst="rect">
                <a:avLst/>
              </a:prstGeom>
            </p:spPr>
          </p:pic>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3">
            <a:extLst>
              <a:ext uri="{FF2B5EF4-FFF2-40B4-BE49-F238E27FC236}">
                <a16:creationId xmlns:a16="http://schemas.microsoft.com/office/drawing/2014/main" id="{5A0536F2-35AD-1C4E-8BD7-1FC658CEB538}"/>
              </a:ext>
            </a:extLst>
          </p:cNvPr>
          <p:cNvSpPr>
            <a:spLocks noChangeArrowheads="1"/>
          </p:cNvSpPr>
          <p:nvPr/>
        </p:nvSpPr>
        <p:spPr bwMode="auto">
          <a:xfrm>
            <a:off x="685800" y="1524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0"/>
              </a:spcBef>
              <a:buFontTx/>
              <a:buNone/>
              <a:defRPr/>
            </a:pPr>
            <a:r>
              <a:rPr lang="en-US" altLang="en-US" dirty="0">
                <a:solidFill>
                  <a:schemeClr val="tx2"/>
                </a:solidFill>
                <a:latin typeface="+mn-lt"/>
              </a:rPr>
              <a:t>Two-Phase Locking (2PL)</a:t>
            </a:r>
          </a:p>
        </p:txBody>
      </p:sp>
      <p:sp>
        <p:nvSpPr>
          <p:cNvPr id="92162" name="Rectangle 4">
            <a:extLst>
              <a:ext uri="{FF2B5EF4-FFF2-40B4-BE49-F238E27FC236}">
                <a16:creationId xmlns:a16="http://schemas.microsoft.com/office/drawing/2014/main" id="{4FF1BD07-F8EA-DC4E-9673-B3B94B30E051}"/>
              </a:ext>
            </a:extLst>
          </p:cNvPr>
          <p:cNvSpPr>
            <a:spLocks noChangeArrowheads="1"/>
          </p:cNvSpPr>
          <p:nvPr/>
        </p:nvSpPr>
        <p:spPr bwMode="auto">
          <a:xfrm>
            <a:off x="457200" y="838200"/>
            <a:ext cx="8458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457200" indent="-4572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buSzPct val="75000"/>
              <a:buFont typeface="Times New Roman" panose="02020603050405020304" pitchFamily="18" charset="0"/>
              <a:buAutoNum type="arabicPeriod"/>
              <a:defRPr/>
            </a:pPr>
            <a:r>
              <a:rPr lang="en-US" altLang="en-US" sz="2400" dirty="0">
                <a:latin typeface="+mn-lt"/>
              </a:rPr>
              <a:t>Each transaction must obtain a S (</a:t>
            </a:r>
            <a:r>
              <a:rPr lang="en-US" altLang="en-US" sz="2400" i="1" dirty="0">
                <a:latin typeface="+mn-lt"/>
              </a:rPr>
              <a:t>shared</a:t>
            </a:r>
            <a:r>
              <a:rPr lang="en-US" altLang="en-US" sz="2400" dirty="0">
                <a:latin typeface="+mn-lt"/>
              </a:rPr>
              <a:t>) lock on object before reading, and an X (</a:t>
            </a:r>
            <a:r>
              <a:rPr lang="en-US" altLang="en-US" sz="2400" i="1" dirty="0">
                <a:latin typeface="+mn-lt"/>
              </a:rPr>
              <a:t>exclusive</a:t>
            </a:r>
            <a:r>
              <a:rPr lang="en-US" altLang="en-US" sz="2400" dirty="0">
                <a:latin typeface="+mn-lt"/>
              </a:rPr>
              <a:t>) lock on object before writing.</a:t>
            </a:r>
          </a:p>
          <a:p>
            <a:pPr eaLnBrk="1" hangingPunct="1">
              <a:buSzPct val="75000"/>
              <a:buFont typeface="Times New Roman" panose="02020603050405020304" pitchFamily="18" charset="0"/>
              <a:buAutoNum type="arabicPeriod"/>
              <a:defRPr/>
            </a:pPr>
            <a:r>
              <a:rPr lang="en-US" altLang="en-US" sz="2400" dirty="0">
                <a:latin typeface="+mn-lt"/>
              </a:rPr>
              <a:t>A transaction can not request additional locks once it releases any locks.</a:t>
            </a:r>
          </a:p>
        </p:txBody>
      </p:sp>
      <p:cxnSp>
        <p:nvCxnSpPr>
          <p:cNvPr id="6" name="Straight Arrow Connector 5">
            <a:extLst>
              <a:ext uri="{FF2B5EF4-FFF2-40B4-BE49-F238E27FC236}">
                <a16:creationId xmlns:a16="http://schemas.microsoft.com/office/drawing/2014/main" id="{8BA1C2C7-A2BB-974C-9866-724E93F2BC83}"/>
              </a:ext>
            </a:extLst>
          </p:cNvPr>
          <p:cNvCxnSpPr>
            <a:cxnSpLocks noChangeShapeType="1"/>
          </p:cNvCxnSpPr>
          <p:nvPr/>
        </p:nvCxnSpPr>
        <p:spPr bwMode="auto">
          <a:xfrm flipV="1">
            <a:off x="2667000" y="4452938"/>
            <a:ext cx="3441700" cy="28575"/>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 name="Straight Arrow Connector 6">
            <a:extLst>
              <a:ext uri="{FF2B5EF4-FFF2-40B4-BE49-F238E27FC236}">
                <a16:creationId xmlns:a16="http://schemas.microsoft.com/office/drawing/2014/main" id="{B6BFCDF1-56B6-8646-B2AC-AC0528EB437F}"/>
              </a:ext>
            </a:extLst>
          </p:cNvPr>
          <p:cNvCxnSpPr>
            <a:cxnSpLocks noChangeShapeType="1"/>
          </p:cNvCxnSpPr>
          <p:nvPr/>
        </p:nvCxnSpPr>
        <p:spPr bwMode="auto">
          <a:xfrm flipV="1">
            <a:off x="2667000" y="2471738"/>
            <a:ext cx="0" cy="2009775"/>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92165" name="Rectangle 7"/>
          <p:cNvSpPr>
            <a:spLocks noChangeArrowheads="1"/>
          </p:cNvSpPr>
          <p:nvPr/>
        </p:nvSpPr>
        <p:spPr bwMode="auto">
          <a:xfrm>
            <a:off x="4356100" y="4071938"/>
            <a:ext cx="6111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time</a:t>
            </a:r>
          </a:p>
        </p:txBody>
      </p:sp>
      <p:sp>
        <p:nvSpPr>
          <p:cNvPr id="92166" name="Rectangle 8"/>
          <p:cNvSpPr>
            <a:spLocks noChangeArrowheads="1"/>
          </p:cNvSpPr>
          <p:nvPr/>
        </p:nvSpPr>
        <p:spPr bwMode="auto">
          <a:xfrm>
            <a:off x="2755900" y="2319338"/>
            <a:ext cx="844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number</a:t>
            </a:r>
          </a:p>
          <a:p>
            <a:pPr eaLnBrk="1" hangingPunct="1">
              <a:spcBef>
                <a:spcPct val="0"/>
              </a:spcBef>
              <a:buFontTx/>
              <a:buNone/>
            </a:pPr>
            <a:r>
              <a:rPr lang="en-US" altLang="en-US" sz="1400">
                <a:latin typeface="Comic Sans MS" panose="030F0702030302020204" pitchFamily="66" charset="0"/>
              </a:rPr>
              <a:t>of locks</a:t>
            </a:r>
          </a:p>
        </p:txBody>
      </p:sp>
      <p:cxnSp>
        <p:nvCxnSpPr>
          <p:cNvPr id="10" name="Straight Arrow Connector 9">
            <a:extLst>
              <a:ext uri="{FF2B5EF4-FFF2-40B4-BE49-F238E27FC236}">
                <a16:creationId xmlns:a16="http://schemas.microsoft.com/office/drawing/2014/main" id="{B25A632F-4E80-8A48-ACA8-4957878DEA2F}"/>
              </a:ext>
            </a:extLst>
          </p:cNvPr>
          <p:cNvCxnSpPr>
            <a:cxnSpLocks noChangeShapeType="1"/>
          </p:cNvCxnSpPr>
          <p:nvPr/>
        </p:nvCxnSpPr>
        <p:spPr bwMode="auto">
          <a:xfrm flipV="1">
            <a:off x="3014663" y="4143375"/>
            <a:ext cx="0" cy="338138"/>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 name="Straight Arrow Connector 10">
            <a:extLst>
              <a:ext uri="{FF2B5EF4-FFF2-40B4-BE49-F238E27FC236}">
                <a16:creationId xmlns:a16="http://schemas.microsoft.com/office/drawing/2014/main" id="{58B4E800-0DB9-F34B-9D5D-D2581BB23CC5}"/>
              </a:ext>
            </a:extLst>
          </p:cNvPr>
          <p:cNvCxnSpPr>
            <a:cxnSpLocks noChangeShapeType="1"/>
          </p:cNvCxnSpPr>
          <p:nvPr/>
        </p:nvCxnSpPr>
        <p:spPr bwMode="auto">
          <a:xfrm flipV="1">
            <a:off x="3363913" y="3806825"/>
            <a:ext cx="0" cy="336550"/>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 name="Straight Arrow Connector 11">
            <a:extLst>
              <a:ext uri="{FF2B5EF4-FFF2-40B4-BE49-F238E27FC236}">
                <a16:creationId xmlns:a16="http://schemas.microsoft.com/office/drawing/2014/main" id="{343621E2-4A28-5141-8AB2-DA5DE9A7277F}"/>
              </a:ext>
            </a:extLst>
          </p:cNvPr>
          <p:cNvCxnSpPr>
            <a:cxnSpLocks noChangeShapeType="1"/>
          </p:cNvCxnSpPr>
          <p:nvPr/>
        </p:nvCxnSpPr>
        <p:spPr bwMode="auto">
          <a:xfrm flipV="1">
            <a:off x="3711575" y="3468688"/>
            <a:ext cx="0" cy="338137"/>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 name="Straight Arrow Connector 12">
            <a:extLst>
              <a:ext uri="{FF2B5EF4-FFF2-40B4-BE49-F238E27FC236}">
                <a16:creationId xmlns:a16="http://schemas.microsoft.com/office/drawing/2014/main" id="{FE4E2A96-8964-1746-BC26-5E26418AA59C}"/>
              </a:ext>
            </a:extLst>
          </p:cNvPr>
          <p:cNvCxnSpPr>
            <a:cxnSpLocks noChangeShapeType="1"/>
          </p:cNvCxnSpPr>
          <p:nvPr/>
        </p:nvCxnSpPr>
        <p:spPr bwMode="auto">
          <a:xfrm flipV="1">
            <a:off x="4267200" y="3081338"/>
            <a:ext cx="0" cy="381000"/>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 name="Straight Arrow Connector 13">
            <a:extLst>
              <a:ext uri="{FF2B5EF4-FFF2-40B4-BE49-F238E27FC236}">
                <a16:creationId xmlns:a16="http://schemas.microsoft.com/office/drawing/2014/main" id="{FD0BA9A8-FDA5-4448-9662-4F4E20FB5BFE}"/>
              </a:ext>
            </a:extLst>
          </p:cNvPr>
          <p:cNvCxnSpPr>
            <a:cxnSpLocks noChangeShapeType="1"/>
          </p:cNvCxnSpPr>
          <p:nvPr/>
        </p:nvCxnSpPr>
        <p:spPr bwMode="auto">
          <a:xfrm>
            <a:off x="4800600" y="3081338"/>
            <a:ext cx="0" cy="381000"/>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 name="Straight Arrow Connector 14">
            <a:extLst>
              <a:ext uri="{FF2B5EF4-FFF2-40B4-BE49-F238E27FC236}">
                <a16:creationId xmlns:a16="http://schemas.microsoft.com/office/drawing/2014/main" id="{04232BBA-0278-CD45-9FA9-00515E97916E}"/>
              </a:ext>
            </a:extLst>
          </p:cNvPr>
          <p:cNvCxnSpPr>
            <a:cxnSpLocks noChangeShapeType="1"/>
          </p:cNvCxnSpPr>
          <p:nvPr/>
        </p:nvCxnSpPr>
        <p:spPr bwMode="auto">
          <a:xfrm>
            <a:off x="3014663" y="4143375"/>
            <a:ext cx="349250" cy="0"/>
          </a:xfrm>
          <a:prstGeom prst="straightConnector1">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92173" name="Rectangle 15"/>
          <p:cNvSpPr>
            <a:spLocks noChangeArrowheads="1"/>
          </p:cNvSpPr>
          <p:nvPr/>
        </p:nvSpPr>
        <p:spPr bwMode="auto">
          <a:xfrm>
            <a:off x="2725738" y="4538663"/>
            <a:ext cx="6921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begin</a:t>
            </a:r>
            <a:endParaRPr lang="en-US" altLang="en-US" sz="2000">
              <a:latin typeface="Comic Sans MS" panose="030F0702030302020204" pitchFamily="66" charset="0"/>
            </a:endParaRPr>
          </a:p>
        </p:txBody>
      </p:sp>
      <p:cxnSp>
        <p:nvCxnSpPr>
          <p:cNvPr id="17" name="Straight Arrow Connector 16">
            <a:extLst>
              <a:ext uri="{FF2B5EF4-FFF2-40B4-BE49-F238E27FC236}">
                <a16:creationId xmlns:a16="http://schemas.microsoft.com/office/drawing/2014/main" id="{03DB828A-E55A-4F4E-99FF-048E503C54D4}"/>
              </a:ext>
            </a:extLst>
          </p:cNvPr>
          <p:cNvCxnSpPr>
            <a:cxnSpLocks noChangeShapeType="1"/>
          </p:cNvCxnSpPr>
          <p:nvPr/>
        </p:nvCxnSpPr>
        <p:spPr bwMode="auto">
          <a:xfrm>
            <a:off x="3363913" y="3806825"/>
            <a:ext cx="347662" cy="0"/>
          </a:xfrm>
          <a:prstGeom prst="straightConnector1">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8" name="Straight Arrow Connector 17">
            <a:extLst>
              <a:ext uri="{FF2B5EF4-FFF2-40B4-BE49-F238E27FC236}">
                <a16:creationId xmlns:a16="http://schemas.microsoft.com/office/drawing/2014/main" id="{D56CCBCB-C445-214C-9D4B-B73136F354BD}"/>
              </a:ext>
            </a:extLst>
          </p:cNvPr>
          <p:cNvCxnSpPr>
            <a:cxnSpLocks noChangeShapeType="1"/>
          </p:cNvCxnSpPr>
          <p:nvPr/>
        </p:nvCxnSpPr>
        <p:spPr bwMode="auto">
          <a:xfrm flipV="1">
            <a:off x="3711575" y="3462338"/>
            <a:ext cx="555625" cy="6350"/>
          </a:xfrm>
          <a:prstGeom prst="straightConnector1">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9" name="Straight Arrow Connector 18">
            <a:extLst>
              <a:ext uri="{FF2B5EF4-FFF2-40B4-BE49-F238E27FC236}">
                <a16:creationId xmlns:a16="http://schemas.microsoft.com/office/drawing/2014/main" id="{623F0606-A490-774B-AF86-889838778525}"/>
              </a:ext>
            </a:extLst>
          </p:cNvPr>
          <p:cNvCxnSpPr>
            <a:cxnSpLocks noChangeShapeType="1"/>
          </p:cNvCxnSpPr>
          <p:nvPr/>
        </p:nvCxnSpPr>
        <p:spPr bwMode="auto">
          <a:xfrm>
            <a:off x="4278313" y="3081338"/>
            <a:ext cx="522287" cy="0"/>
          </a:xfrm>
          <a:prstGeom prst="straightConnector1">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0" name="Straight Arrow Connector 19">
            <a:extLst>
              <a:ext uri="{FF2B5EF4-FFF2-40B4-BE49-F238E27FC236}">
                <a16:creationId xmlns:a16="http://schemas.microsoft.com/office/drawing/2014/main" id="{BBFDF70F-AF01-8747-AF04-3290B8851CCB}"/>
              </a:ext>
            </a:extLst>
          </p:cNvPr>
          <p:cNvCxnSpPr>
            <a:cxnSpLocks noChangeShapeType="1"/>
          </p:cNvCxnSpPr>
          <p:nvPr/>
        </p:nvCxnSpPr>
        <p:spPr bwMode="auto">
          <a:xfrm>
            <a:off x="4800600" y="3462338"/>
            <a:ext cx="457200" cy="0"/>
          </a:xfrm>
          <a:prstGeom prst="straightConnector1">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92178" name="Rectangle 21"/>
          <p:cNvSpPr>
            <a:spLocks noChangeArrowheads="1"/>
          </p:cNvSpPr>
          <p:nvPr/>
        </p:nvSpPr>
        <p:spPr bwMode="auto">
          <a:xfrm>
            <a:off x="5453063" y="4481513"/>
            <a:ext cx="5254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end</a:t>
            </a:r>
            <a:endParaRPr lang="en-US" altLang="en-US" sz="2400">
              <a:latin typeface="Comic Sans MS" panose="030F0702030302020204" pitchFamily="66" charset="0"/>
            </a:endParaRPr>
          </a:p>
        </p:txBody>
      </p:sp>
      <p:cxnSp>
        <p:nvCxnSpPr>
          <p:cNvPr id="31" name="Straight Arrow Connector 30">
            <a:extLst>
              <a:ext uri="{FF2B5EF4-FFF2-40B4-BE49-F238E27FC236}">
                <a16:creationId xmlns:a16="http://schemas.microsoft.com/office/drawing/2014/main" id="{719D4E41-B763-FA4C-8FB4-071ADBCCF2C2}"/>
              </a:ext>
            </a:extLst>
          </p:cNvPr>
          <p:cNvCxnSpPr>
            <a:cxnSpLocks noChangeShapeType="1"/>
          </p:cNvCxnSpPr>
          <p:nvPr/>
        </p:nvCxnSpPr>
        <p:spPr bwMode="auto">
          <a:xfrm>
            <a:off x="5257800" y="3462338"/>
            <a:ext cx="0" cy="1066800"/>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2" name="Text Box 3">
            <a:extLst>
              <a:ext uri="{FF2B5EF4-FFF2-40B4-BE49-F238E27FC236}">
                <a16:creationId xmlns:a16="http://schemas.microsoft.com/office/drawing/2014/main" id="{7D73B1CB-3E63-7F49-8B70-1B0EA7A3679B}"/>
              </a:ext>
            </a:extLst>
          </p:cNvPr>
          <p:cNvSpPr txBox="1">
            <a:spLocks noChangeArrowheads="1"/>
          </p:cNvSpPr>
          <p:nvPr/>
        </p:nvSpPr>
        <p:spPr bwMode="auto">
          <a:xfrm>
            <a:off x="685800" y="4876800"/>
            <a:ext cx="7848600" cy="1692275"/>
          </a:xfrm>
          <a:prstGeom prst="rect">
            <a:avLst/>
          </a:prstGeom>
          <a:solidFill>
            <a:schemeClr val="accent2">
              <a:lumMod val="20000"/>
              <a:lumOff val="80000"/>
            </a:schemeClr>
          </a:solidFill>
          <a:ln>
            <a:noFill/>
          </a:ln>
        </p:spPr>
        <p:txBody>
          <a:bodyPr>
            <a:spAutoFit/>
          </a:bodyPr>
          <a:lstStyle>
            <a:lvl1pPr marL="342900" indent="-342900" eaLnBrk="0" hangingPunct="0">
              <a:defRPr sz="2400">
                <a:solidFill>
                  <a:schemeClr val="tx1"/>
                </a:solidFill>
                <a:latin typeface="Comic Sans MS" charset="0"/>
                <a:ea typeface="ＭＳ Ｐゴシック" charset="0"/>
                <a:cs typeface="ＭＳ Ｐゴシック" charset="0"/>
              </a:defRPr>
            </a:lvl1pPr>
            <a:lvl2pPr marL="800100" indent="-34290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marL="0" indent="0" algn="ctr" eaLnBrk="1" hangingPunct="1">
              <a:defRPr/>
            </a:pPr>
            <a:r>
              <a:rPr lang="en-US" dirty="0">
                <a:latin typeface="+mn-lt"/>
              </a:rPr>
              <a:t>2PL allows more concurrency, but is difficult to implement</a:t>
            </a:r>
          </a:p>
          <a:p>
            <a:pPr marL="742950" lvl="1" indent="-285750" eaLnBrk="1" hangingPunct="1">
              <a:buFont typeface="Arial"/>
              <a:buChar char="•"/>
              <a:defRPr/>
            </a:pPr>
            <a:r>
              <a:rPr lang="en-US" sz="2000" dirty="0">
                <a:latin typeface="+mn-lt"/>
                <a:cs typeface="ＭＳ Ｐゴシック" charset="0"/>
              </a:rPr>
              <a:t>Necessary locks may be identified during the compiling phase</a:t>
            </a:r>
          </a:p>
          <a:p>
            <a:pPr marL="742950" lvl="1" indent="-285750" eaLnBrk="1" hangingPunct="1">
              <a:buFont typeface="Arial"/>
              <a:buChar char="•"/>
              <a:defRPr/>
            </a:pPr>
            <a:r>
              <a:rPr lang="en-US" sz="2000" dirty="0">
                <a:latin typeface="+mn-lt"/>
                <a:cs typeface="ＭＳ Ｐゴシック" charset="0"/>
              </a:rPr>
              <a:t>But during the run time, need to know when the transaction has obtained all its locks </a:t>
            </a:r>
          </a:p>
          <a:p>
            <a:pPr marL="742950" lvl="1" indent="-285750" eaLnBrk="1" hangingPunct="1">
              <a:buFont typeface="Arial"/>
              <a:buChar char="•"/>
              <a:defRPr/>
            </a:pPr>
            <a:r>
              <a:rPr lang="en-US" sz="2000" dirty="0">
                <a:latin typeface="+mn-lt"/>
                <a:cs typeface="ＭＳ Ｐゴシック" charset="0"/>
              </a:rPr>
              <a:t>Some schedules may be unrecoverable, a major problem</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90840" y="84960"/>
              <a:ext cx="8405280" cy="4343760"/>
            </p14:xfrm>
          </p:contentPart>
        </mc:Choice>
        <mc:Fallback xmlns="">
          <p:pic>
            <p:nvPicPr>
              <p:cNvPr id="2" name="Ink 1"/>
              <p:cNvPicPr/>
              <p:nvPr/>
            </p:nvPicPr>
            <p:blipFill>
              <a:blip r:embed="rId4"/>
              <a:stretch>
                <a:fillRect/>
              </a:stretch>
            </p:blipFill>
            <p:spPr>
              <a:xfrm>
                <a:off x="685440" y="75240"/>
                <a:ext cx="8420400" cy="4367160"/>
              </a:xfrm>
              <a:prstGeom prst="rect">
                <a:avLst/>
              </a:prstGeom>
            </p:spPr>
          </p:pic>
        </mc:Fallback>
      </mc:AlternateContent>
    </p:spTree>
    <p:extLst>
      <p:ext uri="{BB962C8B-B14F-4D97-AF65-F5344CB8AC3E}">
        <p14:creationId xmlns:p14="http://schemas.microsoft.com/office/powerpoint/2010/main" val="24550282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ext Box 2"/>
          <p:cNvSpPr txBox="1">
            <a:spLocks noChangeArrowheads="1"/>
          </p:cNvSpPr>
          <p:nvPr/>
        </p:nvSpPr>
        <p:spPr bwMode="auto">
          <a:xfrm>
            <a:off x="1219200" y="990600"/>
            <a:ext cx="236314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R(A)</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W(A)</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			R(A)</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			W(A)</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                    R(B)</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                    W(B)</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			Commit</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Abort</a:t>
            </a:r>
          </a:p>
        </p:txBody>
      </p:sp>
      <p:sp>
        <p:nvSpPr>
          <p:cNvPr id="94210" name="Line 3"/>
          <p:cNvSpPr>
            <a:spLocks noChangeShapeType="1"/>
          </p:cNvSpPr>
          <p:nvPr/>
        </p:nvSpPr>
        <p:spPr bwMode="auto">
          <a:xfrm>
            <a:off x="2378075" y="457200"/>
            <a:ext cx="0" cy="2590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211" name="Text Box 4"/>
          <p:cNvSpPr txBox="1">
            <a:spLocks noChangeArrowheads="1"/>
          </p:cNvSpPr>
          <p:nvPr/>
        </p:nvSpPr>
        <p:spPr bwMode="auto">
          <a:xfrm>
            <a:off x="1295400" y="533400"/>
            <a:ext cx="854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0" normalizeH="0" baseline="0" noProof="0">
                <a:ln>
                  <a:noFill/>
                </a:ln>
                <a:solidFill>
                  <a:prstClr val="black"/>
                </a:solidFill>
                <a:effectLst/>
                <a:uLnTx/>
                <a:uFillTx/>
                <a:latin typeface="Comic Sans MS" panose="030F0702030302020204" pitchFamily="66" charset="0"/>
                <a:ea typeface="MS PGothic" panose="020B0600070205080204" pitchFamily="34" charset="-128"/>
                <a:cs typeface="+mn-cs"/>
              </a:rPr>
              <a:t>T1</a:t>
            </a:r>
          </a:p>
        </p:txBody>
      </p:sp>
      <p:sp>
        <p:nvSpPr>
          <p:cNvPr id="94212" name="Text Box 5"/>
          <p:cNvSpPr txBox="1">
            <a:spLocks noChangeArrowheads="1"/>
          </p:cNvSpPr>
          <p:nvPr/>
        </p:nvSpPr>
        <p:spPr bwMode="auto">
          <a:xfrm>
            <a:off x="2987675" y="533400"/>
            <a:ext cx="512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0" normalizeH="0" baseline="0" noProof="0">
                <a:ln>
                  <a:noFill/>
                </a:ln>
                <a:solidFill>
                  <a:prstClr val="black"/>
                </a:solidFill>
                <a:effectLst/>
                <a:uLnTx/>
                <a:uFillTx/>
                <a:latin typeface="Comic Sans MS" panose="030F0702030302020204" pitchFamily="66" charset="0"/>
                <a:ea typeface="MS PGothic" panose="020B0600070205080204" pitchFamily="34" charset="-128"/>
                <a:cs typeface="+mn-cs"/>
              </a:rPr>
              <a:t>T2</a:t>
            </a:r>
          </a:p>
        </p:txBody>
      </p:sp>
      <p:sp>
        <p:nvSpPr>
          <p:cNvPr id="94213" name="Line 6"/>
          <p:cNvSpPr>
            <a:spLocks noChangeShapeType="1"/>
          </p:cNvSpPr>
          <p:nvPr/>
        </p:nvSpPr>
        <p:spPr bwMode="auto">
          <a:xfrm>
            <a:off x="1082675" y="91440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214" name="Line 7"/>
          <p:cNvSpPr>
            <a:spLocks noChangeShapeType="1"/>
          </p:cNvSpPr>
          <p:nvPr/>
        </p:nvSpPr>
        <p:spPr bwMode="auto">
          <a:xfrm>
            <a:off x="1082675" y="45720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215" name="AutoShape 8"/>
          <p:cNvSpPr>
            <a:spLocks noChangeArrowheads="1"/>
          </p:cNvSpPr>
          <p:nvPr/>
        </p:nvSpPr>
        <p:spPr bwMode="auto">
          <a:xfrm>
            <a:off x="1219200" y="1219200"/>
            <a:ext cx="2514600" cy="609600"/>
          </a:xfrm>
          <a:prstGeom prst="roundRect">
            <a:avLst>
              <a:gd name="adj" fmla="val 16667"/>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Comic Sans MS" panose="030F0702030302020204" pitchFamily="66" charset="0"/>
              <a:ea typeface="MS PGothic" panose="020B0600070205080204" pitchFamily="34" charset="-128"/>
              <a:cs typeface="+mn-cs"/>
            </a:endParaRPr>
          </a:p>
        </p:txBody>
      </p:sp>
      <p:sp>
        <p:nvSpPr>
          <p:cNvPr id="94216" name="Text Box 10"/>
          <p:cNvSpPr txBox="1">
            <a:spLocks noChangeArrowheads="1"/>
          </p:cNvSpPr>
          <p:nvPr/>
        </p:nvSpPr>
        <p:spPr bwMode="auto">
          <a:xfrm>
            <a:off x="838200" y="4648200"/>
            <a:ext cx="161294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T1		T2</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X(A)</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R(A)</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W(A)</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		X(A)</a:t>
            </a:r>
          </a:p>
        </p:txBody>
      </p:sp>
      <p:sp>
        <p:nvSpPr>
          <p:cNvPr id="94217" name="Line 11"/>
          <p:cNvSpPr>
            <a:spLocks noChangeShapeType="1"/>
          </p:cNvSpPr>
          <p:nvPr/>
        </p:nvSpPr>
        <p:spPr bwMode="auto">
          <a:xfrm>
            <a:off x="777875" y="4606925"/>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218" name="Line 12"/>
          <p:cNvSpPr>
            <a:spLocks noChangeShapeType="1"/>
          </p:cNvSpPr>
          <p:nvPr/>
        </p:nvSpPr>
        <p:spPr bwMode="auto">
          <a:xfrm>
            <a:off x="777875" y="4987925"/>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219" name="Line 13"/>
          <p:cNvSpPr>
            <a:spLocks noChangeShapeType="1"/>
          </p:cNvSpPr>
          <p:nvPr/>
        </p:nvSpPr>
        <p:spPr bwMode="auto">
          <a:xfrm>
            <a:off x="1539875" y="4606925"/>
            <a:ext cx="0" cy="1905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220" name="Line 14"/>
          <p:cNvSpPr>
            <a:spLocks noChangeShapeType="1"/>
          </p:cNvSpPr>
          <p:nvPr/>
        </p:nvSpPr>
        <p:spPr bwMode="auto">
          <a:xfrm flipH="1">
            <a:off x="1311275" y="5902325"/>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221" name="Text Box 15"/>
          <p:cNvSpPr txBox="1">
            <a:spLocks noChangeArrowheads="1"/>
          </p:cNvSpPr>
          <p:nvPr/>
        </p:nvSpPr>
        <p:spPr bwMode="auto">
          <a:xfrm>
            <a:off x="685800" y="350520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0" normalizeH="0" baseline="0" noProof="0">
                <a:ln>
                  <a:noFill/>
                </a:ln>
                <a:solidFill>
                  <a:prstClr val="black"/>
                </a:solidFill>
                <a:effectLst/>
                <a:uLnTx/>
                <a:uFillTx/>
                <a:latin typeface="Comic Sans MS" panose="030F0702030302020204" pitchFamily="66" charset="0"/>
                <a:ea typeface="MS PGothic" panose="020B0600070205080204" pitchFamily="34" charset="-128"/>
                <a:cs typeface="+mn-cs"/>
              </a:rPr>
              <a:t>Using Strict 2PL, the following schedule is not allowed.</a:t>
            </a:r>
          </a:p>
        </p:txBody>
      </p:sp>
      <p:sp>
        <p:nvSpPr>
          <p:cNvPr id="94222" name="Text Box 16"/>
          <p:cNvSpPr txBox="1">
            <a:spLocks noChangeArrowheads="1"/>
          </p:cNvSpPr>
          <p:nvPr/>
        </p:nvSpPr>
        <p:spPr bwMode="auto">
          <a:xfrm>
            <a:off x="4953000" y="3505200"/>
            <a:ext cx="1901483"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T1		T2</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X(A)</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R(A)</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W(A)</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		X(A)</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		R(A)</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		X(B)</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		R(B)</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		W(B)</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		Commit</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Abort</a:t>
            </a:r>
          </a:p>
        </p:txBody>
      </p:sp>
      <p:sp>
        <p:nvSpPr>
          <p:cNvPr id="94223" name="Line 17"/>
          <p:cNvSpPr>
            <a:spLocks noChangeShapeType="1"/>
          </p:cNvSpPr>
          <p:nvPr/>
        </p:nvSpPr>
        <p:spPr bwMode="auto">
          <a:xfrm>
            <a:off x="4892675" y="3463925"/>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224" name="Line 18"/>
          <p:cNvSpPr>
            <a:spLocks noChangeShapeType="1"/>
          </p:cNvSpPr>
          <p:nvPr/>
        </p:nvSpPr>
        <p:spPr bwMode="auto">
          <a:xfrm>
            <a:off x="4876800" y="38100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225" name="Line 19"/>
          <p:cNvSpPr>
            <a:spLocks noChangeShapeType="1"/>
          </p:cNvSpPr>
          <p:nvPr/>
        </p:nvSpPr>
        <p:spPr bwMode="auto">
          <a:xfrm>
            <a:off x="5791200" y="3429000"/>
            <a:ext cx="0" cy="3200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226" name="Text Box 20"/>
          <p:cNvSpPr txBox="1">
            <a:spLocks noChangeArrowheads="1"/>
          </p:cNvSpPr>
          <p:nvPr/>
        </p:nvSpPr>
        <p:spPr bwMode="auto">
          <a:xfrm>
            <a:off x="4876800" y="2362200"/>
            <a:ext cx="3444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0" normalizeH="0" baseline="0" noProof="0">
                <a:ln>
                  <a:noFill/>
                </a:ln>
                <a:solidFill>
                  <a:prstClr val="black"/>
                </a:solidFill>
                <a:effectLst/>
                <a:uLnTx/>
                <a:uFillTx/>
                <a:latin typeface="Comic Sans MS" panose="030F0702030302020204" pitchFamily="66" charset="0"/>
                <a:ea typeface="MS PGothic" panose="020B0600070205080204" pitchFamily="34" charset="-128"/>
                <a:cs typeface="+mn-cs"/>
              </a:rPr>
              <a:t>Using 2PL, the following unrecoverable schedule is allowed.</a:t>
            </a:r>
          </a:p>
        </p:txBody>
      </p:sp>
      <p:sp>
        <p:nvSpPr>
          <p:cNvPr id="94227" name="Line 21"/>
          <p:cNvSpPr>
            <a:spLocks noChangeShapeType="1"/>
          </p:cNvSpPr>
          <p:nvPr/>
        </p:nvSpPr>
        <p:spPr bwMode="auto">
          <a:xfrm>
            <a:off x="5562600" y="4648200"/>
            <a:ext cx="1066800" cy="0"/>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228" name="Text Box 22"/>
          <p:cNvSpPr txBox="1">
            <a:spLocks noChangeArrowheads="1"/>
          </p:cNvSpPr>
          <p:nvPr/>
        </p:nvSpPr>
        <p:spPr bwMode="auto">
          <a:xfrm>
            <a:off x="6781800" y="4495800"/>
            <a:ext cx="19637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omic Sans MS" panose="030F0702030302020204" pitchFamily="66" charset="0"/>
                <a:ea typeface="MS PGothic" panose="020B0600070205080204" pitchFamily="34" charset="-128"/>
                <a:cs typeface="+mn-cs"/>
              </a:rPr>
              <a:t>X(A) is released.</a:t>
            </a:r>
          </a:p>
        </p:txBody>
      </p:sp>
      <p:sp>
        <p:nvSpPr>
          <p:cNvPr id="94229" name="Line 23"/>
          <p:cNvSpPr>
            <a:spLocks noChangeShapeType="1"/>
          </p:cNvSpPr>
          <p:nvPr/>
        </p:nvSpPr>
        <p:spPr bwMode="auto">
          <a:xfrm flipH="1">
            <a:off x="6477000" y="6019800"/>
            <a:ext cx="5334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230" name="Text Box 24"/>
          <p:cNvSpPr txBox="1">
            <a:spLocks noChangeArrowheads="1"/>
          </p:cNvSpPr>
          <p:nvPr/>
        </p:nvSpPr>
        <p:spPr bwMode="auto">
          <a:xfrm>
            <a:off x="7010400" y="5791200"/>
            <a:ext cx="1920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omic Sans MS" panose="030F0702030302020204" pitchFamily="66" charset="0"/>
                <a:ea typeface="MS PGothic" panose="020B0600070205080204" pitchFamily="34" charset="-128"/>
                <a:cs typeface="+mn-cs"/>
              </a:rPr>
              <a:t>X(A) and X(B) are released.</a:t>
            </a:r>
          </a:p>
        </p:txBody>
      </p:sp>
      <p:sp>
        <p:nvSpPr>
          <p:cNvPr id="175130" name="Rectangle 26">
            <a:extLst>
              <a:ext uri="{FF2B5EF4-FFF2-40B4-BE49-F238E27FC236}">
                <a16:creationId xmlns:a16="http://schemas.microsoft.com/office/drawing/2014/main" id="{4E2454D4-C092-C049-8B09-B5661014010F}"/>
              </a:ext>
            </a:extLst>
          </p:cNvPr>
          <p:cNvSpPr>
            <a:spLocks noChangeArrowheads="1"/>
          </p:cNvSpPr>
          <p:nvPr/>
        </p:nvSpPr>
        <p:spPr bwMode="auto">
          <a:xfrm>
            <a:off x="762000" y="228600"/>
            <a:ext cx="3505200" cy="3124200"/>
          </a:xfrm>
          <a:prstGeom prst="rect">
            <a:avLst/>
          </a:prstGeom>
          <a:noFill/>
          <a:ln w="9525">
            <a:solidFill>
              <a:schemeClr val="tx1"/>
            </a:solidFill>
            <a:miter lim="800000"/>
            <a:headEnd/>
            <a:tailEnd/>
          </a:ln>
          <a:effectLst>
            <a:prstShdw prst="shdw17" dist="17961" dir="13500000">
              <a:srgbClr val="000000">
                <a:alpha val="74998"/>
              </a:srgbClr>
            </a:prstShdw>
          </a:effectLst>
          <a:extLst>
            <a:ext uri="{909E8E84-426E-40dd-AFC4-6F175D3DCCD1}"/>
          </a:extLst>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Comic Sans MS" panose="030F0702030302020204" pitchFamily="66" charset="0"/>
              <a:ea typeface="MS PGothic" panose="020B0600070205080204" pitchFamily="34" charset="-128"/>
              <a:cs typeface="+mn-cs"/>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564560" y="297720"/>
              <a:ext cx="6127560" cy="4948560"/>
            </p14:xfrm>
          </p:contentPart>
        </mc:Choice>
        <mc:Fallback xmlns="">
          <p:pic>
            <p:nvPicPr>
              <p:cNvPr id="2" name="Ink 1"/>
              <p:cNvPicPr/>
              <p:nvPr/>
            </p:nvPicPr>
            <p:blipFill>
              <a:blip r:embed="rId4"/>
              <a:stretch>
                <a:fillRect/>
              </a:stretch>
            </p:blipFill>
            <p:spPr>
              <a:xfrm>
                <a:off x="1558080" y="287640"/>
                <a:ext cx="6146280" cy="4969440"/>
              </a:xfrm>
              <a:prstGeom prst="rect">
                <a:avLst/>
              </a:prstGeom>
            </p:spPr>
          </p:pic>
        </mc:Fallback>
      </mc:AlternateContent>
    </p:spTree>
    <p:extLst>
      <p:ext uri="{BB962C8B-B14F-4D97-AF65-F5344CB8AC3E}">
        <p14:creationId xmlns:p14="http://schemas.microsoft.com/office/powerpoint/2010/main" val="34432354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ext Box 2">
            <a:extLst>
              <a:ext uri="{FF2B5EF4-FFF2-40B4-BE49-F238E27FC236}">
                <a16:creationId xmlns:a16="http://schemas.microsoft.com/office/drawing/2014/main" id="{22667AC9-F2EB-D043-B4B6-48A7DD87CAB5}"/>
              </a:ext>
            </a:extLst>
          </p:cNvPr>
          <p:cNvSpPr txBox="1">
            <a:spLocks noChangeArrowheads="1"/>
          </p:cNvSpPr>
          <p:nvPr/>
        </p:nvSpPr>
        <p:spPr bwMode="auto">
          <a:xfrm>
            <a:off x="952500" y="1158875"/>
            <a:ext cx="7391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defRPr/>
            </a:pPr>
            <a:r>
              <a:rPr lang="en-US" altLang="en-US" sz="2400" u="sng" dirty="0">
                <a:latin typeface="+mn-lt"/>
              </a:rPr>
              <a:t>Technique</a:t>
            </a:r>
            <a:r>
              <a:rPr lang="en-US" altLang="en-US" sz="2400" dirty="0">
                <a:latin typeface="+mn-lt"/>
              </a:rPr>
              <a:t>: A transaction obtains all the locks that it will need when it begins.  If it does not get all the locks, it does not hold any lock.</a:t>
            </a:r>
          </a:p>
          <a:p>
            <a:pPr eaLnBrk="1" hangingPunct="1">
              <a:spcBef>
                <a:spcPct val="0"/>
              </a:spcBef>
              <a:buFontTx/>
              <a:buNone/>
              <a:defRPr/>
            </a:pPr>
            <a:r>
              <a:rPr lang="en-US" altLang="en-US" sz="2400" u="sng" dirty="0">
                <a:latin typeface="+mn-lt"/>
              </a:rPr>
              <a:t>Advantage</a:t>
            </a:r>
            <a:r>
              <a:rPr lang="en-US" altLang="en-US" sz="2400" dirty="0">
                <a:latin typeface="+mn-lt"/>
              </a:rPr>
              <a:t>: Can also prevent deadlocks.</a:t>
            </a:r>
          </a:p>
          <a:p>
            <a:pPr lvl="4" eaLnBrk="1" hangingPunct="1">
              <a:spcBef>
                <a:spcPct val="0"/>
              </a:spcBef>
              <a:buFontTx/>
              <a:buNone/>
              <a:defRPr/>
            </a:pPr>
            <a:r>
              <a:rPr lang="en-US" altLang="en-US" sz="2400" dirty="0">
                <a:latin typeface="+mn-lt"/>
              </a:rPr>
              <a:t>No rollback</a:t>
            </a:r>
          </a:p>
          <a:p>
            <a:pPr eaLnBrk="1" hangingPunct="1">
              <a:spcBef>
                <a:spcPct val="0"/>
              </a:spcBef>
              <a:buFontTx/>
              <a:buNone/>
              <a:defRPr/>
            </a:pPr>
            <a:r>
              <a:rPr lang="en-US" altLang="en-US" sz="2400" u="sng" dirty="0">
                <a:latin typeface="+mn-lt"/>
              </a:rPr>
              <a:t>Disadvantage</a:t>
            </a:r>
            <a:r>
              <a:rPr lang="en-US" altLang="en-US" sz="2400" dirty="0">
                <a:latin typeface="+mn-lt"/>
              </a:rPr>
              <a:t>: May not recoverable</a:t>
            </a:r>
          </a:p>
        </p:txBody>
      </p:sp>
      <p:sp>
        <p:nvSpPr>
          <p:cNvPr id="96258" name="Line 4"/>
          <p:cNvSpPr>
            <a:spLocks noChangeShapeType="1"/>
          </p:cNvSpPr>
          <p:nvPr/>
        </p:nvSpPr>
        <p:spPr bwMode="auto">
          <a:xfrm flipV="1">
            <a:off x="1676400" y="4038600"/>
            <a:ext cx="0" cy="1981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259" name="Line 5"/>
          <p:cNvSpPr>
            <a:spLocks noChangeShapeType="1"/>
          </p:cNvSpPr>
          <p:nvPr/>
        </p:nvSpPr>
        <p:spPr bwMode="auto">
          <a:xfrm>
            <a:off x="1676400" y="6019800"/>
            <a:ext cx="441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260" name="Line 6"/>
          <p:cNvSpPr>
            <a:spLocks noChangeShapeType="1"/>
          </p:cNvSpPr>
          <p:nvPr/>
        </p:nvSpPr>
        <p:spPr bwMode="auto">
          <a:xfrm flipH="1" flipV="1">
            <a:off x="2514600" y="4572000"/>
            <a:ext cx="0" cy="1447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261" name="Line 7"/>
          <p:cNvSpPr>
            <a:spLocks noChangeShapeType="1"/>
          </p:cNvSpPr>
          <p:nvPr/>
        </p:nvSpPr>
        <p:spPr bwMode="auto">
          <a:xfrm>
            <a:off x="2514600" y="45720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62" name="Line 8"/>
          <p:cNvSpPr>
            <a:spLocks noChangeShapeType="1"/>
          </p:cNvSpPr>
          <p:nvPr/>
        </p:nvSpPr>
        <p:spPr bwMode="auto">
          <a:xfrm>
            <a:off x="3810000" y="45720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263" name="Line 9"/>
          <p:cNvSpPr>
            <a:spLocks noChangeShapeType="1"/>
          </p:cNvSpPr>
          <p:nvPr/>
        </p:nvSpPr>
        <p:spPr bwMode="auto">
          <a:xfrm>
            <a:off x="3810000" y="48768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64" name="Line 10"/>
          <p:cNvSpPr>
            <a:spLocks noChangeShapeType="1"/>
          </p:cNvSpPr>
          <p:nvPr/>
        </p:nvSpPr>
        <p:spPr bwMode="auto">
          <a:xfrm>
            <a:off x="4191000" y="4876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265" name="Line 11"/>
          <p:cNvSpPr>
            <a:spLocks noChangeShapeType="1"/>
          </p:cNvSpPr>
          <p:nvPr/>
        </p:nvSpPr>
        <p:spPr bwMode="auto">
          <a:xfrm>
            <a:off x="4191000" y="51816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66" name="Line 12"/>
          <p:cNvSpPr>
            <a:spLocks noChangeShapeType="1"/>
          </p:cNvSpPr>
          <p:nvPr/>
        </p:nvSpPr>
        <p:spPr bwMode="auto">
          <a:xfrm>
            <a:off x="4495800" y="51816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267" name="Line 13"/>
          <p:cNvSpPr>
            <a:spLocks noChangeShapeType="1"/>
          </p:cNvSpPr>
          <p:nvPr/>
        </p:nvSpPr>
        <p:spPr bwMode="auto">
          <a:xfrm>
            <a:off x="4495800" y="54864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68" name="Line 14"/>
          <p:cNvSpPr>
            <a:spLocks noChangeShapeType="1"/>
          </p:cNvSpPr>
          <p:nvPr/>
        </p:nvSpPr>
        <p:spPr bwMode="auto">
          <a:xfrm>
            <a:off x="4800600" y="54864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269" name="Text Box 15"/>
          <p:cNvSpPr txBox="1">
            <a:spLocks noChangeArrowheads="1"/>
          </p:cNvSpPr>
          <p:nvPr/>
        </p:nvSpPr>
        <p:spPr bwMode="auto">
          <a:xfrm>
            <a:off x="990600" y="3581400"/>
            <a:ext cx="182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Tahoma" panose="020B0604030504040204" pitchFamily="34" charset="0"/>
              </a:rPr>
              <a:t>Number of locks</a:t>
            </a:r>
          </a:p>
        </p:txBody>
      </p:sp>
      <p:sp>
        <p:nvSpPr>
          <p:cNvPr id="96270" name="Text Box 16"/>
          <p:cNvSpPr txBox="1">
            <a:spLocks noChangeArrowheads="1"/>
          </p:cNvSpPr>
          <p:nvPr/>
        </p:nvSpPr>
        <p:spPr bwMode="auto">
          <a:xfrm>
            <a:off x="2209800" y="6019800"/>
            <a:ext cx="757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Begin</a:t>
            </a:r>
          </a:p>
        </p:txBody>
      </p:sp>
      <p:sp>
        <p:nvSpPr>
          <p:cNvPr id="96271" name="Text Box 17"/>
          <p:cNvSpPr txBox="1">
            <a:spLocks noChangeArrowheads="1"/>
          </p:cNvSpPr>
          <p:nvPr/>
        </p:nvSpPr>
        <p:spPr bwMode="auto">
          <a:xfrm>
            <a:off x="4419600" y="6019800"/>
            <a:ext cx="581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End</a:t>
            </a:r>
          </a:p>
        </p:txBody>
      </p:sp>
      <p:sp>
        <p:nvSpPr>
          <p:cNvPr id="96272" name="Text Box 18"/>
          <p:cNvSpPr txBox="1">
            <a:spLocks noChangeArrowheads="1"/>
          </p:cNvSpPr>
          <p:nvPr/>
        </p:nvSpPr>
        <p:spPr bwMode="auto">
          <a:xfrm>
            <a:off x="6232525" y="5808663"/>
            <a:ext cx="16922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Transaction Duration</a:t>
            </a:r>
          </a:p>
        </p:txBody>
      </p:sp>
      <p:sp>
        <p:nvSpPr>
          <p:cNvPr id="2" name="Rectangle 1">
            <a:extLst>
              <a:ext uri="{FF2B5EF4-FFF2-40B4-BE49-F238E27FC236}">
                <a16:creationId xmlns:a16="http://schemas.microsoft.com/office/drawing/2014/main" id="{FAB7EFEB-E2E9-D741-9F42-226848DA921B}"/>
              </a:ext>
            </a:extLst>
          </p:cNvPr>
          <p:cNvSpPr/>
          <p:nvPr/>
        </p:nvSpPr>
        <p:spPr>
          <a:xfrm>
            <a:off x="2984500" y="357188"/>
            <a:ext cx="3136900" cy="585787"/>
          </a:xfrm>
          <a:prstGeom prst="rect">
            <a:avLst/>
          </a:prstGeom>
        </p:spPr>
        <p:txBody>
          <a:bodyPr wrap="none">
            <a:spAutoFit/>
          </a:bodyPr>
          <a:lstStyle/>
          <a:p>
            <a:pPr algn="ctr" eaLnBrk="1" hangingPunct="1">
              <a:defRPr/>
            </a:pPr>
            <a:r>
              <a:rPr lang="en-US" altLang="en-US" sz="3200" dirty="0">
                <a:latin typeface="+mn-lt"/>
                <a:ea typeface="ＭＳ Ｐゴシック" panose="020B0600070205080204" pitchFamily="34" charset="-128"/>
              </a:rPr>
              <a:t>Conservative 2PL</a:t>
            </a:r>
          </a:p>
        </p:txBody>
      </p:sp>
    </p:spTree>
    <p:extLst>
      <p:ext uri="{BB962C8B-B14F-4D97-AF65-F5344CB8AC3E}">
        <p14:creationId xmlns:p14="http://schemas.microsoft.com/office/powerpoint/2010/main" val="31128749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ext Box 1026">
            <a:extLst>
              <a:ext uri="{FF2B5EF4-FFF2-40B4-BE49-F238E27FC236}">
                <a16:creationId xmlns:a16="http://schemas.microsoft.com/office/drawing/2014/main" id="{4ACEDC4A-6913-8940-A1AB-3E44CF8DF7DC}"/>
              </a:ext>
            </a:extLst>
          </p:cNvPr>
          <p:cNvSpPr txBox="1">
            <a:spLocks noChangeArrowheads="1"/>
          </p:cNvSpPr>
          <p:nvPr/>
        </p:nvSpPr>
        <p:spPr bwMode="auto">
          <a:xfrm>
            <a:off x="609600" y="685800"/>
            <a:ext cx="72771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defRPr/>
            </a:pPr>
            <a:r>
              <a:rPr lang="en-US" altLang="en-US" sz="3600">
                <a:latin typeface="+mn-lt"/>
              </a:rPr>
              <a:t>Concurrency Control without Locking</a:t>
            </a:r>
          </a:p>
        </p:txBody>
      </p:sp>
      <p:sp>
        <p:nvSpPr>
          <p:cNvPr id="98306" name="Rectangle 1031">
            <a:extLst>
              <a:ext uri="{FF2B5EF4-FFF2-40B4-BE49-F238E27FC236}">
                <a16:creationId xmlns:a16="http://schemas.microsoft.com/office/drawing/2014/main" id="{0281C19B-E2A9-F448-A0B3-A0CDBCB9DA68}"/>
              </a:ext>
            </a:extLst>
          </p:cNvPr>
          <p:cNvSpPr>
            <a:spLocks noChangeArrowheads="1"/>
          </p:cNvSpPr>
          <p:nvPr/>
        </p:nvSpPr>
        <p:spPr bwMode="auto">
          <a:xfrm>
            <a:off x="762000" y="1752600"/>
            <a:ext cx="78486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800100" indent="-34290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ts val="600"/>
              </a:spcBef>
              <a:spcAft>
                <a:spcPts val="600"/>
              </a:spcAft>
            </a:pPr>
            <a:r>
              <a:rPr lang="en-US" altLang="en-US" sz="2800"/>
              <a:t>Timestamp-Based Concurrency Control</a:t>
            </a:r>
          </a:p>
          <a:p>
            <a:pPr eaLnBrk="1" hangingPunct="1">
              <a:spcBef>
                <a:spcPts val="600"/>
              </a:spcBef>
              <a:spcAft>
                <a:spcPts val="600"/>
              </a:spcAft>
            </a:pPr>
            <a:r>
              <a:rPr lang="en-US" altLang="en-US" sz="2800"/>
              <a:t>Optimistic Concurrency Control</a:t>
            </a:r>
          </a:p>
          <a:p>
            <a:pPr lvl="1" eaLnBrk="1" hangingPunct="1">
              <a:spcBef>
                <a:spcPts val="600"/>
              </a:spcBef>
              <a:spcAft>
                <a:spcPts val="600"/>
              </a:spcAft>
              <a:buFont typeface="Wingdings" panose="05000000000000000000" pitchFamily="2" charset="2"/>
              <a:buChar char="§"/>
            </a:pPr>
            <a:r>
              <a:rPr lang="en-US" altLang="en-US" sz="2400" u="sng"/>
              <a:t>Assumption</a:t>
            </a:r>
            <a:r>
              <a:rPr lang="en-US" altLang="en-US" sz="2400"/>
              <a:t>: Most transactions will not conflict with other transactions</a:t>
            </a:r>
          </a:p>
          <a:p>
            <a:pPr lvl="1" eaLnBrk="1" hangingPunct="1">
              <a:spcBef>
                <a:spcPts val="600"/>
              </a:spcBef>
              <a:spcAft>
                <a:spcPts val="600"/>
              </a:spcAft>
              <a:buFont typeface="Wingdings" panose="05000000000000000000" pitchFamily="2" charset="2"/>
              <a:buChar char="§"/>
            </a:pPr>
            <a:r>
              <a:rPr lang="en-US" altLang="en-US" sz="2400"/>
              <a:t>Not widely used</a:t>
            </a:r>
            <a:endParaRPr lang="en-US" altLang="en-US" sz="3200"/>
          </a:p>
          <a:p>
            <a:pPr eaLnBrk="1" hangingPunct="1">
              <a:spcBef>
                <a:spcPts val="600"/>
              </a:spcBef>
              <a:spcAft>
                <a:spcPts val="600"/>
              </a:spcAft>
            </a:pPr>
            <a:r>
              <a:rPr lang="en-US" altLang="en-US" sz="2800"/>
              <a:t>Multiversion Concurrency Control</a:t>
            </a:r>
          </a:p>
          <a:p>
            <a:pPr lvl="1" eaLnBrk="1" hangingPunct="1">
              <a:spcBef>
                <a:spcPts val="600"/>
              </a:spcBef>
              <a:spcAft>
                <a:spcPts val="600"/>
              </a:spcAft>
              <a:buFont typeface="Wingdings" panose="05000000000000000000" pitchFamily="2" charset="2"/>
              <a:buChar char="§"/>
            </a:pPr>
            <a:r>
              <a:rPr lang="en-US" altLang="en-US" sz="2400"/>
              <a:t>Give serializable schedules</a:t>
            </a:r>
          </a:p>
          <a:p>
            <a:pPr lvl="1" eaLnBrk="1" hangingPunct="1">
              <a:spcBef>
                <a:spcPts val="600"/>
              </a:spcBef>
              <a:spcAft>
                <a:spcPts val="600"/>
              </a:spcAft>
              <a:buFont typeface="Wingdings" panose="05000000000000000000" pitchFamily="2" charset="2"/>
              <a:buChar char="§"/>
            </a:pPr>
            <a:r>
              <a:rPr lang="en-US" altLang="en-US" sz="2400"/>
              <a:t>Used in Oracle 8</a:t>
            </a:r>
          </a:p>
        </p:txBody>
      </p:sp>
    </p:spTree>
    <p:extLst>
      <p:ext uri="{BB962C8B-B14F-4D97-AF65-F5344CB8AC3E}">
        <p14:creationId xmlns:p14="http://schemas.microsoft.com/office/powerpoint/2010/main" val="3831921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ext Box 2">
            <a:extLst>
              <a:ext uri="{FF2B5EF4-FFF2-40B4-BE49-F238E27FC236}">
                <a16:creationId xmlns:a16="http://schemas.microsoft.com/office/drawing/2014/main" id="{28DE25CF-9129-3E48-8CCF-627A72045704}"/>
              </a:ext>
            </a:extLst>
          </p:cNvPr>
          <p:cNvSpPr txBox="1">
            <a:spLocks noChangeArrowheads="1"/>
          </p:cNvSpPr>
          <p:nvPr/>
        </p:nvSpPr>
        <p:spPr bwMode="auto">
          <a:xfrm>
            <a:off x="76200" y="609600"/>
            <a:ext cx="8915400" cy="644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marL="457200" indent="-4572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800100" indent="-34290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ts val="600"/>
              </a:spcBef>
              <a:defRPr/>
            </a:pPr>
            <a:r>
              <a:rPr lang="en-US" altLang="en-US" sz="2400" dirty="0">
                <a:solidFill>
                  <a:schemeClr val="accent2"/>
                </a:solidFill>
                <a:latin typeface="+mn-lt"/>
              </a:rPr>
              <a:t>Transaction</a:t>
            </a:r>
            <a:r>
              <a:rPr lang="en-US" altLang="en-US" sz="2400" dirty="0">
                <a:latin typeface="+mn-lt"/>
              </a:rPr>
              <a:t>: </a:t>
            </a:r>
            <a:r>
              <a:rPr lang="en-US" altLang="en-US" sz="2000" dirty="0">
                <a:latin typeface="+mn-lt"/>
              </a:rPr>
              <a:t>One execution of a program and seen as a sequence of read/write operations followed by either a commit or an abort</a:t>
            </a:r>
          </a:p>
          <a:p>
            <a:pPr eaLnBrk="1" hangingPunct="1">
              <a:spcBef>
                <a:spcPts val="600"/>
              </a:spcBef>
              <a:defRPr/>
            </a:pPr>
            <a:r>
              <a:rPr lang="en-US" altLang="en-US" sz="2400" dirty="0">
                <a:solidFill>
                  <a:srgbClr val="3333CC"/>
                </a:solidFill>
                <a:latin typeface="+mn-lt"/>
              </a:rPr>
              <a:t>Schedule</a:t>
            </a:r>
            <a:r>
              <a:rPr lang="en-US" altLang="en-US" sz="2400" dirty="0">
                <a:latin typeface="+mn-lt"/>
              </a:rPr>
              <a:t>: </a:t>
            </a:r>
            <a:r>
              <a:rPr lang="en-US" altLang="en-US" sz="2000" dirty="0">
                <a:latin typeface="+mn-lt"/>
              </a:rPr>
              <a:t>An ordered sequence of reads/writes</a:t>
            </a:r>
          </a:p>
          <a:p>
            <a:pPr eaLnBrk="1" hangingPunct="1">
              <a:spcBef>
                <a:spcPts val="600"/>
              </a:spcBef>
              <a:defRPr/>
            </a:pPr>
            <a:r>
              <a:rPr lang="en-US" altLang="en-US" sz="2400" dirty="0">
                <a:solidFill>
                  <a:srgbClr val="3333CC"/>
                </a:solidFill>
                <a:latin typeface="Times New Roman"/>
                <a:ea typeface="ＭＳ Ｐゴシック"/>
                <a:cs typeface="Times New Roman"/>
              </a:rPr>
              <a:t>Serial </a:t>
            </a:r>
            <a:r>
              <a:rPr lang="en-US" altLang="en-US" sz="2400" dirty="0">
                <a:solidFill>
                  <a:schemeClr val="accent2"/>
                </a:solidFill>
                <a:latin typeface="Times New Roman"/>
                <a:ea typeface="ＭＳ Ｐゴシック"/>
                <a:cs typeface="Times New Roman"/>
              </a:rPr>
              <a:t>schedule</a:t>
            </a:r>
            <a:r>
              <a:rPr lang="en-US" altLang="en-US" sz="2400" dirty="0">
                <a:latin typeface="Times New Roman"/>
                <a:ea typeface="ＭＳ Ｐゴシック"/>
                <a:cs typeface="Times New Roman"/>
              </a:rPr>
              <a:t>: </a:t>
            </a:r>
            <a:r>
              <a:rPr lang="en-US" altLang="en-US" sz="2000" dirty="0">
                <a:latin typeface="Times New Roman"/>
                <a:ea typeface="ＭＳ Ｐゴシック"/>
                <a:cs typeface="Times New Roman"/>
              </a:rPr>
              <a:t>No interleaving of actions from different transactions</a:t>
            </a:r>
            <a:endParaRPr lang="en-US" altLang="en-US" sz="2000" dirty="0">
              <a:latin typeface="Times New Roman"/>
              <a:cs typeface="Times New Roman"/>
            </a:endParaRPr>
          </a:p>
          <a:p>
            <a:pPr eaLnBrk="1" hangingPunct="1">
              <a:spcBef>
                <a:spcPts val="600"/>
              </a:spcBef>
              <a:defRPr/>
            </a:pPr>
            <a:r>
              <a:rPr lang="en-US" altLang="en-US" sz="2400" dirty="0">
                <a:solidFill>
                  <a:srgbClr val="3333CC"/>
                </a:solidFill>
                <a:latin typeface="+mn-lt"/>
              </a:rPr>
              <a:t>Serializable schedule</a:t>
            </a:r>
            <a:r>
              <a:rPr lang="en-US" altLang="en-US" sz="2400" dirty="0">
                <a:latin typeface="+mn-lt"/>
              </a:rPr>
              <a:t>: </a:t>
            </a:r>
            <a:r>
              <a:rPr lang="en-US" altLang="en-US" sz="2000" dirty="0">
                <a:latin typeface="+mn-lt"/>
              </a:rPr>
              <a:t>The effect/result is the same as that from a serial schedule</a:t>
            </a:r>
          </a:p>
          <a:p>
            <a:pPr eaLnBrk="1" hangingPunct="1">
              <a:spcBef>
                <a:spcPts val="600"/>
              </a:spcBef>
              <a:defRPr/>
            </a:pPr>
            <a:r>
              <a:rPr lang="en-US" altLang="en-US" sz="2400" dirty="0">
                <a:solidFill>
                  <a:srgbClr val="3333CC"/>
                </a:solidFill>
                <a:latin typeface="+mn-lt"/>
              </a:rPr>
              <a:t>Conflict-equivalent schedules</a:t>
            </a:r>
            <a:r>
              <a:rPr lang="en-US" altLang="en-US" sz="2400" dirty="0">
                <a:latin typeface="+mn-lt"/>
              </a:rPr>
              <a:t>: </a:t>
            </a:r>
            <a:r>
              <a:rPr lang="en-US" altLang="en-US" sz="2000" dirty="0">
                <a:latin typeface="+mn-lt"/>
              </a:rPr>
              <a:t>Two schedules are conflict-equivalent if the order of their conflicting pairs</a:t>
            </a:r>
          </a:p>
          <a:p>
            <a:pPr eaLnBrk="1" hangingPunct="1">
              <a:spcBef>
                <a:spcPts val="600"/>
              </a:spcBef>
              <a:defRPr/>
            </a:pPr>
            <a:r>
              <a:rPr lang="en-US" altLang="en-US" sz="2400" dirty="0">
                <a:solidFill>
                  <a:srgbClr val="3333CC"/>
                </a:solidFill>
                <a:latin typeface="+mn-lt"/>
              </a:rPr>
              <a:t>Conflict-serializable schedule</a:t>
            </a:r>
            <a:r>
              <a:rPr lang="en-US" altLang="en-US" sz="2400" dirty="0">
                <a:latin typeface="+mn-lt"/>
              </a:rPr>
              <a:t>:</a:t>
            </a:r>
            <a:r>
              <a:rPr lang="en-US" altLang="en-US" sz="2000" dirty="0">
                <a:latin typeface="+mn-lt"/>
              </a:rPr>
              <a:t> The order of its conflicting pairs is the same as that of a serial schedule</a:t>
            </a:r>
          </a:p>
          <a:p>
            <a:pPr eaLnBrk="1" hangingPunct="1">
              <a:spcBef>
                <a:spcPts val="600"/>
              </a:spcBef>
              <a:defRPr/>
            </a:pPr>
            <a:r>
              <a:rPr lang="en-US" altLang="en-US" sz="2400" dirty="0">
                <a:solidFill>
                  <a:srgbClr val="3333CC"/>
                </a:solidFill>
                <a:latin typeface="+mn-lt"/>
              </a:rPr>
              <a:t>Recoverable schedule</a:t>
            </a:r>
            <a:r>
              <a:rPr lang="en-US" altLang="en-US" sz="2400" dirty="0">
                <a:latin typeface="+mn-lt"/>
              </a:rPr>
              <a:t>: </a:t>
            </a:r>
            <a:r>
              <a:rPr lang="en-US" altLang="en-US" sz="2000" dirty="0">
                <a:latin typeface="+mn-lt"/>
              </a:rPr>
              <a:t>A transaction is not allowed to commit until all transactions whose changes it reads commit</a:t>
            </a:r>
          </a:p>
          <a:p>
            <a:pPr eaLnBrk="1" hangingPunct="1">
              <a:spcBef>
                <a:spcPts val="600"/>
              </a:spcBef>
              <a:defRPr/>
            </a:pPr>
            <a:r>
              <a:rPr lang="en-US" altLang="en-US" sz="2400" dirty="0">
                <a:solidFill>
                  <a:srgbClr val="3333CC"/>
                </a:solidFill>
                <a:latin typeface="+mn-lt"/>
              </a:rPr>
              <a:t>Strict schedule</a:t>
            </a:r>
          </a:p>
          <a:p>
            <a:pPr lvl="1" eaLnBrk="1" hangingPunct="1">
              <a:spcBef>
                <a:spcPts val="600"/>
              </a:spcBef>
              <a:buFont typeface="Wingdings" pitchFamily="2" charset="2"/>
              <a:buChar char="§"/>
              <a:defRPr/>
            </a:pPr>
            <a:r>
              <a:rPr lang="en-US" altLang="en-US" sz="2000" dirty="0">
                <a:latin typeface="+mn-lt"/>
              </a:rPr>
              <a:t>When an object is read by a transaction, no write from another until it finishes</a:t>
            </a:r>
          </a:p>
          <a:p>
            <a:pPr lvl="1" eaLnBrk="1" hangingPunct="1">
              <a:spcBef>
                <a:spcPts val="600"/>
              </a:spcBef>
              <a:buFont typeface="Wingdings" pitchFamily="2" charset="2"/>
              <a:buChar char="§"/>
              <a:defRPr/>
            </a:pPr>
            <a:r>
              <a:rPr lang="en-US" altLang="en-US" sz="2000" dirty="0">
                <a:latin typeface="+mn-lt"/>
              </a:rPr>
              <a:t>When an object is written by </a:t>
            </a:r>
            <a:r>
              <a:rPr lang="en-US" altLang="en-US" sz="2000">
                <a:latin typeface="+mn-lt"/>
              </a:rPr>
              <a:t>a transaction</a:t>
            </a:r>
            <a:r>
              <a:rPr lang="en-US" altLang="en-US" sz="2000" dirty="0">
                <a:latin typeface="+mn-lt"/>
              </a:rPr>
              <a:t>, no read or write from another until it finishes</a:t>
            </a:r>
          </a:p>
        </p:txBody>
      </p:sp>
      <p:sp>
        <p:nvSpPr>
          <p:cNvPr id="61442" name="Text Box 2">
            <a:extLst>
              <a:ext uri="{FF2B5EF4-FFF2-40B4-BE49-F238E27FC236}">
                <a16:creationId xmlns:a16="http://schemas.microsoft.com/office/drawing/2014/main" id="{0F88E09A-8AFC-CA41-B33A-97B99066FC7D}"/>
              </a:ext>
            </a:extLst>
          </p:cNvPr>
          <p:cNvSpPr txBox="1">
            <a:spLocks noChangeArrowheads="1"/>
          </p:cNvSpPr>
          <p:nvPr/>
        </p:nvSpPr>
        <p:spPr bwMode="auto">
          <a:xfrm>
            <a:off x="3200400" y="36513"/>
            <a:ext cx="2546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defRPr/>
            </a:pPr>
            <a:r>
              <a:rPr lang="en-US" altLang="en-US" dirty="0">
                <a:latin typeface="+mn-lt"/>
              </a:rPr>
              <a:t>Quick Review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276600" y="228600"/>
            <a:ext cx="25257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3600">
                <a:latin typeface="Cambria" panose="02040503050406030204" pitchFamily="18" charset="0"/>
              </a:rPr>
              <a:t>Transaction</a:t>
            </a:r>
            <a:endParaRPr lang="en-US" altLang="en-US">
              <a:latin typeface="Cambria" panose="02040503050406030204" pitchFamily="18" charset="0"/>
            </a:endParaRPr>
          </a:p>
        </p:txBody>
      </p:sp>
      <p:sp>
        <p:nvSpPr>
          <p:cNvPr id="13315" name="Text Box 3"/>
          <p:cNvSpPr txBox="1">
            <a:spLocks noChangeArrowheads="1"/>
          </p:cNvSpPr>
          <p:nvPr/>
        </p:nvSpPr>
        <p:spPr bwMode="auto">
          <a:xfrm>
            <a:off x="304800" y="1143000"/>
            <a:ext cx="5334000" cy="498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ts val="600"/>
              </a:spcBef>
              <a:spcAft>
                <a:spcPts val="600"/>
              </a:spcAft>
            </a:pPr>
            <a:r>
              <a:rPr lang="en-US" altLang="en-US" sz="2400">
                <a:latin typeface="Cambria" panose="02040503050406030204" pitchFamily="18" charset="0"/>
              </a:rPr>
              <a:t>A transaction is an execution of a user program</a:t>
            </a:r>
          </a:p>
          <a:p>
            <a:pPr eaLnBrk="1" hangingPunct="1">
              <a:spcBef>
                <a:spcPts val="600"/>
              </a:spcBef>
              <a:spcAft>
                <a:spcPts val="600"/>
              </a:spcAft>
            </a:pPr>
            <a:r>
              <a:rPr lang="en-US" altLang="en-US" sz="2400">
                <a:latin typeface="Cambria" panose="02040503050406030204" pitchFamily="18" charset="0"/>
              </a:rPr>
              <a:t>Executing the same program several times generates several transactions</a:t>
            </a:r>
          </a:p>
          <a:p>
            <a:pPr eaLnBrk="1" hangingPunct="1">
              <a:spcBef>
                <a:spcPts val="600"/>
              </a:spcBef>
              <a:spcAft>
                <a:spcPts val="600"/>
              </a:spcAft>
            </a:pPr>
            <a:r>
              <a:rPr lang="en-US" altLang="en-US" sz="2400">
                <a:latin typeface="Cambria" panose="02040503050406030204" pitchFamily="18" charset="0"/>
              </a:rPr>
              <a:t>Each transaction has its own execution space, i.e., it is implemented as a process</a:t>
            </a:r>
          </a:p>
          <a:p>
            <a:pPr eaLnBrk="1" hangingPunct="1">
              <a:spcBef>
                <a:spcPts val="600"/>
              </a:spcBef>
              <a:spcAft>
                <a:spcPts val="600"/>
              </a:spcAft>
            </a:pPr>
            <a:r>
              <a:rPr lang="en-US" altLang="en-US" sz="2400">
                <a:latin typeface="Cambria" panose="02040503050406030204" pitchFamily="18" charset="0"/>
              </a:rPr>
              <a:t>From a DBMS perspective, a transaction is a sequence of reads/writes on data objects (e.g., pages, records), followed by either a commit or an abort</a:t>
            </a:r>
          </a:p>
        </p:txBody>
      </p:sp>
      <p:grpSp>
        <p:nvGrpSpPr>
          <p:cNvPr id="13316" name="Group 2"/>
          <p:cNvGrpSpPr>
            <a:grpSpLocks/>
          </p:cNvGrpSpPr>
          <p:nvPr/>
        </p:nvGrpSpPr>
        <p:grpSpPr bwMode="auto">
          <a:xfrm>
            <a:off x="5911850" y="1295400"/>
            <a:ext cx="3003550" cy="3295650"/>
            <a:chOff x="4768248" y="457200"/>
            <a:chExt cx="3004152" cy="3295650"/>
          </a:xfrm>
        </p:grpSpPr>
        <p:sp>
          <p:nvSpPr>
            <p:cNvPr id="13324" name="AutoShape 2"/>
            <p:cNvSpPr>
              <a:spLocks noChangeArrowheads="1"/>
            </p:cNvSpPr>
            <p:nvPr/>
          </p:nvSpPr>
          <p:spPr bwMode="auto">
            <a:xfrm>
              <a:off x="5060950" y="2025650"/>
              <a:ext cx="1644650" cy="68897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800" b="1">
                <a:latin typeface="Comic Sans MS" panose="030F0702030302020204" pitchFamily="66" charset="0"/>
              </a:endParaRPr>
            </a:p>
          </p:txBody>
        </p:sp>
        <p:sp>
          <p:nvSpPr>
            <p:cNvPr id="13325" name="Text Box 4"/>
            <p:cNvSpPr txBox="1">
              <a:spLocks noChangeArrowheads="1"/>
            </p:cNvSpPr>
            <p:nvPr/>
          </p:nvSpPr>
          <p:spPr bwMode="auto">
            <a:xfrm>
              <a:off x="6705600" y="1981200"/>
              <a:ext cx="1066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b="1">
                  <a:latin typeface="Comic Sans MS" panose="030F0702030302020204" pitchFamily="66" charset="0"/>
                </a:rPr>
                <a:t>Database Buffer managed by DBMS</a:t>
              </a:r>
            </a:p>
          </p:txBody>
        </p:sp>
        <p:sp>
          <p:nvSpPr>
            <p:cNvPr id="13326" name="Oval 5"/>
            <p:cNvSpPr>
              <a:spLocks noChangeArrowheads="1"/>
            </p:cNvSpPr>
            <p:nvPr/>
          </p:nvSpPr>
          <p:spPr bwMode="auto">
            <a:xfrm>
              <a:off x="4768248" y="1131219"/>
              <a:ext cx="971976" cy="60709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800" b="1">
                <a:latin typeface="Comic Sans MS" panose="030F0702030302020204" pitchFamily="66" charset="0"/>
              </a:endParaRPr>
            </a:p>
          </p:txBody>
        </p:sp>
        <p:grpSp>
          <p:nvGrpSpPr>
            <p:cNvPr id="13327" name="Group 10"/>
            <p:cNvGrpSpPr>
              <a:grpSpLocks/>
            </p:cNvGrpSpPr>
            <p:nvPr/>
          </p:nvGrpSpPr>
          <p:grpSpPr bwMode="auto">
            <a:xfrm>
              <a:off x="6096002" y="835752"/>
              <a:ext cx="1015553" cy="859697"/>
              <a:chOff x="3144" y="249"/>
              <a:chExt cx="1155" cy="951"/>
            </a:xfrm>
          </p:grpSpPr>
          <p:sp>
            <p:nvSpPr>
              <p:cNvPr id="13341" name="Oval 6"/>
              <p:cNvSpPr>
                <a:spLocks noChangeArrowheads="1"/>
              </p:cNvSpPr>
              <p:nvPr/>
            </p:nvSpPr>
            <p:spPr bwMode="auto">
              <a:xfrm>
                <a:off x="3168" y="576"/>
                <a:ext cx="1104" cy="6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800" b="1">
                  <a:latin typeface="Comic Sans MS" panose="030F0702030302020204" pitchFamily="66" charset="0"/>
                </a:endParaRPr>
              </a:p>
            </p:txBody>
          </p:sp>
          <p:sp>
            <p:nvSpPr>
              <p:cNvPr id="13342" name="Text Box 8"/>
              <p:cNvSpPr txBox="1">
                <a:spLocks noChangeArrowheads="1"/>
              </p:cNvSpPr>
              <p:nvPr/>
            </p:nvSpPr>
            <p:spPr bwMode="auto">
              <a:xfrm>
                <a:off x="3144" y="249"/>
                <a:ext cx="1155"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b="1">
                    <a:latin typeface="Comic Sans MS" panose="030F0702030302020204" pitchFamily="66" charset="0"/>
                  </a:rPr>
                  <a:t>Process 2</a:t>
                </a:r>
              </a:p>
            </p:txBody>
          </p:sp>
        </p:grpSp>
        <p:sp>
          <p:nvSpPr>
            <p:cNvPr id="13328" name="Rectangle 12"/>
            <p:cNvSpPr>
              <a:spLocks noChangeArrowheads="1"/>
            </p:cNvSpPr>
            <p:nvPr/>
          </p:nvSpPr>
          <p:spPr bwMode="auto">
            <a:xfrm>
              <a:off x="5032375" y="1262062"/>
              <a:ext cx="320675" cy="2619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800" b="1">
                <a:latin typeface="Comic Sans MS" panose="030F0702030302020204" pitchFamily="66" charset="0"/>
              </a:endParaRPr>
            </a:p>
          </p:txBody>
        </p:sp>
        <p:sp>
          <p:nvSpPr>
            <p:cNvPr id="13329" name="Text Box 13"/>
            <p:cNvSpPr txBox="1">
              <a:spLocks noChangeArrowheads="1"/>
            </p:cNvSpPr>
            <p:nvPr/>
          </p:nvSpPr>
          <p:spPr bwMode="auto">
            <a:xfrm>
              <a:off x="5048250" y="1219200"/>
              <a:ext cx="35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b="1">
                  <a:latin typeface="Comic Sans MS" panose="030F0702030302020204" pitchFamily="66" charset="0"/>
                </a:rPr>
                <a:t>A</a:t>
              </a:r>
            </a:p>
          </p:txBody>
        </p:sp>
        <p:sp>
          <p:nvSpPr>
            <p:cNvPr id="13330" name="Rectangle 15"/>
            <p:cNvSpPr>
              <a:spLocks noChangeArrowheads="1"/>
            </p:cNvSpPr>
            <p:nvPr/>
          </p:nvSpPr>
          <p:spPr bwMode="auto">
            <a:xfrm>
              <a:off x="6251575" y="1235075"/>
              <a:ext cx="301625" cy="288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800" b="1">
                <a:latin typeface="Comic Sans MS" panose="030F0702030302020204" pitchFamily="66" charset="0"/>
              </a:endParaRPr>
            </a:p>
          </p:txBody>
        </p:sp>
        <p:sp>
          <p:nvSpPr>
            <p:cNvPr id="13331" name="Text Box 16"/>
            <p:cNvSpPr txBox="1">
              <a:spLocks noChangeArrowheads="1"/>
            </p:cNvSpPr>
            <p:nvPr/>
          </p:nvSpPr>
          <p:spPr bwMode="auto">
            <a:xfrm>
              <a:off x="6199693" y="1154668"/>
              <a:ext cx="35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b="1">
                  <a:latin typeface="Comic Sans MS" panose="030F0702030302020204" pitchFamily="66" charset="0"/>
                </a:rPr>
                <a:t>A</a:t>
              </a:r>
            </a:p>
          </p:txBody>
        </p:sp>
        <p:sp>
          <p:nvSpPr>
            <p:cNvPr id="13332" name="AutoShape 21"/>
            <p:cNvSpPr>
              <a:spLocks noChangeArrowheads="1"/>
            </p:cNvSpPr>
            <p:nvPr/>
          </p:nvSpPr>
          <p:spPr bwMode="auto">
            <a:xfrm>
              <a:off x="5564188" y="3016250"/>
              <a:ext cx="760412" cy="736600"/>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800" b="1">
                <a:latin typeface="Comic Sans MS" panose="030F0702030302020204" pitchFamily="66" charset="0"/>
              </a:endParaRPr>
            </a:p>
          </p:txBody>
        </p:sp>
        <p:sp>
          <p:nvSpPr>
            <p:cNvPr id="13333" name="Line 22"/>
            <p:cNvSpPr>
              <a:spLocks noChangeShapeType="1"/>
            </p:cNvSpPr>
            <p:nvPr/>
          </p:nvSpPr>
          <p:spPr bwMode="auto">
            <a:xfrm>
              <a:off x="5915025" y="2714625"/>
              <a:ext cx="0" cy="43338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4" name="Text Box 23"/>
            <p:cNvSpPr txBox="1">
              <a:spLocks noChangeArrowheads="1"/>
            </p:cNvSpPr>
            <p:nvPr/>
          </p:nvSpPr>
          <p:spPr bwMode="auto">
            <a:xfrm>
              <a:off x="5745163" y="3322638"/>
              <a:ext cx="4967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b="1">
                  <a:latin typeface="Comic Sans MS" panose="030F0702030302020204" pitchFamily="66" charset="0"/>
                </a:rPr>
                <a:t>DB</a:t>
              </a:r>
            </a:p>
          </p:txBody>
        </p:sp>
        <p:sp>
          <p:nvSpPr>
            <p:cNvPr id="13335" name="Line 24"/>
            <p:cNvSpPr>
              <a:spLocks noChangeShapeType="1"/>
            </p:cNvSpPr>
            <p:nvPr/>
          </p:nvSpPr>
          <p:spPr bwMode="auto">
            <a:xfrm>
              <a:off x="5232400" y="1738313"/>
              <a:ext cx="254000" cy="304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6" name="Line 25"/>
            <p:cNvSpPr>
              <a:spLocks noChangeShapeType="1"/>
            </p:cNvSpPr>
            <p:nvPr/>
          </p:nvSpPr>
          <p:spPr bwMode="auto">
            <a:xfrm flipV="1">
              <a:off x="6116638" y="1695450"/>
              <a:ext cx="295275" cy="347663"/>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7" name="Text Box 26"/>
            <p:cNvSpPr txBox="1">
              <a:spLocks noChangeArrowheads="1"/>
            </p:cNvSpPr>
            <p:nvPr/>
          </p:nvSpPr>
          <p:spPr bwMode="auto">
            <a:xfrm>
              <a:off x="4991100" y="457200"/>
              <a:ext cx="4861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b="1">
                  <a:latin typeface="Comic Sans MS" panose="030F0702030302020204" pitchFamily="66" charset="0"/>
                </a:rPr>
                <a:t>T1</a:t>
              </a:r>
            </a:p>
          </p:txBody>
        </p:sp>
        <p:sp>
          <p:nvSpPr>
            <p:cNvPr id="13338" name="Text Box 27"/>
            <p:cNvSpPr txBox="1">
              <a:spLocks noChangeArrowheads="1"/>
            </p:cNvSpPr>
            <p:nvPr/>
          </p:nvSpPr>
          <p:spPr bwMode="auto">
            <a:xfrm>
              <a:off x="6324600" y="457200"/>
              <a:ext cx="4861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b="1">
                  <a:latin typeface="Comic Sans MS" panose="030F0702030302020204" pitchFamily="66" charset="0"/>
                </a:rPr>
                <a:t>T2</a:t>
              </a:r>
            </a:p>
          </p:txBody>
        </p:sp>
        <p:sp>
          <p:nvSpPr>
            <p:cNvPr id="13339" name="Text Box 13"/>
            <p:cNvSpPr txBox="1">
              <a:spLocks noChangeArrowheads="1"/>
            </p:cNvSpPr>
            <p:nvPr/>
          </p:nvSpPr>
          <p:spPr bwMode="auto">
            <a:xfrm>
              <a:off x="5410200" y="2209800"/>
              <a:ext cx="353507" cy="3693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b="1">
                  <a:latin typeface="Comic Sans MS" panose="030F0702030302020204" pitchFamily="66" charset="0"/>
                </a:rPr>
                <a:t>A</a:t>
              </a:r>
            </a:p>
          </p:txBody>
        </p:sp>
        <p:sp>
          <p:nvSpPr>
            <p:cNvPr id="13340" name="Text Box 8"/>
            <p:cNvSpPr txBox="1">
              <a:spLocks noChangeArrowheads="1"/>
            </p:cNvSpPr>
            <p:nvPr/>
          </p:nvSpPr>
          <p:spPr bwMode="auto">
            <a:xfrm>
              <a:off x="4800600" y="835223"/>
              <a:ext cx="10158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b="1">
                  <a:latin typeface="Comic Sans MS" panose="030F0702030302020204" pitchFamily="66" charset="0"/>
                </a:rPr>
                <a:t>Process 1</a:t>
              </a:r>
            </a:p>
          </p:txBody>
        </p:sp>
      </p:grpSp>
      <p:sp>
        <p:nvSpPr>
          <p:cNvPr id="13317" name="Text Box 11"/>
          <p:cNvSpPr txBox="1">
            <a:spLocks noChangeArrowheads="1"/>
          </p:cNvSpPr>
          <p:nvPr/>
        </p:nvSpPr>
        <p:spPr bwMode="auto">
          <a:xfrm>
            <a:off x="6292850" y="4953000"/>
            <a:ext cx="2012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T1              T2	</a:t>
            </a:r>
          </a:p>
        </p:txBody>
      </p:sp>
      <p:sp>
        <p:nvSpPr>
          <p:cNvPr id="13318" name="Line 12"/>
          <p:cNvSpPr>
            <a:spLocks noChangeShapeType="1"/>
          </p:cNvSpPr>
          <p:nvPr/>
        </p:nvSpPr>
        <p:spPr bwMode="auto">
          <a:xfrm>
            <a:off x="6216650" y="52578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9" name="Line 13"/>
          <p:cNvSpPr>
            <a:spLocks noChangeShapeType="1"/>
          </p:cNvSpPr>
          <p:nvPr/>
        </p:nvSpPr>
        <p:spPr bwMode="auto">
          <a:xfrm>
            <a:off x="6216650" y="4953000"/>
            <a:ext cx="19367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0" name="Line 14"/>
          <p:cNvSpPr>
            <a:spLocks noChangeShapeType="1"/>
          </p:cNvSpPr>
          <p:nvPr/>
        </p:nvSpPr>
        <p:spPr bwMode="auto">
          <a:xfrm>
            <a:off x="7162800" y="4953000"/>
            <a:ext cx="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1" name="Rectangle 15"/>
          <p:cNvSpPr>
            <a:spLocks noChangeArrowheads="1"/>
          </p:cNvSpPr>
          <p:nvPr/>
        </p:nvSpPr>
        <p:spPr bwMode="auto">
          <a:xfrm>
            <a:off x="7283450" y="5257800"/>
            <a:ext cx="762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abort</a:t>
            </a:r>
          </a:p>
        </p:txBody>
      </p:sp>
      <p:sp>
        <p:nvSpPr>
          <p:cNvPr id="13322" name="Rectangle 16"/>
          <p:cNvSpPr>
            <a:spLocks noChangeArrowheads="1"/>
          </p:cNvSpPr>
          <p:nvPr/>
        </p:nvSpPr>
        <p:spPr bwMode="auto">
          <a:xfrm>
            <a:off x="6216650" y="5257800"/>
            <a:ext cx="914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R(C)</a:t>
            </a:r>
          </a:p>
          <a:p>
            <a:pPr eaLnBrk="1" hangingPunct="1">
              <a:spcBef>
                <a:spcPct val="0"/>
              </a:spcBef>
              <a:buFontTx/>
              <a:buNone/>
            </a:pPr>
            <a:r>
              <a:rPr lang="en-US" altLang="en-US" sz="1600">
                <a:latin typeface="Comic Sans MS" panose="030F0702030302020204" pitchFamily="66" charset="0"/>
              </a:rPr>
              <a:t>W(C)</a:t>
            </a:r>
          </a:p>
          <a:p>
            <a:pPr eaLnBrk="1" hangingPunct="1">
              <a:spcBef>
                <a:spcPct val="0"/>
              </a:spcBef>
              <a:buFontTx/>
              <a:buNone/>
            </a:pPr>
            <a:r>
              <a:rPr lang="en-US" altLang="en-US" sz="1600">
                <a:latin typeface="Comic Sans MS" panose="030F0702030302020204" pitchFamily="66" charset="0"/>
              </a:rPr>
              <a:t>commit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752600" y="304800"/>
            <a:ext cx="548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2800">
                <a:latin typeface="Cambria" panose="02040503050406030204" pitchFamily="18" charset="0"/>
              </a:rPr>
              <a:t>Guarantee ACID Properties</a:t>
            </a:r>
          </a:p>
        </p:txBody>
      </p:sp>
      <p:sp>
        <p:nvSpPr>
          <p:cNvPr id="15363" name="Text Box 3"/>
          <p:cNvSpPr txBox="1">
            <a:spLocks noChangeArrowheads="1"/>
          </p:cNvSpPr>
          <p:nvPr/>
        </p:nvSpPr>
        <p:spPr bwMode="auto">
          <a:xfrm>
            <a:off x="457200" y="1524000"/>
            <a:ext cx="83820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ts val="600"/>
              </a:spcBef>
              <a:spcAft>
                <a:spcPts val="600"/>
              </a:spcAft>
            </a:pPr>
            <a:r>
              <a:rPr lang="en-US" altLang="en-US" sz="2400" u="sng">
                <a:solidFill>
                  <a:schemeClr val="accent2"/>
                </a:solidFill>
                <a:latin typeface="Cambria" panose="02040503050406030204" pitchFamily="18" charset="0"/>
              </a:rPr>
              <a:t>A</a:t>
            </a:r>
            <a:r>
              <a:rPr lang="en-US" altLang="en-US" sz="2400">
                <a:solidFill>
                  <a:schemeClr val="accent2"/>
                </a:solidFill>
                <a:latin typeface="Cambria" panose="02040503050406030204" pitchFamily="18" charset="0"/>
              </a:rPr>
              <a:t>tomicity</a:t>
            </a:r>
            <a:r>
              <a:rPr lang="en-US" altLang="en-US" sz="2400">
                <a:latin typeface="Cambria" panose="02040503050406030204" pitchFamily="18" charset="0"/>
              </a:rPr>
              <a:t>: All actions in a transaction are carried out or none are, i.e., committed or aborted</a:t>
            </a:r>
          </a:p>
          <a:p>
            <a:pPr eaLnBrk="1" hangingPunct="1">
              <a:spcBef>
                <a:spcPts val="600"/>
              </a:spcBef>
              <a:spcAft>
                <a:spcPts val="600"/>
              </a:spcAft>
            </a:pPr>
            <a:r>
              <a:rPr lang="en-US" altLang="en-US" sz="2400" u="sng">
                <a:solidFill>
                  <a:srgbClr val="3333CC"/>
                </a:solidFill>
                <a:latin typeface="Cambria" panose="02040503050406030204" pitchFamily="18" charset="0"/>
              </a:rPr>
              <a:t>C</a:t>
            </a:r>
            <a:r>
              <a:rPr lang="en-US" altLang="en-US" sz="2400">
                <a:solidFill>
                  <a:srgbClr val="3333CC"/>
                </a:solidFill>
                <a:latin typeface="Cambria" panose="02040503050406030204" pitchFamily="18" charset="0"/>
              </a:rPr>
              <a:t>onsistency</a:t>
            </a:r>
            <a:r>
              <a:rPr lang="en-US" altLang="en-US" sz="2400">
                <a:latin typeface="Cambria" panose="02040503050406030204" pitchFamily="18" charset="0"/>
              </a:rPr>
              <a:t>: Each transaction with no concurrent execution of other transactions must preserve the consistency of the database (Users have to ensure this)</a:t>
            </a:r>
          </a:p>
          <a:p>
            <a:pPr eaLnBrk="1" hangingPunct="1">
              <a:spcBef>
                <a:spcPts val="600"/>
              </a:spcBef>
              <a:spcAft>
                <a:spcPts val="600"/>
              </a:spcAft>
            </a:pPr>
            <a:r>
              <a:rPr lang="en-US" altLang="en-US" sz="2400" u="sng">
                <a:solidFill>
                  <a:srgbClr val="3333CC"/>
                </a:solidFill>
                <a:latin typeface="Cambria" panose="02040503050406030204" pitchFamily="18" charset="0"/>
              </a:rPr>
              <a:t>I</a:t>
            </a:r>
            <a:r>
              <a:rPr lang="en-US" altLang="en-US" sz="2400">
                <a:solidFill>
                  <a:srgbClr val="3333CC"/>
                </a:solidFill>
                <a:latin typeface="Cambria" panose="02040503050406030204" pitchFamily="18" charset="0"/>
              </a:rPr>
              <a:t>solation</a:t>
            </a:r>
            <a:r>
              <a:rPr lang="en-US" altLang="en-US" sz="2400">
                <a:latin typeface="Cambria" panose="02040503050406030204" pitchFamily="18" charset="0"/>
              </a:rPr>
              <a:t>: Transactions are isolated from the effects of other concurrently executing transactions</a:t>
            </a:r>
          </a:p>
          <a:p>
            <a:pPr eaLnBrk="1" hangingPunct="1">
              <a:spcBef>
                <a:spcPts val="600"/>
              </a:spcBef>
              <a:spcAft>
                <a:spcPts val="600"/>
              </a:spcAft>
            </a:pPr>
            <a:r>
              <a:rPr lang="en-US" altLang="en-US" sz="2400" u="sng">
                <a:solidFill>
                  <a:srgbClr val="3333CC"/>
                </a:solidFill>
                <a:latin typeface="Cambria" panose="02040503050406030204" pitchFamily="18" charset="0"/>
              </a:rPr>
              <a:t>D</a:t>
            </a:r>
            <a:r>
              <a:rPr lang="en-US" altLang="en-US" sz="2400">
                <a:solidFill>
                  <a:srgbClr val="3333CC"/>
                </a:solidFill>
                <a:latin typeface="Cambria" panose="02040503050406030204" pitchFamily="18" charset="0"/>
              </a:rPr>
              <a:t>urability</a:t>
            </a:r>
            <a:r>
              <a:rPr lang="en-US" altLang="en-US" sz="2400">
                <a:latin typeface="Cambria" panose="02040503050406030204" pitchFamily="18" charset="0"/>
              </a:rPr>
              <a:t>: Once the transaction has been successfully completed, its effects should persist if the system crashes before all its changes are reflected on disk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6"/>
          <p:cNvSpPr>
            <a:spLocks noChangeArrowheads="1"/>
          </p:cNvSpPr>
          <p:nvPr/>
        </p:nvSpPr>
        <p:spPr bwMode="auto">
          <a:xfrm>
            <a:off x="6858000" y="2667000"/>
            <a:ext cx="2057400" cy="25908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11" name="Rectangle 16"/>
          <p:cNvSpPr>
            <a:spLocks noChangeArrowheads="1"/>
          </p:cNvSpPr>
          <p:nvPr/>
        </p:nvSpPr>
        <p:spPr bwMode="auto">
          <a:xfrm>
            <a:off x="4648200" y="2667000"/>
            <a:ext cx="2057400" cy="25908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12" name="Rectangle 16"/>
          <p:cNvSpPr>
            <a:spLocks noChangeArrowheads="1"/>
          </p:cNvSpPr>
          <p:nvPr/>
        </p:nvSpPr>
        <p:spPr bwMode="auto">
          <a:xfrm>
            <a:off x="2438400" y="2667000"/>
            <a:ext cx="2057400" cy="25908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13" name="Text Box 11"/>
          <p:cNvSpPr txBox="1">
            <a:spLocks noChangeArrowheads="1"/>
          </p:cNvSpPr>
          <p:nvPr/>
        </p:nvSpPr>
        <p:spPr bwMode="auto">
          <a:xfrm>
            <a:off x="381000" y="2819400"/>
            <a:ext cx="2012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P1              P2	</a:t>
            </a:r>
          </a:p>
        </p:txBody>
      </p:sp>
      <p:sp>
        <p:nvSpPr>
          <p:cNvPr id="17414" name="Line 12"/>
          <p:cNvSpPr>
            <a:spLocks noChangeShapeType="1"/>
          </p:cNvSpPr>
          <p:nvPr/>
        </p:nvSpPr>
        <p:spPr bwMode="auto">
          <a:xfrm>
            <a:off x="304800" y="31242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5" name="Line 13"/>
          <p:cNvSpPr>
            <a:spLocks noChangeShapeType="1"/>
          </p:cNvSpPr>
          <p:nvPr/>
        </p:nvSpPr>
        <p:spPr bwMode="auto">
          <a:xfrm>
            <a:off x="304800" y="28194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6" name="Line 14"/>
          <p:cNvSpPr>
            <a:spLocks noChangeShapeType="1"/>
          </p:cNvSpPr>
          <p:nvPr/>
        </p:nvSpPr>
        <p:spPr bwMode="auto">
          <a:xfrm>
            <a:off x="1219200" y="2819400"/>
            <a:ext cx="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7" name="Rectangle 15"/>
          <p:cNvSpPr>
            <a:spLocks noChangeArrowheads="1"/>
          </p:cNvSpPr>
          <p:nvPr/>
        </p:nvSpPr>
        <p:spPr bwMode="auto">
          <a:xfrm>
            <a:off x="1371600" y="3124200"/>
            <a:ext cx="91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abort</a:t>
            </a:r>
          </a:p>
        </p:txBody>
      </p:sp>
      <p:sp>
        <p:nvSpPr>
          <p:cNvPr id="17418" name="Rectangle 16"/>
          <p:cNvSpPr>
            <a:spLocks noChangeArrowheads="1"/>
          </p:cNvSpPr>
          <p:nvPr/>
        </p:nvSpPr>
        <p:spPr bwMode="auto">
          <a:xfrm>
            <a:off x="304800" y="3124200"/>
            <a:ext cx="914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R(C)</a:t>
            </a:r>
          </a:p>
          <a:p>
            <a:pPr eaLnBrk="1" hangingPunct="1">
              <a:spcBef>
                <a:spcPct val="0"/>
              </a:spcBef>
              <a:buFontTx/>
              <a:buNone/>
            </a:pPr>
            <a:r>
              <a:rPr lang="en-US" altLang="en-US" sz="1600">
                <a:latin typeface="Comic Sans MS" panose="030F0702030302020204" pitchFamily="66" charset="0"/>
              </a:rPr>
              <a:t>W(C)</a:t>
            </a:r>
          </a:p>
          <a:p>
            <a:pPr eaLnBrk="1" hangingPunct="1">
              <a:spcBef>
                <a:spcPct val="0"/>
              </a:spcBef>
              <a:buFontTx/>
              <a:buNone/>
            </a:pPr>
            <a:r>
              <a:rPr lang="en-US" altLang="en-US" sz="1600">
                <a:latin typeface="Comic Sans MS" panose="030F0702030302020204" pitchFamily="66" charset="0"/>
              </a:rPr>
              <a:t>commit</a:t>
            </a:r>
          </a:p>
          <a:p>
            <a:pPr eaLnBrk="1" hangingPunct="1">
              <a:spcBef>
                <a:spcPct val="0"/>
              </a:spcBef>
              <a:buFontTx/>
              <a:buNone/>
            </a:pPr>
            <a:endParaRPr lang="en-US" altLang="en-US" sz="1600">
              <a:latin typeface="Comic Sans MS" panose="030F0702030302020204" pitchFamily="66" charset="0"/>
            </a:endParaRPr>
          </a:p>
        </p:txBody>
      </p:sp>
      <p:sp>
        <p:nvSpPr>
          <p:cNvPr id="17419" name="Rectangle 13"/>
          <p:cNvSpPr>
            <a:spLocks noChangeArrowheads="1"/>
          </p:cNvSpPr>
          <p:nvPr/>
        </p:nvSpPr>
        <p:spPr bwMode="auto">
          <a:xfrm>
            <a:off x="381000" y="914400"/>
            <a:ext cx="83820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800100" indent="-34290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pPr>
            <a:r>
              <a:rPr lang="en-US" altLang="en-US" sz="2400">
                <a:latin typeface="Cambria" panose="02040503050406030204" pitchFamily="18" charset="0"/>
              </a:rPr>
              <a:t>Given a set of transactions, a </a:t>
            </a:r>
            <a:r>
              <a:rPr lang="en-US" altLang="en-US" sz="2400" u="sng">
                <a:solidFill>
                  <a:schemeClr val="accent2"/>
                </a:solidFill>
                <a:latin typeface="Cambria" panose="02040503050406030204" pitchFamily="18" charset="0"/>
              </a:rPr>
              <a:t>schedule</a:t>
            </a:r>
            <a:r>
              <a:rPr lang="en-US" altLang="en-US" sz="2400">
                <a:solidFill>
                  <a:schemeClr val="accent2"/>
                </a:solidFill>
                <a:latin typeface="Cambria" panose="02040503050406030204" pitchFamily="18" charset="0"/>
              </a:rPr>
              <a:t> </a:t>
            </a:r>
            <a:r>
              <a:rPr lang="en-US" altLang="en-US" sz="2400">
                <a:latin typeface="Cambria" panose="02040503050406030204" pitchFamily="18" charset="0"/>
              </a:rPr>
              <a:t>is an ordered list of their actions</a:t>
            </a:r>
          </a:p>
          <a:p>
            <a:pPr lvl="1" eaLnBrk="1" hangingPunct="1">
              <a:spcBef>
                <a:spcPct val="50000"/>
              </a:spcBef>
              <a:buFont typeface="Wingdings" panose="05000000000000000000" pitchFamily="2" charset="2"/>
              <a:buChar char="§"/>
            </a:pPr>
            <a:r>
              <a:rPr lang="en-US" altLang="en-US" sz="2000">
                <a:latin typeface="Cambria" panose="02040503050406030204" pitchFamily="18" charset="0"/>
              </a:rPr>
              <a:t>The order of the actions in each transaction is preserved</a:t>
            </a:r>
          </a:p>
        </p:txBody>
      </p:sp>
      <p:sp>
        <p:nvSpPr>
          <p:cNvPr id="17420" name="Text Box 2"/>
          <p:cNvSpPr txBox="1">
            <a:spLocks noChangeArrowheads="1"/>
          </p:cNvSpPr>
          <p:nvPr/>
        </p:nvSpPr>
        <p:spPr bwMode="auto">
          <a:xfrm>
            <a:off x="3276600" y="228600"/>
            <a:ext cx="19573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3600">
                <a:latin typeface="Cambria" panose="02040503050406030204" pitchFamily="18" charset="0"/>
              </a:rPr>
              <a:t>Schedule</a:t>
            </a:r>
            <a:endParaRPr lang="en-US" altLang="en-US">
              <a:latin typeface="Cambria" panose="02040503050406030204" pitchFamily="18" charset="0"/>
            </a:endParaRPr>
          </a:p>
        </p:txBody>
      </p:sp>
      <p:sp>
        <p:nvSpPr>
          <p:cNvPr id="17421" name="Text Box 11"/>
          <p:cNvSpPr txBox="1">
            <a:spLocks noChangeArrowheads="1"/>
          </p:cNvSpPr>
          <p:nvPr/>
        </p:nvSpPr>
        <p:spPr bwMode="auto">
          <a:xfrm>
            <a:off x="2590800" y="2819400"/>
            <a:ext cx="2012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T1              T2	</a:t>
            </a:r>
          </a:p>
        </p:txBody>
      </p:sp>
      <p:sp>
        <p:nvSpPr>
          <p:cNvPr id="17422" name="Line 12"/>
          <p:cNvSpPr>
            <a:spLocks noChangeShapeType="1"/>
          </p:cNvSpPr>
          <p:nvPr/>
        </p:nvSpPr>
        <p:spPr bwMode="auto">
          <a:xfrm>
            <a:off x="2514600" y="31242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3" name="Line 13"/>
          <p:cNvSpPr>
            <a:spLocks noChangeShapeType="1"/>
          </p:cNvSpPr>
          <p:nvPr/>
        </p:nvSpPr>
        <p:spPr bwMode="auto">
          <a:xfrm>
            <a:off x="2514600" y="28194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4" name="Line 14"/>
          <p:cNvSpPr>
            <a:spLocks noChangeShapeType="1"/>
          </p:cNvSpPr>
          <p:nvPr/>
        </p:nvSpPr>
        <p:spPr bwMode="auto">
          <a:xfrm>
            <a:off x="3429000" y="2819400"/>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5" name="Rectangle 15"/>
          <p:cNvSpPr>
            <a:spLocks noChangeArrowheads="1"/>
          </p:cNvSpPr>
          <p:nvPr/>
        </p:nvSpPr>
        <p:spPr bwMode="auto">
          <a:xfrm>
            <a:off x="3581400" y="3124200"/>
            <a:ext cx="914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abort</a:t>
            </a:r>
          </a:p>
        </p:txBody>
      </p:sp>
      <p:sp>
        <p:nvSpPr>
          <p:cNvPr id="17426" name="Rectangle 16"/>
          <p:cNvSpPr>
            <a:spLocks noChangeArrowheads="1"/>
          </p:cNvSpPr>
          <p:nvPr/>
        </p:nvSpPr>
        <p:spPr bwMode="auto">
          <a:xfrm>
            <a:off x="2514600" y="3124200"/>
            <a:ext cx="914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R(C)</a:t>
            </a:r>
          </a:p>
          <a:p>
            <a:pPr eaLnBrk="1" hangingPunct="1">
              <a:spcBef>
                <a:spcPct val="0"/>
              </a:spcBef>
              <a:buFontTx/>
              <a:buNone/>
            </a:pPr>
            <a:r>
              <a:rPr lang="en-US" altLang="en-US" sz="1600">
                <a:latin typeface="Comic Sans MS" panose="030F0702030302020204" pitchFamily="66" charset="0"/>
              </a:rPr>
              <a:t>W(C)</a:t>
            </a:r>
          </a:p>
          <a:p>
            <a:pPr eaLnBrk="1" hangingPunct="1">
              <a:spcBef>
                <a:spcPct val="0"/>
              </a:spcBef>
              <a:buFontTx/>
              <a:buNone/>
            </a:pPr>
            <a:r>
              <a:rPr lang="en-US" altLang="en-US" sz="1600">
                <a:latin typeface="Comic Sans MS" panose="030F0702030302020204" pitchFamily="66" charset="0"/>
              </a:rPr>
              <a:t>commit</a:t>
            </a:r>
          </a:p>
          <a:p>
            <a:pPr eaLnBrk="1" hangingPunct="1">
              <a:spcBef>
                <a:spcPct val="0"/>
              </a:spcBef>
              <a:buFontTx/>
              <a:buNone/>
            </a:pPr>
            <a:endParaRPr lang="en-US" altLang="en-US" sz="1600">
              <a:latin typeface="Comic Sans MS" panose="030F0702030302020204" pitchFamily="66" charset="0"/>
            </a:endParaRPr>
          </a:p>
        </p:txBody>
      </p:sp>
      <p:sp>
        <p:nvSpPr>
          <p:cNvPr id="17427" name="Text Box 11"/>
          <p:cNvSpPr txBox="1">
            <a:spLocks noChangeArrowheads="1"/>
          </p:cNvSpPr>
          <p:nvPr/>
        </p:nvSpPr>
        <p:spPr bwMode="auto">
          <a:xfrm>
            <a:off x="4800600" y="2819400"/>
            <a:ext cx="2012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T1              T2	</a:t>
            </a:r>
          </a:p>
        </p:txBody>
      </p:sp>
      <p:sp>
        <p:nvSpPr>
          <p:cNvPr id="17428" name="Line 12"/>
          <p:cNvSpPr>
            <a:spLocks noChangeShapeType="1"/>
          </p:cNvSpPr>
          <p:nvPr/>
        </p:nvSpPr>
        <p:spPr bwMode="auto">
          <a:xfrm>
            <a:off x="4724400" y="31242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9" name="Line 13"/>
          <p:cNvSpPr>
            <a:spLocks noChangeShapeType="1"/>
          </p:cNvSpPr>
          <p:nvPr/>
        </p:nvSpPr>
        <p:spPr bwMode="auto">
          <a:xfrm>
            <a:off x="4724400" y="28194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0" name="Line 14"/>
          <p:cNvSpPr>
            <a:spLocks noChangeShapeType="1"/>
          </p:cNvSpPr>
          <p:nvPr/>
        </p:nvSpPr>
        <p:spPr bwMode="auto">
          <a:xfrm>
            <a:off x="5638800" y="2819400"/>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1" name="Rectangle 15"/>
          <p:cNvSpPr>
            <a:spLocks noChangeArrowheads="1"/>
          </p:cNvSpPr>
          <p:nvPr/>
        </p:nvSpPr>
        <p:spPr bwMode="auto">
          <a:xfrm>
            <a:off x="5791200" y="3124200"/>
            <a:ext cx="914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abort</a:t>
            </a:r>
          </a:p>
        </p:txBody>
      </p:sp>
      <p:sp>
        <p:nvSpPr>
          <p:cNvPr id="17432" name="Rectangle 16"/>
          <p:cNvSpPr>
            <a:spLocks noChangeArrowheads="1"/>
          </p:cNvSpPr>
          <p:nvPr/>
        </p:nvSpPr>
        <p:spPr bwMode="auto">
          <a:xfrm>
            <a:off x="4724400" y="3124200"/>
            <a:ext cx="914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R(C)</a:t>
            </a:r>
          </a:p>
          <a:p>
            <a:pPr eaLnBrk="1" hangingPunct="1">
              <a:spcBef>
                <a:spcPct val="0"/>
              </a:spcBef>
              <a:buFontTx/>
              <a:buNone/>
            </a:pPr>
            <a:r>
              <a:rPr lang="en-US" altLang="en-US" sz="1600">
                <a:latin typeface="Comic Sans MS" panose="030F0702030302020204" pitchFamily="66" charset="0"/>
              </a:rPr>
              <a:t>W(C)</a:t>
            </a:r>
          </a:p>
          <a:p>
            <a:pPr eaLnBrk="1" hangingPunct="1">
              <a:spcBef>
                <a:spcPct val="0"/>
              </a:spcBef>
              <a:buFontTx/>
              <a:buNone/>
            </a:pPr>
            <a:r>
              <a:rPr lang="en-US" altLang="en-US" sz="1600">
                <a:latin typeface="Comic Sans MS" panose="030F0702030302020204" pitchFamily="66" charset="0"/>
              </a:rPr>
              <a:t>commit</a:t>
            </a:r>
          </a:p>
          <a:p>
            <a:pPr eaLnBrk="1" hangingPunct="1">
              <a:spcBef>
                <a:spcPct val="0"/>
              </a:spcBef>
              <a:buFontTx/>
              <a:buNone/>
            </a:pPr>
            <a:endParaRPr lang="en-US" altLang="en-US" sz="1600">
              <a:latin typeface="Comic Sans MS" panose="030F0702030302020204" pitchFamily="66" charset="0"/>
            </a:endParaRPr>
          </a:p>
        </p:txBody>
      </p:sp>
      <p:sp>
        <p:nvSpPr>
          <p:cNvPr id="17433" name="Text Box 11"/>
          <p:cNvSpPr txBox="1">
            <a:spLocks noChangeArrowheads="1"/>
          </p:cNvSpPr>
          <p:nvPr/>
        </p:nvSpPr>
        <p:spPr bwMode="auto">
          <a:xfrm>
            <a:off x="6978650" y="2819400"/>
            <a:ext cx="2012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T1              T2	</a:t>
            </a:r>
          </a:p>
        </p:txBody>
      </p:sp>
      <p:sp>
        <p:nvSpPr>
          <p:cNvPr id="17434" name="Line 12"/>
          <p:cNvSpPr>
            <a:spLocks noChangeShapeType="1"/>
          </p:cNvSpPr>
          <p:nvPr/>
        </p:nvSpPr>
        <p:spPr bwMode="auto">
          <a:xfrm>
            <a:off x="6902450" y="31242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5" name="Line 13"/>
          <p:cNvSpPr>
            <a:spLocks noChangeShapeType="1"/>
          </p:cNvSpPr>
          <p:nvPr/>
        </p:nvSpPr>
        <p:spPr bwMode="auto">
          <a:xfrm>
            <a:off x="6902450" y="28194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6" name="Line 14"/>
          <p:cNvSpPr>
            <a:spLocks noChangeShapeType="1"/>
          </p:cNvSpPr>
          <p:nvPr/>
        </p:nvSpPr>
        <p:spPr bwMode="auto">
          <a:xfrm>
            <a:off x="7816850" y="2819400"/>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7" name="Rectangle 15"/>
          <p:cNvSpPr>
            <a:spLocks noChangeArrowheads="1"/>
          </p:cNvSpPr>
          <p:nvPr/>
        </p:nvSpPr>
        <p:spPr bwMode="auto">
          <a:xfrm>
            <a:off x="7969250" y="3124200"/>
            <a:ext cx="914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abort</a:t>
            </a:r>
          </a:p>
        </p:txBody>
      </p:sp>
      <p:sp>
        <p:nvSpPr>
          <p:cNvPr id="17438" name="Rectangle 16"/>
          <p:cNvSpPr>
            <a:spLocks noChangeArrowheads="1"/>
          </p:cNvSpPr>
          <p:nvPr/>
        </p:nvSpPr>
        <p:spPr bwMode="auto">
          <a:xfrm>
            <a:off x="6902450" y="3124200"/>
            <a:ext cx="914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W(C)</a:t>
            </a:r>
          </a:p>
          <a:p>
            <a:pPr eaLnBrk="1" hangingPunct="1">
              <a:spcBef>
                <a:spcPct val="0"/>
              </a:spcBef>
              <a:buFontTx/>
              <a:buNone/>
            </a:pPr>
            <a:r>
              <a:rPr lang="en-US" altLang="en-US" sz="1600">
                <a:latin typeface="Comic Sans MS" panose="030F0702030302020204" pitchFamily="66" charset="0"/>
              </a:rPr>
              <a:t>commit</a:t>
            </a:r>
          </a:p>
          <a:p>
            <a:pPr eaLnBrk="1" hangingPunct="1">
              <a:spcBef>
                <a:spcPct val="0"/>
              </a:spcBef>
              <a:buFontTx/>
              <a:buNone/>
            </a:pPr>
            <a:endParaRPr lang="en-US" altLang="en-US" sz="1600">
              <a:latin typeface="Comic Sans MS" panose="030F0702030302020204" pitchFamily="66" charset="0"/>
            </a:endParaRPr>
          </a:p>
        </p:txBody>
      </p:sp>
      <p:sp>
        <p:nvSpPr>
          <p:cNvPr id="17439" name="Text Box 15"/>
          <p:cNvSpPr txBox="1">
            <a:spLocks noChangeArrowheads="1"/>
          </p:cNvSpPr>
          <p:nvPr/>
        </p:nvSpPr>
        <p:spPr bwMode="auto">
          <a:xfrm>
            <a:off x="533400" y="5638800"/>
            <a:ext cx="7696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r>
              <a:rPr lang="en-US" altLang="en-US" sz="2400" u="sng">
                <a:solidFill>
                  <a:schemeClr val="accent2"/>
                </a:solidFill>
                <a:latin typeface="Cambria" panose="02040503050406030204" pitchFamily="18" charset="0"/>
              </a:rPr>
              <a:t>A complete schedule</a:t>
            </a:r>
            <a:r>
              <a:rPr lang="en-US" altLang="en-US" sz="2400">
                <a:solidFill>
                  <a:schemeClr val="accent2"/>
                </a:solidFill>
                <a:latin typeface="Cambria" panose="02040503050406030204" pitchFamily="18" charset="0"/>
              </a:rPr>
              <a:t> </a:t>
            </a:r>
            <a:r>
              <a:rPr lang="en-US" altLang="en-US" sz="2400">
                <a:latin typeface="Cambria" panose="02040503050406030204" pitchFamily="18" charset="0"/>
              </a:rPr>
              <a:t>contains either an abort or commit for each transaction in the schedule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09600" y="2286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a:solidFill>
                  <a:schemeClr val="tx2"/>
                </a:solidFill>
                <a:latin typeface="Cambria" panose="02040503050406030204" pitchFamily="18" charset="0"/>
              </a:rPr>
              <a:t>Serial Schedule</a:t>
            </a:r>
          </a:p>
        </p:txBody>
      </p:sp>
      <p:sp>
        <p:nvSpPr>
          <p:cNvPr id="19459" name="Rectangle 3"/>
          <p:cNvSpPr>
            <a:spLocks noChangeArrowheads="1"/>
          </p:cNvSpPr>
          <p:nvPr/>
        </p:nvSpPr>
        <p:spPr bwMode="auto">
          <a:xfrm>
            <a:off x="609600" y="1066800"/>
            <a:ext cx="7924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2400">
                <a:latin typeface="Cambria" panose="02040503050406030204" pitchFamily="18" charset="0"/>
              </a:rPr>
              <a:t>A </a:t>
            </a:r>
            <a:r>
              <a:rPr lang="en-US" altLang="en-US" sz="2400" u="sng">
                <a:solidFill>
                  <a:srgbClr val="3333CC"/>
                </a:solidFill>
                <a:latin typeface="Cambria" panose="02040503050406030204" pitchFamily="18" charset="0"/>
              </a:rPr>
              <a:t>serial schedule </a:t>
            </a:r>
            <a:r>
              <a:rPr lang="en-US" altLang="en-US" sz="2400">
                <a:latin typeface="Cambria" panose="02040503050406030204" pitchFamily="18" charset="0"/>
              </a:rPr>
              <a:t>is a schedule that does not interleave the actions of different transactions</a:t>
            </a:r>
            <a:endParaRPr lang="en-US" altLang="en-US" sz="1800">
              <a:latin typeface="Cambria" panose="02040503050406030204" pitchFamily="18" charset="0"/>
            </a:endParaRPr>
          </a:p>
          <a:p>
            <a:pPr lvl="1" eaLnBrk="1" hangingPunct="1">
              <a:buFontTx/>
              <a:buNone/>
            </a:pPr>
            <a:endParaRPr lang="en-US" altLang="en-US" sz="1800">
              <a:latin typeface="Cambria" panose="02040503050406030204" pitchFamily="18" charset="0"/>
            </a:endParaRPr>
          </a:p>
          <a:p>
            <a:pPr lvl="1" eaLnBrk="1" hangingPunct="1">
              <a:buFontTx/>
              <a:buNone/>
            </a:pPr>
            <a:endParaRPr lang="en-US" altLang="en-US" sz="1800">
              <a:latin typeface="Cambria" panose="02040503050406030204" pitchFamily="18" charset="0"/>
            </a:endParaRPr>
          </a:p>
        </p:txBody>
      </p:sp>
      <p:sp>
        <p:nvSpPr>
          <p:cNvPr id="19460" name="Rectangle 16"/>
          <p:cNvSpPr>
            <a:spLocks noChangeArrowheads="1"/>
          </p:cNvSpPr>
          <p:nvPr/>
        </p:nvSpPr>
        <p:spPr bwMode="auto">
          <a:xfrm>
            <a:off x="6858000" y="2286000"/>
            <a:ext cx="2057400" cy="25908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800">
              <a:latin typeface="Comic Sans MS" panose="030F0702030302020204" pitchFamily="66" charset="0"/>
            </a:endParaRPr>
          </a:p>
        </p:txBody>
      </p:sp>
      <p:sp>
        <p:nvSpPr>
          <p:cNvPr id="19461" name="Rectangle 16"/>
          <p:cNvSpPr>
            <a:spLocks noChangeArrowheads="1"/>
          </p:cNvSpPr>
          <p:nvPr/>
        </p:nvSpPr>
        <p:spPr bwMode="auto">
          <a:xfrm>
            <a:off x="4648200" y="2286000"/>
            <a:ext cx="2057400" cy="25908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800">
              <a:latin typeface="Comic Sans MS" panose="030F0702030302020204" pitchFamily="66" charset="0"/>
            </a:endParaRPr>
          </a:p>
        </p:txBody>
      </p:sp>
      <p:sp>
        <p:nvSpPr>
          <p:cNvPr id="19462" name="Rectangle 16"/>
          <p:cNvSpPr>
            <a:spLocks noChangeArrowheads="1"/>
          </p:cNvSpPr>
          <p:nvPr/>
        </p:nvSpPr>
        <p:spPr bwMode="auto">
          <a:xfrm>
            <a:off x="2438400" y="2286000"/>
            <a:ext cx="2057400" cy="25908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800">
              <a:latin typeface="Comic Sans MS" panose="030F0702030302020204" pitchFamily="66" charset="0"/>
            </a:endParaRPr>
          </a:p>
        </p:txBody>
      </p:sp>
      <p:sp>
        <p:nvSpPr>
          <p:cNvPr id="19463" name="Text Box 11"/>
          <p:cNvSpPr txBox="1">
            <a:spLocks noChangeArrowheads="1"/>
          </p:cNvSpPr>
          <p:nvPr/>
        </p:nvSpPr>
        <p:spPr bwMode="auto">
          <a:xfrm>
            <a:off x="381000" y="2438400"/>
            <a:ext cx="2012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P1              P2	</a:t>
            </a:r>
          </a:p>
        </p:txBody>
      </p:sp>
      <p:sp>
        <p:nvSpPr>
          <p:cNvPr id="19464" name="Line 12"/>
          <p:cNvSpPr>
            <a:spLocks noChangeShapeType="1"/>
          </p:cNvSpPr>
          <p:nvPr/>
        </p:nvSpPr>
        <p:spPr bwMode="auto">
          <a:xfrm>
            <a:off x="304800" y="27432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5" name="Line 13"/>
          <p:cNvSpPr>
            <a:spLocks noChangeShapeType="1"/>
          </p:cNvSpPr>
          <p:nvPr/>
        </p:nvSpPr>
        <p:spPr bwMode="auto">
          <a:xfrm>
            <a:off x="304800" y="24384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6" name="Line 14"/>
          <p:cNvSpPr>
            <a:spLocks noChangeShapeType="1"/>
          </p:cNvSpPr>
          <p:nvPr/>
        </p:nvSpPr>
        <p:spPr bwMode="auto">
          <a:xfrm>
            <a:off x="1219200" y="2438400"/>
            <a:ext cx="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7" name="Rectangle 15"/>
          <p:cNvSpPr>
            <a:spLocks noChangeArrowheads="1"/>
          </p:cNvSpPr>
          <p:nvPr/>
        </p:nvSpPr>
        <p:spPr bwMode="auto">
          <a:xfrm>
            <a:off x="1371600" y="2743200"/>
            <a:ext cx="91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abort</a:t>
            </a:r>
          </a:p>
        </p:txBody>
      </p:sp>
      <p:sp>
        <p:nvSpPr>
          <p:cNvPr id="19468" name="Rectangle 16"/>
          <p:cNvSpPr>
            <a:spLocks noChangeArrowheads="1"/>
          </p:cNvSpPr>
          <p:nvPr/>
        </p:nvSpPr>
        <p:spPr bwMode="auto">
          <a:xfrm>
            <a:off x="304800" y="2743200"/>
            <a:ext cx="914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R(C)</a:t>
            </a:r>
          </a:p>
          <a:p>
            <a:pPr eaLnBrk="1" hangingPunct="1">
              <a:spcBef>
                <a:spcPct val="0"/>
              </a:spcBef>
              <a:buFontTx/>
              <a:buNone/>
            </a:pPr>
            <a:r>
              <a:rPr lang="en-US" altLang="en-US" sz="1600">
                <a:latin typeface="Comic Sans MS" panose="030F0702030302020204" pitchFamily="66" charset="0"/>
              </a:rPr>
              <a:t>W(C)</a:t>
            </a:r>
          </a:p>
          <a:p>
            <a:pPr eaLnBrk="1" hangingPunct="1">
              <a:spcBef>
                <a:spcPct val="0"/>
              </a:spcBef>
              <a:buFontTx/>
              <a:buNone/>
            </a:pPr>
            <a:r>
              <a:rPr lang="en-US" altLang="en-US" sz="1600">
                <a:latin typeface="Comic Sans MS" panose="030F0702030302020204" pitchFamily="66" charset="0"/>
              </a:rPr>
              <a:t>commit</a:t>
            </a:r>
          </a:p>
          <a:p>
            <a:pPr eaLnBrk="1" hangingPunct="1">
              <a:spcBef>
                <a:spcPct val="0"/>
              </a:spcBef>
              <a:buFontTx/>
              <a:buNone/>
            </a:pPr>
            <a:endParaRPr lang="en-US" altLang="en-US" sz="1600">
              <a:latin typeface="Comic Sans MS" panose="030F0702030302020204" pitchFamily="66" charset="0"/>
            </a:endParaRPr>
          </a:p>
        </p:txBody>
      </p:sp>
      <p:sp>
        <p:nvSpPr>
          <p:cNvPr id="19469" name="Text Box 11"/>
          <p:cNvSpPr txBox="1">
            <a:spLocks noChangeArrowheads="1"/>
          </p:cNvSpPr>
          <p:nvPr/>
        </p:nvSpPr>
        <p:spPr bwMode="auto">
          <a:xfrm>
            <a:off x="2590800" y="2438400"/>
            <a:ext cx="2012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T1              T2	</a:t>
            </a:r>
          </a:p>
        </p:txBody>
      </p:sp>
      <p:sp>
        <p:nvSpPr>
          <p:cNvPr id="19470" name="Line 12"/>
          <p:cNvSpPr>
            <a:spLocks noChangeShapeType="1"/>
          </p:cNvSpPr>
          <p:nvPr/>
        </p:nvSpPr>
        <p:spPr bwMode="auto">
          <a:xfrm>
            <a:off x="2514600" y="27432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1" name="Line 13"/>
          <p:cNvSpPr>
            <a:spLocks noChangeShapeType="1"/>
          </p:cNvSpPr>
          <p:nvPr/>
        </p:nvSpPr>
        <p:spPr bwMode="auto">
          <a:xfrm>
            <a:off x="2514600" y="24384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2" name="Line 14"/>
          <p:cNvSpPr>
            <a:spLocks noChangeShapeType="1"/>
          </p:cNvSpPr>
          <p:nvPr/>
        </p:nvSpPr>
        <p:spPr bwMode="auto">
          <a:xfrm>
            <a:off x="3429000" y="2438400"/>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3" name="Rectangle 15"/>
          <p:cNvSpPr>
            <a:spLocks noChangeArrowheads="1"/>
          </p:cNvSpPr>
          <p:nvPr/>
        </p:nvSpPr>
        <p:spPr bwMode="auto">
          <a:xfrm>
            <a:off x="3581400" y="2743200"/>
            <a:ext cx="9144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abort</a:t>
            </a:r>
          </a:p>
        </p:txBody>
      </p:sp>
      <p:sp>
        <p:nvSpPr>
          <p:cNvPr id="19474" name="Rectangle 16"/>
          <p:cNvSpPr>
            <a:spLocks noChangeArrowheads="1"/>
          </p:cNvSpPr>
          <p:nvPr/>
        </p:nvSpPr>
        <p:spPr bwMode="auto">
          <a:xfrm>
            <a:off x="2514600" y="2743200"/>
            <a:ext cx="914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R(C)</a:t>
            </a:r>
          </a:p>
          <a:p>
            <a:pPr eaLnBrk="1" hangingPunct="1">
              <a:spcBef>
                <a:spcPct val="0"/>
              </a:spcBef>
              <a:buFontTx/>
              <a:buNone/>
            </a:pPr>
            <a:r>
              <a:rPr lang="en-US" altLang="en-US" sz="1600">
                <a:latin typeface="Comic Sans MS" panose="030F0702030302020204" pitchFamily="66" charset="0"/>
              </a:rPr>
              <a:t>W(C)</a:t>
            </a:r>
          </a:p>
          <a:p>
            <a:pPr eaLnBrk="1" hangingPunct="1">
              <a:spcBef>
                <a:spcPct val="0"/>
              </a:spcBef>
              <a:buFontTx/>
              <a:buNone/>
            </a:pPr>
            <a:r>
              <a:rPr lang="en-US" altLang="en-US" sz="1600">
                <a:latin typeface="Comic Sans MS" panose="030F0702030302020204" pitchFamily="66" charset="0"/>
              </a:rPr>
              <a:t>commit</a:t>
            </a:r>
          </a:p>
          <a:p>
            <a:pPr eaLnBrk="1" hangingPunct="1">
              <a:spcBef>
                <a:spcPct val="0"/>
              </a:spcBef>
              <a:buFontTx/>
              <a:buNone/>
            </a:pPr>
            <a:endParaRPr lang="en-US" altLang="en-US" sz="1600">
              <a:latin typeface="Comic Sans MS" panose="030F0702030302020204" pitchFamily="66" charset="0"/>
            </a:endParaRPr>
          </a:p>
        </p:txBody>
      </p:sp>
      <p:sp>
        <p:nvSpPr>
          <p:cNvPr id="19475" name="Text Box 11"/>
          <p:cNvSpPr txBox="1">
            <a:spLocks noChangeArrowheads="1"/>
          </p:cNvSpPr>
          <p:nvPr/>
        </p:nvSpPr>
        <p:spPr bwMode="auto">
          <a:xfrm>
            <a:off x="4800600" y="2438400"/>
            <a:ext cx="2012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T1              T2	</a:t>
            </a:r>
          </a:p>
        </p:txBody>
      </p:sp>
      <p:sp>
        <p:nvSpPr>
          <p:cNvPr id="19476" name="Line 12"/>
          <p:cNvSpPr>
            <a:spLocks noChangeShapeType="1"/>
          </p:cNvSpPr>
          <p:nvPr/>
        </p:nvSpPr>
        <p:spPr bwMode="auto">
          <a:xfrm>
            <a:off x="4724400" y="27432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7" name="Line 13"/>
          <p:cNvSpPr>
            <a:spLocks noChangeShapeType="1"/>
          </p:cNvSpPr>
          <p:nvPr/>
        </p:nvSpPr>
        <p:spPr bwMode="auto">
          <a:xfrm>
            <a:off x="4724400" y="24384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8" name="Line 14"/>
          <p:cNvSpPr>
            <a:spLocks noChangeShapeType="1"/>
          </p:cNvSpPr>
          <p:nvPr/>
        </p:nvSpPr>
        <p:spPr bwMode="auto">
          <a:xfrm>
            <a:off x="5638800" y="2438400"/>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9" name="Rectangle 15"/>
          <p:cNvSpPr>
            <a:spLocks noChangeArrowheads="1"/>
          </p:cNvSpPr>
          <p:nvPr/>
        </p:nvSpPr>
        <p:spPr bwMode="auto">
          <a:xfrm>
            <a:off x="5791200" y="2743200"/>
            <a:ext cx="91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abort</a:t>
            </a:r>
          </a:p>
        </p:txBody>
      </p:sp>
      <p:sp>
        <p:nvSpPr>
          <p:cNvPr id="19480" name="Rectangle 16"/>
          <p:cNvSpPr>
            <a:spLocks noChangeArrowheads="1"/>
          </p:cNvSpPr>
          <p:nvPr/>
        </p:nvSpPr>
        <p:spPr bwMode="auto">
          <a:xfrm>
            <a:off x="4724400" y="2743200"/>
            <a:ext cx="9144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R(C)</a:t>
            </a:r>
          </a:p>
          <a:p>
            <a:pPr eaLnBrk="1" hangingPunct="1">
              <a:spcBef>
                <a:spcPct val="0"/>
              </a:spcBef>
              <a:buFontTx/>
              <a:buNone/>
            </a:pPr>
            <a:r>
              <a:rPr lang="en-US" altLang="en-US" sz="1600">
                <a:latin typeface="Comic Sans MS" panose="030F0702030302020204" pitchFamily="66" charset="0"/>
              </a:rPr>
              <a:t>W(C)</a:t>
            </a:r>
          </a:p>
          <a:p>
            <a:pPr eaLnBrk="1" hangingPunct="1">
              <a:spcBef>
                <a:spcPct val="0"/>
              </a:spcBef>
              <a:buFontTx/>
              <a:buNone/>
            </a:pPr>
            <a:r>
              <a:rPr lang="en-US" altLang="en-US" sz="1600">
                <a:latin typeface="Comic Sans MS" panose="030F0702030302020204" pitchFamily="66" charset="0"/>
              </a:rPr>
              <a:t>commit</a:t>
            </a:r>
          </a:p>
        </p:txBody>
      </p:sp>
      <p:sp>
        <p:nvSpPr>
          <p:cNvPr id="19481" name="Text Box 11"/>
          <p:cNvSpPr txBox="1">
            <a:spLocks noChangeArrowheads="1"/>
          </p:cNvSpPr>
          <p:nvPr/>
        </p:nvSpPr>
        <p:spPr bwMode="auto">
          <a:xfrm>
            <a:off x="6978650" y="2438400"/>
            <a:ext cx="2012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T1              T2	</a:t>
            </a:r>
          </a:p>
        </p:txBody>
      </p:sp>
      <p:sp>
        <p:nvSpPr>
          <p:cNvPr id="19482" name="Line 12"/>
          <p:cNvSpPr>
            <a:spLocks noChangeShapeType="1"/>
          </p:cNvSpPr>
          <p:nvPr/>
        </p:nvSpPr>
        <p:spPr bwMode="auto">
          <a:xfrm>
            <a:off x="6902450" y="27432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3" name="Line 13"/>
          <p:cNvSpPr>
            <a:spLocks noChangeShapeType="1"/>
          </p:cNvSpPr>
          <p:nvPr/>
        </p:nvSpPr>
        <p:spPr bwMode="auto">
          <a:xfrm>
            <a:off x="6902450" y="24384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4" name="Line 14"/>
          <p:cNvSpPr>
            <a:spLocks noChangeShapeType="1"/>
          </p:cNvSpPr>
          <p:nvPr/>
        </p:nvSpPr>
        <p:spPr bwMode="auto">
          <a:xfrm>
            <a:off x="7816850" y="2438400"/>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5" name="Rectangle 15"/>
          <p:cNvSpPr>
            <a:spLocks noChangeArrowheads="1"/>
          </p:cNvSpPr>
          <p:nvPr/>
        </p:nvSpPr>
        <p:spPr bwMode="auto">
          <a:xfrm>
            <a:off x="7969250" y="2743200"/>
            <a:ext cx="914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r>
              <a:rPr lang="en-US" altLang="en-US" sz="1600">
                <a:latin typeface="Comic Sans MS" panose="030F0702030302020204" pitchFamily="66" charset="0"/>
              </a:rPr>
              <a:t>abort</a:t>
            </a:r>
          </a:p>
        </p:txBody>
      </p:sp>
      <p:sp>
        <p:nvSpPr>
          <p:cNvPr id="19486" name="Rectangle 16"/>
          <p:cNvSpPr>
            <a:spLocks noChangeArrowheads="1"/>
          </p:cNvSpPr>
          <p:nvPr/>
        </p:nvSpPr>
        <p:spPr bwMode="auto">
          <a:xfrm>
            <a:off x="6902450" y="2743200"/>
            <a:ext cx="914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R(A)</a:t>
            </a:r>
          </a:p>
          <a:p>
            <a:pPr eaLnBrk="1" hangingPunct="1">
              <a:spcBef>
                <a:spcPct val="0"/>
              </a:spcBef>
              <a:buFontTx/>
              <a:buNone/>
            </a:pPr>
            <a:r>
              <a:rPr lang="en-US" altLang="en-US" sz="1600">
                <a:latin typeface="Comic Sans MS" panose="030F0702030302020204" pitchFamily="66" charset="0"/>
              </a:rPr>
              <a:t>W(A)</a:t>
            </a:r>
          </a:p>
          <a:p>
            <a:pPr eaLnBrk="1" hangingPunct="1">
              <a:spcBef>
                <a:spcPct val="0"/>
              </a:spcBef>
              <a:buFontTx/>
              <a:buNone/>
            </a:pPr>
            <a:endParaRPr lang="en-US" altLang="en-US" sz="1600">
              <a:latin typeface="Comic Sans MS" panose="030F0702030302020204" pitchFamily="66" charset="0"/>
            </a:endParaRPr>
          </a:p>
          <a:p>
            <a:pPr eaLnBrk="1" hangingPunct="1">
              <a:spcBef>
                <a:spcPct val="0"/>
              </a:spcBef>
              <a:buFontTx/>
              <a:buNone/>
            </a:pPr>
            <a:r>
              <a:rPr lang="en-US" altLang="en-US" sz="1600">
                <a:latin typeface="Comic Sans MS" panose="030F0702030302020204" pitchFamily="66" charset="0"/>
              </a:rPr>
              <a:t>R(C)</a:t>
            </a:r>
          </a:p>
          <a:p>
            <a:pPr eaLnBrk="1" hangingPunct="1">
              <a:spcBef>
                <a:spcPct val="0"/>
              </a:spcBef>
              <a:buFontTx/>
              <a:buNone/>
            </a:pPr>
            <a:r>
              <a:rPr lang="en-US" altLang="en-US" sz="1600">
                <a:latin typeface="Comic Sans MS" panose="030F0702030302020204" pitchFamily="66" charset="0"/>
              </a:rPr>
              <a:t>W(C)</a:t>
            </a:r>
          </a:p>
          <a:p>
            <a:pPr eaLnBrk="1" hangingPunct="1">
              <a:spcBef>
                <a:spcPct val="0"/>
              </a:spcBef>
              <a:buFontTx/>
              <a:buNone/>
            </a:pPr>
            <a:r>
              <a:rPr lang="en-US" altLang="en-US" sz="1600">
                <a:latin typeface="Comic Sans MS" panose="030F0702030302020204" pitchFamily="66" charset="0"/>
              </a:rPr>
              <a:t>commit</a:t>
            </a:r>
          </a:p>
          <a:p>
            <a:pPr eaLnBrk="1" hangingPunct="1">
              <a:spcBef>
                <a:spcPct val="0"/>
              </a:spcBef>
              <a:buFontTx/>
              <a:buNone/>
            </a:pPr>
            <a:endParaRPr lang="en-US" altLang="en-US" sz="1600">
              <a:latin typeface="Comic Sans MS" panose="030F0702030302020204" pitchFamily="66" charset="0"/>
            </a:endParaRPr>
          </a:p>
        </p:txBody>
      </p:sp>
      <p:sp>
        <p:nvSpPr>
          <p:cNvPr id="19487" name="Rectangle 16"/>
          <p:cNvSpPr>
            <a:spLocks noChangeArrowheads="1"/>
          </p:cNvSpPr>
          <p:nvPr/>
        </p:nvSpPr>
        <p:spPr bwMode="auto">
          <a:xfrm>
            <a:off x="1447800" y="5407025"/>
            <a:ext cx="6292850" cy="99377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800">
              <a:latin typeface="Comic Sans MS" panose="030F0702030302020204" pitchFamily="66" charset="0"/>
            </a:endParaRPr>
          </a:p>
        </p:txBody>
      </p:sp>
      <p:sp>
        <p:nvSpPr>
          <p:cNvPr id="19488" name="Rectangle 1"/>
          <p:cNvSpPr>
            <a:spLocks noChangeArrowheads="1"/>
          </p:cNvSpPr>
          <p:nvPr/>
        </p:nvSpPr>
        <p:spPr bwMode="auto">
          <a:xfrm>
            <a:off x="1485900" y="5387975"/>
            <a:ext cx="6629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buFontTx/>
              <a:buNone/>
            </a:pPr>
            <a:r>
              <a:rPr lang="en-US" altLang="en-US" sz="2000">
                <a:latin typeface="Cambria" panose="02040503050406030204" pitchFamily="18" charset="0"/>
              </a:rPr>
              <a:t>Given a set of n transactions, there are n! possible serial schedules and therefore n! possible different execution results</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368440" y="487800"/>
              <a:ext cx="5772960" cy="3549600"/>
            </p14:xfrm>
          </p:contentPart>
        </mc:Choice>
        <mc:Fallback xmlns="">
          <p:pic>
            <p:nvPicPr>
              <p:cNvPr id="2" name="Ink 1"/>
              <p:cNvPicPr/>
              <p:nvPr/>
            </p:nvPicPr>
            <p:blipFill>
              <a:blip r:embed="rId4"/>
              <a:stretch>
                <a:fillRect/>
              </a:stretch>
            </p:blipFill>
            <p:spPr>
              <a:xfrm>
                <a:off x="2357280" y="477000"/>
                <a:ext cx="5796000" cy="357264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09600" y="2286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a:solidFill>
                  <a:schemeClr val="tx2"/>
                </a:solidFill>
                <a:latin typeface="Cambria" panose="02040503050406030204" pitchFamily="18" charset="0"/>
              </a:rPr>
              <a:t>Serializable Schedule</a:t>
            </a:r>
          </a:p>
        </p:txBody>
      </p:sp>
      <p:grpSp>
        <p:nvGrpSpPr>
          <p:cNvPr id="21507" name="Group 1"/>
          <p:cNvGrpSpPr>
            <a:grpSpLocks/>
          </p:cNvGrpSpPr>
          <p:nvPr/>
        </p:nvGrpSpPr>
        <p:grpSpPr bwMode="auto">
          <a:xfrm>
            <a:off x="2209800" y="2581275"/>
            <a:ext cx="4792663" cy="695325"/>
            <a:chOff x="2209800" y="2667000"/>
            <a:chExt cx="4792663" cy="695325"/>
          </a:xfrm>
        </p:grpSpPr>
        <p:sp>
          <p:nvSpPr>
            <p:cNvPr id="21512" name="Rectangle 4"/>
            <p:cNvSpPr>
              <a:spLocks noChangeArrowheads="1"/>
            </p:cNvSpPr>
            <p:nvPr/>
          </p:nvSpPr>
          <p:spPr bwMode="auto">
            <a:xfrm>
              <a:off x="2209800" y="2743200"/>
              <a:ext cx="601663" cy="619125"/>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contourClr>
                <a:schemeClr val="hlink"/>
              </a:contourClr>
            </a:sp3d>
          </p:spPr>
          <p:txBody>
            <a:bodyPr wrap="none" anchor="ctr">
              <a:flatTx/>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DB0</a:t>
              </a:r>
            </a:p>
          </p:txBody>
        </p:sp>
        <p:sp>
          <p:nvSpPr>
            <p:cNvPr id="21513" name="Text Box 6"/>
            <p:cNvSpPr txBox="1">
              <a:spLocks noChangeArrowheads="1"/>
            </p:cNvSpPr>
            <p:nvPr/>
          </p:nvSpPr>
          <p:spPr bwMode="auto">
            <a:xfrm>
              <a:off x="3003550" y="2667000"/>
              <a:ext cx="4175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T1</a:t>
              </a:r>
            </a:p>
          </p:txBody>
        </p:sp>
        <p:cxnSp>
          <p:nvCxnSpPr>
            <p:cNvPr id="17" name="Straight Arrow Connector 16">
              <a:extLst>
                <a:ext uri="{FF2B5EF4-FFF2-40B4-BE49-F238E27FC236}">
                  <a16:creationId xmlns:a16="http://schemas.microsoft.com/office/drawing/2014/main" id="{58ECFB69-FEDB-4647-84AC-311FA5A74CB0}"/>
                </a:ext>
              </a:extLst>
            </p:cNvPr>
            <p:cNvCxnSpPr/>
            <p:nvPr/>
          </p:nvCxnSpPr>
          <p:spPr>
            <a:xfrm>
              <a:off x="3040063" y="3048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15" name="Rectangle 4"/>
            <p:cNvSpPr>
              <a:spLocks noChangeArrowheads="1"/>
            </p:cNvSpPr>
            <p:nvPr/>
          </p:nvSpPr>
          <p:spPr bwMode="auto">
            <a:xfrm>
              <a:off x="3505200" y="2743200"/>
              <a:ext cx="601663" cy="619125"/>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contourClr>
                <a:schemeClr val="hlink"/>
              </a:contourClr>
            </a:sp3d>
          </p:spPr>
          <p:txBody>
            <a:bodyPr wrap="none" anchor="ctr">
              <a:flatTx/>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DB1</a:t>
              </a:r>
            </a:p>
          </p:txBody>
        </p:sp>
        <p:sp>
          <p:nvSpPr>
            <p:cNvPr id="21516" name="Text Box 6"/>
            <p:cNvSpPr txBox="1">
              <a:spLocks noChangeArrowheads="1"/>
            </p:cNvSpPr>
            <p:nvPr/>
          </p:nvSpPr>
          <p:spPr bwMode="auto">
            <a:xfrm>
              <a:off x="4335463" y="2667000"/>
              <a:ext cx="4492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T2</a:t>
              </a:r>
            </a:p>
          </p:txBody>
        </p:sp>
        <p:cxnSp>
          <p:nvCxnSpPr>
            <p:cNvPr id="20" name="Straight Arrow Connector 19">
              <a:extLst>
                <a:ext uri="{FF2B5EF4-FFF2-40B4-BE49-F238E27FC236}">
                  <a16:creationId xmlns:a16="http://schemas.microsoft.com/office/drawing/2014/main" id="{AB616E61-0AC5-6241-8FAE-CD98F4A55CA3}"/>
                </a:ext>
              </a:extLst>
            </p:cNvPr>
            <p:cNvCxnSpPr/>
            <p:nvPr/>
          </p:nvCxnSpPr>
          <p:spPr>
            <a:xfrm>
              <a:off x="4370388" y="3048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18" name="Rectangle 4"/>
            <p:cNvSpPr>
              <a:spLocks noChangeArrowheads="1"/>
            </p:cNvSpPr>
            <p:nvPr/>
          </p:nvSpPr>
          <p:spPr bwMode="auto">
            <a:xfrm>
              <a:off x="4837113" y="2743200"/>
              <a:ext cx="600075" cy="619125"/>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contourClr>
                <a:schemeClr val="hlink"/>
              </a:contourClr>
            </a:sp3d>
          </p:spPr>
          <p:txBody>
            <a:bodyPr wrap="none" anchor="ctr">
              <a:flatTx/>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DB2</a:t>
              </a:r>
            </a:p>
          </p:txBody>
        </p:sp>
        <p:sp>
          <p:nvSpPr>
            <p:cNvPr id="21519" name="Text Box 6"/>
            <p:cNvSpPr txBox="1">
              <a:spLocks noChangeArrowheads="1"/>
            </p:cNvSpPr>
            <p:nvPr/>
          </p:nvSpPr>
          <p:spPr bwMode="auto">
            <a:xfrm>
              <a:off x="5899150" y="2667000"/>
              <a:ext cx="431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Tn</a:t>
              </a:r>
            </a:p>
          </p:txBody>
        </p:sp>
        <p:cxnSp>
          <p:nvCxnSpPr>
            <p:cNvPr id="23" name="Straight Arrow Connector 22">
              <a:extLst>
                <a:ext uri="{FF2B5EF4-FFF2-40B4-BE49-F238E27FC236}">
                  <a16:creationId xmlns:a16="http://schemas.microsoft.com/office/drawing/2014/main" id="{3628E381-9CBE-BE43-8D09-B29A0CF0967B}"/>
                </a:ext>
              </a:extLst>
            </p:cNvPr>
            <p:cNvCxnSpPr/>
            <p:nvPr/>
          </p:nvCxnSpPr>
          <p:spPr>
            <a:xfrm>
              <a:off x="5935663" y="3048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21" name="Rectangle 4"/>
            <p:cNvSpPr>
              <a:spLocks noChangeArrowheads="1"/>
            </p:cNvSpPr>
            <p:nvPr/>
          </p:nvSpPr>
          <p:spPr bwMode="auto">
            <a:xfrm>
              <a:off x="6400800" y="2743200"/>
              <a:ext cx="601663" cy="619125"/>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contourClr>
                <a:schemeClr val="hlink"/>
              </a:contourClr>
            </a:sp3d>
          </p:spPr>
          <p:txBody>
            <a:bodyPr wrap="none" anchor="ctr">
              <a:flatTx/>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DBn</a:t>
              </a:r>
            </a:p>
          </p:txBody>
        </p:sp>
      </p:grpSp>
      <p:sp>
        <p:nvSpPr>
          <p:cNvPr id="21508" name="Rectangle 13"/>
          <p:cNvSpPr>
            <a:spLocks noChangeArrowheads="1"/>
          </p:cNvSpPr>
          <p:nvPr/>
        </p:nvSpPr>
        <p:spPr bwMode="auto">
          <a:xfrm>
            <a:off x="1066800" y="5105400"/>
            <a:ext cx="6934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buFontTx/>
              <a:buNone/>
            </a:pPr>
            <a:r>
              <a:rPr lang="en-US" altLang="en-US" sz="2400">
                <a:solidFill>
                  <a:srgbClr val="C00000"/>
                </a:solidFill>
                <a:latin typeface="Cambria" panose="02040503050406030204" pitchFamily="18" charset="0"/>
              </a:rPr>
              <a:t>The problem now is how to ensure that the order of reads/writes in a given set of transactions forms a serializable schedule!</a:t>
            </a:r>
          </a:p>
        </p:txBody>
      </p:sp>
      <p:sp>
        <p:nvSpPr>
          <p:cNvPr id="21509" name="Rectangle 1"/>
          <p:cNvSpPr>
            <a:spLocks noChangeArrowheads="1"/>
          </p:cNvSpPr>
          <p:nvPr/>
        </p:nvSpPr>
        <p:spPr bwMode="auto">
          <a:xfrm>
            <a:off x="685800" y="1066800"/>
            <a:ext cx="7772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2400">
                <a:latin typeface="Cambria" panose="02040503050406030204" pitchFamily="18" charset="0"/>
              </a:rPr>
              <a:t>Given a set of n transactions, there are n! possible serial schedules and therefore n! different execution results</a:t>
            </a:r>
          </a:p>
        </p:txBody>
      </p:sp>
      <p:sp>
        <p:nvSpPr>
          <p:cNvPr id="21510" name="Rectangle 2"/>
          <p:cNvSpPr>
            <a:spLocks noChangeArrowheads="1"/>
          </p:cNvSpPr>
          <p:nvPr/>
        </p:nvSpPr>
        <p:spPr bwMode="auto">
          <a:xfrm>
            <a:off x="685800" y="3676650"/>
            <a:ext cx="7772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2400">
                <a:latin typeface="Cambria" panose="02040503050406030204" pitchFamily="18" charset="0"/>
              </a:rPr>
              <a:t>A schedule is a </a:t>
            </a:r>
            <a:r>
              <a:rPr lang="en-US" altLang="en-US" sz="2400" u="sng">
                <a:solidFill>
                  <a:schemeClr val="accent2"/>
                </a:solidFill>
                <a:latin typeface="Cambria" panose="02040503050406030204" pitchFamily="18" charset="0"/>
              </a:rPr>
              <a:t>serializable schedule</a:t>
            </a:r>
            <a:r>
              <a:rPr lang="en-US" altLang="en-US" sz="2400">
                <a:latin typeface="Cambria" panose="02040503050406030204" pitchFamily="18" charset="0"/>
              </a:rPr>
              <a:t> if its effect on the database is identical to that of some serial schedule (will be refined later on)</a:t>
            </a:r>
            <a:endParaRPr lang="en-US" altLang="en-US" sz="2000">
              <a:latin typeface="Cambria" panose="020405030504060302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075360" y="608760"/>
              <a:ext cx="1316880" cy="878400"/>
            </p14:xfrm>
          </p:contentPart>
        </mc:Choice>
        <mc:Fallback xmlns="">
          <p:pic>
            <p:nvPicPr>
              <p:cNvPr id="2" name="Ink 1"/>
              <p:cNvPicPr/>
              <p:nvPr/>
            </p:nvPicPr>
            <p:blipFill>
              <a:blip r:embed="rId4"/>
              <a:stretch>
                <a:fillRect/>
              </a:stretch>
            </p:blipFill>
            <p:spPr>
              <a:xfrm>
                <a:off x="6064920" y="597600"/>
                <a:ext cx="1338840" cy="896400"/>
              </a:xfrm>
              <a:prstGeom prst="rect">
                <a:avLst/>
              </a:prstGeom>
            </p:spPr>
          </p:pic>
        </mc:Fallback>
      </mc:AlternateContent>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22441066D76A468055ACF92456AB51" ma:contentTypeVersion="4" ma:contentTypeDescription="Create a new document." ma:contentTypeScope="" ma:versionID="ed1f7e012127d74fb68bc9ae15bf2f21">
  <xsd:schema xmlns:xsd="http://www.w3.org/2001/XMLSchema" xmlns:xs="http://www.w3.org/2001/XMLSchema" xmlns:p="http://schemas.microsoft.com/office/2006/metadata/properties" xmlns:ns2="0b61e18b-4a5d-488f-b4f5-dfe22aa73b68" targetNamespace="http://schemas.microsoft.com/office/2006/metadata/properties" ma:root="true" ma:fieldsID="6938536058a50c772b07512b226ecff9" ns2:_="">
    <xsd:import namespace="0b61e18b-4a5d-488f-b4f5-dfe22aa73b6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61e18b-4a5d-488f-b4f5-dfe22aa73b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7C0176-618B-4376-B358-A3297CC54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61e18b-4a5d-488f-b4f5-dfe22aa73b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5F0AB2-4566-4D3B-ACA0-7FB1F06FA50B}">
  <ds:schemaRef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 ds:uri="http://schemas.microsoft.com/office/2006/documentManagement/types"/>
    <ds:schemaRef ds:uri="http://schemas.microsoft.com/office/infopath/2007/PartnerControls"/>
    <ds:schemaRef ds:uri="0b61e18b-4a5d-488f-b4f5-dfe22aa73b68"/>
  </ds:schemaRefs>
</ds:datastoreItem>
</file>

<file path=customXml/itemProps3.xml><?xml version="1.0" encoding="utf-8"?>
<ds:datastoreItem xmlns:ds="http://schemas.openxmlformats.org/officeDocument/2006/customXml" ds:itemID="{81A13E8D-4D0C-487B-82A6-0A41D849594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16115</TotalTime>
  <Words>4873</Words>
  <Application>Microsoft Office PowerPoint</Application>
  <PresentationFormat>On-screen Show (4:3)</PresentationFormat>
  <Paragraphs>1041</Paragraphs>
  <Slides>45</Slides>
  <Notes>44</Notes>
  <HiddenSlides>0</HiddenSlides>
  <MMClips>0</MMClips>
  <ScaleCrop>false</ScaleCrop>
  <HeadingPairs>
    <vt:vector size="4" baseType="variant">
      <vt:variant>
        <vt:lpstr>Theme</vt:lpstr>
      </vt:variant>
      <vt:variant>
        <vt:i4>2</vt:i4>
      </vt:variant>
      <vt:variant>
        <vt:lpstr>Slide Titles</vt:lpstr>
      </vt:variant>
      <vt:variant>
        <vt:i4>45</vt:i4>
      </vt:variant>
    </vt:vector>
  </HeadingPairs>
  <TitlesOfParts>
    <vt:vector size="47" baseType="lpstr">
      <vt:lpstr>Default Design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Department of Computer Scienc</dc:creator>
  <cp:lastModifiedBy>Li, Qi [COM S]</cp:lastModifiedBy>
  <cp:revision>1080</cp:revision>
  <cp:lastPrinted>2016-04-12T16:58:42Z</cp:lastPrinted>
  <dcterms:created xsi:type="dcterms:W3CDTF">2000-03-20T01:15:28Z</dcterms:created>
  <dcterms:modified xsi:type="dcterms:W3CDTF">2021-04-23T23:03:19Z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0x010100E722441066D76A468055ACF92456AB51</vt:lpwstr>
  </property>
</Properties>
</file>