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C90FF-48CE-4530-A49D-D415C1595654}" v="8" dt="2021-04-29T15:32:11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71554" autoAdjust="0"/>
  </p:normalViewPr>
  <p:slideViewPr>
    <p:cSldViewPr snapToGrid="0">
      <p:cViewPr varScale="1">
        <p:scale>
          <a:sx n="66" d="100"/>
          <a:sy n="66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 [COM S]" userId="S::qli@iastate.edu::a9a6d976-dd74-4879-aa62-82795eaef9f6" providerId="AD" clId="Web-{FC2C90FF-48CE-4530-A49D-D415C1595654}"/>
    <pc:docChg chg="modSld">
      <pc:chgData name="Li, Qi [COM S]" userId="S::qli@iastate.edu::a9a6d976-dd74-4879-aa62-82795eaef9f6" providerId="AD" clId="Web-{FC2C90FF-48CE-4530-A49D-D415C1595654}" dt="2021-04-29T15:32:11.951" v="7"/>
      <pc:docMkLst>
        <pc:docMk/>
      </pc:docMkLst>
      <pc:sldChg chg="addSp">
        <pc:chgData name="Li, Qi [COM S]" userId="S::qli@iastate.edu::a9a6d976-dd74-4879-aa62-82795eaef9f6" providerId="AD" clId="Web-{FC2C90FF-48CE-4530-A49D-D415C1595654}" dt="2021-04-29T15:32:11.951" v="7"/>
        <pc:sldMkLst>
          <pc:docMk/>
          <pc:sldMk cId="1106774897" sldId="291"/>
        </pc:sldMkLst>
        <pc:inkChg chg="add">
          <ac:chgData name="Li, Qi [COM S]" userId="S::qli@iastate.edu::a9a6d976-dd74-4879-aa62-82795eaef9f6" providerId="AD" clId="Web-{FC2C90FF-48CE-4530-A49D-D415C1595654}" dt="2021-04-29T15:31:33.825" v="0"/>
          <ac:inkMkLst>
            <pc:docMk/>
            <pc:sldMk cId="1106774897" sldId="291"/>
            <ac:inkMk id="2" creationId="{EDE906B4-E8B9-4711-ABFE-286A90F925E6}"/>
          </ac:inkMkLst>
        </pc:inkChg>
        <pc:inkChg chg="add">
          <ac:chgData name="Li, Qi [COM S]" userId="S::qli@iastate.edu::a9a6d976-dd74-4879-aa62-82795eaef9f6" providerId="AD" clId="Web-{FC2C90FF-48CE-4530-A49D-D415C1595654}" dt="2021-04-29T15:31:35.763" v="1"/>
          <ac:inkMkLst>
            <pc:docMk/>
            <pc:sldMk cId="1106774897" sldId="291"/>
            <ac:inkMk id="3" creationId="{75B1FF1E-1750-4B13-99B1-81A01696574E}"/>
          </ac:inkMkLst>
        </pc:inkChg>
        <pc:inkChg chg="add">
          <ac:chgData name="Li, Qi [COM S]" userId="S::qli@iastate.edu::a9a6d976-dd74-4879-aa62-82795eaef9f6" providerId="AD" clId="Web-{FC2C90FF-48CE-4530-A49D-D415C1595654}" dt="2021-04-29T15:31:36.591" v="2"/>
          <ac:inkMkLst>
            <pc:docMk/>
            <pc:sldMk cId="1106774897" sldId="291"/>
            <ac:inkMk id="4" creationId="{67A1673E-3BF5-4E07-A9FC-2FD364185F5B}"/>
          </ac:inkMkLst>
        </pc:inkChg>
        <pc:inkChg chg="add">
          <ac:chgData name="Li, Qi [COM S]" userId="S::qli@iastate.edu::a9a6d976-dd74-4879-aa62-82795eaef9f6" providerId="AD" clId="Web-{FC2C90FF-48CE-4530-A49D-D415C1595654}" dt="2021-04-29T15:31:37.232" v="3"/>
          <ac:inkMkLst>
            <pc:docMk/>
            <pc:sldMk cId="1106774897" sldId="291"/>
            <ac:inkMk id="5" creationId="{49853D22-68A2-4848-8ED8-752CA9B14513}"/>
          </ac:inkMkLst>
        </pc:inkChg>
        <pc:inkChg chg="add">
          <ac:chgData name="Li, Qi [COM S]" userId="S::qli@iastate.edu::a9a6d976-dd74-4879-aa62-82795eaef9f6" providerId="AD" clId="Web-{FC2C90FF-48CE-4530-A49D-D415C1595654}" dt="2021-04-29T15:32:03.201" v="4"/>
          <ac:inkMkLst>
            <pc:docMk/>
            <pc:sldMk cId="1106774897" sldId="291"/>
            <ac:inkMk id="6" creationId="{64D2DA69-CEA7-410A-9EA6-41D8235C4BC0}"/>
          </ac:inkMkLst>
        </pc:inkChg>
        <pc:inkChg chg="add">
          <ac:chgData name="Li, Qi [COM S]" userId="S::qli@iastate.edu::a9a6d976-dd74-4879-aa62-82795eaef9f6" providerId="AD" clId="Web-{FC2C90FF-48CE-4530-A49D-D415C1595654}" dt="2021-04-29T15:32:05.326" v="5"/>
          <ac:inkMkLst>
            <pc:docMk/>
            <pc:sldMk cId="1106774897" sldId="291"/>
            <ac:inkMk id="7" creationId="{61E47D10-B985-422C-8264-B32F5F23A75F}"/>
          </ac:inkMkLst>
        </pc:inkChg>
        <pc:inkChg chg="add">
          <ac:chgData name="Li, Qi [COM S]" userId="S::qli@iastate.edu::a9a6d976-dd74-4879-aa62-82795eaef9f6" providerId="AD" clId="Web-{FC2C90FF-48CE-4530-A49D-D415C1595654}" dt="2021-04-29T15:32:09.435" v="6"/>
          <ac:inkMkLst>
            <pc:docMk/>
            <pc:sldMk cId="1106774897" sldId="291"/>
            <ac:inkMk id="8" creationId="{D9E3EB89-6434-4203-8884-AF917AF178D8}"/>
          </ac:inkMkLst>
        </pc:inkChg>
        <pc:inkChg chg="add">
          <ac:chgData name="Li, Qi [COM S]" userId="S::qli@iastate.edu::a9a6d976-dd74-4879-aa62-82795eaef9f6" providerId="AD" clId="Web-{FC2C90FF-48CE-4530-A49D-D415C1595654}" dt="2021-04-29T15:32:11.951" v="7"/>
          <ac:inkMkLst>
            <pc:docMk/>
            <pc:sldMk cId="1106774897" sldId="291"/>
            <ac:inkMk id="9" creationId="{C59BAFA7-E037-4453-A2BB-3327ED90A0B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14:49:41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11984 6805 919 0,'-7'-9'620'0,"5"8"-530"16,3-1-9-16,4 5-47 15,4 5-12-15,0 2-13 16,3 4 1-16,0 5-4 16,2 1-3-16,-1 5 0 15,0 2 0-15,-2-1 0 16,-2 4 4-16,-4 1 21 15,-1 3-4-15,-5 7 1 0,-4-3 2 16,-7 10-10-16,-2-3-5 16,-6 0-3-16,-2 0 0 15,-1-8-3-15,-2-3-2 16,1-7 5-16,0-3 1 16,-2-4 10-16,-3-6 0 15,-6-2 10-15,-2-2-1 0,-7-7-2 16,-1 3-2-16,0-6-10 15,-2-1-2-15,6-1-8 16,0-4-1-16,-4-3-1 16,-2-2-1-16,-2-3 0 15,0-3-2-15,5 0 2 16,4-4 1-16,7-1 5 16,4-2 2-16,8 0 1 15,3-6 0-15,10-9-3 16,3-3-1-16,6-9-4 15,5-2-1-15,9 3 0 16,5-1 0-16,5 8 0 16,1 5-2-16,5 9 0 15,5 0 0-15,7 0 0 16,6 3 0-16,1 0 0 16,-2 7 2-16,-5 5-2 0,-2 6 1 15,5 5-1-15,5 3 0 16,6 5 0-16,3 1-1 15,-2 3 1-15,-5 3 0 16,-5 9 0-16,-4 6 1 16,-10 14-1-16,-2 3-5 15,-13 13 50-15,-6 8-37 16</inkml:trace>
  <inkml:trace contextRef="#ctx0" brushRef="#br0" timeOffset="21755.65">13565 5879 241 0,'0'-6'141'0,"1"0"-23"16,0 4 46-16,2-1-30 15,0 0-75-15,6 3-13 16,4-1-16-16,2 1-8 15,5 1 1-15,-4-2-2 0,8 1 1 16,1-3 6-16,4-1 24 16,3 1 4-16,0 1 12 15,1-1-3-15,0 2-12 16,2 0-9-16,-2 1-19 16,0 3-4-16,1 5-14 15,-2-5 5-15,0 5-3 16,0-2 7-16,-1-1 0 15,6-1 2-15,3-4-2 16,2 0-4-16,-4-4 1 16,-3-1-10-16,-6-5 0 15,-4-1-3-15,-10 3-149 16,-6 1 114-16</inkml:trace>
  <inkml:trace contextRef="#ctx0" brushRef="#br0" timeOffset="22402.92">13623 5109 420 0,'-6'-17'310'0,"-1"11"-212"15,6 3-9-15,4 11-21 16,-2 7-50-16,6 17-27 15,-6 11-5-15,-1 21 8 16,-2 9 3-16,-7 14 10 16,4 3 2-16,-7-6 0 15,3 1 3-15,-2-9-1 16,0-4 1-16,4-14-12 16,1-10-78-16,6-21 53 15</inkml:trace>
  <inkml:trace contextRef="#ctx0" brushRef="#br0" timeOffset="23074.47">13676 5093 561 0,'3'-16'394'0,"7"8"-362"16,4 2-7-16,8 5-16 15,3 1-6-15,3 0 1 16,4 0-1-16,4-1 1 15,1 2-2-15,4 2 1 16,3 0 1-16,-1 0-2 16,0-1 1-16,0 1-3 15,-4-2 8-15,-4 0-2 16,-1 0 4-16,-6 2 8 16,-2 3 1-16,-5-2 9 15,-2 1 0-15,-5-2-3 0,0-1-13 16,-2 1 4-16,0 0-7 15,-6 0-6-15,-1-1 4 16,-5 0-7-16,-2 2 0 16,-1-2 9-16,0 0 6 15,-2 0 13-15,1-1 4 16,-2 2-1-16,1-1 0 0,1 2-6 16,-1-1-1-16,1 4-2 15,2 1-3-15,2 3-10 16,-2 3 1-16,4 4-10 15,1 6 6-15,1 9-6 16,2 6 3-16,-2 16 59 16,2 4 10-16,-3 7 5 15,1 1 7-15,1-1-62 16,-2-1-6-16,-1-1-7 16,-2-1-2-16,-3-8-4 15,-2-6-1-15,-3-11 2 16,0-4-2-16,4-12 1 15,1-4 6-15,3-5-7 16</inkml:trace>
  <inkml:trace contextRef="#ctx0" brushRef="#br0" timeOffset="24987.88">14629 7198 152 0,'6'-18'80'0,"1"8"-23"16,4 4-19-16,4 3-19 15,-1 3-5-15,1 11 3 16,-2 5 5-16,-3 10 7 0,0 6 2 15,-4 1 5-15,0 0 1 16,-1-7-26-16,-1-5-2 16,-1-9 3-16,-2-4 1 15,3-7 19-15,2-5 2 16,2-4 3-16,3-5-1 0,3-3-15 16,-1-4-5-1,4-2-5-15,-2-2-2 0,1 1-7 16,0 1 3-16,-1 6-5 15,-2 6-5-15,-2 10-10 16,-1 8-6-16,-3 6 28 16,2 6 20-16,-4 3 30 15,1 1 5-15,5 1-19 16,-3-4-16-16,4-6 1 16,-2-4 3-16,2-5 15 15,1-5 16-15,6-6 0 16,5-2 0-16,3-9-12 15,4 0-10-15,-4-5-15 16,0 0-3-16,-7 3-13 16,-3-1-3-16,-5 12-9 15,-1 1-25-15,-5 8-37 0,-1 8-13 16,0 5 7-16,-1 1 18 16,6 5 47-16,1-4 24 15,8-9 23-15,8 0 9 16,10-12 2-16,0-2-5 15,3-5-16-15,1-1-6 16,-7 2-6-16,2 0-4 16,0 8-15-16,-2 6-6 15,-2 21 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17877 8035 8607 0 0,'0'-3'4992'0'0,"0"-1"-18591"0"0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13503 8133 7999 0 0,'-3'0'7392'0'0,"2"0"-7200"0"0,1-3 512 0 0,4-1-448 0 0,5 0 160 0 0,3 0-288 0 0,4 2-96 0 0,2 0 0 0 0,2 1 64 0 0,0-2 0 0 0,0-2 0 0 0,1 1 32 0 0,2-2-96 0 0,1-1 0 0 0,3-2 0 0 0,4 1-32 0 0,0 1 0 0 0,-3 2 32 0 0,-2 2-32 0 0,-2-2 32 0 0,-3 0-32 0 0,0 1 0 0 0,-2 1 0 0 0,0 1 0 0 0,0-2 0 0 0,0-1 0 0 0,0 0 0 0 0,0 2 0 0 0,0 1 32 0 0,1 1-32 0 0,-1 3 0 0 0,-3-1 32 0 0,-1-1 32 0 0,-3 3 1312 0 0,-3-3-928 0 0,-7-1 544 0 0,-8 0-608 0 0,-4 0-288 0 0,-6 3-32 0 0,-2 1-32 0 0,-2 1 0 0 0,-4-1 0 0 0,-1-1-32 0 0,-3 0 32 0 0,-3-1-32 0 0,-4-1 32 0 0,-1 0-32 0 0,-2 0 0 0 0,-1 0 32 0 0,-1 3-32 0 0,1 1 32 0 0,3 0-32 0 0,4 0 32 0 0,5-2-32 0 0,3-1 96 0 0,3 0 0 0 0,4 3-736 0 0,6 0-20383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21370 8169 7135 0 0,'3'0'8544'0'0,"1"-3"-7456"0"0,4-2-544 0 0,3 4-320 0 0,3 2 128 0 0,3 1 64 0 0,5 0-128 0 0,1 0-32 0 0,5-1-64 0 0,0 0 0 0 0,2-1-32 0 0,5 0-32 0 0,5 0-32 0 0,1 0 0 0 0,0 0 0 0 0,4 0-32 0 0,0-3-32 0 0,-1-2 0 0 0,2 1-32 0 0,4-3 0 0 0,2 0 0 0 0,6-1 64 0 0,3-1 32 0 0,1-1 32 0 0,0 0 32 0 0,-1 0-64 0 0,-4 1-64 0 0,-5-2-32 0 0,-8 2 0 0 0,-5 2 32 0 0,-6 2-32 0 0,-5 2 0 0 0,-4 2 0 0 0,-3 0 0 0 0,-2 1 0 0 0,0 1 1952 0 0,-4 3-1728 0 0,-1 0 64 0 0,-10 4-192 0 0,-11 0-704 0 0,-6-1-21887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13414 9503 7327 0 0,'4'0'10848'0'0,"3"0"-10592"0"0,5 0-192 0 0,4 0-32 0 0,1 0 0 0 0,6 4 0 0 0,1-3 64 0 0,0-2 0 0 0,3 1 32 0 0,0-1-64 0 0,5 0-32 0 0,4-3 0 0 0,3-1 0 0 0,1 0-32 0 0,3 2 0 0 0,1 0 32 0 0,-3 2-32 0 0,-2 0 0 0 0,-5 1 0 0 0,-4 0 0 0 0,-1 0 32 0 0,-3 0-32 0 0,-1 0 32 0 0,1 1 64 0 0,-1-1 32 0 0,3-4 0 0 0,-1 0-64 0 0,-1 0 0 0 0,-3 1-32 0 0,0 0 32 0 0,-3-2 0 0 0,0 0-32 0 0,0 4 32 0 0,-1 2-32 0 0,-3-2 32 0 0,-1-2 128 0 0,-4 4 64 0 0,-3-2-160 0 0,-3 3 1408 0 0,-2-3-1344 0 0,-2 3 800 0 0,-4 3-2144 0 0,-2 2-20799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21617 9402 10015 0 0,'0'-3'7776'0'0,"-3"-1"-7456"0"0,1 0 256 0 0,6 0-352 0 0,8 2 128 0 0,5 0-160 0 0,3 2-96 0 0,2 3 64 0 0,3 1 0 0 0,5-3 32 0 0,0-2-64 0 0,4-4-32 0 0,4-1 0 0 0,2-3-64 0 0,1 0 64 0 0,-1 2 32 0 0,0 2 32 0 0,0 1 0 0 0,3 2 0 0 0,1-2-32 0 0,-4 0 0 0 0,-2 0-32 0 0,-5 1 0 0 0,-3 1-32 0 0,-5 1 0 0 0,-3 0 0 0 0,-2 1 160 0 0,-4-3 1888 0 0,-5 2-2080 0 0,-1 1 0 0 0,-2-2-960 0 0,-6-8 640 0 0,-3-2-22655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40:52.8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18717 746 1160 0,'4'-13'736'0,"-7"-5"-552"15,1-4-123-15,-6 5-1 16,-5 0-13-16,9 3-39 16,-5 4-8-16,-10 1 0 15,-3 1-6-15,-12 8 6 16,-7 10 0-16,-5 14-5 16,-5 5 1-16,0 9 1 15,4-2-1-15,6 2 2 16,4-2 4-16,12 9-2 15,2 2 0-15,15 2 4 16,6 2-3-16,13-7 1 16,17-2 4-16,15-6 6 15,13-4 1-15,16-8 0 16,4-5-4-16,15-12-4 16,3-5-1-16,3-11-2 0,-2-5 3 15,-3-8 0-15,-2-5 1 16,-11-6 7-16,-7-5 5 15,-18-5 9-15,-8-6 7 16,-8 3 8-16,-8 1 1 16,-10-3-2-16,-5 4-2 15,-18-2-11-15,-8-2-7 16,-18 8-10-16,-10 7-7 0,-14 14-7 16,-9 7 3-16,-14 12 3 15,-3 2-1-15,3 10-5 16,3 5-24-16,-3 8-49 15,3 1 46-15</inkml:trace>
  <inkml:trace contextRef="#ctx0" brushRef="#br0" timeOffset="611.66">18321 1204 1508 0,'-14'-7'715'0,"1"4"-492"16,-17 3-222-16,-15 8 5 15,-15 14-21-15,-15 11-12 16,-20 19-13-16,0 1-5 16,-5 2 11-16,3-2 10 15,15-3 17-15,3 3 7 16,6-5 0-16,4-4 0 16,1-7 2-16,3 1 2 15,7-5-1-15,4 1 3 16,15-4 6-16,3-2-6 0</inkml:trace>
  <inkml:trace contextRef="#ctx0" brushRef="#br0" timeOffset="1059.13">17166 1959 1916 0,'-15'-14'571'15,"-2"0"-546"-15,-9 2-16 0,-8 5-7 16,-9 7-42-16,-1 6-16 16,-4 12-13-16,5 7-6 15,10 14 31-15,-2 2 21 16,17 8 15-16,6 4 10 15,8-11 13-15,14-3 10 16,26-17 13-16,13-14 1 16,24-17-4-16,11-15-2 15,10-15-1-15,-4-5 0 16,-6-6 3-16,-10-2 1 0,-23 0-4 16,-9 4 2-16,-20 6-5 15,-5 10-2-15,-19 0 0 16,-8 7-6-16,-19 5-13 15,-13-3-6-15,-11 18-8 16,-6 2-3-16,-9 14-20 16,6 6-10-16,5 7-26 15,8 6-14-15,20 3 61 16,12 10-1-16</inkml:trace>
  <inkml:trace contextRef="#ctx0" brushRef="#br0" timeOffset="1661.3">19093 1333 1978 0,'-18'-11'572'15,"14"4"-552"-15,6 2-1 16,22 2-6-16,9 2-10 16,23 4-3-16,5 5 0 15,1 8 2-15,4 7 1 16,-3 2-2-16,-1 3 0 0,10 2 1 16,3-5 7-1,1 1 9-15,3-1 1 16,-12-8 0-16,-4 0-8 0,3-3-10 15,-6-4-1-15,-10-1-4 16,-8-5-30-16,-14-2-53 16,-4-2 614-16,-9 0-429 15</inkml:trace>
  <inkml:trace contextRef="#ctx0" brushRef="#br0" timeOffset="2003.56">20276 1599 1863 0,'0'-2'599'16,"0"2"-486"-16,-4-4-72 16,-3-3 1-16,-10 0-27 0,-10-4-27 15,-16 11-35-15,-5 2-11 16,-6 18 3-16,4 7 18 16,10 12 22-16,6 6 12 15,19 5 3-15,12 5 9 16,21-3 10-16,11-3 3 15,23-8 5-15,6-10-6 16,9-16-7-16,-2-7 3 16,1-20 4-16,1-7 2 0,6-12-9 15,-2-10 1-15,1-6-7 16,-1-3-3-16,-18-5 1 16,-1 7-1-16,-29 0-4 15,-9 5-1-15,-21 9-16 16,-18 5-12-16,-42 21-32 15,-24 8-19-15,-40 31 48 16</inkml:trace>
  <inkml:trace contextRef="#ctx0" brushRef="#br0" timeOffset="2466.85">16794 2361 1882 0,'-9'6'561'0,"-8"1"-549"16,-1 2-5-16,-10 6-2 15,-5-1-1-15,-6 7-6 16,-3 2 1-16,-2 5-2 16,-3-3 2-16,-3 0 2 15,2 4 1-15,-17 0-1 16,-1 5-1-16,-2 5-5 16,-4 1-12-16,12 3-24 0,5-3 1 15,10-1 21-15</inkml:trace>
  <inkml:trace contextRef="#ctx0" brushRef="#br0" timeOffset="2972.45">15884 2893 1648 0,'-30'-16'679'16,"-6"1"-498"-16,-5 5-185 15,-5 0 8-15,-15 10-29 16,-5 7-17-16,-7 6-7 15,-4 5 0-15,3 8 31 16,5 6 14-16,5 7 7 16,5 5-1-16,11 10-2 0,2 3 1 15,14 11 1-15,15 2 3 16,28-7 3-16,19-7 2 16,26-18-2-16,12-9-1 15,16-24-1-15,9-8 9 16,3-20 25-16,-4-9 9 15,-8-15 21-15,-11-9-7 16,-13-9-23-16,1 2-4 0,-12-1-21 16,-16-3-3-16,-14 3-4 15,-12 2-3-15,-26 11-3 16,1 9-8-16,-17 18-41 16,-10 7-14-16,-3 20-32 15,4 9-6-15,5 18 70 16</inkml:trace>
  <inkml:trace contextRef="#ctx0" brushRef="#br0" timeOffset="8247.25">1831 3604 1160 0,'-3'1'702'0,"1"0"-650"16,1 5-30-16,1 11-18 16,0 6 1-16,-2 19-1 15,-3 7-2-15,-5 14 1 16,-1 7-1-16,-4 22 0 15,0 11-2-15,-5 16 3 16,-1 14-3-16,-4 9 4 16,0 4-2-16,-1 14-2 15,-6-1 2-15,0 5 1 0,3 6-1 16,4 2-2-16,6 2 4 16,4 7-4-16,-3-2 0 15,3 6 0-15,-2-5 2 16,1 7-1-16,-2 4-1 15,-1-5 2-15,-2 7-2 16,5-13 0-16,-3-9 0 16,7-9 2-16,4-8 0 0,2-11 0 15,3 3-2-15,2-5 0 16,-2-2 0-16,3 10 1 16,0-2-1-16,0 2 0 15,1 2 0-15,1-4 0 16,-1-3 0-16,5 0 0 15,1-6 2-15,-1-6 0 16,2-2-2-16,0-7 0 16,-2-3 2-16,2-3-2 15,0-3 0-15,-2-3 0 16,2-3 0-16,0-2 0 16,-2-2 2-16,2-10-2 15,-1-1 0-15,-1-6 0 16,3-4 0-16,-1-10 2 15,2-4-2-15,-1-7 0 0,-2-8 0 16,2-4 0-16,1-2 0 16,3-7 0-16,1-3 0 15,4-2 0-15,5-6 0 16,3-2 3-16,0-3-3 16,7-3 2-16,-4-2 3 15,2 3-5-15,1 2 0 16,-5-2 0-16,0 0 0 0,-6-2 0 15,0-6-1-15,-3-1-5 16,1-3 3-16,1-7-3 16,0 3 1-16,1-2 3 15,1-3 2-15,-2 3 2 16,3 2 1-16,-3-3 5 16,3 2-1-16,0 0 4 15,3-3 0-15,6 2-4 16,-2-3-2-16,9 0 1 15,-2-4-1-15,3 3 1 16,3-1-1-16,2-3-5 16,1 1 4-16,11-10 9 15,0 2-1-15,7 2 5 16,1-1-3-16,-3 4-10 0,2-3-4 16,-2-5 0-16,5-2 0 15,9-4 0-15,5 4 3 16,4 0-3-16,1 3 0 15,4 0 2-15,0 1-4 16,6 6 6-16,-3-3-4 16,-1 2 0-16,-4-3 2 15,10-7-2-15,10 0-2 16,5-8 2-16,10 2 2 0,-5-3-2 16,-4 0 0-16,-6 4 0 15,-10 0 0-15,0 4 2 16,6 6-2-16,4 0 1 15,3 5-1-15,9 1 0 16,-9 0 0-16,2-1 0 16,-2-2 0-16,-6 0 0 15,8-1 0-15,3-3-1 16,4 2 1-16,5-5 1 16,-4 4 3-16,-3 4-4 15,-2-5 0-15,0 5 0 16,4-1-2-16,7-2 2 15,7 1 0-15,1 1-2 16,-8-1 2-16,-3 0 0 16,-8 0 0-16,5 1 2 15,1 3 0-15,17 4-2 0,3 1 0 16,-7 1 0-16,0-1 0 16,-7 0 0-16,7 0 2 15,4-1-2-15,5-1 0 16,4-3 0-16,-10 2 0 15,1 0 0-15,-4-1 0 16,3 3-2-16,5 1 2 0,9 0 2 16,0 5-2-16,-7-2 2 15,-5-1 0-15,2 5-4 16,0-3 2-16,14-4 0 16,-1 2 0-16,-12-4 0 15,1-4 2-15,0 3-2 16,-2 2 0-16,12-1 1 15,2 5-13-15,-17 2 23 16,1-1-1-16,-5 5 1 16,0 0 11-16,7-1-22 15,4 0 0-15,-7 1 2 16,-8-2 0-16,-4-1 0 16,0 2-2-16,-1-2 0 15,7 0 0-15,5 3 1 16,-5-3 1-16,-9 1-2 0,-1 3 0 15,-8 1 0-15,2 1-2 16,5 4 2-16,-1-1 0 16,1 2 0-16,-5 3 2 15,-10-2-2-15,-8 1 0 16,-12 1 0-16,3 0 2 16,3 2-2-16,0-2 2 0,-4-1 7 15,-3-1 2-15,-2-2 3 16,-4-2 1-16,1-1-8 15,-4 0-5-15,-5-1 2 16,-1-4-1-16,2-1 3 16,1 1-1-16,5-5 4 15,4 3 0-15,3 0 0 16,4-2-1-16,-7-4 0 16,3 0-2-16,-7-1 3 15,-3-2-1-15,5 0-6 16,1-1 1-16,11 1 0 15,4-1-2-15,6-1-1 16,-3-4 1-16,3-1-1 16,-6-3 0-16,-7-1 1 15,-2-2-1-15,-7 1 0 0,1-1 0 16,9 0 0-16,-1 3 0 16,-2-3 0-16,1 3 2 15,-3-1-2-15,-2 2-2 16,-8-4 2-16,-4 4 0 15,-17-4 0-15,-5-1 0 16,-3-1 0-16,-5-8 0 16,1 2 2-16,-11-7-2 15,-4-7 4-15,-2 2 2 0,2-7 3 16,-3-4 3-16,-2-7-1 16,-3-10 0-16,-10-18-4 15,4-5 0-15,1-17-6 16,-1-6 0-16,-1-11-1 15,1-4 0-15,-4-6 2 16,0-5-1-16,2-7-2 16,-1-6-1-16,3-9 0 15,1-4-3-15,3-9 1 16,-1-4 0-16,8-6-5 16,2-9 1-16,4-7 0 15,5-1-2-15,-2 0 2 16,1 5 2-16,-9 8 2 15,-8 0 1-15,-2 6 5 0,-5 1-2 16,6 1 2-16,3-4 1 16,-3 7-3-16,2 3 0 15,-9 9 0-15,-4 7 0 16,-7 12 4-16,-5 7-3 16,-7 15-1-16,0 12 0 15,-4 16 0-15,-2 2 0 16,2 4 0-16,0 2 1 15,-4-1-7-15,5 1-7 0,-13 10 0 16,-2 4 0-16,0 10 5 16,-6 7 10-16,0 10 4 15,-1 3 2-15,-5 8 4 16,-2 0-6-16,-8 3-5 16,-1-1-2-16,-4-1-8 15,0 2 0-15,2-1 0 16,-3 4 4-16,-4 0 1 15,0 1 4-15,-10-1 5 16,-5-4-2-16,-13 3 3 16,-8 2-1-16,-16-3-1 15,4 4-1-15,2-2-3 16,-6-2 1-16,7 1-1 16,-12-6 0-16,-15 1 0 15,-8 0 0-15,-5-2 0 0,2 1 0 16,-1 0 1-16,5 0-3 15,-23 2-1-15,-7 1-1 16,-5-6-2-16,3 4 2 16,3-6-1-16,-2 2 0 15,-14 0 3-15,-6 0-1 16,2 8 3-16,-3-2 0 0,-10 3-2 16,0 1 2-16,-7-3 0 15,6 3 0-15,-1 0 2 16,-8-1-2-16,-1 1 2 15,-4 2-2-15,4 2-2 16,0 4 2-16,-3-2-7 16,-1 4-2-16,2-1-6 15,0-1 1-15,1-1 3 16,3 1 2-16,2 3 7 16,2-1 2-16,-3 7 4 15,-2-3-1-15,8 2 1 16,-1-1 1-16,-1 1-3 15,8-1 2-15,1 2-2 16,10 0-2-16,0-4 0 16,-6 2 3-16,1 1 3 15,0 2 1-15,11 5 9 0,0 2-5 16,-7 2-3-16,3 0-2 16,8 8-5-16,8-3 0 15,8 1-1-15,-13-1 0 16,-5-5 5-16,3 4 6 15,5 1 5-15,7-2 4 16,-5 5 3-16,-3 0-2 0,-1-1-6 16,8 3-2-16,14-4-9 15,-4 1-4-15,-8 3 0 16,0-5 0-16,-3 3 0 16,12 5 1-16,3-6-1 15,-1 6 0-15,-3-3 0 16,-1-5 0-16,14 3 0 15,0-1 0-15,13-2 0 16,-4 1 0-16,-3-2 0 16,-2 0 1-16,4 1-1 15,11 1 0-15,9 3 0 16,14 3-1-16,1-1 1 16,-1 4 0-16,0 3 0 15,0 4 1-15,7 7-4 16,7 1-8-16,20 2-22 0,7 2-12 15,17 4 24-15</inkml:trace>
  <inkml:trace contextRef="#ctx0" brushRef="#br0" timeOffset="9977.47">20746 1849 1017 0,'-9'-13'724'15,"0"2"-504"-15,2 3-171 16,-2 0 6-16,5 6-2 15,-2-1 1-15,2 1 2 16,0 4-3-16,2-2-21 16,7 0-15-16,7 4-13 15,8-1 2-15,4 2 7 16,8 4 5-16,8-3 11 16,-1 1-2-16,17 7 2 15,-8-2-2-15,6 4-3 16,2 1-4-16,-3 2-8 15,5 1-2-15,-2-4-6 0,0 3 1 16,1-2 0-16,-2-2-2 16,-1 3 9-16,2 0-1 15,-11-3-1-15,0 1-1 16,-12-6-7-16,-5-5-1 16,0-1-18-16,-3-6-19 15,2-7-45-15,-2-3-1 16,-3-10 45-16</inkml:trace>
  <inkml:trace contextRef="#ctx0" brushRef="#br0" timeOffset="10394.69">21911 1952 1629 0,'0'0'674'0,"0"0"-568"16,-9-5-20-16,9 4-29 15,-8-4-25-15,-8 4-27 16,-4 1-5-16,-20 4-10 15,-5 4 1-15,-4 10 1 16,5 3 2-16,2 5 6 16,9 2 2-16,7-2 3 15,6 4-2-15,20 10 0 16,4 3-3-16,14 4 0 16,5 0-2-16,4-8 0 0,3-5 2 15,11-6-2 1,8-4 0-16,14-10-2 0,4-9-1 15,1-15 1-15,-1-5 1 16,-9-16 3-16,-2-3 5 16,-3-6 12-16,-5-2 9 15,-7 6 14-15,-12 2 7 16,-12 8 2-16,-5 5-2 16,-18 6 11-16,-5 2-4 0,-24 4-13 15,-8 7-11-15,-12 7-28 16,-3 6-4-16,1 7-25 15,-1-3-20-15,-14 3-50 16,-3 3-22-16,-3 12 70 16</inkml:trace>
  <inkml:trace contextRef="#ctx0" brushRef="#br0" timeOffset="11145.73">17383 2261 1831 0,'5'0'582'0,"-1"0"-522"16,4 3-55-16,6 6-1 16,6 4 0-16,6 11-3 15,2 2-2-15,7 12 1 16,3 3-1-16,5 8 1 16,1 2 4-16,3 2-3 0,-1-2 0 15,3-1 0-15,2 1 1 16,-9-5-1-16,-1-2 4 15,-5-5-28-15,-7-6-27 16,1-9 95-16,-3-5-54 16</inkml:trace>
  <inkml:trace contextRef="#ctx0" brushRef="#br0" timeOffset="11592.19">18105 2936 589 0,'-11'3'534'0,"2"-3"-177"15,-1-2-136-15,2-4-35 16,0 1-88-16,-3-1-18 16,1 0 13-16,-2-1-1 15,1-1-2-15,-5 0-21 16,-1 0-1-16,-6 1-14 16,-4 1-5-16,-7 6-18 15,-7 2-9-15,0 8-13 16,11 7-3-16,1 5-6 15,8 5 0-15,12 7 0 16,-7 4 0-16,13 16 0 16,9 4-1-16,2 4 0 0,10-2-1 15,20-8-3-15,3-9 0 16,17-10 4-16,2-7 0 16,5-21 2-16,5-5 3 15,5-14 18-15,-4-8 10 16,-9-7 10-16,-9-8 10 15,-14-9-11-15,1-2-6 16,-14-13-12-16,-4 0-8 0,-15-5-9 16,-7 3-3-16,-19 13-2 15,-7 11-4-15,-26 24-27 16,-20 14-14-16,-30 36-36 16,-15 19-15-16,-17 43 5 15,1 24 46-15</inkml:trace>
  <inkml:trace contextRef="#ctx0" brushRef="#br0" timeOffset="26730.18">16460 3110 1231 0,'4'-24'730'16,"-1"5"-621"-16,-11 0-1 15,-10 12-72-15,-12 3-16 16,-15 12-15-16,-1 7 1 16,-5 10-6-16,3 1 2 15,7 4 1-15,7 0 1 0,10-8 0 16,5-1-1-16,12-7-1 15,2-1 2-15,10-2-4 16,6 4 1-16,5 3 1 16,3-1 0-16,5 5 0 15,1-1 1-15,3 2-3 16,0 2 0-16,-2 3 0 16,-1 3 0-16,-8 1 0 15,-1 2 0-15,-9 0 0 16,-5-3 0-16,-8-7 0 15,-9-5 0-15,-1-4 17 16,-5-5 6-16,-4-3 12 16,-4-1 1-16,-15-3 1 15,-5 1-3-15,-14-3-10 16,2 4-2-16,3-3-9 0,9-2-5 16,19-1-7-16,5-4 2 15,15 0-13-15,4 1-24 16,13 1 24-16</inkml:trace>
  <inkml:trace contextRef="#ctx0" brushRef="#br0" timeOffset="32381.19">16468 1151 1003 0,'-19'7'745'0,"-2"-5"-555"16,3-1-50-16,8-1-64 15,-3-3-29-15,6 0-21 0,7 2-8 16,2-1-7-16,4-2-4 16,5-2-2-16,3 2 4 15,9-4 6-15,5 2 0 16,6-3-4-16,-5-2-3 16,1 2-4-16,-2 0 0 15,-3 6-3-15,4 1 2 16,-3 2-2-16,1 3 0 0,-5-2-11 15,1-1-26-15,-6-5 23 16</inkml:trace>
  <inkml:trace contextRef="#ctx0" brushRef="#br0" timeOffset="32621.55">16513 1271 1639 0,'-12'10'638'15,"1"-2"-593"-15,7-4-19 16,2 4-1-16,4 4-20 0,6 2-1 16,0 9-4-16,3 2-8 15,4 1-26-15,-2 0-23 16,2-7-81-16,-3-1-347 15,-5-1 290-15</inkml:trace>
  <inkml:trace contextRef="#ctx0" brushRef="#br0" timeOffset="32833.06">16414 1680 917 0,'-10'11'784'15,"7"-4"-375"-15,-1-4-283 0,16 0-35 16,2-3-42-16,9-2-34 16,4-7 1-16,3-5-8 15,5-3-1-15,0-8-2 16,2-1 1-16,3-7-44 16,-1-2 144-16,-2 3-87 15</inkml:trace>
  <inkml:trace contextRef="#ctx0" brushRef="#br0" timeOffset="33245.96">16940 1165 1592 0,'-29'-5'653'15,"2"-2"-588"-15,1 4-15 16,4-3-18-16,7 4-15 15,-2-2-13-15,1 2-3 16,5 2 0-16,0-4 0 0,9 4-1 16,2-1 0-16,4 1-1 15,4 3 1-15,1 4-1 16,9 2 1-16,10 2 0 16,-6 0-1-16,10 4-1 15,-7 2 2-15,-1 5 0 16,5 1 0-16,-13 2 4 15,1 2-3-15,-8-2 2 16,-2 1 1-16,-5-4-3 16,-2 2 8-16,-9-4 17 15,-3 2 5-15,-11-1 15 16,-9-6-3-16,2 2-12 16,-7-10-7-16,12-5-14 15,3-8-4-15,2-16-28 16,17-9-19-16,16-27-247 15,20-12 176-15</inkml:trace>
  <inkml:trace contextRef="#ctx0" brushRef="#br0" timeOffset="34214.46">17704 1732 1825 0,'0'2'572'0,"5"0"-554"16,-1-2-4-16,11 4-2 0,5-2-8 15,0-2-3-15,13 0-1 16,3-1 4-16,6 1-3 16,2-4-1-16,-5-1 2 15,-7 3-2-15,-5-4 0 16,-5 6 3-16,-3 1-13 16,-8-3-52-16,-3 0 62 15,-12-10-19-15</inkml:trace>
  <inkml:trace contextRef="#ctx0" brushRef="#br0" timeOffset="34386.74">17849 1810 1903 0,'-22'24'588'0,"5"1"-519"16,4 4-22-16,4 1 3 15,5 0-28-15,10 2-24 16,9-1 2-16,12-4-45 15,1-3-27-15,2-13 426 16,-3-6-302-16</inkml:trace>
  <inkml:trace contextRef="#ctx0" brushRef="#br0" timeOffset="34615.84">17649 2240 1667 0,'-20'21'638'16,"11"-9"-574"-16,5-4-15 16,13-3-3-16,5-5-21 15,17-2-25-15,8-3 1 0,10-9 1 16,8 0 0-16,2-3-1 16,-4-6 2-16,1-2-16 15,-7 0-17-15,-3-4-41 16,-4 4-41-16,-7 6 59 15</inkml:trace>
  <inkml:trace contextRef="#ctx0" brushRef="#br0" timeOffset="34956.85">18350 1466 974 0,'-12'0'884'0,"4"1"-421"15,1 2-377-15,0 2-1 16,11 6-50-16,-1 1-22 15,13 12-13-15,6 8 0 0,3 16-2 16,4 6-1-16,-4 5 3 16,4 8 1-16,-5-6-1 15,-2-2-4-15,0-10-24 16,-2-7-13-16,-7-12-33 16,0-2-8-16,-8-16 43 15</inkml:trace>
  <inkml:trace contextRef="#ctx0" brushRef="#br0" timeOffset="35152.05">18508 1591 1732 0,'-15'0'656'0,"-1"3"-504"15,0 0-34-15,1 5-1 0,3 5-42 16,-4 3-52-16,0 5-13 15,-2 13-27-15,-4 1-18 16,2 19-63-16,5 7-21 16,-1-4 66-16</inkml:trace>
  <inkml:trace contextRef="#ctx0" brushRef="#br0" timeOffset="40560.59">23605 5877 1433 0,'0'-7'717'15,"1"2"-546"-15,5-1-123 16,1 1-8-16,5-2-22 16,8 1-5-16,14 6 9 15,4-1 8-15,14 5 9 16,5 6 1-16,-5 1-9 16,3-1-6-16,-8 3 4 15,-4-7-4-15,-2-1-7 16,-2 3-1-16,-6-6-13 15,-2 4 0-15,-9-6-3 16,0 1-1-16,-9-1 2 16,-7-4 1-16,0 4-27 15,-8-6-27-15,1-6-50 16,2-5-29-16,0-9 81 0</inkml:trace>
  <inkml:trace contextRef="#ctx0" brushRef="#br0" timeOffset="40853.6">24165 5709 1468 0,'0'-6'704'16,"-4"-2"-538"-16,4 4-108 15,-4 0-26-15,1 4-13 0,6 5-16 16,3 0-3-16,17 6-3 16,3 2 3-16,14-1 3 15,2 3-2-15,-1 3 3 16,0-1-1-16,-11 4-3 15,-2 2 1-15,-7-2 2 16,-2 1-2-16,-11-6 0 16,-1-5-1-16,-7 0 0 15,-4-1 1-15,-14 1 3 16,-8 3 1-16,-19 5 1 16,-13-1-3-16,-8 5 3 15,3 1-22-15,-3-2-496 16,9 7 354-16</inkml:trace>
  <inkml:trace contextRef="#ctx0" brushRef="#br0" timeOffset="41814.35">21232 7196 1701 0,'-3'-3'642'0,"-1"2"-532"15,0-4-76-15,-4 1-4 16,-3-4-13-16,-6 2-17 16,-3 5-7-16,-6 7-9 15,-4 7-5-15,-3 8-6 16,4 4 4-16,6 6 5 15,3 0 5-15,15 2 6 16,-1-3 6-16,10-2-2 16,9 0 1-16,9-6-2 15,7 0-4-15,10-11-24 16,2-4-21-16,3-12 28 16</inkml:trace>
  <inkml:trace contextRef="#ctx0" brushRef="#br0" timeOffset="42266.82">21587 6756 1452 0,'4'3'642'0,"1"10"-626"16,2 9-8-16,-6 18 3 16,-3 12 3-16,-8 19 13 15,-3 9 2-15,-3-1-3 16,6-3-3-16,4-12-15 16,1-8-6-16,7-14 1 15,-1-10-3-15,1-17 0 16,0-10 2-16,2-6 7 15,1-9 13-15,6-13-1 16,4-6-3-16,8-12-7 16,3-5-9-16,1 4-8 15,1 3 0-15,-4 13 1 16,2 12 0-16,-4 18 5 0,1 13-3 16,-5 15 6-16,2 8 0 15,-6 5 4-15,0 0-1 16,2-4-2-16,0-3-6 15,1-7-35-15,-2-5-45 16,-3-10 46-16</inkml:trace>
  <inkml:trace contextRef="#ctx0" brushRef="#br0" timeOffset="42439.45">22124 7267 1876 0,'5'4'577'16,"0"2"-519"-16,2 10-60 15,-1 3-9-15,-4 16-41 16,-1 1-19-16,0 0 38 16</inkml:trace>
  <inkml:trace contextRef="#ctx0" brushRef="#br0" timeOffset="42783.63">22127 6943 1990 0,'-3'-7'586'16,"2"2"-525"-16,4 5-57 15,1 2-2-15,8 9-25 16,4 4-19-16,2 7-42 16,-1 1 183-16,-3-2-89 15</inkml:trace>
  <inkml:trace contextRef="#ctx0" brushRef="#br0" timeOffset="42985.09">22460 6769 1779 0,'4'7'621'0,"-4"1"-495"16,2 16-126-16,3 13-3 16,-8 20 0-16,1 8 1 0,-4 6-13 15,-1-3-14-15,5-6-18 16,3-5 25-16</inkml:trace>
  <inkml:trace contextRef="#ctx0" brushRef="#br0" timeOffset="43602.45">22789 7341 1238 0,'21'-11'745'15,"2"-2"-501"-15,-4 1-319 16,-12-6-152-16,0 7-215 16,-2 2-10-16,-10 0 370 15,5 2 284-15,-6-5 236 0,1-2-60 16,6 7-231-16,-5-2-38 16,4 4-24-16,-3 1-19 15,1 0-9-15,5 1-11 16,-4 0-23-16,1 0-9 15,-7-2-7-15,3 2-2 16,-6-2 1-16,-2-2 7 16,1 1 8-16,-7-6 2 0,9 7-2 15,1-3-6-15,-1 1-7 16,6 7-5-16,0-2-2 16,-2 2-1-16,6 2-3 15,-5 3 2-15,3 8-5 16,0 8 4-16,-7 12-2 15,3 7 3-15,-3 1 0 16,8-1-4-16,8-8-2 16,4-6-6-16,16-10-9 15,-4-5 10-15,2-11 6 16,3-7 9-16,-3-13 10 16,3-10 0-16,4-11-4 15,-1-7-3-15,-9-14-2 16,0-3-1-16,-10-12-1 15,-5-2-1-15,-3 2 1 0,-2 8-2 16,-3 20-3-16,0 11 1 16,-2 24 5-16,0 9 3 15,-4 24-1-15,-2 18 4 16,-3 30-8-16,-2 20 3 16,3 17-3-16,3-1 9 15,5-12-58-15,5-10 5 16,11-23 22-16</inkml:trace>
  <inkml:trace contextRef="#ctx0" brushRef="#br0" timeOffset="44705.18">23552 2541 1779 0,'1'-4'581'16,"1"5"-576"-16,2 5-5 0,-2 12 0 15,-2 7 0-15,-3 18 2 16,-4 14 6-16,-7 14-5 16,-1 5 1-16,2 5-1 15,1-8 0-15,6-9 0 16,4-8-1-16,2-15-24 16,2-8-19-16,4-20 23 15</inkml:trace>
  <inkml:trace contextRef="#ctx0" brushRef="#br0" timeOffset="45402.33">23284 2498 1891 0,'7'-7'555'0,"15"7"-543"15,30 9-11-15,6 0 4 16,14 9 3-16,-4 2-6 16,-13 1 1-16,-7 2-3 0,-15 3-5 15,-4 0 1-15,-21-2 0 16,-2-3 2-16,-6-7 3 16,-9-5 0-16,4-5 2 15,0-2 1-15,-5-2-2 16,-1-3 1-16,-4-2-2 15,2 4 2-15,-1-5-16 16,7 6-16-16,5 2-24 16,-2-2-12-16,9 6-14 15,5 0 14-15,12 4 1 16,8-3 1-16,5-3-3 16,-3-5 8-16,-2-6 65 15,-5-3 46-15,-6-5 69 16,2-2 18-16,-7-8-23 15,1 0-28-15,-5-5-38 16,-4 4-15-16,-2 3-24 16,-4 1-11-16,-3 11-5 0,-2 3-4 15,-4 8 6-15,-2 6 2 16,-4 9 5-16,-1 6 1 16,5 6 0-16,3 4-2 15,8-1-1-15,3-4 0 16,9-6-2-16,3-5-3 15,4-12-5-15,1-3 2 16,1-11 2-16,1-2 5 0,1-9-2 16,1-5-7-16,-4 5-16 15,-1-2 0-15,-7 11 1 16,-3 6 12-16,-6 6 5 16,0 3 2-16,-4 10 2 15,1 4-1-15,0 7 9 16,-1 2-1-16,1-1 1 15,0 0-1-15,2-8-42 16,-1-2-23-16,-1-10-288 16,-2-5 221-16</inkml:trace>
  <inkml:trace contextRef="#ctx0" brushRef="#br0" timeOffset="45734.85">24104 2458 1831 0,'4'-11'596'16,"-1"4"-529"-16,2 7-34 0,8 2-10 15,-9 13-20-15,8 12-4 16,-5 7-1-16,-7 8 2 16,0 2 4-16,-6-2-2 0,6-5 0 15,-2-6 2-15,2-13-1 16,0-6-3-16,-1-10 4 15,1-4-2-15,-2-13 2 16,2-5-4-16,6-11-3 16,0-4 0-16,4-4-1 15,1-7-3-15,3 4-7 16,9 1 1-16,3 12-1 16,-1 13 5-16,-7 6 8 15,0 7-5-15,3 4-33 16,0 1-17-16,1 7 32 15</inkml:trace>
  <inkml:trace contextRef="#ctx0" brushRef="#br0" timeOffset="46364.15">24260 2647 1882 0,'9'5'560'16,"14"5"-556"-16,7-2-4 15,-3-7-3-15,1-1-6 16,-3-3-1-16,-4-6 2 16,-2-4 2-16,-3-3 5 0,-1-5-6 15,-2-1-7-15,-2-1-10 16,-2-3-5-16,-6 4 7 16,-4-3-3-16,-9 6 9 15,-6 3 0-15,-7 8 10 16,-1 8 6-16,-2 12 2 15,1 4 5-15,4 9 6 16,3 6 2-16,3 2 6 16,3 2-3-16,12-3-5 15,6-5-1-15,11-5-11 16,5-8-1-16,6-3-5 16,2-7-9-16,-2-12-9 15,2-2-11-15,-5-13-8 16,-2-1 0-16,-5 3 13 15,2 0 5-15,-6 3 21 0,0 3 16 16,-1 6 25-16,-11 0 11 16,3 9-2-16,3 7-6 15,-11 5-23-15,3 4-5 16,-2 9-2-16,-8 0-4 16,3-1-4-16,3 1 0 15,-6-14 0-15,4-4-3 0,10-5-4 16,1-4-3-16,13-7 1 15,-3-4 2-15,1-7 4 16,0 4 3-16,-7 4-1 16,0 5 1-16,-5 6-3 15,0 2 0-15,4 9-2 16,-3-1 2-16,5 5 4 16,-8-6 0-16,0 0-3 15,7 2-15-15,-11-14 89 16,15 0-522-16,4-14 348 15</inkml:trace>
  <inkml:trace contextRef="#ctx0" brushRef="#br0" timeOffset="46552.41">24879 2370 1642 0,'8'-11'650'0,"-1"11"-599"0,-1 7-10 15,-1 14-25-15,-1 12-11 16,-4 19-1-16,-2 8 1 15,0 10-3-15,1-3 4 16,3-9-17-16,4-7-16 16,5-12-23-16,3-13-34 15,3-10-219-15,0-12 214 16</inkml:trace>
  <inkml:trace contextRef="#ctx0" brushRef="#br0" timeOffset="46705.29">24755 2428 2149 0,'32'0'572'0,"23"0"-568"16,16 3 0-16,12-2-1 16,9 2-54-16,4 6 35 15</inkml:trace>
  <inkml:trace contextRef="#ctx0" brushRef="#br0" timeOffset="66301.77">20274 13212 130 0,'2'-5'40'0,"-1"5"-29"16</inkml:trace>
  <inkml:trace contextRef="#ctx0" brushRef="#br0" timeOffset="66480.11">20268 13210 155 0,'-2'-3'61'0,"1"0"-47"15,1 3-3-15,-1-2-5 16,0 2 7-16,-1 0 30 16,2-4 20-16,0 1 35 15,0-3 134-15,0-1-5 0,3 0-3 16,1-1-25 0,0-1-18-16,6 3-63 0,3-2-28 15,9-3-84-15,5-1-435 16,19-10 314-16</inkml:trace>
  <inkml:trace contextRef="#ctx0" brushRef="#br0" timeOffset="68278.02">17068 2246 495 0,'6'-5'383'16,"0"6"-338"-16,-4-1-115 16,2 0 58-16</inkml:trace>
  <inkml:trace contextRef="#ctx0" brushRef="#br0" timeOffset="68919.56">16860 2316 1387 0,'-5'-2'660'0,"5"2"-637"16,6 0-6-16,4 0-1 16,5 0-9-16,4-1-7 15,4-1-3-15,9-1-3 16,0-3 1-16,3-4 5 15,-1-3-4-15,5-5 2 16,-1-2-1-16,9-2 1 16,-1-2 2-16,-5-1 4 15,-4-2-3-15,-8 1 5 16,-9-4-4-16,-1 1 3 16,-2-1-1-16,-5-1 1 15,6-3-1-15,-9-2-1 16,1 1-1-16,-8-4 2 0,-2 3 0 15,-2 5 14-15,-5 1 11 16,-1 6 13-16,-5-1 1 16,-6 0-10-16,1 2-11 15,-6 3-17-15,6 5-1 16,2 10-3-16,-8 3 0 16,-11 6-1-16,-6 4 0 15,-10 6 2-15,5 5-1 16,2 7 0-16,-1 1-1 0,1 6 0 15,-5-3 0-15,11 4-1 16,4 1 1-16,9-5 0 16,5 5 1-16,10 2-1 15,1-1 0-15,3 5 0 16,6 3-2-16,2 2 2 16,8 0 0-16,2-3 0 15,2-2-2-15,11-3 2 16,0-5 0-16,18-3 0 15,6-5 2-15,0-7-1 16,9-2-1-16,11-8 0 16,6-3 0-16,4-4 34 15,-3 1-27-15</inkml:trace>
  <inkml:trace contextRef="#ctx0" brushRef="#br0" timeOffset="77065.18">19558 15323 1188 0,'-20'-12'692'0,"0"2"-638"16,5 1-32-16,-7 1 22 0,4 3 8 15,-4 5 26-15,-2 1 0 16,1 12-21-16,-1 3-17 16,2 9-32-16,4 3-6 15,8 5-4-15,8 4-3 16,12-2-4-16,5-3-2 15,13-5 0-15,3-5-5 16,4-11 2-16,6-3 1 0,-4-12 7 16,1-6 6-16,0-12-3 15,-1-3-10-15,3-9 111 16,-1-6-83-16</inkml:trace>
  <inkml:trace contextRef="#ctx0" brushRef="#br0" timeOffset="77429.31">19765 14967 1421 0,'-3'-6'659'0,"2"4"-612"15,0 2-35-15,-2 12-12 16,-1 8 4-16,-1 21 7 16,-3 10 9-16,-1 19 14 15,-2-3-1-15,2 0-11 0,2-4-2 16,7-13-13-16,0-8 2 15,2-14 2-15,-2-8 1 16,-1-12 9-16,2-3 5 16,4-6 0-16,5-4-3 15,8-11-8-15,0-7-2 16,4-5-5-16,3-2-3 16,0 2-2-16,1 5-2 15,-3 9 0-15,-2 3-1 16,-2 12 0-16,-1 10-1 0,2 12 0 15,-3 5 1-15,2 6 2 16,1-1 2-16,-3-6-13 16,0-1-19-16,-1-5-23 15,-9-6 28-15</inkml:trace>
  <inkml:trace contextRef="#ctx0" brushRef="#br0" timeOffset="77647.19">20210 15488 1898 0,'0'-1'562'0,"3"2"-549"0,0 2-14 16,-3 5-16-16,1 4-2 15,-2 4 2-15,-3-1-1 16,1-3-3-16,-3-3-8 15,4-7-39-15,-1-3-52 16,0-9-407-16,4-4 309 16</inkml:trace>
  <inkml:trace contextRef="#ctx0" brushRef="#br0" timeOffset="77784.65">20213 15341 404 0,'2'-56'522'0,"0"1"156"16,3 9-259-16,-4 13-224 15,0 10-48-15,0 12-48 16,-3 4-18-16,2 6-45 15,0 1-16-15,1 4-28 16,2 6-18-16,1 3-42 16,0 4-22-16,0-3 50 15</inkml:trace>
  <inkml:trace contextRef="#ctx0" brushRef="#br0" timeOffset="78032.93">20517 15074 1433 0,'2'-4'686'0,"-2"0"-553"15,0-3-142-15,3 6-15 16,-1 7-10-16,-2 4 3 16,-5 6 36-16,-3 4 23 15,-3 7 8-15,1 3-5 16,2 9-18-16,-3 2-6 15,10 9-4-15,-3 1-1 0,4 6 2 16,6 1-8-16,-5-4 24 16,1-1-14-16</inkml:trace>
  <inkml:trace contextRef="#ctx0" brushRef="#br0" timeOffset="78588.33">20827 15692 1486 0,'8'-14'726'0,"-1"-12"-500"15,-3-8-226-15,-6-2-62 16,-10-2-13-16,-10 4-16 16,-1 7 30-16,-4 8 88 15,2 6 20-15,-1 14 22 0,-2-1-17 16,3 1-29-16,1 3-7 15,-6-4-15-15,5 7-1 16,2 3 0-16,1 2-1 16,16 8-3-16,1-2 3 15,5 4-4-15,0-2 1 16,3-2 0-16,5 2-1 16,1-3 3-16,7 1 4 15,5 0 16-15,1-5 6 0,8-3 10 16,-1-2 1-16,1-8 1 15,0-6-5-15,-8-8 1 16,-2-11 0-16,-3-10-7 16,-1-10-7-16,-3-17-9 15,-2-4-7-15,-6-13-2 16,-1-5 2-16,0 5-1 16,-1 3 0-16,-2 7 1 15,1 13-1-15,-3 13 2 16,-1 4 2-16,-1 20-4 15,2 2 0-15,-1 11-2 16,2 10-2-16,0 17 3 16,-3 6 2-16,2 32 1 15,1 12 2-15,5 22-2 0,2 7 2 16,4 3-42-16,3-6-25 16,2-13-43-16,2-9-417 15,-4-29 343-15</inkml:trace>
  <inkml:trace contextRef="#ctx0" brushRef="#br0" timeOffset="79172.09">21355 10264 1921 0,'7'-12'562'0,"1"10"-555"16,0 2-7-16,-1 14-5 16,3 5-2-16,1 16 5 15,4 10 2-15,-4 8 2 16,1 3 3-16,-4 2-1 15,-6-4-1-15,-2-4-2 16,-3-4-1-16,-3-10-1 16,2-4-22-16,-3-10-35 15,-6-10 13-15,-7-17 16 16</inkml:trace>
  <inkml:trace contextRef="#ctx0" brushRef="#br0" timeOffset="79434.68">21402 10214 1989 0,'25'-12'569'15,"9"3"-547"-15,7 4-19 0,2 3-3 16,-4 6 0-16,-2 3-2 16,-12 3-1-16,-13-2 0 15,0 3-2-15,-8 2 1 16,-6 1-1-16,-6 3 4 15,-7 3 1-15,-11-2 3 16,-5 3-4-16,-8-4-23 16,4 2-13-16,3 0-28 15,4-4-14-15,18 2-71 16,-4-4 88-16</inkml:trace>
  <inkml:trace contextRef="#ctx0" brushRef="#br0" timeOffset="79782.82">21615 10431 687 0,'38'-17'750'0,"-3"-4"-102"16,-2-1-466-16,-7-4-111 16,-2 5-25-16,-9 4-28 0,-8-2-9 15,-7 8-4-15,-4 3 1 16,-4 6-1-16,-1 3 1 16,1 9 1-16,-1 2-4 15,3 2 0-15,1 2 2 16,4 0-3-16,0-3-1 15,5-4 3-15,3 2-4 16,3-7 1-16,5-2-1 0,6-4 0 16,0-8 0-16,1-4-10 15,0 0 1-15,-3 2-3 16,-6 2 3-16,-3 8 5 16,-3 0 4-16,-7 2 0 15,2 1 0-15,0 4-1 16,4 3 1-16,-4 1 0 15,7 2 0-15,-3-1 0 16,2-2 2-16,-2-3-21 16,-2-4-21-16,0-8 27 15</inkml:trace>
  <inkml:trace contextRef="#ctx0" brushRef="#br0" timeOffset="80046.67">22054 10211 889 0,'13'-10'846'0,"-2"3"-325"0,1 6-377 15,-1 3-85-15,-1 8-23 16,-1 6-31-16,-2 1-4 16,-6 3-1-16,-1 1 2 15,-4-1 0-15,-1-5 1 16,2-4 1-16,-1-5-2 16,4-5 4-16,-2-1 0 0,2-4 0 15,2-4 1-15,1-6-1 16,2-4-3-16,1-9-7 15,-1 2-9-15,5 3-9 16,1 2-9-16,1 11-14 16,5 2-10-16,0 4-31 15,2 1 44-15</inkml:trace>
  <inkml:trace contextRef="#ctx0" brushRef="#br0" timeOffset="80657.19">22253 10340 1085 0,'2'-7'836'0,"4"4"-404"16,5 1-424-16,6 0-4 15,7 2-4-15,-6-6 0 16,6 1 0-16,-5-2 2 16,4-3 2-16,4 0 1 0,0-2 1 15,-3-3-1-15,-12-2-1 16,-2 0-3-16,-13 1-4 16,2 1-4-16,-10 5-8 15,-3 1 3-15,-5 5 3 16,-2 2 1-16,1 6 8 15,4 6 0-15,10 8 1 16,-5 1 0-16,3 3 1 16,4 0-1-16,2 1 0 15,6-1-1-15,8-2 0 16,2-4-2-16,6-8 0 16,12-5-3-16,4-8-4 15,2-9-18-15,0-7-65 16,-6-5-45-16,-3-3-84 15,-5-1-101-15,-3 0 104 16,-1 2 75-16,-2 2 295 0,-2 6 72 16,0 10 72-16,-6 2-89 15,0 10-80-15,2 6-32 16,-5 7-49-16,-3 5-24 16,-6 10-13-16,-6 1-4 15,-5-1-2-15,4 0 1 16,3-9-3-16,0-5-1 15,5-10 0-15,3-3-5 0,3-13-9 16,3-4-17-16,4-5-22 16,0-5 29-16</inkml:trace>
  <inkml:trace contextRef="#ctx0" brushRef="#br0" timeOffset="81358.66">22797 10222 1732 0,'4'-4'646'16,"3"-3"-510"-16,7-3-111 16,-3-3-38-16,0-2-8 15,9-1-1-15,1 1-1 16,4 1 19-16,4 1 4 15,-7 3 3-15,-3 4-3 16,-5 6 0-16,-1 6-1 16,-5 7-4-16,0 6 1 0,-3 11 1 15,0 2 2-15,0 4 2 16,2-1-1-16,1-5 1 16,-2-8-2-16,3-10-12 15,-1-4-7-15,1-21-19 16,1-8 23-16</inkml:trace>
  <inkml:trace contextRef="#ctx0" brushRef="#br0" timeOffset="81618.69">23250 9777 1539 0,'9'9'691'0,"-7"3"-505"16,0 17-209-16,-2 7-1 16,-6 11 3-16,1 2 0 15,5 1 23-15,0-6 2 16,13-2-3-16,3 0 0 16,-3-9 2-16,-5-3-2 15,3-9-1-15,-7-9 0 16,4-6-22-16,1-5-23 0,-9-16 27 15</inkml:trace>
  <inkml:trace contextRef="#ctx0" brushRef="#br0" timeOffset="81797.59">23100 10008 2256 0,'41'-6'575'0,"11"-1"-577"16,11 0-14-16,8 0-46 16,1 0-16-16,3 8-29 15,-11 2 80-15,-29-3 15 16</inkml:trace>
  <inkml:trace contextRef="#ctx0" brushRef="#br0" timeOffset="141775.13">22633 4255 404 0,'-7'0'201'0,"-1"4"-354"16,1 0 36-16,-3 5 67 16</inkml:trace>
  <inkml:trace contextRef="#ctx0" brushRef="#br0" timeOffset="142057.27">22541 4304 239 0,'-16'12'94'0,"0"-1"-65"16,-1 0-20-16,7-3 2 15,-1-3 33-15,4-4 182 16,7 2 109-16,0-2 96 15,2-1-61-15,7 0-218 16,2-3-60-16,8 1-46 16,6 0-14-16,3-3-19 15,6 0-4-15,9-3-3 16,3 2-3-16,18 3-1 16,-1-1-2-16,1 3 2 15,1 0 0-15,-7-3 0 16,3-2-1-16,1 5 1 0,-1-1 0 15,2-3-2-15,-3 0 0 16,-6-4 0-16,-5 0 2 16,-8 3 1-16,-4-1 1 15,-12 3-2-15,-6 2-2 16,-14 8 0-16</inkml:trace>
  <inkml:trace contextRef="#ctx0" brushRef="#br0" timeOffset="143101">20503 12029 1019 0,'-11'2'713'0,"5"1"-536"0,1-3-101 16,4 0 2-16,3 1-9 15,0 1-2-15,-1 0-10 16,-4-2-12-16,0 0-25 16,7 1-10-16,4 1-8 15,4 0 3-15,7 0 17 16,-4-3 1-16,7 0 4 16,6 0 1-16,8 2-13 15,4 3 0-15,4 0-3 16,3 2-5-16,-2 0-4 15,3 1-2-15,-1 0 0 16,1 3-1-16,-3 0 8 16,-9-2 4-16,-1 1-1 15,-4-3 4-15,-4-2-12 16,0 2 1-16,-7-3 0 16,-2 1-4-16,-4 0-1 0,-2-4-18 15,-3-1-42-15,-2-2 42 16</inkml:trace>
  <inkml:trace contextRef="#ctx0" brushRef="#br0" timeOffset="188353.52">16158 518 1017 0,'2'-6'709'0,"1"-1"-581"16,3 5-62-16,3-5-17 15,3 7-40-15,-2 1-4 16,-4-5-5-16,-2 2 0 16,-5 2 4-16,-4 4-1 15,-10 9 8-15,-6 4 4 0,-14 7 3 16,-2 0 6-16,-6 5-2 16,-6-3-1-1,5 0-4-15,-1-2-5 0,3-1-3 16,7 4-1-16,-4 5-3 15,-1 1-1-15,-6 2 9 16,-2 4 1-16,-9 4 2 16,6 1 4-16,-5 6-14 15,-5-3-1-15,1 0-1 16,-5 5-4-16,-3 4 0 16,2 2 2-16,-6 3-2 15,0-6 2-15,7-5-2 16,6-3 3-16,8-6 15 15,3 3-1-15,7 0 3 16,2-4-3-16,9-1-13 0,5-6-1 16,4-6-2-16,3 1 0 15,3-8-1-15,0-2 0 16,-1-3-1-16,5 0 0 16,3-4-1-16,4 0-11 15,4-5-27-15,1-2-20 16,2-6 33-16</inkml:trace>
  <inkml:trace contextRef="#ctx0" brushRef="#br0" timeOffset="188657.54">14658 1518 1191 0,'-4'-16'745'0,"1"3"-623"15,0 7-10-15,5 6-79 16,-2 2-18-16,4 9-15 15,-1 1 0-15,-4 15 0 16,0 2 0-16,-3 11 0 16,-4 4 0-16,1 2 1 15,-3-1 1-15,5-7 4 16,3-6-1-16,6-11-1 16,0-8 1-16,5-4 8 15,2-7 5-15,9-6 15 0,10-9-4 16,15-16-6-16,11-2-4 15,20-10-12-15,15-1-6 16,8 3-15-16,3 6-559 16,-27 3 343-16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16:2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23260 17013 2590 0,'-22'5'-3'0,"-29"13"-5"0,5 4 5 15,-13 3 3-15,8 8 2 16,0 6-2-16,2 3 1 16,9 6-2-16,-2 1 1 15,6 3 0-15,7 3-2 16,12 0 1-16,11 6-4 16,13 9-3-16,8 0 0 15,7 4-3-15,0 0 0 16,7-5-4-16,0-2-2 15,11 0-1-15,2-2-2 0,11-9 4 16,7 3 3-16,14-7 7 16,18-3 6-16,15 1 7 15,6-7 2-15,12-10 4 16,-2-1-5-16,-8-3-4 16,-2-11 0-16,-7-10-2 15,-1-3 2-15,7-5 4 16,-4-3-3-16,-2-7 2 15,-9-8-5-15,-3-15 1 16,0-5 2-16,-14-12-1 16,-6-5 0-16,-16-6-4 15,-6-7 2-15,-7 2 7 16,3-1 8-16,-9-5 11 16,-4 4 10-16,-8 3 8 0,-11 1 3 15,-16 2 0-15,-10 4-6 16,-22-5-14-16,-9 0-7 15,-7 6-14-15,-1 1-4 16,-4 6-2-16,-4 1-3 16,-6 8-3-16,-2-2-3 15,2 4-1-15,-9 2 1 16,-9 3-4-16,-7 7 1 0,-25 2 2 16,11 9-2-16,-3 5 5 15,5 7-1-15,12 9 4 16,2-3 1-16,6 9 0 15,-3 2 1-15,4 4-7 16,0 7-7-16,4 6-7 16,1 3-10-16,6 4-24 15,3-3-17-15,11 3 45 16</inkml:trace>
  <inkml:trace contextRef="#ctx0" brushRef="#br0" timeOffset="6424.42">24447 17198 1741 0,'-1'5'620'0,"-2"-6"-548"15,2 1-55-15,1 3-14 16,0-2-6-16,0 3-2 0,0 3 2 16,2 11 1-16,0 9 0 15,1 20 0-15,1 9-3 16,0 16-3-16,3 5-8 16,-1 7-12-16,1-7-4 15,-3-13-27-15,0-8-28 16,-1-26 56-16</inkml:trace>
  <inkml:trace contextRef="#ctx0" brushRef="#br0" timeOffset="6698.97">24404 17629 1446 0,'-3'4'746'16,"2"5"-483"-16,2 1-300 15,2 4-16-15,3 11-4 16,-2 3-1-16,2 11 44 16,-1 2 17-16,2-4 19 15,-1-4 11-15,1-10 2 16,3-5 2-16,2-12-3 16,-1-4-3-16,9-9 0 0,-1-5 1 15,5-11-10-15,7-7 0 16,1-7-15-16,2-6-25 15,10-6 163-15,6-3-116 16</inkml:trace>
  <inkml:trace contextRef="#ctx0" brushRef="#br0" timeOffset="9360.45">24240 16237 2141 0,'4'2'583'0,"1"-1"-570"16,6 6-51-16,10 11-1 15,1 5 3-15,9 13 26 16,-4 1 11-16,-4 7 7 16,3 6-1-16,1 2 4 0,3-2-4 15,2-3-2-15,-2-2-3 16,4-2-3-16,-1 0 1 15,-4-10 0-15,-2-5-4 16,-16-16-27-16,6-5-22 16,-8-9-32-16,-5-12-30 15,4-20 76-15</inkml:trace>
  <inkml:trace contextRef="#ctx0" brushRef="#br0" timeOffset="9553.67">24694 16229 1779 0,'-11'-8'686'0,"-5"0"-467"16,-9 2-90-16,-7 6-93 16,-6 3-17-16,-7 19-17 15,-3 13-2-15,-9 19 0 16,1 8 1-16,-1 9-3 16,10-2 2-16,11-8-5 15,0-6-9-15,15-13-40 16,2-6-46-16,-7-19 64 15</inkml:trace>
  <inkml:trace contextRef="#ctx0" brushRef="#br0" timeOffset="17151.18">19722 15776 1629 0,'-2'-4'627'0,"3"4"-596"15,-1-4-13-15,0 2-6 16,2-1-7-16,3 0-1 16,4 3-1-16,1 0 2 15,-2-1 0-15,7 3-1 16,-2 1 0-16,7 3-2 15,-1 2-2-15,3-3 2 16,4 3-1-16,6-2-1 16,3-1 1-16,9 4 1 15,4 0-2-15,1-1 1 16,3-2-1-16,-1 0 0 16,1-4 0-16,1-1 0 15,-3-2 1-15,6 4-1 0,-2-1 0 16,4 7 1-16,9 2-1 15,2-3 0-15,1 6 0 16,5 1 0-16,0-1 0 16,-4-2 2-16,2-2-1 15,-2-1-1-15,-8-1 1 16,2-1-1-16,-7 0-1 0,3-4-2 16,0-3 2-16,14-2 1 15,5-8 0-15,-2-3 1 16,-20 0-1-1,-30 6 2-15,1 2-4 16,66-27 2-16,1 0 2 0,-11-4 3 16,-40 13 3-16,-6-1 2 15,-7-1 0-15,-5-3 4 16,-5-3-2-16,-4 0 2 16,-3 1 2-16,-4 1-6 15,-6-3 0-15,-5-1 1 16,-3 0-2-16,-7 1-2 15,0 1 0-15,-5 2-5 16,-4-3 1-16,-3 5 0 16,-4-2 2-16,-2 1 2 0,-7 2 0 15,2-5-1-15,-4 5-3 16,-6-8-3-16,3 5 1 16,-14 0-2-16,0-2 1 15,-2 8 0-15,-3 0-1 16,-9 4 1-16,-1 7 0 15,-4-1 1-15,5 4 0 16,5-1-1-16,-1-2 4 0,3 6-3 16,0-2-1-16,1-1 2 15,3 1-2-15,-10-1 0 16,-4 0-2-16,-1 8 2 16,-5 3 0-16,4 6 0 15,-2 4-1-15,2-1 1 16,2-4-1-16,11 4-1 15,0 2 4-15,2-3 0 16,-2 1-2-16,3-3 3 16,3 0-3-16,-1 0 0 15,-1 0 0-15,0 2 0 16,-2-1 2-16,3 2-2 16,0 4 2-16,3 2-1 15,2 1-2-15,10 1 1 16,9 5 0-16,5-2-2 0,8 4 2 15,1 3 0-15,6-1 0 16,6 9 0-16,0 0 0 16,6 7-2-16,4 4-1 15,2-2 1-15,13 3-2 16,4-2 3-16,2-4-1 16,15 3 0-16,-3-6 0 15,12-3 1-15,2-1 0 0,-2-7 0 16,2 1 1-16,4-10 0 15,5 1 0-15,0-9 3 16,-1-4-3-16,-2-4 2 16,-3-7 0-16,0-4 1 15,-2-4 1-15,-1-1-7 16,-5 0-10-16,6-3-43 16,3 1 169-16,1-8-99 15</inkml:trace>
  <inkml:trace contextRef="#ctx0" brushRef="#br0" timeOffset="20174.1">23198 14874 1887 0,'5'6'598'15,"1"-3"-472"-15,15 10-123 16,-8-5 2-16,8 4-3 16,-1 3 2-16,0 0 4 15,13 9 3-15,2 6 7 16,8 3-1-16,-4 4-3 15,-4 1-6-15,-6-3-3 16,0 1-4-16,-5 0 1 0,-3-4-1 16,-3-4 0-1,-2 0 0-15,-1-6-1 0,-1-1 0 16,-6-7-13-16,-1-7-24 16,-4-5-49-16,-4-8-19 15,-7-18-37-15,5-4-255 16,-2-15 272-16</inkml:trace>
  <inkml:trace contextRef="#ctx0" brushRef="#br0" timeOffset="20420.11">23657 14990 1399 0,'-1'-37'724'0,"1"12"-557"15,0 2-44-15,-9 4-27 16,6 9-3-16,-4 4-24 16,0 3-16-16,-3 8-20 15,-2 5-10-15,-6 12-3 16,-5 3 4-16,-5 15 5 15,-2 3-2-15,-3 3-8 16,0 5-6-16,-5-6-10 16,5 0-1-16,8-7-2 15,2-3 1-15,5-10-2 16,6-4 2-16,-1-6-10 16,3-4-14-16,3-6-54 15,1 1-35-15,-4-4 34 0,4-2 25 16</inkml:trace>
  <inkml:trace contextRef="#ctx0" brushRef="#br0" timeOffset="34111.78">21221 14881 1440 0,'-2'-10'667'0,"1"-4"-609"15,1 3-22-15,0 2-25 16,-3-1-2-16,-3 3 6 16,0 0 3-16,-1 3 5 15,1 2-1-15,-2 4-9 16,-1-1-4-16,0 2-5 16,2 2-2-16,-1-3 1 15,0 3 0-15,3-1 0 16,-4-2 1-16,4-2-1 15,3 1 1-15,-2-1-3 0,-1-1 3 16,1 1 1-16,-3-3 3 16,0 0 6-16,0 2 2 15,0-2-2-15,3 1-1 16,1 0-6-16,-6-2 1 16,-1 1-2-16,-2-2 1 15,-1 0-1-15,0 1 0 16,1-3-3-16,-1 2 3 15,-7-5-5-15,6 2 3 0,-9-2 1 16,-3-1 3 0,0-1-1-16,-3 1 1 0,2-6-1 15,0 1-4-15,4 0 1 16,-1-2-1-16,3 1 1 16,0-1-2-16,-2 3 1 15,-4-3-1-15,0 2-2 16,0 0 0-16,5 2 0 15,-1 1 0-15,-1-3 0 16,3 1 2-16,3 1-2 16,4-1-2-16,7 3-4 15,-1-2-2-15,-6-5 4 16,8 5-1-16,-5-4 8 16,-1-2-1-16,-3 3 0 15,-2-3 2-15,-1 0-3 0,1 2-1 16,3 1 0-16,-1-3 0 15,4 4 1-15,0 1-1 16,1-2-1-16,-1 2 0 16,0-6 1-16,0-1 1 15,2 3 1-15,-1-1 4 16,-2 2-1-16,1 1 0 16,-5-2-1-16,2 1-2 0,-5 1-2 15,1-2 0-15,3 7 0 16,-6-2 0-16,8 3 4 15,-7 0 1-15,-3-2 4 16,11 5-1-16,-6-1 2 16,3 0-2-16,3 3-3 15,-9-4-3-15,3-2-1 16,5 4-1-16,-1 0 1 16,4 0-1-16,0 0 3 15,0 0-2-15,2 1 4 16,-1 2-1-16,5 5 0 15,-3-2 1-15,0-4 0 16,1 2-1-16,-4-4 5 16,0 0-2-16,1 3 0 15,-2-1-2-15,1 2-5 0,0 1 0 16,2-2 0-16,-1 3-1 16,-3-5 2-16,4 4 1 15,-4-5 4-15,3 3 2 16,1 0-1-16,-3-3 2 15,2 0-4-15,-6-5 1 16,-3-1-1-16,6 4-2 16,-6 2-2-16,9 1 1 0,-3 1-1 15,-2 0 0-15,10 0 2 16,-5 1-3-16,6 3 0 16,4 3 0-16,-3-1-2 15,6 4 0-15,-1-3-2 16,-7-1 0-16,7 2-3 15,-5-2 1-15,2 5-12 16,6-2-11-16,-12-2-21 16,7 3-15-16,-5-1-24 15,-5-3 54-15</inkml:trace>
  <inkml:trace contextRef="#ctx0" brushRef="#br0" timeOffset="36111.5">22704 15199 1144 0,'-10'-1'832'0,"2"-2"-453"15,0-2-325-15,-1 3-5 16,-1 0-13-16,0 2-3 16,-3 1-15-16,3 8-6 15,-3 9-12-15,1 6-4 16,3 11 3-16,2 7-1 0,11 3 2 15,2-2-2-15,12 3-1 16,5-1 1-16,5-7-2 16,3 3 1-16,-1-8-1 15,-2-5 4-15,-1-3 2 16,0-5 2-16,-7-6 2 16,-7-2 4-16,-18-5 10 15,2 4 3-15,-17-1 3 16,1 3-6-16,-8 4-7 15,-13-4-7-15,1 2-7 16,-2-3-10-16,3-7-18 16,4-5-26-16,6-16 511 15,4-11-367-15</inkml:trace>
  <inkml:trace contextRef="#ctx0" brushRef="#br0" timeOffset="36290.62">22552 15387 1978 0,'10'-3'593'16,"7"-1"-527"-16,5-3-38 16,5 2-17-16,2 3-10 15,5 2-1-15,0 6-3 16,3 2-22-16,-3 0-13 0,-8 1-47 16,-6-4-23-16,-7 1-256 15,-1-6 233-15</inkml:trace>
  <inkml:trace contextRef="#ctx0" brushRef="#br0" timeOffset="36608.46">23022 15252 1716 0,'-4'2'649'0,"-1"-1"-555"16,-3 9-45-16,-2 7-31 15,0 4-14-15,5 10-4 16,2 0 2-16,6 4-2 15,4 1 2-15,5 0 0 16,6 1-2-16,6-6-2 16,1-1-1-16,2-4-1 15,1-4 3-15,-3-2-2 0,1-1 9 16,-9-6 17-16,0 0 14 16,-6-3 11-16,-6-2 3 15,-3-2-9-15,-11 0-3 16,-11 1-8-16,-3-1-6 15,-13 2-15-15,-2 2-11 16,-4-5-24-16,-1-1-16 0,-3-12-56 16,2-8 10-16,1-15 48 15</inkml:trace>
  <inkml:trace contextRef="#ctx0" brushRef="#br0" timeOffset="36770.43">22859 15311 2285 0,'8'-3'606'0,"24"2"-560"16,9 0-27-16,12-1-10 15,8-1-14-15,-3 3-29 16,2 2-39-16,-1 9 66 16,8 4-20-16</inkml:trace>
  <inkml:trace contextRef="#ctx0" brushRef="#br0" timeOffset="38781.62">22359 15176 267 0,'1'-14'68'0</inkml:trace>
  <inkml:trace contextRef="#ctx0" brushRef="#br0" timeOffset="39108.36">22336 15128 782 0,'-8'0'630'0,"-2"-2"-335"15,8 2-110-15,1 2-94 16,0-2-7-16,5 0-13 16,-7 0-6-16,5 0-12 15,11 3-10-15,-5 5-17 16,7 1-11-16,-4 6-7 15,-1 4-5-15,2 3-1 16,3 3 1-16,5 5-1 16,3 6 1-16,5 8 6 15,-1 5 5-15,-4 9 6 0,2 3 3 16,-5 6-3-16,-3-2 0 16,2 2-9-16,-4-5 0 15,1-4-9-15,-4-5 2 16,-1-7-4-16,-1-8 0 15,-4-17 1-15,2 0-2 16,-2-15-7-16,0-6-12 16,2-10-27-16,-2-17-16 15,-2-28 36-15</inkml:trace>
  <inkml:trace contextRef="#ctx0" brushRef="#br0" timeOffset="39958.4">22425 15129 1592 0,'-15'-14'649'16,"-3"-2"-533"-16,18 0-152 16,7 1-13-16,6 1 16 15,4-1 19-15,15 4 45 16,2 1 12-16,12-2-2 15,9 8-8-15,13-10-17 0,8 5-8 16,14-5-5-16,5-2-1 16,-2 5-2-16,5-2 4 15,4 5-1-15,6 0-3 16,3 6 2-16,6-2-2 16,0 3 0-16,-8-1-1 15,-2 2 6-15,-8 0 2 16,-14-4 2-16,8 5 2 0,-6-1 5 15,-4 1 2-15,-7-1 7 16,-17-4 4-16,-7 4-1 16,-6 0 2-16,-11 1-2 15,-11-1-1-15,-10-1-4 16,-6-1-3-16,-7 2-10 16,-1 0-2-16,0 2-6 15,0 0 1-15,-8 0 4 16,6 3 2-16,-9 2-1 15,-4 4 0-15,4 13-8 16,-5 9 0-16,1 16 0 16,-4 11-2-16,8 18 2 15,-1 8-1-15,4 9-4 16,1 3-1-16,0-3-6 16,0-5-2-16,4-7 2 0,-2-8 2 15,1-16 5-15,-3-7 3 16,0-18 2-16,0-4 1 15,-1-13 2-15,4-4 1 16,-4-11 8-16,-3-4 3 16,-3-4 2-16,-6-2 1 15,-11-6-9-15,-10-2-2 16,-2-3-5-16,-13-6-2 0,-3 5 1 16,-8-1 0-16,-21 2-2 15,-1 8-2-15,-14 7 0 16,-2 1-2-16,-3 6 5 15,-4 6 1-15,5-3 3 16,10 7 0-16,7-1-1 16,3-3-1-16,2 2 2 15,2 0-3-15,-3 1 4 16,1-4 1-16,17 2 4 16,2-5-1-16,17-3-2 15,14 2-4-15,3-5-9 16,3-4-7-16,6-2-21 15,5-3-11-15,7 6-37 16,6-3-15-16,17-13 63 16</inkml:trace>
  <inkml:trace contextRef="#ctx0" brushRef="#br0" timeOffset="40628.03">23467 15039 1393 0,'-2'-2'745'0,"2"2"-518"16,0 0-183-16,-1-2-17 0,1 1-14 15,0 2-3-15,0 2-4 16,1 12 0-16,0 11-4 16,-1 9-2-16,0 20 4 15,0 6 5-15,-2 17 8 16,2 7 5-16,1 5 6 16,-1-1-2-16,1-5-8 15,-2-9-3-15,-1-11-11 16,3-2-2-16,-1-16-1 15,1-6 0-15,2-11 0 16,-2-11 1-16,2-10-10 16,-1 0-13-16,-1-10-21 15,1-7-14-15,2-17-20 16,2-14 497-16,5-28-330 0</inkml:trace>
  <inkml:trace contextRef="#ctx0" brushRef="#br0" timeOffset="41077.71">23743 14924 1095 0,'-2'-6'845'0,"-1"3"-450"16,1-1-326-16,3 2-58 16,-5 1-4-16,-3-2-5 15,1 1-1-15,2 8 1 16,-1 1-2-16,7 15 1 16,-2 1 3-16,6 13 1 15,-5 7 4-15,1 10 8 16,0 8 3-16,-2 4 11 15,8 3 0-15,-7 4 5 16,13 1 3-16,-12-6 0 0,6 1-1 16,-4-10-7-16,-8-9-4 15,11-3-3-15,-5-9 2 16,1-8 3-16,-3-6 2 16,-9-11-4-16,10-2-7 15,2-3-11-15,-2-5-5 16,1-2-6-16,-1492 0-13 15,2967-8-63-15,-1477 0-38 16,-19-17 67-16</inkml:trace>
  <inkml:trace contextRef="#ctx0" brushRef="#br0" timeOffset="43353.07">22514 14992 1297 0,'0'2'741'0,"-4"-5"-511"16,7 5-182-16,-5-2-37 15,0-3 4-15,1 3 1 16,-3-5 4-16,-2 4 7 16,0 0 1-16,-1 0-2 15,-1 0-5-15,1-1-7 16,0 1-3-16,-6-2 1 15,2 0 0-15,-1 0-2 16,4-1 0-16,7 3-7 16,-6-2-2-16,5 0-1 15,-10-4 0-15,-1 2 1 16,5 0 1-16,2 4-1 16,-3-2-1-16,5 2 0 0,-1-1 0 15,-2-1 0-15,7 3 0 16,-4-2 4-16,1 2 2 15,-8-8 3-15,1 2 4 16,0-1 1-16,-3-2-2 16,1 2-2-16,-6-5-3 15,-1-3-5-15,-2 0 2 16,3-2-1-16,-1 1 0 0,3-3 0 16,-3 1 0-16,-2 1 4 15,0-3 0-15,-4 0 6 16,-2-1 4-16,2-1-1 15,-7-2-2-15,4-1-5 16,3 2 0-16,-6-4-1 16,-3-1 2-16,-8-2-3 15,-2 3 0-15,-4-4-3 16,8 1-1-16,-3 0-2 16,-2-6-1-16,-4 2-1 15,3-2 1-15,0-1-1 16,0 3 1-16,4-1-1 15,2 4-2-15,0 1 1 16,3 2-3-16,-1 5 5 16,1 0 0-16,1-2 0 15,0-3 2-15,1 1-2 0,3 0 0 16,0 6 0-16,3 3 0 16,1-1 0-16,-3-2 0 15,6 2-2-15,2 0 2 16,7 4 0-16,5 3-2 15,1 2 1-15,-1-2 0 0,1 3 1 16,2-1 3 0,0 1-2-16,3 5 2 0,1-3-4 15,0 2-2-15,3 4 0 16,-2-7 0-16,2 7 2 16,1-4 1-16,-2 0 1 15,1 3 1-15,0-4 1 16,-4-3 2-16,1 4 2 15,0-5 0-15,-3 2 1 16,4 2-3-16,-1-1-2 16,0 6 0-16,1-1-2 15,-2-2-1-15,-3-1 0 16,1-4-1-16,-1 3 2 16,3 2 1-16,-1-1-1 15,0-2 1-15,-1-2-2 0,4 6 0 16,0 0-1-16,0 0-1 15,5 2 1-15,-2 0 1 16,0 1 0-16,1 0 1 16,-1 0-1-16,0 0 0 15,1 0-1-15,1 1 0 16,5 9 0-16,-1-1-1 16,2 1 0-16,-3 0 1 15,-4-5-1-15,2 5-1 0,-2-2 0 16,0 1 0-16,-1 1-8 15,-1-2-8-15,-1 2-32 16,-2 0-18-16,-1-4-34 16,-1-3-4-16,3-1 8 15,-3-2-8-15,2-1 43 16,3 0 15-16,-1-7 31 16,2 0 11-16,4-5 7 15,-2-3 7-15,3 2 17 16,0-2 9-16,-1 1 17 15,0 0 10-15,3 7-2 16,-2-2-13-16,3 5-10 16,-2 2-4-16,2 2-1 15,0 1-2-15,2-1 7 16,1-1 4-16,1 0-1 0,3 5-3 16,4 2-14-16,1 4-10 15,3 2-7-15,5-1-2 16,-6-1-1-16,-2-2 1 15,-4-1-1-15,-4-5-1 16,4 2 1-16,-2 2 9 16,-12-5-64-16,-1 6 42 15</inkml:trace>
  <inkml:trace contextRef="#ctx0" brushRef="#br0" timeOffset="47057.68">19707 13192 1654 0,'-8'-12'643'0,"2"-8"-580"15,-1-3-35-15,0-2-24 16,-4 0-13-16,6 10-16 16,-3 0 1-16,4 10 5 15,0 2 3-15,-3 2 7 16,1 4 7-16,1 3 2 15,-2 2 6-15,3 2-1 16,4 3 1-16,0 2-1 16,6 1 0-16,9 0 0 0,-1-2 4 15,10-3 2-15,6 3 2 16,3 0 1-16,3 0-3 16,2 0-6-16,-3-1 0 15,0-1-4-15,2 4 2 16,-5-5 1-16,-1 2-4 15,-8-2 0-15,-10-3 5 16,-3-1 8-16,0-1 2 16,-7 1 18-16,-3-2 0 0,-5 1 10 15,-11-1 2-15,-5 3-8 16,-1 2-5-16,-6-1-15 16,-3-1-7-16,0-1-15 15,0 2-25-15,1-7-43 16,4-3-20-16,-1-9 51 15</inkml:trace>
  <inkml:trace contextRef="#ctx0" brushRef="#br0" timeOffset="47252.25">19705 13113 1688 0,'12'0'683'0,"7"-8"-509"16,6 1-112-16,10 3-51 15,-1-3-6-15,3 3-1 0,1-2-4 16,0 4 0-16,8 5 0 16,-3 6-11-16,-8-5-17 15,3 4-52-15,-13-5-14 16,-3-3 51-16</inkml:trace>
  <inkml:trace contextRef="#ctx0" brushRef="#br0" timeOffset="47593.66">20261 13024 1688 0,'-2'0'659'16,"-2"-1"-542"-16,-3 1-82 15,1 3-16-15,-2 6-16 16,-1 5-3-16,5 6 0 16,-1 3 0-16,3 2 1 15,5 7 2-15,2-1-2 16,0 1-1-16,5 2 0 15,-4-6 1-15,0 0-1 16,1-1 3-16,-3-1-2 16,2-1 0-16,-1-1 3 15,1-3 3-15,0-5 8 16,-2-1 8-16,-2-4 6 0,-1 1 3 16,-4-2-3-16,-2-2-3 15,-6 4-9-15,-2 3-3 16,-8-4-9-16,-3 0-1 15,-1-5-18-15,-3-10-23 16,6-5-48-16,-4-14 10 16,3-22 38-16</inkml:trace>
  <inkml:trace contextRef="#ctx0" brushRef="#br0" timeOffset="47762.62">20177 12999 2085 0,'26'-4'606'16,"9"1"-500"-16,8-5-100 16,6 4 0-16,-2 2-20 15,3 3-17-15,-1 9-53 16,-6 2-18-16,9 3 59 16</inkml:trace>
  <inkml:trace contextRef="#ctx0" brushRef="#br0" timeOffset="56660.59">22147 13298 1925 0,'-7'-17'570'15,"-2"-1"-547"-15,-2-3-40 16,-4 5-21-16,-4 2-7 15,0 9 5-15,0 7 15 16,-4 5 23-16,3 5 3 16,4 3-1-16,3 4-10 0,8 4-14 15,5 2-13 1,6-1-5-16,3-4 6 0,3 3 14 16,0-4 6-16,10-2 10 15,1 2-3-15,2-8 0 16,1 1 0-16,-8-3 0 15,-4-4 4-15,-5 2 5 16,-7 0 0-16,-2-1 14 16,-1 3 4-16,-9-2 11 15,-2-3 0-15,-5 2-9 16,-3-5-7-16,1-1-11 16,3 0-11-16,-1-4-29 15,7 1 134-15,-1-1-81 16</inkml:trace>
  <inkml:trace contextRef="#ctx0" brushRef="#br0" timeOffset="57062.69">22353 13298 1695 0,'10'-7'640'16,"-2"-5"-560"-16,-8-4-71 0,-4 3-54 15,-6 1-12-15,-5 6-13 16,4 8 12-16,-2 6 47 16,2 5 15-16,-1 7 7 15,-1 3-1-15,2 3-4 16,2 2-2-16,8-2-3 16,2 0-1-16,5-9 0 15,3-2 0-15,7-5 0 16,-5-9 0-16,10 2 2 15,-1-9 0-15,-1-3 3 16,1-1 1-16,-6-1 7 16,-4 0 3-16,3 5 6 15,-1 2 1-15,5 8-5 16,3 2-4-16,-8 6-2 16,4 3-2-16,-5-1-3 0,-1 2-1 15,0-4-10-15,-1-2-12 16,-3-4-26-16,0-6-43 15,-1-6 53-15</inkml:trace>
  <inkml:trace contextRef="#ctx0" brushRef="#br0" timeOffset="57391.98">22841 13138 1911 0,'6'-11'572'0,"-5"-3"-550"15,0 3-32-15,-2 5-39 16,-8 1-2-16,-3 8 7 16,4 5 10-16,-3 13 30 15,3 6 4-15,3 11 2 16,-3 0-1-16,5 0 1 16,3 3 1-16,0 0-2 15,6 2 1-15,-2 0-2 16,-3-3 1-16,8 0 0 15,-5 1-1-15,1-2 0 16,-1-4 1-16,-5-7-1 16,-11-4 0-16,7-3 2 0,-1-1-1 15,-3-5-1-15,8-2-9 16,-8-10-42-16,1-6-187 16,0-11 162-16</inkml:trace>
  <inkml:trace contextRef="#ctx0" brushRef="#br0" timeOffset="57588.11">22589 13336 2027 0,'0'-2'588'0,"1"-3"-526"16,4 2-58-16,7-1-27 15,5 0-3-15,9 1-4 16,8 2 13-16,9 2 16 15,-4-2-8-15,0 3-39 16,-9-2-21-16,-1 4 38 16</inkml:trace>
  <inkml:trace contextRef="#ctx0" brushRef="#br0" timeOffset="57943.86">22961 13449 1642 0,'10'3'665'0,"3"-2"-536"16,3-3-128-16,-1-4-10 16,4-5-5-16,1-4-2 15,1-5 9-15,0-2 8 16,-5-1 9-16,0-2 3 16,-5 1-1-16,-6-1 1 0,-6-3-3 15,-3 5 4-15,-12 3 3 16,1 7-3-16,-9 11-2 15,-5 4-7-15,-1 10-3 16,-1 3 2-16,3 7 0 16,8 5 1-16,4 7-2 15,2 2-2-15,17 4 0 16,4 0 2-16,18-2 3 16,9 0 2-16,9-7-3 15,2-6 1-15,-1-10-23 16,-3-10-18-16,1-8-37 15,-5-9 401-15,13-9-259 16</inkml:trace>
  <inkml:trace contextRef="#ctx0" brushRef="#br0" timeOffset="58659.22">23544 13228 1558 0,'1'-3'692'0,"-1"-1"-526"16,0 4-146-16,3 3-11 0,0 7-8 15,-1 2-1-15,1 9 9 16,-3 2 5-16,-1 8 6 16,-2 5-1-16,-2-4-7 15,-1-2-6-15,3-9-3 16,-1-9 0-16,4-7 4 15,0-4-1-15,4-2 5 16,0-3 0-16,6-5-2 16,1-4 0-16,2-6-2 15,2-6-2-15,-1-5-3 16,0 0 1-16,4 4-3 16,-2 7 0-16,0 9 0 15,-2 5 0-15,-4 6-1 16,-2 3-1-16,5 9 1 15,0 6 1-15,-3 1 0 16,5 3 0-16,-8-1 1 0,-1-1-1 16,4 1 2-16,-8-4-4 15,5-6-17-15,0-3-11 16,1-7-31-16,6-3-9 16,0-6 3-16,1-3 3 15,3-3 30-15,-2 1 14 16,3-5 24-16,0 0 10 15,-5-3 17-15,-1 2 4 0,-5 3 5 16,-4 3 2-16,-1 7-9 16,-3 3-8-16,0 11-15 15,-4 5-6-15,1 12-2 16,-2 3 1-16,5 2-2 16,3-2 4-16,2-5-2 15,2-5 1-15,-1-9 6 16,3 0 6-16,0-8 16 15,-1-2 7-15,-4-8 1 16,0-3-6-16,-3-5-16 16,1 0-6-16,-2-2-16 15,-1-5-11-15,1 5-24 16,-4-1-15-16,3 7-20 16,5 3-6-16,2 8-11 15,5-1-182-15,4 3 193 0</inkml:trace>
  <inkml:trace contextRef="#ctx0" brushRef="#br0" timeOffset="59137.64">24195 13371 1409 0,'15'0'741'15,"-6"-1"-529"-15,-10-5-96 16,0-2-37-16,-3-2-18 0,-5-2-30 16,3 1-9-16,-3 3-14 15,-5 2-1-15,-2 3-5 16,-4 3-6-16,3 8-14 15,3 4-9-15,-1 7-13 16,10 8 3-16,-2-1 7 16,5 0 6-16,5-1 10 15,2-9 3-15,4-5 1 16,0-6 1-16,4-8 5 16,0-6 3-16,-3-7 19 15,1-5 4-15,1-5 11 16,8-2 5-16,-3-7-1 15,6 1-5-15,-4-6-8 16,-7-5-7-16,12 1-9 16,-4-5-4-16,4 4 0 15,1 2-2-15,-6-1-1 0,-1 6 1 16,-5 6 3-16,-2 5-1 16,-7 11 1-16,-3 3 0 15,-1 8-5-15,-2 1-4 16,-1 10 2-16,-1 6 0 15,0 21 2-15,-1 9 1 16,0 10-1-16,1 9-2 16,-1 0-10-16,2-3-14 0,3-1-40 15,-1-10-23-15,3-6-23 16,2-4-106-16,10-12 144 16</inkml:trace>
  <inkml:trace contextRef="#ctx0" brushRef="#br0" timeOffset="59460.3">24511 13370 1927 0,'8'-5'598'0,"3"-1"-521"16,1-3-37-16,6 8-29 16,-3-4-7-16,5-1 2 15,2 3 3-15,-8-8 1 16,4 2 1-16,-8-3-7 0,-2-2-5 15,-3-3-8-15,-12-4 0 16,-7-1-3-16,-10 3 0 16,-11 6 2-16,6 7-1 15,-2 9 5-15,2 0 3 16,8 13 2-16,4 5-1 16,8 9 1-16,5 6 1 15,14 0 7-15,9-1 3 16,17-6-1-16,14-1 2 0,1-13-18 15,1-6-20-15,1-11 422 16,-6-13-316-16</inkml:trace>
  <inkml:trace contextRef="#ctx0" brushRef="#br0" timeOffset="67902.42">21254 12376 1471 0,'11'11'665'0,"0"0"-576"15,4 1-80-15,1 3-5 16,3 5 5-16,-3 2 11 15,4 6 20-15,-1 0-7 16,4 1-2-16,-3-1-11 0,4 0-14 16,-2-2-3-16,-10-10-2 15,4 4-1-15,-1-8 1 16,-5-3-8-16,5-2-36 16,-5-11-13-16,0-14 19 15</inkml:trace>
  <inkml:trace contextRef="#ctx0" brushRef="#br0" timeOffset="68127.35">21606 12343 1772 0,'-6'-3'607'16,"-6"1"-519"-16,-7 16-84 15,-15 0-4-15,-4 14 3 16,2 0 0-16,-10 12 0 0,10 5 0 15,-1 12-3-15,-1 4 4 16,10-10-1-16,0-1-8 16,10-13-30-16,5-6-11 15,8-11-34-15,2-7 1 16,7-10 48-16</inkml:trace>
  <inkml:trace contextRef="#ctx0" brushRef="#br0" timeOffset="78306.14">20884 9642 1001 0,'1'-7'815'0,"4"2"-466"15,-3 0-247-15,2 4-62 16,1 2-17-16,-1 6-20 16,-2 2-3-16,5 8 0 15,-4 0 0-15,-4 3 5 16,1-6-1 0,0-6 0-16,0 0-2 0,-2 17 1 0,0-4-2 15,6-6 3-15,-3-14-2 16,-3-3 4-16,2 1 0 15,0-4 2-15,1-4-2 16,4-6-3-16,-1-2-2 16,7-2-1-16,3 1 0 15,4 1 0-15,-5-1 0 16,-4 4 1-16,4 4-1 16,-1 4 0-16,3 5 0 0,0 5 0 15,-3 0-1-15,-5 6 0 16,-2 1-2-16,3 5 3 15,-4 5 0-15,1 4 0 16,3-2 0-16,-5-2-13 16,0-6-10-16,5-5-15 15,3-4-20-15,-1-6-7 16,4-4-1-16,-2-5 19 16,-1-2 9-16,-1-3 25 15,0 1 8-15,-2-4 3 16,0 3 7-16,-3-3 8 15,-1 0 5-15,-1 0 11 16,-1 2 2-16,-2 2-11 16,3 5-3-16,-3 4-17 15,0 2-6-15,2 8-5 0,-4 1 6 16,2 8 5-16,3 2 0 16,0 0 7-16,5 2 0 15,0-7-1-15,3-1-1 16,3-5 10-16,-3-6 8 15,2-4 15-15,0-1 10 16,-3-6-4-16,1 2-12 0,-4-3-6 16,-4-3-8-16,-3 0-10 15,0-3-1-15,-4 2-7 16,-2 0 0-16,2 9-2 16,-4 4-5-16,3 6-7 15,-2 0-12-15,0 4-21 16,-2-3-40-16,2-1 55 15</inkml:trace>
  <inkml:trace contextRef="#ctx0" brushRef="#br0" timeOffset="79286.92">21647 9609 1297 0,'2'-4'708'16,"3"3"-559"-16,0 2-138 16,1 2-6-16,0 2 1 15,0 4-4-15,-2 3 5 16,0 1-2-16,-3 4 4 15,-1-3 0-15,0-1-5 16,0 0 0-16,0-6-2 0,0-1-1 16,1-4 3-16,-1-2 1 15,0-2 26-15,1-3 2 16,2-5-1-16,4-3-8 16,5-8-19-16,3-2-3 15,4-4-5-15,0-3 3 16,2 4-3-16,1 4 2 15,-4 10 1-15,2 10 0 16,-5 7 0-16,-6-1 3 0,1 9-3 16,-4 0 1-16,6 12-1 15,0 2 1-15,-4 3 2 16,-1-2-3-16,-6-6 0 16,2-1-20-16,3-6 60 15,-2-6-36-15</inkml:trace>
  <inkml:trace contextRef="#ctx0" brushRef="#br0" timeOffset="79723.01">22078 9632 1387 0,'-3'2'680'0,"0"-1"-578"15,3-1-101-15,2 4-1 16,3-1-5-16,3 1-1 16,1-4 8-16,1-2 7 15,2-7 4-15,0-2-4 0,3-3-2 16,1-4-5-16,-2 0-2 15,-2 1 0-15,-5-5 0 16,-3 4 0-16,-4 0 2 16,-1 2 3-16,-6 12-1 15,-3 1 3-15,-5 13-3 16,-1 3 1-16,-2 7-3 16,2 1 2-16,-2 4-4 15,1-2 0-15,5 2 0 16,2 2 0-16,4-6 4 15,2 1-3-15,3-7-1 16,6 1-5-16,9-5-21 16,4-4-10-16,5-6 22 15</inkml:trace>
  <inkml:trace contextRef="#ctx0" brushRef="#br0" timeOffset="80212.29">22228 9645 1154 0,'4'2'836'0,"1"-2"-417"15,2-2-382-15,7 0-43 16,-5-5-1-16,8 2-2 16,-2-3 0-16,-4-2 8 15,3 1 2-15,-6-4-1 16,4-2 4-16,-3-3-4 15,-2 0 3-15,-6-1-3 0,-1 1 1 16,-1 7-1-16,-6 3-5 16,-4 6 0-16,2 6 1 15,-6 7 1-15,0 4 4 16,1 4 1-16,-2 0-2 16,3-1 0-16,6 3 0 15,6 1 2-15,1-1-2 16,6-2-1-16,2-3 0 15,5-6-15-15,2 0-10 0,12-4-26 16,-1-6 24-16</inkml:trace>
  <inkml:trace contextRef="#ctx0" brushRef="#br0" timeOffset="80679.21">22715 9566 1542 0,'4'-12'699'16,"-2"0"-518"-16,-4-9-158 16,-9-3-12-16,-7 7-14 15,-2-1-9-15,-2 15 0 16,-1 3 5-16,1 5 8 16,0 3 3-16,4 8 1 0,4 3-3 15,2 5 1-15,3 4 0 16,2-5-3-16,3-1 0 15,7-2-2-15,2-9-2 16,5-3 3-16,3-6 0 16,3-10 1-16,3-3 0 15,1-7 2-15,-1-5 2 16,-6-6 0-16,0-5 1 16,-2-4 1-16,-1-5-5 0,-1-4 1 15,2 1 0-15,0-3-2 16,-2 2 1-16,2 12 9 15,-2 6 10-15,-6 14 16 16,0 9 1-16,-3 8-10 16,0 10-11-16,-2 12-14 15,1 17-2-15,-2 14 3 16,-2 7 2-16,5 11-1 16,10-3-3-16,10-4 4 15,-4-7-16-15,9-12-50 16,-8-9 15-16,8-14 15 15</inkml:trace>
  <inkml:trace contextRef="#ctx0" brushRef="#br0" timeOffset="81762.28">21118 10158 1772 0,'1'-2'585'0,"5"2"-573"16,0 0-10-16,7 2 2 16,2 2-3-16,4 8 5 15,-1 3 1-15,3 3 9 16,1 6-1-16,-1 0-3 15,3 6-4-15,0-2-7 0,0 1 1 16,-8-8-2-16,0-2 2 16,-4-6-2-16,-8-4 0 15,7-3-22-15,-1-6-14 16,-3-11 29-16,4-5-8 16</inkml:trace>
  <inkml:trace contextRef="#ctx0" brushRef="#br0" timeOffset="82022.24">21478 10033 1636 0,'-3'-9'647'15,"4"6"-545"-15,-1 4-90 16,-6 6-4-16,-1 15 3 16,-9 7 10-16,-4 9 20 15,-7 4 11-15,3 5-1 16,2 1-9-16,-2-5-22 15,5 0-8-15,3-12-8 16,2 0-3-16,4-9 1 16,4 0-1-16,0-9-1 15,2-5 0-15,3-5-1 16,-2-4-16-16,3 1-35 16,0-2-15-16,1-7 33 0</inkml:trace>
  <inkml:trace contextRef="#ctx0" brushRef="#br0" timeOffset="139035.52">1913 9428 1446 0,'-1'-17'672'0,"7"5"-591"16,4 4-57-16,5 2-20 0,4 4-1 15,4 1 1-15,1-2-4 16,5 2 2-16,3-3 0 16,9-2-1-16,10 0-1 15,10-3 0-15,5-3 0 16,18 0 2-16,-2-6 0 15,5-3 0-15,1 1 1 16,-10-2 1-16,1 6 0 0,-2 4-1 16,1-2 1-16,12 2-2 15,2 2 0-15,3-1 1 16,6 7-3-16,-3 1 0 16,-2-1 2-16,-7 2-2 15,-4-2 0-15,-3 8 5 16,1-1 1-16,15 2-1 15,-5-3 4-15,3 0-3 16,5-2-2-16,-12 0-1 16,0-2 2-16,-4-3-4 15,-7 1 0-15,-8 2 2 16,-1 3-3-16,-3 2 1 16,-6 4-1-16,2 4 0 15,-5 7-11-15,-15 7 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22:43.20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4926 3822 791 0,'-3'-4'770'15,"20"-3"-133"-15,9 5-601 0,10-3-20 16,11 2 1 0,4 0-14-16,6-3-1 0,15 2 2 15,2-3-3-15,5 3-1 16,-6 0 2-16,-9-1-2 16,-2 5 2-16,-9 1-13 15,-3 1-20-15,-13 2-188 16,-7-2 153-16</inkml:trace>
  <inkml:trace contextRef="#ctx0" brushRef="#br0" timeOffset="228.54">5500 3838 693 0,'-13'-3'716'0,"6"-1"-62"15,4 2-572-15,3 2-29 0,2 2-28 16,5 13-21-16,0 7-3 16,-2 19 7-16,0 10 1 15,-6 19-6-15,-5 5 1 16,2 3-2-16,-1-3 0 16,4-10-19-16,1-4-24 15,0 1 24-15</inkml:trace>
  <inkml:trace contextRef="#ctx0" brushRef="#br0" timeOffset="1775.5">5870 4134 1294 0,'21'7'744'0,"0"0"-592"15,1 4-52-15,0 2-3 16,-4 2-47-16,-2 4-2 16,-5 1-12-16,0 3-8 15,-9-1-10-15,-2 0-5 16,-6 1-6-16,-3 1-5 15,-1 2-2-15,-4-1-40 0,2-2 30 16</inkml:trace>
  <inkml:trace contextRef="#ctx0" brushRef="#br0" timeOffset="5617.31">7663 7491 1088 0,'2'-29'761'0,"6"2"-558"16,-8-4-161-16,-6 3-9 0,5 4-6 16,-13 3-7-16,-4 5 0 15,-2 1-4-15,-8 2-3 16,-11 8-6-16,-8 5 1 16,-11 17-7-16,-3 3 1 15,-4 9 0-15,8 0-2 16,2-1-2-16,-7 6 2 15,8 4 0-15,-8-1 2 0,6 9 0 16,11 5 0-16,5 4-1 16,3 2-1-16,12-1 0 15,2-7 0-15,5-1-1 16,13-1-1-16,8-6 0 16,11 0 0-16,20-7 2 15,1-5 0-15,13-4 0 16,2 4 4-16,15-2-4 15,6 3 0-15,-2-5 0 16,3-3-2-16,-8-6 2 16,-3-7 0-16,7-5 0 15,-2-5-2-15,0-10-1 16,7-6-1-16,-1-11 2 16,-3-4 2-16,-4-9 9 15,-7-2 6-15,-9-2 12 0,-8-5 3 16,-4 2 3-16,-5-4-1 15,-15-3-8-15,-10-3-4 16,-9 1-15-16,-13 0 0 16,-10 5-4-16,-4 2 0 15,-20 5 2-15,-4 8-6 16,-15 7-6-16,-7 8-5 0,-14 13-9 16,-8 5-3-16,-1 20-6 15,0 9-21-15,-7 16 35 16</inkml:trace>
  <inkml:trace contextRef="#ctx0" brushRef="#br0" timeOffset="16842.31">14414 4571 580 0,'-2'-1'398'0,"2"1"-345"0,-1 1-49 15,0-4-2-15,-1 2 5 16,1-2 9 0,-1-5 56-16,2 8 68 0,2 0 9 15,-2 1-6-15,-2 1-53 16,-4-2-62-16,0 2-9 15,0 3-4-15,-2 2-2 0,0-1-4 16,-1-3-3-16,-1 0 1 16,-1-1-1-16,1 4-3 15,-1 5 0-15,-1 0 0 16,-1-1-3-16,-4-1 6 16,-2-2-6-16,-5 2 7 15,-4 0-7-15,-4 2 3 16,0 0 0-16,-4-1 3 15,4 4 0-15,-1-2-3 16,0-2 4-16,1 5-4 16,-1 1 3-16,2 5-3 15,-2 1-3-15,1 1 3 16,-1-3-3-16,-1 3 3 16,3 3-3-16,-1-2 0 15,-1 1 0-15,0-1-3 16,-8-2 3-16,-1 2 0 0,-1-2 3 15,-2 1 0-15,4 0 0 16,-1 2-3-16,1 0 0 16,-6-1 4-16,-4 0-4 15,-4-1-4-15,5 2 4 16,3-1 0-16,4 0 0 16,2 1 0-16,-4 2 4 0,3 6-1 15,-2-6-3-15,-1 2 0 16,2 2 0-16,-10-7 0 15,-3 4-3-15,-6-3 3 16,-5-2 0-16,2 2 3 16,0 0 0-16,-3 4-3 15,2-3 0-15,0-1 0 16,0 0 0-16,8 0 3 16,-5 1-3-16,3 5 3 15,4 4-1-15,-6-2-2 16,5 1 0-16,-5-4 0 15,-5-4 0-15,3 3 2 16,-3-4 1-16,1 3-3 16,-1 1 0-16,-1-4 0 15,6 3 0-15,4-1 0 0,6 0 0 16,7 5 2-16,-1-3 0 16,2 2 0-16,1-1-2 15,0-3 0-15,0 1 0 16,2-1 0-16,-10-5 0 15,-2 1 0-15,-2-1 0 16,-6-1 2-16,9 0 1 16,-5-2-3-16,0-2 0 0,6-1 0 15,4 0-2-15,6 0 2 16,2 1 0-16,-3 1 13 16,-5 3 3-16,0 1 1 15,-1-2 1-15,1 0-13 16,-3-4-1-16,2 1-2 15,-9-1 0-15,0-4 7 16,0-2 9-16,1-3 9 16,7-1 8-16,3-6-4 15,2-1-2-15,0-10-9 16,-1 1 0-16,12-4-2 16,-1-4-6-16,11-1 1 15,2-4-4-15,-1 2-5 16,1-4-2-16,0-1-1 15,5 3 1-15,-1-2-2 0,7 1 2 16,7-3-2-16,3 1-2 16,9-5 2-16,1 0-2 15,4-3 2-15,3 0 0 16,-2 2 0-16,6 2 2 16,1 6 0-16,-2 2-2 15,11 3 0-15,-4-3 2 16,10-1-2-16,5 2 2 0,0-4 0 15,2 6-2-15,-6-2 3 16,0 1-1-16,-3 2-2 16,3 0 0-16,-1 3 0 15,-4-3 0-15,5 6 0 16,-10-3 0-16,0-2 0 16,-1-1 0-16,1-4 0 15,2-3 0-15,2 0 2 16,5 2-2-16,3 0 0 15,2 2 0-15,-4-1 0 16,1 1 0-16,-9 1 0 16,-2-1 0-16,10 4 0 15,0-1 2-15,16-2-2 16,3 0 0-16,-1-4 0 0,4 2 0 16,5-3 0-1,2 0-2-15,2-3 0 0,-3-6 2 16,-3 0 0-16,0-1 0 15,2 0 0-15,3 3 0 16,2-2 0-16,8 3-2 16,4 0 2-16,0-2 2 15,5 2-2-15,3 1 0 16,-10-1 0-16,4-1 0 16,-6-3 0-16,-4-4 0 0,3 0 0 15,-1 1 0-15,0 3 0 16,0 0 0-16,-2 3 0 15,-2-5 2-15,-6 4 0 16,-2 2-1-16,-1 3-1 16,-4 0 0-16,3 0 0 15,-1 0 0-15,-5-1 0 16,1 2 0-16,-4 0 4 16,-3-2-4-16,-5 4 0 15,-9-5 0-15,2 6-2 16,3-2 2-16,2 4 2 15,3 1 0-15,-3 0 0 16,-5 3-2-16,-1 1 2 16,1 2-2-16,2 3 0 0,1 1 0 15,-3 2 0-15,0 0-2 16,-6-1 0-16,-6-1 2 16,2 1 0-16,-3 2 0 15,-6-2 0-15,5 4 0 16,-9 1 0-16,-1-2 5 15,6 5-3-15,-4-5 0 16,7 3-2-16,2-1 2 0,-4-1 0 16,2 1-2-16,-2-1 0 15,0 2 0-15,-4-1-2 16,0 3 2-16,5 4 0 16,0-2 0-16,8 5-2 15,-3-5 2-15,0 0 0 16,0 2 0-16,2-1 0 15,6 4 0-15,-4 0 0 16,-3-2 0-16,-3-1 0 16,-1 1 2-16,-1 1-2 15,2-1 0-15,-3 5 0 16,-1-2 0-16,-6-2 0 16,1 1-2-16,-1 2 2 15,-5-2 0-15,2 4 0 16,2 1 0-16,1 0 0 15,1 0-2-15,-4-2 2 0,-3-1 2 16,1 0-2-16,2 2 0 16,-12-2 0-16,4 2-2 15,-9 2 2-15,-4 1 0 16,-2 4 2-16,-4-1 2 16,-5 0-3-16,1-1 3 15,7 1-2-15,-3 0-2 16,0 1 2-16,-1 1 0 0,-4 0-1 15,-5 3-1-15,-10 6 2 16,-4-2 0-16,-16 7 0 16,-2 5-2-16,-11 3 5 15,-6 7-542-15</inkml:trace>
  <inkml:trace contextRef="#ctx0" brushRef="#br0" timeOffset="20538.21">8883 5813 687 0,'15'-4'482'16,"4"4"-382"-16,-1-1-41 16,0 1-25-16,1 0-15 15,0 4-7-15,2 0 13 0,1 1 34 16,1-2 9-16,8-3 1 16,0-1-16-16,4 1-28 15,-1-2-13-15,-1 0 4 16,1-3-1-16,-1-1-2 15,-2-1-1-15,0 1-9 16,-4 3 37-16,-4 0-30 16</inkml:trace>
  <inkml:trace contextRef="#ctx0" brushRef="#br0" timeOffset="21337.33">13027 4059 1157 0,'1'-9'703'0,"-1"7"-652"15,0 0-15-15,1 3-23 16,0 5-6-16,2-4-7 16,4 1 0-16,2 0 0 15,5-2 5-15,10 4 1 16,2-4 5-16,20 0 5 15,9 0 0-15,9-1 4 16,11 0-3-16,4 1-5 16,-4 0 3-16,0-1-8 15,-8 1 4-15,-13 2-4 16,-5 0-5-16,-13 9 220 0,-3 8-178 16</inkml:trace>
  <inkml:trace contextRef="#ctx0" brushRef="#br1" timeOffset="29250.76">9980 10280 1849 0,'-4'-3'607'0,"2"-4"-479"16,6 4-97-16,9-1-32 15,-3-2-1-15,15 2 1 16,-2-1 0-16,7 1 1 15,5-1 2-15,6 0 0 16,-1-1-1-16,0 1 2 16,1 3-3-16,1-1 2 15,-3 0-2-15,2 2 0 16,-1-3 0-16,-5 4 0 16,-3-1-6-16,-13-1-21 15,-6 1-13-15,-9 1-47 16,-9 1-8-16,-11-1 59 15</inkml:trace>
  <inkml:trace contextRef="#ctx0" brushRef="#br1" timeOffset="29468.48">10296 10205 1091 0,'-7'-3'798'16,"0"-2"-528"-16,6 4-157 15,-3 1-61-15,1 1-24 16,4 14-22-16,-3 2-2 15,-1 13-4-15,-1 5 0 0,-1 13 2 16,-2 0-1-16,5 8-1 16,-3-4 1-16,4-7-1 15,1-2-8-15,1-8-17 16,4-3-18-16,0-5 115 16,2-5-64-16</inkml:trace>
  <inkml:trace contextRef="#ctx0" brushRef="#br1" timeOffset="29878.65">10519 10452 1744 0,'0'-5'595'0,"0"0"-582"0,1 1-7 15,8-1-3-15,0 2 0 16,6 1-2-16,0 1-1 16,0 1 4-16,-2 4-2 15,0-2 0-15,-1 2 0 16,0 7-2-16,-3-5 0 16,-6 8 0-16,0-1 0 15,-10 1 3-15,-4 4-2 16,-4 1 2-16,-5-3 0 0,2-2 0 15,2-1-2-15,5-6 3 16,4 1-1-16,5-4 6 16,2-1 0-16,3-2 4 15,3 0 5-15,2-1 4 16,6 0 1-16,3 0-4 16,3-1-6-16,5 1-10 15,0 0-1-15,1 4-24 16,2 3-19-16,-13 6 26 15</inkml:trace>
  <inkml:trace contextRef="#ctx0" brushRef="#br1" timeOffset="31234.35">10997 9336 1073 0,'-11'-8'758'0,"3"-4"-593"16,-2-4-81-16,3 0-46 15,-4-2-15-15,0 0-15 16,-3 2 2-16,-9-3 9 16,3 4 4-16,1 0 10 15,-2 0 0-15,-4 2-6 16,-2-3-4-16,-13 2-9 15,2-1-5-15,-2 6-2 16,-1 3-6-16,-9 3 0 16,-5 3 1-16,-4 2-2 15,3 2 1-15,8 6-1 16,6 1 0-16,6 3 0 0,-2 3 0 16,1 3 1-16,4 4-1 15,0 2 0-15,1 1 0 16,4 4 0-16,3 1 2 15,2 1-2-15,2 2-2 16,3 3 1-16,11 6 1 16,8 7-1-16,1-2 1 15,15 1-3-15,1-6 2 0,12-3-2 16,10-2-1-16,11-5 3 16,4-4-2-16,15-3 3 15,4-3 2-15,10-5-2 16,3-5 1-16,2-8-1 15,5-4 0-15,-5-9 1 16,-3-3 2-16,-9-5 1 16,-9-3 0-16,-7-3 3 15,-4-2 5-15,-5-4 1 16,-7-3 4-16,-8 0 3 16,-4 0 6-16,-18-4 11 15,3 1 7-15,-10-7-5 16,-14-6-4-16,-7-4-16 15,-9-1-7-15,-13-7-7 16,-2 4 1-16,-9 5-3 0,-5 1-1 16,0 11-2-16,0 3 0 15,4 13-1-15,2 3-1 16,-15 9-7-16,-8 9-12 16,-19 17-29-16,-12 14-26 15,-8 17 46-15</inkml:trace>
  <inkml:trace contextRef="#ctx0" brushRef="#br1" timeOffset="43448.8">11489 7299 212 0,'-1'1'75'0,"2"4"-69"16,1-2-3-16,5 1 1 15,1 1-1-15,4-1 36 16,2-2 8-16,3 0 32 16,2-2 119-16,1 2-41 15,3-3-20-15,1 0-60 16,5 3-23-16,2-2-22 16,-2 3-8-16,3 3 48 15,-7-3 18-15,4-3 38 16,-1 2 11-16,0-2-36 0,-1-1-16 15,-5 0-50 1,-1 0-9-16,-4 2-15 0,-3-1-6 16,-4-2-4-16,-1 1-1 15,-4-2-2-15,0 3 0 16,-5 0-2-16</inkml:trace>
  <inkml:trace contextRef="#ctx0" brushRef="#br1" timeOffset="44359.46">14856 4180 609 0,'-6'-10'401'15,"3"-1"-401"-15,-3 2-14 0,-1-4-18 16,2 2 3-16,-3 3 20 16,1-1 9-16,-1 4 11 15,0 3-2-15,-1-2-9 16,4 5 3-16,-1 3-6 16,3 2 1-16,2 5 2 15,1-3 7-15,1 0 27 16,2-1 14-16,4 1 60 15,3-2 17-15,9-1 14 16,0-2 5-16,12 2-29 16,-2-3-19-16,9-2-28 15,8 1-31-15,3-6-19 16,5 3-3-16,-5 0-10 16,-8 2 1-16,-14 6-1 15,-10 3-482-15,-16 3 349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23:41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13224 1356 0,'-5'-7'680'0,"0"0"-595"15,8 6-70-15,4-1-15 16,-3 0-2-16,3 3 0 16,-2-1 0-16,-1 1 2 15,-2-2 0-15,1 1 2 16,6 3-2-16,-7-2 2 0,13 7 0 16,-4-2 0-16,-7-4-2 15,10 1 0-15,-2-2 1 16,6 1 1-16,8 2 0 15,5 0 0-15,-6-2 0 16,3-1 0-16,-2 2-1 16,3-3 1-16,4 1 0 0,2-2-2 15,1-4 0 1,10-4 0-16,-1 0 0 0,7-6 0 16,6 0 0-16,-2 2 0 15,-2-1 2-15,-2 4 0 16,-6 4-1-16,2-1-1 15,5 6 0-15,-4 1 0 16,-7-1 0-16,1 3 0 16,-4-2 0-16,-3-2 0 15,6-1 0-15,-3-3 2 16,-2 3 0-16,0-4 0 16,0-2-2-16,-4 2 0 15,5-1-2-15,-3 4 2 16,2 4 0-16,10 2 0 15,-9-2 0-15,3 3 2 16,0 1 2-16,-7-1-3 0,5 3-1 16,0-3 0-16,9 3-1 15,1-3 1-15,7-3 0 16,5 4 0-16,-7-6 0 16,0-1 0-16,-5-1 1 15,-2-4-1-15,4 8 0 16,-3 4 0-16,-1 3 0 15,0 8-5-15,-10-6 21 0,4 4 17 16,2 1 1-16,2-2 6 16,6-3-18-16,-1-4-20 15,-4-5-1-15,-2-6 1 16,1 0-2-16,-6 0 0 16,1 1 0-16,-12 4 0 15,3 0 0-15,-6-3-16 16,-5 0-27-16,-2-3 30 15</inkml:trace>
  <inkml:trace contextRef="#ctx0" brushRef="#br0" timeOffset="10478.3">6321 14507 1803 0,'0'-19'613'16,"-1"0"-511"-16,4 2-75 0,-6 1-20 16,2 4-7-16,-21 2-14 15,-9 7-3-15,-17 16-6 16,-16 9-2-16,-5 25 20 16,-5 1-1-16,8 3 7 15,7-3 1-15,21-11 2 16,5-6 0-16,22-5-4 15,12-1 0-15,14-2 0 16,21 3-2-16,17-4 2 16,2-4-2-16,9-4 4 15,2-1-2-15,-1-2 2 16,-6 0-1-16,-11-1 2 16,-10-1 5-16,-13 2 5 15,-5 0 5-15,-9-1 16 16,-7-4 9-16,-10 2 22 15,0 0 3-15,-16 2-8 16,-5 2-7-16,-24-1-31 0,-14 3-9 16,-6 4-10-16,-5-2-2 15,7 2 0-15,8-5 0 16,12-7-22-16,14-4-21 16,20-3-62-16,17-2-26 15,31-6 78-15</inkml:trace>
  <inkml:trace contextRef="#ctx0" brushRef="#br0" timeOffset="11951.1">7650 14199 2316 0,'5'4'600'0,"19"6"-556"16,6 4-65-16,3 11-13 15,4 9-7-15,-7 22 18 16,3 5 6-16,-5 19 16 15,-3 1 1-15,-1 4 1 16,-1 0 1-16,1-14-1 16,3-6 0-16,-7-24-4 15,2-6-37-15,-1-19-73 16,-11-16-43-16,7-32 83 16</inkml:trace>
  <inkml:trace contextRef="#ctx0" brushRef="#br0" timeOffset="12144.27">8188 14138 2118 0,'-5'7'680'0,"-6"4"-405"16,-21 17-263-16,-19 15-31 16,-29 33-38-16,-13 17-10 15,-11 20 12-15,5 4 14 16,12-5 38-16,5-5 4 0,21-2-66 15,10-4-39 1,12-11 62-16</inkml:trace>
  <inkml:trace contextRef="#ctx0" brushRef="#br0" timeOffset="13715.25">4611 15883 1381 0,'-32'-8'813'0,"-2"-5"-360"15,0 4-477-15,9 5-10 0,-3-1 10 16,2 4 0-16,12 7 13 16,-6-2 11-16,7 8 0 15,1 1 1-15,0 5-1 16,5 1 0-16,9 5 0 15,4 4 1-15,18 8-1 16,6 8-1-16,3 2 0 16,10 2 0-16,-2-4 1 15,0-2 0-15,-3-5 1 16,-6-5 0-16,-11-9 9 16,-6-4 9-16,-8-5 20 15,-6-2 14-15,-9 4 16 16,-5 0-2-16,-13 1-16 15,-8 0-12-15,-16-4-25 16,-7-1-7-16,-4 0-6 16,-2 3-2-16,5 4-6 0,3-1-9 15,9 3-23-15,9-4-35 16,17 0-52-16,7-2 30 16,10-10 47-16</inkml:trace>
  <inkml:trace contextRef="#ctx0" brushRef="#br0" timeOffset="14071.86">4238 17200 2267 0,'-11'-9'592'0,"14"8"-558"0,9-1-26 15,9 3-11-15,11 8-1 16,7 5-2-16,4 13 3 15,-3 12 0-15,3 9 1 16,-6 7 2-16,-2 1 0 16,0 0-15-16,-8-7-24 15,-2-13-70-15,-3-9-27 16,-7-26 78-16</inkml:trace>
  <inkml:trace contextRef="#ctx0" brushRef="#br0" timeOffset="14262.65">4690 16984 2513 0,'-19'18'635'0,"-1"9"-583"16,-3 3-21-16,-9 19-47 16,-7 16-15-16,-12 25-27 15,-7 15-12-15,-9 17 1 16,-4 2 4-16,5-11-29 15,9-7-26-15,22-25 77 16</inkml:trace>
  <inkml:trace contextRef="#ctx0" brushRef="#br0" timeOffset="24716.88">5770 15846 1969 0,'-15'-2'580'0,"1"-6"-533"16,1 1-42-16,-2-5-9 0,2 1-4 15,-1 4-1-15,-2 4 3 16,-5 3-1-16,4 11-4 15,-5 13-13-15,0 9-9 16,5 14-1-16,4 7 7 16,10-2 11-16,3 0 7 15,13-9 2-15,3-11 1 16,9-9 2-16,2-6 3 16,0-16 1-16,5 3 6 0,-1-8 7 15,-5-7 6-15,-3-7 12 16,-3-4 4-16,-15-7 4 15,-1 0-6-15,-3 0-8 16,-17-5-7-16,-1 4-11 16,-1 0-7-16,-10 3-1 15,7 4-8-15,1 4-15 16,-1 3-5-16,6 12-31 16,3 4-28-16,6 28 58 15</inkml:trace>
  <inkml:trace contextRef="#ctx0" brushRef="#br0" timeOffset="25015.79">6146 15701 1713 0,'-3'0'720'16,"-4"-1"-443"-16,4 2-206 0,2 3-67 15,1 4-16-15,6 20-14 16,-5 12-1-16,3 32 6 16,-1 13 11-16,1 17 11 15,3 1 5-15,-4-9-31 16,0-10-26-16,-2-18-48 15,1-15-29-15,2-22 83 16</inkml:trace>
  <inkml:trace contextRef="#ctx0" brushRef="#br0" timeOffset="25323.15">6417 15821 1921 0,'1'-2'642'0,"0"3"-487"0,-1-1-60 15,-3 2-61-15,-4 5-19 16,-12 6-18-16,-4 7-5 16,0 14-4-16,-8 2 3 15,-6 2 8-15,4-1 2 16,-4-7 4-16,11-2-1 16,12-7 1-16,9 0-2 15,8-7 0-15,9 1 1 0,18 3 0 16,1-6 3-16,13 3-1 15,-1-1 2-15,7-4-3 16,-2 1-2-16,3-7-2 16,-3-3-1-16,-7-3-3 15,2 1-29-15,-3 3 349 16,-15-2-249-16</inkml:trace>
  <inkml:trace contextRef="#ctx0" brushRef="#br0" timeOffset="28296.85">5877 17310 1095 0,'-24'14'845'16,"8"-6"-463"-16,5-2-288 15,12-2-55-15,-1-4-16 0,3-1-18 16,9 2-3-16,8 2 2 16,6 0-1-16,7 0 4 15,0-1-2-15,-1 2-1 16,1-1 0-16,-3-1-3 15,0 1 0-15,3 1-1 16,5 2 13-16,1-3-57 16,1 1-251-16,-14-6 203 15</inkml:trace>
  <inkml:trace contextRef="#ctx0" brushRef="#br0" timeOffset="28911.19">7613 17243 1178 0,'-23'12'780'0,"9"-3"-506"15,2-7-196-15,8 2-50 0,-2-4-1 16,2-4-3-16,4 5 1 15,7 0-3-15,2 1-5 16,6-4-6-16,4-2 3 16,14-6 3-16,12-2 4 15,13 3 6-15,2 0-3 16,-4-3 8-16,-2 1-1 0,2 6-12 16,-1-3-2-1,-12 5-10-15,-2 3-4 0,-16 0-2 16,-8 1 0-16,2 5 2 15,-12-3-21-15,-5 0-48 16,0-1-28-16,-7-12 49 16</inkml:trace>
  <inkml:trace contextRef="#ctx0" brushRef="#br0" timeOffset="29353.5">7669 15771 1346 0,'0'12'910'0,"7"-9"-383"16,4-3-452-16,17 0-82 15,6 0-4-15,2-3 3 16,-3 2 2-16,0 1 6 16,-1 3 1-16,4 3 1 15,5 2 0-15,3 5-1 16,-7-5 0-16,0 2-14 16,-9-1-39-16,-6 4-59 15,-18 2 66-15</inkml:trace>
  <inkml:trace contextRef="#ctx0" brushRef="#br0" timeOffset="49211.65">18128 9234 1063 0,'0'-8'681'0,"5"5"-590"15,-1 0-50-15,-2 2-16 16,4-1-8-16,-1 2 1 15,-2 0 4 1,-2 0 5-16,1 2 0 0,18 2-10 16,-3-1-8-16,7-2-4 15,0 2-3-15,-5-3 16 16,-1-4 2-16,3 1 4 16,0 1 5-16,2-2-15 0,6 4-5 15,5 0-1-15,0-1-5 16,9 1-1-16,3 0 0 15,6 4-2-15,5 0 2 16,7 2-2-16,1 0 2 16,-4 3-1-16,1-1-1 15,-3 4 0-15,2-2 2 16,6-1-2-16,2 0-2 16,-3-7 2-16,-3 0 2 0,-7-4-2 15,-3-1 6-15,-7 3 6 16,-3 0 8-16,2 3 0 15,-2-3 4-15,3-2-8 16,3 1-3-16,0-2-2 16,-4 0-7-16,-5 3-1 15,-5-1 2-15,-8 2-3 16,1 2 8-16,0 1 2 16,-1 1-2-16,-2-1 1 15,7 4-2-15,-9-1-3 16,-1-3 1-16,-10-1 3 15,-5-2 2-15,6 3-1 16,-7-1 1-16,12 3-6 16,-3 0-1-16,0 1-2 15,-3-3-2-15,-6 0 0 0,-1-2-1 16,-8-1-10-16,6 3-28 16,-17 1 26-16</inkml:trace>
  <inkml:trace contextRef="#ctx0" brushRef="#br0" timeOffset="50236.5">15102 12152 1651 0,'-7'-20'630'0,"-1"0"-577"0,7 7-47 16,0 3 0-16,-4 3-5 15,5 3-1-15,-4 5 0 16,4 5 0-16,-1 8 0 15,-8 7 2-15,6 19-2 16,2 12 2-16,5 16-1 16,-1 7 0-16,1 5 2 15,-7 4-2-15,-8 4 2 16,7 6 1-16,4 8 3 16,-3-1 4-16,5 3 2 15,4 1-1-15,2-8 4 16,-1 9-2-16,-4-4-2 15,-2-3 1-15,-6-2-1 16,7-10 0-16,-4-13 5 16,-2-7 2-16,5-13-2 15,-5-12 2-15,4-13-3 0,-4-11-6 16,0-8-4-16,1-5-4 16,5-3-1-16,-1-1-18 15,-5-9-16-15,3-6 20 16</inkml:trace>
  <inkml:trace contextRef="#ctx0" brushRef="#br0" timeOffset="59098.34">11365 3472 1461 0,'-3'-20'644'16,"5"6"-622"-16,1 7-17 15,-6 7-3-15,0 3-4 16,-13 6-1-16,-2 4-1 16,-4 3 6-16,-6 3 3 15,3 11 2-15,0 8 1 0,5 10-5 16,-3 5 1-16,5 5-2 16,0 0 0-16,5 2-1 15,4-1 3-15,6-2-2 16,4-1 2-16,12-8-3 15,8 3-1-15,20-10 2 16,2-4-2-16,20-10 2 16,9-9 0-16,8-9-2 15,8-6 5-15,6-7-3 16,0-4 0-16,-2-11 0 16,-4-2-1-16,-6-7 3 15,-7-9 2-15,3 0-1 16,0-1-1-16,-8 0 5 15,-10 2 7-15,-18-3 15 16,-9-4 5-16,-15-2-2 0,-5-4-9 16,-14-10-5-16,-8-3-5 15,-17-7-6-15,-8 1-2 16,-16 9-7-16,-5-1-2 16,-17 8 2-16,-7 7 0 15,-5 13 6-15,-5 7-1 16,-2 11-1-16,3 6-2 15,2 9-1-15,0 5 1 0,4 14 0 16,7 9-2-16,8 11 0 16,3 4 0-16,17 13 0 15,6 5-1-15,20 13-4 16,13 4 2-16,16 6 8 16,13 3-25-16,9 6 20 15</inkml:trace>
  <inkml:trace contextRef="#ctx0" brushRef="#br0" timeOffset="61754.66">7090 5051 1636 0,'-25'-27'618'0,"4"7"-600"15,2 11-16-15,0 14-2 16,3 17 0-16,-1 8-2 0,1 20 6 16,-3 6-3-16,3 14-1 15,-3 6 4-15,5 11-4 16,4 2 2-16,8-2-2 16,9-5 0-16,13-13 0 15,9-3 0-15,13-4 2 16,7 0 0-16,10-6-2 15,6-3 1-15,1-8-1 16,1-6 0-16,4-9 0 16,-2-7 0-16,6-17 0 15,3-6-1-15,3-15-1 16,-3-9 0-16,-6-12 9 16,-7-2 11-16,-11-13 9 15,-7-7 4-15,2-11-5 16,-6-8-4-16,-16-8-12 15,-7-1-1-15,-20-6 1 0,-10-2 2 16,-20 7 1-16,-9 3-4 16,-26 16-6-16,-13 10-6 15,-19 12 3-15,-6 12-4 16,-9 16 7-16,-2 7-1 16,6 21-2-16,-3 8 0 15,1 12-7-15,3 5-17 16,-2 12-38-16,9 10-136 15,3 14 125-15</inkml:trace>
  <inkml:trace contextRef="#ctx0" brushRef="#br0" timeOffset="64023.78">8843 6520 787 0,'0'-27'699'0,"0"2"-162"16,-7 7-533-16,-6 1 1 0,-13 10-17 15,-8 6-19-15,-16 9 13 16,-6 6 5-16,-8 0 26 15,1 2 16-15,0 1-11 16,2 4-6-16,-4 5-6 16,-6 1-2-16,-5 4-3 15,1 2 5-15,3 6-3 16,6 5 1-16,16 8 3 16,10 6 1-16,19 7 4 15,12 2 5-15,22 1-1 16,13-3 0-16,32-2-8 15,10-9-1-15,24-13-5 16,1-13 0-16,3-19-1 16,5-9-1-16,9-18 20 15,2-6 9-15,-5-16 19 0,-2-4 8 16,-30-9-10-16,-8 0 1 16,-18 2-10-16,-17-2 1 15,-18 2-14-15,-9 1-7 16,-18 1-11-16,0 2-8 15,-27 10-50-15,-20 7 59 16,-30 25-19-16</inkml:trace>
  <inkml:trace contextRef="#ctx0" brushRef="#br0" timeOffset="66360.19">7663 9305 1343 0,'-2'-4'678'15,"-1"0"-618"-15,5 4-40 16,1 0 0-16,4 0-14 15,3 0-1-15,-11-1 12 16,0 0 4-16,1 3 8 16,0-1 0-16,2-1-12 15,0 2-6-15,-3-4-2 16,1 2-6-16,3 7 3 16,2-6-3-16,7 10 1 15,-4 0 0-15,5 4-2 0,2 5-1 16,-3 9 1-16,4 7 0 15,-1 15 0 1,3 4 1-16,7 0-1 0,1-3 0 16,5-16-2-16,1-2 2 15,-2-13 10-15,-2-9 2 16,-4-6 15-16,3-9 9 16,-5-13 17-16,-1-4 1 15,3-20-6-15,-5-12-8 0,7-11-18 16,2-3-3-16,1 5 7 15,-1 4 0-15,-8 10 2 16,-1 4-2-16,-10 13-12 16,0 6-6-16,-5 13-6 15,-2 7-4-15,-1 4-7 16,0 1-1-16,1 4 1 16,0 1-10-16,3 6-67 15,0 7-203-15,-6-9 183 16</inkml:trace>
  <inkml:trace contextRef="#ctx0" brushRef="#br0" timeOffset="67820.67">7703 9399 930 0,'-4'-6'793'0,"-1"-1"-329"16,3 0-453-16,10 3-1 0,1 2-4 15,-4 1-2-15,-3 2-1 16,1 2-1-16,-3 2 2 16,4 1-3-16,5 5 3 15,-3 5-2-15,4 6 0 16,-1 3 1-16,2 5-3 15,-1-2 4-15,4 1-2 16,5 0 0-16,2-1-1 16,1 1 7-16,5 4 4 15,-2-1 1-15,4 8 13 16,-1 1-11-16,0 1 1 16,6 3-2-16,1-1-8 15,-3-2 0-15,4-1-5 16,-10-8 7-16,-7-9 4 15,3-1 4-15,-9-10-1 16,0-1-7-16,-3-5-4 0,-2-4 1 16,-5-1-2-16,-1-4 2 15,-3-8 0-15,-5-4-24 16,-4-18 15-16</inkml:trace>
  <inkml:trace contextRef="#ctx0" brushRef="#br0" timeOffset="68223.28">8243 9290 1586 0,'0'-3'628'15,"0"1"-601"-15,-1 2-23 16,-2 6 3-16,-9 11-5 15,-3 9 0-15,-4 12 1 16,-6 5 1-16,4 12 1 16,-5 1 1-16,-3 8-3 15,-2 4 3-15,-8 0-2 16,3 0-3-16,-8 1 5 16,7-1-1-16,2-1 3 0,0-4-2 15,3-7 5-15,5-3-1 16,-2-12 3-16,3-5 4 15,7-8-5-15,0-6 0 16,11-2-4-16,2-5-3 16,0-4-4-16,6 1 1 15,3-3-2-15,-4-2 0 0,6-1 0 16,-5-4 0-16,2-3-17 16,7 2 30-16,4-16-13 15</inkml:trace>
  <inkml:trace contextRef="#ctx0" brushRef="#br0" timeOffset="74984.3">12244 3769 789 0,'-2'0'551'0,"7"0"-377"16,-3 1-164-16,-2 0-4 15,6 1 0-15,2-1-3 16,7 0 0-16,-1-1 4 16,6 1-1-16,2 0-3 15,6-1 6-15,6 2-3 16,3-1 1-16,4 0-1 16,4 2-3-16,6-2 0 15,8-1 0-15,-1 0 3 0,3-3 1 16,-3-2 5-16,-6-1 10 15,3 2-4 1,-3-2 14-16,-4 3-4 0,6 1 71 16,-6-2-13-16,1 0-13 15,2 0-1-15,-9-3-48 16,0 6-18-16,-12 1-1 16,-4-1-5-16,-9 3-7 15,-4 3-55-15,-11 0 46 16</inkml:trace>
  <inkml:trace contextRef="#ctx0" brushRef="#br0" timeOffset="85598.34">12582 2507 1626 0,'-6'-19'633'0,"5"8"-595"16,3 3-10-16,2-1-10 15,4 0-13-15,2 3-6 16,10 3 1-16,3 1 0 15,4 2 5-15,3 1-2 16,-3 1 0-16,7 5-1 16,-2-2 0-16,0 6 1 0,-3-1-3 15,-6 1 4-15,-4 6-4 16,-2 0 2-16,-3 1-21 16,-5 0-146-16,-2 0 116 15</inkml:trace>
  <inkml:trace contextRef="#ctx0" brushRef="#br0" timeOffset="85959.22">12807 2595 1723 0,'-1'-2'606'16,"1"2"-571"-16,1 10-34 15,-1 5 0-15,0 16-1 16,-2 11 1-16,-1 11 1 15,-1 4-2-15,1 0 1 16,-6-5 0-16,4-2-12 16,3-4-5-16,-2-11-7 15,8-9-4-15,0-12 9 16,-2-7 3-16,0-4 8 16,-1-2 0-16,-1-1 7 15,-5-2 3-15,-1-1 1 16,4 2 0-16,-2-3 5 0,12 3 5 15,-5-1 18-15,-1-3-1 16,12 1-6-16,0-1-5 16,11 1-13-16,6 1-3 15,2-1-2-15,1-2-2 16,-2 1-9-16,0 1-23 16,-6 0 23-16</inkml:trace>
  <inkml:trace contextRef="#ctx0" brushRef="#br0" timeOffset="86480.85">13488 2436 1365 0,'8'-21'767'16,"-5"2"-503"-16,-3 3-229 0,-5 4-6 16,-20 3-26-16,-3 8-8 15,-13 10-2-15,-3 5 6 16,2 11-4-16,3-3 2 15,7 5 4-15,5 3 2 16,13 2-2-16,1-1 2 16,17 1-3-16,9-1 1 15,11 1-2-15,11 2-3 16,-2 0 1-16,2 4 0 0,-1-2 3 16,-1-2 0-16,-2-3 3 15,-4-6 0-15,-8-3-2 16,-2 0 2-16,-5-4-2 15,-5-4-1-15,-3-3 8 16,-4 1 0-16,-14-5 10 16,-7 2 6-16,-14-1 2 15,-7-3 0-15,-7 1-9 16,0-3-6-16,0-5-6 16,5-4-18-16,9-5-50 15,12-5 161-15,9-5-94 16</inkml:trace>
  <inkml:trace contextRef="#ctx0" brushRef="#br0" timeOffset="99750.12">18228 12470 1455 0,'-5'0'703'0,"-4"-2"-567"16,9 1-70-16,-1 0-12 15,1 0-30-15,5 1-11 16,2 0-9-16,-2 0 0 15,0 0-4-15,3-1 0 16,3 2 0-16,-2-1 0 16,4 3 0-16,4 4 4 0,5 4 0 15,6 1 2 1,10 0 2-16,-1-1-3 0,8-2-1 16,5 0 0-16,10 1-3 15,2 0 0-15,15-1 1 16,2-3-1-16,4-1 9 15,6-2 7-15,2 3 9 16,1 0 5-16,-1 1-8 16,-5-4-2-16,-3-2-7 15,3 1-5-15,8-2 2 16,5 0 0-16,-1-2 1 16,3-2 2-16,-1-2-1 15,-4 2-1-15,-6 1-3 16,-8-3 1-16,-3 4-4 15,-3 2 0-15,11 2-5 16,3 4 0-16,2-1 0 0,4-3 1 16,-2-1-2-16,-2-1 1 15,-4-2 7-15,-4 0 3 16,-7-4 3-16,-3-3 3 16,0 0-8-16,9 2-1 15,-4 0 1-15,-3 3-3 16,-4 0 6-16,-7 1 0 15,-1 2 4-15,-4 1 1 0,-2 0-9 16,-3-1-1-16,-7 1-5 16,2 0 1-16,-9-3 1 15,-3 4-2-15,-7-2 1 16,-2-1-1-16,-1 4 0 16,-8-4-2-16,-4 2 0 15,-6-2-13-15,-13-4-61 16,0 4-34-16,-34-10 58 15</inkml:trace>
  <inkml:trace contextRef="#ctx0" brushRef="#br0" timeOffset="122578.41">20776 14230 1297 0,'-5'-1'695'0,"4"-3"-580"15,0-2-92-15,3 0-8 16,0-1 1-16,0 1-1 16,0 1 1-16,5 3 6 15,-2-3-2-15,7 3-6 16,2-2-4-16,7 0-7 16,5 2 1-16,10-1-2 15,3 3-2-15,6-5 1 16,5 1-1-16,1-3 0 15,-1 2 2-15,2 0-2 16,-2 1 2-16,3 4-2 16,2 0 0-16,8 3 4 0,6 3-4 15,4-1 1-15,-1 4-1 16,-1-2 0-16,-2 1 0 16,-3-1 0-16,4 1 0 15,-5-2 2-15,-3 0 0 16,-4-3 2-16,-4 0 10 15,2 1 3-15,-3-2 1 16,-2 3 1-16,2-1-2 0,5-3-7 16,-3 0-2-16,1-1-5 15,-4 0 2-15,-10-1 1 16,3 2 1-16,-1 3 3 16,-2 1 0-16,3 1 6 15,-5-2-2-15,0 0-1 16,1-1-3-16,-7-3-3 15,1 0-2-15,-6-3-3 16,-2 1 3-16,-2 1 1 16,1-1-1-16,-2 2-1 15,-1-2 1-15,2 0 0 16,-2 2 1-16,-3 0 7 16,0-2 4-16,-3 2 2 15,-6-4-2-15,3 5-7 16,-3-1-2-16,-7 0-3 15,3 0 1-15,-5 0-3 0,-3-2 0 16,2 1 0-16,0 1 0 16,3 0 2-16,-2-1 1 15,-1 1 2-15,-1 0-2 16,-4 0-4-16,4 0-1 16,2 0-1-1,-1 0 2-15,0 0 0 0,1 0 0 16,5 0 0-16,2-3 1 0,4 2-1 15,0-2 0-15,7 2 0 16,3 0 2-16,-5 0-3 16,5 1 1-16,-4 1-2 15,-5 0 0-15,2 3 0 16,1 3 0-16,-3-1-1 16,-2 1-1-16,-3 1 0 15,-1-1-2-15,2 6 1 16,-1 1 1-16,2 8 1 15,0 8 0-15,-4 5 1 16,0 4 0-16,0 14 0 16,-3 2 0-16,-1 9 1 15,0 9 1-15,-3 5-2 16,0 7 2-16,0 8 0 0,0 1-2 16,3 3 2-16,0-1 0 15,3 2-2-15,3 2 0 16,-2-3 1-16,4 3-1 15,7-1 0-15,-1 1 0 16,0-6-1-16,2-1-2 16,-6-16 0-16,-1-3 0 15,3-4 1-15,-10-6 1 16,-1 2 1-16,9-1 0 0,-8-6-2 16,11 1 0-16,-3-8-2 15,-13-6 2-15,0 0-3 16,-4-4 0-16,3 5-8 15,2 0-1-15,-3-5-7 16,-2-1-1-16,-3-11 3 16,3-4-1-16,-1-5 7 15,3-4 4-15,-10-5 7 16,3 3 1-16,0-1 1 16,4 1-2-16,-2 3-5 15,-8-6-4-15,4 1-6 16,-7-3 1-16,2-1 2 15,0 0 2-15,-6-4 4 16,-1 2 2-16,-4-3 2 16,-3 0 4-16,0 4 4 0,-1 2 2 15,-1-1 7-15,-4-2-1 16,-12-4 1-16,4 2-6 16,-2 4-2-16,-9-1-3 15,1 6-2-15,-14 2 0 16,-15 2-5-16,1 6 2 15,-4 0 0-15,1-3 2 0,6 0 1 16,2 2 1-16,-9-6-7 16,9 3-4-16,-5-10-7 15,-1-4-1-15,7-6 5 16,-7-5 4-16,3-2 4 16,-1-5 1-16,1 0 12 15,8 0 7-15,6 2 13 16,11 1 2-16,11-4-8 15,-5-6-12-15,3-6-7 16,-1-6-4-16,2-9-1 16,13 1-2-16,2-7 1 15,3-5-3-15,3-2 0 16,-4-4-2-16,-2-8-1 16,2 3 2-16,-2-5 0 15,0 2 5-15,-3-1 0 16,-3-6 4-16,-4-13-1 0,-4-11 1 15,-2-11 1-15,6-4-3 16,4-1 0-16,3 1 0 16,11 6 3-16,3 5 0 15,5 4 1-15,3 7 1 16,0-4-2-16,0 0-3 16,-1-6 1-16,1 1-1 0,1 0 0 15,2 2-2-15,4 8-2 16,-1 0 3-16,3 13-3 15,1 6 4-15,1 13 0 16,1 10-2-16,0 6 2 16,0 8 2-16,-1 5-11 15,-1 0-6-15,0 12-26 16,0-2-14-16,0 11 34 16</inkml:trace>
  <inkml:trace contextRef="#ctx0" brushRef="#br0" timeOffset="124171.25">20863 15886 1729 0,'-6'11'593'0,"5"4"-589"15,1 4-4-15,-3 2 0 16,2 5 0-16,-6 1 0 15,-1 5 0-15,-2 10 1 0,-1 4-1 16,-2 6-5-16,-2 6-5 16,3 10-25-16,0 0-3 15,-1 10 0-15,-4 2 7 16,-7 4 20-16,-3 4 4 16,-9 0 7-16,-2-1 2 15,0-5 13-15,2-4-1 16,-1-5 10-16,2-3-3 0,-6-3-4 15,0-3-3-15,-5-3-6 16,1 1 1-16,-4-2 2 16,-7 2 3-16,-5 5 11 15,-8-2 0-15,-7-1 4 16,-5 4 4-16,-13-10-6 16,7-4 0-16,-1-5 0 15,5-4-7-15,4-2 4 16,-5-1-2-16,-9-5 6 15,-4-5 4-15,-13-4 9 16,-10 4-1-16,-11 2-6 16,-4 3-9-16,-2 1-12 15,9-8-6-15,-8 0 7 16,-3 1 5-16,-7-12 7 16,0 7 1-16,4-1-6 15,4-10-3-15,-1 15-8 0,-10-5-2 16,-13-17-5-16,-1 14-3 15,0-11-1-15,2-4 1 16,0 15-1-16,-6-11 0 16,-2 3 1-16,2 3 0 15,14-10-2-15,3 3 0 0,-2-2 2 16,-8-5 3-16,-17 12 5 16,2 1-1-16,-12 11-2 15,-8 7-1-15,-8-6-3 16,-3 1 0-16,9-13 2 15,20-11 2-15,7-14 1 16,-3-4 2-16,3-9 0 16,-7-5 1-16,15 3-1 15,4-1-2-15,-2-5-2 16,-1 6 1-16,0 0-5 16,1-2 1-16,12-2-1 15,6-7 0-15,-6-4 1 16,-3-8 1-16,8-2 1 15,-3-4-2-15,13-8-2 16,11 3-1-16,-6-6 2 16,2-2 0-16,-4-4-1 0,0-2 1 15,6 1-1-15,5 6 1 16,9 0 1-16,-1 0 0 16,3 6 2-16,3 1-2 15,7 8-1-15,1-1 1 16,10 3 0-16,2 0-1 15,14 2 2-15,5 5-2 16,10 3 0-16,2 4 1 16,4 6-1-16,4 2 0 0,5 3 0 15,7 3 0-15,4 2 0 16,10 7-1-16,3 4-2 16,-2 2 2-16,7 4-4 15,-3-1 4-15,7 2-1 16,6 2 0-16,-1 1-1 15,8 2 0-15,-6 4-3 16,1 4 1-16,2 9-1 16,-7 3 2-16,5 13 4 15,-2-1 0-15,-2 4 0 16,5 0 0-16,3-3 0 16,-4-5 0-16,8-4-4 15,-7-7-8-15,-2-9-26 16,0-2-20-16,-3-6-54 15,-1-3-17-15,-9-11-15 0,2-6 5 16,-10-19 23-16,1-6 29 16,5 0 56-16,-1 2 33 15,2 17 63-15,1 2 32 16,4 11 36-16,3 2-3 16,7 2-24-16,5 4-27 15,10-1-35-15,12-1-10 0,21-6-10 16,14-7-2-16,22-12-9 15,5-2-11-15,7-13 11 16,-3-2-13-16,-2 2-79 16,-4 5 63-16</inkml:trace>
  <inkml:trace contextRef="#ctx0" brushRef="#br0" timeOffset="129215.69">20190 9085 1163 0,'-4'-10'768'16,"2"4"-258"-16,-1 8-500 15</inkml:trace>
  <inkml:trace contextRef="#ctx0" brushRef="#br0" timeOffset="161449.85">16947 13877 864 0,'8'0'591'0,"1"-1"-463"16,7 0-72-16,-1 1-50 15,1 1-3-15,3 1-3 16,2 0 0-16,1-1 6 0,4-2 0 16,1-3 1-1,6 2-1-15,10-1 0 0,3-1 0 16,-3-3-3-16,3 0 7 16,-8-3-4-16,2 1 3 15,5 3 4-15,-5-4-4 16,2 1 16-16,0 2-3 15,3 1 9-15,-3-2 0 16,6 3-15-16,-4-3 0 0,5 0-7 16,5 5 0-16,-7 0 2 15,2 3 2-15,-6 0-2 16,-1 0 0-16,1 0-6 16,6 0 1-16,1 3-1 15,-5-1-1-15,-1 0-3 16,-6 0 1-16,-1-2 2 15,3 2-4-15,-5-1 2 16,3 1 0-16,-4-1-1 16,2 3-1-16,2 2 2 15,1-1-2-15,5 2 0 16,-3-3 0-16,9 0 2 16,-3-3-2-16,0-2 2 15,2 0 0-15,-5 0-1 16,1-2 1-16,4 3-2 15,4 4 0-15,-3-2 4 0,2 3-1 16,-3-2 5-16,-5-3-1 16,3-3 0-16,-2 0-3 15,0-1 1-15,0-1-5 16,0 1 11-16,-1 1 4 16,-1-3 8-16,-3-1 8 15,5 2-2-15,1-1-1 0,1 3-8 16,0 0 0-16,-6 3-10 15,-1-2 0-15,-3-1 0 16,-2 3 1-16,-5-2 6 16,4 4 3-16,-11-1 5 15,-1-1-1-15,4 5-2 16,-7-5-2-16,6 3-4 16,-2 0-4-16,-9-1-5 15,2 1 1-15,-7-1-3 16,-3-1 0-16,1 1-2 15,-5-1-1-15,0 1 0 16,-1-1-1-16,0 0-1 16,2-1 0-16,-3 1-1 15,-1 2-3-15,-5 2-22 16,-4 2-19-16,-5 4 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27:24.9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9342 13933 1452 0,'-6'-4'655'15,"0"-4"-608"-15,3 3-45 16,0-3-6-16,0 1 1 16,1 1 13-16,1 3 27 0,2 2 23 15,3 0 1 1,9-2-22-16,4-1-11 15,11-2-11-15,2 0-2 16,15-1 2-16,1 2-5 0,8-1-6 16,2 3-2-16,-8 1-3 15,0 2 2-15,-1 0-3 16,1 4 1-16,-3 3 1 16,-3 0-2-16,-4 1-2 15,-6-1 1-15,-8-3-5 16,-3 1-11-16,-10-3-27 15,-3-1-14-15,-13-1-175 16,0-1 155-16</inkml:trace>
  <inkml:trace contextRef="#ctx0" brushRef="#br0" timeOffset="243.09">9748 13839 1368 0,'-12'3'712'15,"1"2"-549"-15,2 2-134 16,4 10-27-16,0 5-2 16,2 9 0-16,-2 3 2 15,2 8 1-15,1 4 5 0,0 5-3 16,0 1 2-16,0-2-3 16,1 2-2-16,0-7 1 15,1-2-1-15,0-7-2 16,2-7 0-16,3-10-36 15,-2-3-15-15,2-13 29 16</inkml:trace>
  <inkml:trace contextRef="#ctx0" brushRef="#br0" timeOffset="527.11">9913 14313 1182 0,'5'4'839'16,"-2"0"-424"-16,3-1-371 15,0 7-43-15,3 4 1 16,-2 3 2-16,3 7 0 15,-6 0 10-15,5 5-1 0,-1 5-2 16,-7-5-1-16,3 5-28 16,-2-2-27-16,-3 3 28 15</inkml:trace>
  <inkml:trace contextRef="#ctx0" brushRef="#br1" timeOffset="8685.28">11201 15006 1865 0,'-8'-3'598'16,"2"0"-460"-16,7-1-179 16,5 7-3-16,7 0 13 15,1-1 15-15,1 4 24 16,3-3 9-16,4-1 3 16,4 1 1-16,16 1-8 15,6-1-3-15,5-1-7 16,-5-4-3-16,-10 0 1 15,-5 0-1-15,-8 5 0 16,-2 4-1-16,-3 0-4 16,-2 3-10-16,-7-5-25 15,0 0-14-15,-7-3-28 16,-3-4-25-16,-3 0-230 0,-11-4 213 16</inkml:trace>
  <inkml:trace contextRef="#ctx0" brushRef="#br1" timeOffset="8883.69">11555 15066 1178 0,'-9'-2'778'0,"2"-3"-536"16,4 1-175-16,0-1-20 16,2 3-17-16,1 1-1 15,-1 1-8-15,1 2 0 0,1 10-15 16,-1 7-3-16,2 19-3 16,-2 6 1-16,-3 11 1 15,0 3 0-15,0 1-1 16,3-9-5-16,3-3-18 15,3-5-11-15,2-15-46 16,-1-4-454-16,4-15 315 16</inkml:trace>
  <inkml:trace contextRef="#ctx0" brushRef="#br1" timeOffset="9346.17">11837 15218 1449 0,'-5'0'650'15,"2"-1"-615"-15,-1 1-26 16,4 0 2-16,1 0 7 16,-3 1 29-16,2 0 11 15,4 2 0-15,3 1-11 16,7 0-25-16,-5 2-7 15,1-1-10-15,-1 0-2 0,-3-1-1 16,3 0 0-16,-4 1-1 16,-3-1-1-16,0 4 1 15,-3-3 4-15,-1 2 3 16,-3 3 1-16,-2 2-1 16,-1 2-2-16,-2 5 2 15,0-2 0-15,-7-3 1 16,6 0 1-16,7-2 7 15,-3-2 2-15,6-3 11 16,4 1-1-16,-3-6 5 16,7 3 3-16,13 1-2 15,-4-6 0-15,11 4-8 16,1 2-6-16,0-5-12 16,3 3-4-16,-1 1 0 15,-4 0-14-15,-5 17-67 0,-5 9 555 16,-33 19-386-16</inkml:trace>
  <inkml:trace contextRef="#ctx0" brushRef="#br2" timeOffset="19984.13">11934 15876 1542 0,'-15'-8'694'0,"-2"2"-539"16,3-2-93-16,4 3-16 16,1-3-6-16,-1 1-4 15,5 4 3-15,5 3 4 16,0-1-9-16,1 2-17 16,5 2-7-16,-1-1-10 15,8 4 3-15,17 1 6 16,2-5 8-16,12-4 9 15,1 0-1-15,1-4-8 16,1 0-6-16,0 5-7 16,0-4-3-16,1 5 1 15,-1 3-1-15,-6 1-1 16,-7-2 1-16,-7 0-1 0,-5 0 1 16,-6-3-1-16,-3 0 0 15,-6-3-35-15,-3-1-32 16,-11 5-53-16,-10 0 609 15,-9 0-396-15</inkml:trace>
  <inkml:trace contextRef="#ctx0" brushRef="#br2" timeOffset="20264.2">12212 15792 1735 0,'-10'-1'618'0,"4"2"-561"15,1 3-30-15,-2 4-23 16,3 7-2-16,-3 5 0 15,2 7-1-15,4 8 4 16,-3 7 0-16,0 12-1 16,2 3 0-16,-6 3-3 15,0 1 2-15,1-4-2 16,1 2 1-16,3-9-1 16,1-3 1-16,1-12 1 15,-1-8-3-15,5-7 0 16,-1-8-3-16,2-6-3 15,2-4-9-15,0-6-32 0,2-6-15 16,10-13-277 0,-5-10 232-16</inkml:trace>
  <inkml:trace contextRef="#ctx0" brushRef="#br2" timeOffset="20889.13">12476 16135 1427 0,'-1'5'718'0,"0"-5"-520"16,2 0-162-16,4 0-31 15,0 0 2-15,2-2 3 16,0 1 4-16,-1 1 8 16,3 3-1-16,2 1-7 15,0 2-3-15,1 1-11 16,-2 0 0-16,-4-1 0 16,-3 1-3-16,-4 2 3 0,-3 2 0 15,-7 4 6-15,-3 3 3 16,-8 1 4-1,-3-2 0-15,0 4 7 0,2-4 5 16,5-6 8-16,3-1 1 16,3-9-7-16,4 2-10 15,6-1-12-15,1-2-4 16,1 0-1-16,0 2-1 16,3 0 0-16,5 1 2 0,4 5 0 15,5 1-1-15,0-4 3 16,5 3-2-16,3 2 0 15,-1 0 0-15,-1 5 0 16,0 2 0-16,-2-4-1 16,1 2 1-16,-9-2 0 15,-4 0-1-15,-2 0 3 16,-12-4 4-16,-2 4 14 16,-2 0 9-16,-11 3 7 15,-1 2 1-15,-9-1-15 16,-4 4-5-16,-4-6-10 15,-2 0-8-15,-2-1-28 16,-9-3-39-16,-5 12-311 16,-12 6 256-16</inkml:trace>
  <inkml:trace contextRef="#ctx0" brushRef="#br0" timeOffset="50482.65">10351 1264 1216 0,'-26'0'736'15,"7"0"-638"-15,8-2-5 16,4 2-26-16,5 1-41 15,1-1-12-15,3 1-8 16,3 1-6-16,10 2 0 16,2-3 0-16,9 5 2 0,8-2-1 15,6-6 3-15,3 2 0 16,2-9-3-16,-3 1 5 16,-6 2-4-16,1-3 1 15,-3 3-3-15,-1-1 2 16,-2 3-11-16,-6 4 58 15,-8 3-40-15</inkml:trace>
  <inkml:trace contextRef="#ctx0" brushRef="#br0" timeOffset="50762.65">10606 1399 1654 0,'-13'1'633'16,"4"-3"-596"-16,4 1-8 16,3 0 1-16,2 2-18 15,1 2-7-15,2 8-5 16,1 6 0-16,1 7 1 16,-1 6 0-16,-1 5-1 15,-1 4 2-15,-1 1-2 0,0 1-2 16,2-2-12-16,-1-5-9 15,0-5-20-15,1-4-23 16,-2-5-201-16,-1-6 185 16</inkml:trace>
  <inkml:trace contextRef="#ctx0" brushRef="#br0" timeOffset="50984.31">10406 1950 1256 0,'-27'9'751'0,"20"0"-562"15,5-5-47-15,0-4-71 16,2 1-20-16,2-1-28 16,10 0-10-16,2 0-5 15,11 1-1-15,-2-3-4 16,6 2 3-16,6 2-6 16,-5 1 1-16,8 1 0 15,-6-5 0-15,5-2 2 16,3-5-17-16,4-5-34 15,2 1 33-15</inkml:trace>
  <inkml:trace contextRef="#ctx0" brushRef="#br0" timeOffset="51417.6">11101 1368 684 0,'-14'-14'622'15,"3"-1"-305"-15,0-3-49 0,3 2-203 16,-1 4-21-16,2 0-3 15,1 9 10-15,1 1 11 16,3-1-2-16,2 3-15 16,4 0-16-16,4 8 14 15,4 1-3-15,6 13 8 16,3 4 9-16,6 6-22 16,1 6-8-16,4-1-11 15,1 1-7-15,-3-6-2 16,3 0-7-16,-1 0 2 15,0-3 1-15,6 3-3 16,-6-3 3-16,-2-2-3 0,-6-2-13 16,-9-9-34-16,-1 2-17 15,-4-12 99-15,-5-8-42 16</inkml:trace>
  <inkml:trace contextRef="#ctx0" brushRef="#br0" timeOffset="51641.69">11337 1403 1511 0,'-18'-13'697'0,"5"2"-552"15,3-2-60-15,2 4 2 16,-4 4-29-16,11 1-27 16,-1 8-12-16,-5 8-18 15,7 10-1-15,-20 23 0 16,-3 13 0-16,-1 31 0 15,-7 5 3-15,7 8-1 16,3-7-21-16,5-18-58 16,6-7 52-16</inkml:trace>
  <inkml:trace contextRef="#ctx0" brushRef="#br0" timeOffset="57300.39">3082 3519 1483 0,'7'-1'644'0,"9"1"-621"16,4 1-6-16,6 0-5 15,6-1 1-15,0-3 3 16,6-1 6-16,4 3 6 15,0-2-9-15,7 4-9 16,-2 1-7-16,-6 3-3 16,-1 1 0-16,-13 4 6 15,-2 1-15-15,-7 3 111 16,-4-5-77-16</inkml:trace>
  <inkml:trace contextRef="#ctx0" brushRef="#br0" timeOffset="57537.05">3449 3511 1328 0,'-2'1'684'15,"-4"0"-606"-15,13 6-56 16,3 10-13-16,-11 0-3 16,12 22-4-16,-5-2-2 15,0 10 0-15,-5 1 1 16,1 0 1-16,-1 4 2 15,0-2-2-15,7 1 3 0,-7-9-3 16,0 0-2-16,3-5 2 16,-4-5-19-16,6-4-549 15,4-7 376-15</inkml:trace>
  <inkml:trace contextRef="#ctx0" brushRef="#br0" timeOffset="58046.96">3608 3554 1589 0,'0'-13'627'0,"3"12"-609"15,4 0-7-15,4 2-6 16,0 0-3-16,6 3-2 15,2 5 0-15,-2-3 0 16,0 1 2-16,4 7 0 16,-1-5-2-16,1 6 2 15,2 3-2-15,-5-6 0 16,-2 2 0-16,1 1 0 16,-2-2 0-16,-5-1 0 15,-1-1 1-15,2 1 1 16,-2 2 0-16,-1-6-2 15,4 1 2-15,-4-4-2 16,-1-1 0-16,4 1 2 16,1 1-2-16,-4-5-11 15,1-1-13-15,9-4-70 16,8 0 63-16</inkml:trace>
  <inkml:trace contextRef="#ctx0" brushRef="#br0" timeOffset="58526.35">3397 4217 1331 0,'-1'-9'692'16,"0"1"-619"-16,7 4-15 16,-4-5-29-16,2 4-14 15,3 2-8-15,-7-2 4 16,5 3 11-16,3-1 1 16,6 1-1-16,5 1-4 15,5-3-4-15,1-3-2 0,3-2 0 16,3-4-2-16,1 2-4 15,-2 2-3-15,-5 3 3 16,1 6-12-16,-3 2-40 16,3-1 166-16,9-3-105 15</inkml:trace>
  <inkml:trace contextRef="#ctx0" brushRef="#br0" timeOffset="59077.66">3773 3578 978 0,'-1'-7'670'0,"1"1"-518"15,0 5-72-15,-1-2-35 16,0 2-19-16,1 1 17 16,0-5 4-16,3 5-3 15,2 0 1-15,7 10-19 16,2 3-8-16,7 8-7 16,2 5-4-16,0 5-1 15,4 3-1-15,6 4 15 16,-3-1 0-16,5-4-5 15,8 5 15-15,-7-1-11 16,6 0-4-16,-4-3 3 16,-8-7-11-16,-2-7-3 15,-4-5 0-15,-6-6-2 0,-3 1-1 16,-8-3 1-16,0-3-10 16,-7-3-23-16,-3-5 312 15,-3-17-221-15</inkml:trace>
  <inkml:trace contextRef="#ctx0" brushRef="#br0" timeOffset="59377.87">4183 3450 1499 0,'-3'-13'639'0,"2"10"-612"16,-6 3-9-16,-9 12-3 16,-5 11-8-16,-11 24-4 15,-8 4 1-15,0 16 0 16,-3-2-2-16,3 4 14 16,5 7 0-16,-1-2 2 15,1 3 2-15,1 0-14 16,-4-4-3-16,7-6 1 0,4 2 0 15,1-6 6-15,2 2-15 16,9-9 5-16</inkml:trace>
  <inkml:trace contextRef="#ctx0" brushRef="#br0" timeOffset="60299.49">1197 5714 1744 0,'1'-3'599'0,"-1"1"-584"16,1 2-2-16,5 2-11 15,2-1-2-15,21 6 1 16,1 1 0-16,8-1 0 15,5 4 1-15,-1-5-1 16,4 3-1-16,-2 4 0 16,-2-2-1-16,-7 2-15 15,-2 0-11-15,-18-2-45 16,-7-2 39-16</inkml:trace>
  <inkml:trace contextRef="#ctx0" brushRef="#br0" timeOffset="60491.23">1314 5952 1511 0,'-5'0'670'0,"3"3"-586"16,5 11-50-16,1 4-20 0,-4 19-12 16,-2 9 0-16,-6 12 1 15,2 5-2-15,6 2-1 16,1-4-22-16,7-10 50 15,-2-9-26-15</inkml:trace>
  <inkml:trace contextRef="#ctx0" brushRef="#br0" timeOffset="60704.48">1183 6468 1583 0,'-1'-3'645'15,"2"0"-568"-15,4 3-65 16,3-3-5-16,12 2-4 16,3-2-3-16,13 1 9 15,7 0 3-15,2 1 1 0,2-2 1 16,-1 3-9-16,0 1-1 16,2 5-21-16,-5-1-21 15,-6 0 26-15</inkml:trace>
  <inkml:trace contextRef="#ctx0" brushRef="#br0" timeOffset="61101.27">1840 5725 1726 0,'11'-3'601'0,"1"3"-580"15,5 6-18-15,2 11-2 16,0 9 0-16,-1 8 1 16,1 15 0-16,-1 2-2 15,-1 5 0-15,-1-1 1 16,-5-2-1-16,9 1 0 16,-2-9 0-16,-3-4 0 15,0-9-3-15,-7-9-14 0,-6-11 220 16,11-4-157-16</inkml:trace>
  <inkml:trace contextRef="#ctx0" brushRef="#br0" timeOffset="61312.11">2088 5655 2074 0,'-18'7'568'0,"-11"29"-566"16,-19 14-2-16,-19 42 1 16,-9 10 1-16,-2 27-2 15,-2 4 0-15,4-9-4 16,5-1-32-16,11-1-466 16,9-5 344-16</inkml:trace>
  <inkml:trace contextRef="#ctx0" brushRef="#br0" timeOffset="62175.59">722 9686 1648 0,'-9'-3'648'15,"7"0"-582"-15,-2 2-27 16,8 2-20-16,6 2-10 16,2 3 8-16,0 1 9 15,6 3 13-15,4 4 6 0,4 9-11 16,7 7-5-16,4 10-14 15,-4 2-7-15,-2 3-6 16,-1 3 0-16,-3 0-1 16,0-1 5-16,-6-5-36 15,-4-7-28-15,-5-12 485 16,2-4-355-16</inkml:trace>
  <inkml:trace contextRef="#ctx0" brushRef="#br0" timeOffset="62389.66">1094 9524 1819 0,'-13'-8'664'0,"3"9"-366"16,-8 21-298-16,-13 14-8 15,-16 37-18-15,-12 21-1 16,-5 19 0-16,-4-1 7 15,4-8 25-15,6-11-11 16,9-11-61-16,8-2-111 16,13-12 109-16</inkml:trace>
  <inkml:trace contextRef="#ctx0" brushRef="#br0" timeOffset="67191.9">17512 3207 1446 0,'2'-17'650'0,"9"2"-619"15,4 3-9-15,7 6-8 16,2 1-7-16,6 3-1 15,2 2 5-15,2-5 9 16,0 4 0-16,9 1-2 16,3 6-7-16,3-1-6 15,0 3-1-15,-11 0-1 16,-6-3 1-16,-10 5-24 16,-4-1-31-16,-12 1 33 0</inkml:trace>
  <inkml:trace contextRef="#ctx0" brushRef="#br0" timeOffset="67396.13">17776 3243 1374 0,'-6'-2'684'16,"3"4"-610"-16,-1 2-27 16,1 8-41-16,1 3-4 0,5 14-1 15,-2 0-1-15,7 6 2 16,0 1 0-16,-2-2-2 15,8 5 2-15,-8-5-8 16,7 1-19-16,-5-4-40 16,1-2 39-16</inkml:trace>
  <inkml:trace contextRef="#ctx0" brushRef="#br0" timeOffset="67610.06">17665 3718 1384 0,'-5'-5'712'16,"5"4"-576"-16,6 1-81 15,4 0-17-15,7 5-29 0,-1-1-3 16,8-3-4-16,0-1-1 16,10-4 0-16,7 1-1 15,4 4-6-15,0-1-12 16,-8-1-41-16,-8-1 145 15,-1-6-77-15</inkml:trace>
  <inkml:trace contextRef="#ctx0" brushRef="#br0" timeOffset="67879.12">18058 3167 1262 0,'6'-14'738'15,"5"6"-524"-15,7 14-201 16,0 1-4-16,4 9-4 16,8 7-3-16,-2 5-2 15,-2 6 0-15,2 4 2 16,-5-1 0-16,1 2 1 15,4 2 1-15,-8-5-4 0,2-5-20 16,-3-8 14-16</inkml:trace>
  <inkml:trace contextRef="#ctx0" brushRef="#br0" timeOffset="68101.69">18360 3130 1726 0,'-3'0'595'0,"-10"16"-590"16,-2 16-2-16,-15 21-1 16,-9 10 1-16,-9 15-1 15,-8 1 2-15,-1 8-26 16,1 3 663-16,9-5-508 15</inkml:trace>
  <inkml:trace contextRef="#ctx0" brushRef="#br0" timeOffset="68877.69">12584 5867 1489 0,'0'-5'650'0,"13"1"-595"15,5 1-41-15,14 5-8 16,-1 3-2-16,7 6-3 16,-1 1-1-16,-7-2 4 15,5 2 1-15,-6-1-5 0,1 4 4 16,0 1-8-16,-2-4-14 15,-4-2-49-15,-5-6-276 16,-7-3 191-16</inkml:trace>
  <inkml:trace contextRef="#ctx0" brushRef="#br0" timeOffset="69056.74">12808 5977 1322 0,'-10'-3'694'0,"9"4"-621"15,1 6-30-15,0 6-26 16,-1 4-10-16,-4 8-5 16,2 6-1-16,3 8 1 15,0 4-2-15,-1-2-29 16,1 3 18-16,-2-12 2 16</inkml:trace>
  <inkml:trace contextRef="#ctx0" brushRef="#br0" timeOffset="69260.5">12705 6372 1107 0,'-1'2'787'15,"-2"-1"-549"-15,3 2-167 0,5-2-18 16,0 2-32-16,10 2-10 16,3-1-7-16,3 0 1 15,6-4-3-15,-2 0 2 16,6 0-4-16,0 0 4 15,1 0-23-15,0-4-13 16,-2-2-348-16,-2-1 224 16</inkml:trace>
  <inkml:trace contextRef="#ctx0" brushRef="#br0" timeOffset="69529.44">13089 5812 1741 0,'4'-21'594'0,"9"17"-582"16,1 4-8-16,1 14-3 15,8 12-1-15,-9 13 0 16,13 10 3-16,-2 10-2 15,-9-3 1-15,6 6 1 16,-11-6-2-16,7-5-12 0,1-1-22 16,4-16 97-16,-2-9-62 15</inkml:trace>
  <inkml:trace contextRef="#ctx0" brushRef="#br0" timeOffset="69726.33">13527 5757 1835 0,'-17'-6'581'15,"-5"9"-511"-15,-15 26-66 16,-12 18-4-16,-22 22 1 16,-6 14-1-16,-5 3 4 15,3 3-16-15,9 12-37 16,3-1 639-16,14 2-475 15</inkml:trace>
  <inkml:trace contextRef="#ctx0" brushRef="#br0" timeOffset="70398.34">11717 9815 1825 0,'4'-1'588'0,"5"-1"-521"15,10 3-33-15,6 3-9 16,5 6-6-16,0 8-12 16,-2 6-5-16,1 8 1 15,-1 8 2-15,0 4-2 16,-3 0 0-16,-4-1-1 15,-3-4-1-15,0-4-15 16,-4-7-22-16,1-13-40 16,-3-9 263-16,0-19-155 15</inkml:trace>
  <inkml:trace contextRef="#ctx0" brushRef="#br0" timeOffset="70578.91">12156 9678 1978 0,'-1'-4'624'16,"-3"4"-495"-16,-2 4-69 16,-15 11-31-16,-7 14-18 15,-21 33-10-15,1 10-1 32,24-37-25-32,1 1-37 0,-88 143-54 0,-8 8-259 15,8-1 228-15</inkml:trace>
  <inkml:trace contextRef="#ctx0" brushRef="#br1" timeOffset="88388.95">12282 1166 1219 0,'19'-17'815'0,"7"5"-403"16,17-4-405-16,2 6-4 16,0 1 0-16,1 3 0 15,4 7-2-15,2 4-1 16,-7 3 0-16,-7-1 0 15,3 2-1-15,-10-2-16 16,4 3-30-16,3 1-21 16,-11-7 34-16</inkml:trace>
  <inkml:trace contextRef="#ctx0" brushRef="#br1" timeOffset="88581.47">12739 1105 1701 0,'-5'0'611'0,"5"13"-594"16,-3 3-12-16,-4 16-1 15,3 12-2-15,-3 23-2 16,1 4 0-16,-6 2 6 16,-4-1-13-16,-5-13-38 15,3 1 71-15,2-10-33 16</inkml:trace>
  <inkml:trace contextRef="#ctx0" brushRef="#br1" timeOffset="88777.21">12529 1829 1079 0,'-1'0'850'0,"1"-1"-491"16,7 2-260-16,4-1-22 15,16-6-40-15,9 4-12 16,11-3-12-16,8-2-2 0,5 3-9 15,-2-1-1-15,-3-1-1 16,-5 5-21-16,-8-1-44 16,-6-1 13-16,-3 0 19 15</inkml:trace>
  <inkml:trace contextRef="#ctx0" brushRef="#br1" timeOffset="89119.71">13064 1058 1931 0,'0'-16'561'15,"7"8"-552"-15,5 6-6 16,0 10-3-16,4 5 0 16,8 18 0-16,-5 5-3 0,5 16 3 15,6 11 0 1,6 6 0-16,5 4 0 0,7 3 2 16,-5-7-1-16,-3-5 2 15,-3-4-2-15,-9-9 0 16,-6-8-2-16,-9-10-44 15,-9-10 333-15,-18-29-228 16</inkml:trace>
  <inkml:trace contextRef="#ctx0" brushRef="#br1" timeOffset="89327.88">13620 981 2118 0,'-19'2'579'0,"-8"12"-548"0,-14 12-31 16,-26 24 1-16,-8 14-1 15,-19 23 8-15,1 6-23 16,6 7-38-16,3-3-20 16,15-6-28-16,3 1-7 15,12-5 76-15</inkml:trace>
  <inkml:trace contextRef="#ctx0" brushRef="#br1" timeOffset="90579.77">5748 3076 1418 0,'1'-5'654'15,"3"2"-630"-15,-2-1-1 16,9 3-12-16,7 1-5 0,6 3 5 15,3 0 1-15,9-1 12 16,3-1 3-16,5 2-7 16,2 0-2-16,-3 4-12 15,-3-1-4-15,-2 6 1 16,-1 3-3-16,-5 1 4 16,-3 1-20-16,-15-4-282 15,-3-3 220-15</inkml:trace>
  <inkml:trace contextRef="#ctx0" brushRef="#br1" timeOffset="90752.11">5929 3303 1325 0,'4'10'658'15,"8"9"-649"-15,3 4-1 16,0 8-1-16,-1 5-2 15,-6 5-8-15,-6 3 30 16,-1-2-22-16</inkml:trace>
  <inkml:trace contextRef="#ctx0" brushRef="#br1" timeOffset="90959.03">5897 3774 1623 0,'0'-1'635'0,"12"2"-576"16,2-1-18-16,17-1-8 15,2-5-9-15,11-1-16 16,4-3-3-16,7 2-1 16,5 2-3-16,-6 0-1 15,-1 3-24-15,-13-2 16 16</inkml:trace>
  <inkml:trace contextRef="#ctx0" brushRef="#br1" timeOffset="91273.69">6554 2899 1980 0,'10'-1'565'0,"8"6"-554"0,5 8-11 15,8 6 0-15,2 13 0 16,-4 2 0-16,4 12 0 16,-2 4 0-16,1 0 0 15,3 0 1-15,0-3-1 16,-2-4 1-16,-4-4 1 15,1-5-2-15,-7-8-29 16,-1-5-16-16,-3-14-45 16,-4-5 388-16,-3-16-236 15</inkml:trace>
  <inkml:trace contextRef="#ctx0" brushRef="#br1" timeOffset="91446.64">7092 2835 1900 0,'-22'-2'574'16,"-5"21"-543"-16,-5 13-9 16,-29 39-15-16,-7 22-5 15,-15 24 1-15,-3 11-3 16,8 4 11-16,3-8-22 0,15-5-30 16,10-10 32-1</inkml:trace>
  <inkml:trace contextRef="#ctx0" brushRef="#br1" timeOffset="92335.59">6524 5680 1405 0,'-6'-10'767'0,"6"8"-462"16,6 2-295-16,4 0 1 15,10 10-13-15,6 4 1 16,5 13-2-16,5 12 1 0,-2 5 6 15,-1 3 3-15,7 5 3 16,-5-4 1-16,5-3-3 16,2-3 3-16,-7-5 0 15,2-3 0-15,-4-4-2 16,-4-2-3-16,-4-8-5 16,-4-3 4-16,-12-8-46 15,-3-4-31-15,-14-11 43 16</inkml:trace>
  <inkml:trace contextRef="#ctx0" brushRef="#br1" timeOffset="92605.57">7041 5625 1707 0,'-3'-25'677'0,"2"8"-509"15,2 10-87-15,-2 4 6 16,-7 11-40-16,-8 9-16 15,-13 23-26-15,-8 13-2 16,-14 28 1-16,-5 10 6 16,0 5 16-16,4 3 5 15,8-13 9-15,4-6-4 0,3-15-10 16,5-6-3-16,5-14-14 16,4-6-2-16,8-7-5 15,-2-5 6-15,2 0-32 16,-4-1-73-16,-1-6 66 15</inkml:trace>
  <inkml:trace contextRef="#ctx0" brushRef="#br2" timeOffset="106349.2">14241 1174 2023 0,'-3'-18'570'0,"3"6"-557"16,10 7-8-16,4-3 3 15,6 5-6-15,8 2 1 16,10 2 0-16,4 4-2 16,6 9-1-16,-1-1 0 15,-5 0-1-15,-5 1 1 16,1-4 0-16,-1-1 0 0,-1-3 1 16,-2-3-8-16,-7-3-30 15,-6-1-17-15,-10-3-36 16,-5 1 50-16</inkml:trace>
  <inkml:trace contextRef="#ctx0" brushRef="#br2" timeOffset="106546.87">14506 1321 946 0,'-8'6'879'0,"4"3"-324"16,4 3-534-16,2 14-13 15,6 7-1-15,1 10 1 16,-5 4-4-16,5 4-3 16,-6 0-1-16,-4-4-31 0,-1 0-19 15,-5-3-373-15,3-2 258 16</inkml:trace>
  <inkml:trace contextRef="#ctx0" brushRef="#br2" timeOffset="106708.82">14498 1940 1381 0,'-4'-1'720'0,"-3"1"-560"16,11 0-59-16,2 0-39 15,8 5-23-15,16 0-31 16,2 1-3-16,17-2-4 16,-6-4 3-16,2 0-45 15,-1-2 32-15</inkml:trace>
  <inkml:trace contextRef="#ctx0" brushRef="#br2" timeOffset="107155.22">15293 1260 1978 0,'-14'-21'566'0,"0"3"-556"16,-6 3-8-16,-8 3-2 16,-15 5-17-16,-11 6-14 15,-9 11-13-15,-1 4 0 16,11 11 19-16,11 1 14 16,15 8 15-16,10 3-1 0,16 5-2 15,11 2 0-15,19-3-2 16,5-3 1-16,18-3 5 15,7 1 8-15,5-1 8 16,2-2-1-16,-8-2 0 16,-9-4-8-16,-10 2-5 15,-5-1-3-15,-15 1 0 16,-7 1-2-16,-21 1-1 16,-12 3 3-16,-16 4-1 15,-12-2 3-15,-9-4 1 16,-5-4 2-16,-2-10-5 15,2-6 1-15,7-9-3 16,6-3 2-16,13-7 1 16,8-3-10-16,17-10-33 15,14-5 26-15</inkml:trace>
  <inkml:trace contextRef="#ctx0" brushRef="#br2" timeOffset="109505.85">21388 2798 1645 0,'-3'-25'629'15,"2"6"-568"-15,-10 0-50 0,-6 6-5 16,-2 7 2-16,-16 4-4 16,-1 11 1-16,-9 6-4 15,-6-1 2-15,-1 9-1 16,-1-4-1-16,10 5 1 15,-2 6-2-15,18 4 0 16,9 4 0-16,14 5 0 16,17 3 0-16,28 2-3 15,13 1 2-15,14-3 0 16,8-1 2-16,-5-5 3 16,-3-2 0-16,-9-1 7 15,-5-2 0-15,-11 0 0 16,-8-1 3-16,-15-2-3 15,-12-3-1-15,-17 0 4 0,-11-5 5 16,-16-1 1-16,2 1 4 16,-11-6 5-16,-4-1 2 15,-2-5 1-15,-8-7 3 16,-5-5 3-16,4 0-3 16,7-6-1-16,-2-2-1 15,5-5-2-15,4 1-6 16,7-2-5-16,11 1-3 0,16 3-13 15,4 1-10-15,14 4-82 16,9-3 65-16</inkml:trace>
  <inkml:trace contextRef="#ctx0" brushRef="#br2" timeOffset="114059.83">7367 2929 1505 0,'8'-10'645'0,"6"0"-587"16,6 0-41-16,10 0-6 15,2 2 3-15,8 1-10 16,3 0-2-16,3 3 1 15,-1-1-3-15,0 0 0 16,-1 3 2-16,-5 2 2 16,-3 1-2-16,-5 2 1 15,-2-2-1-15,-2 1-18 0,5-2-19 16,-2 0-190-16,-3-3 156 16</inkml:trace>
  <inkml:trace contextRef="#ctx0" brushRef="#br2" timeOffset="114300.89">7763 2959 1517 0,'-1'4'637'0,"3"10"-615"15,3 1-17-15,2 13 1 16,3 2-3-16,0 11-1 15,-3 0 2-15,-1 3-2 16,-2-1-8-16,-2-5-19 16,-2 1-10-16,0-2-21 15,-4-2-8-15,2-2-154 16,-2 0 125-16</inkml:trace>
  <inkml:trace contextRef="#ctx0" brushRef="#br2" timeOffset="114531.31">7525 3640 1716 0,'-4'-2'645'0,"5"2"-560"0,5 1-24 16,8-4-41-16,10 1-8 16,16-9-7-16,12 2 0 15,11-6-2-15,-1 3 1 16,4 0 1-16,-7-2-1 0,4 6 5 15,-3-3-20-15,-10 3-39 16,0 1-20-16,-10 0-85 16,-4 0 86-16</inkml:trace>
  <inkml:trace contextRef="#ctx0" brushRef="#br2" timeOffset="115156.53">8711 2822 1636 0,'2'-28'638'0,"-2"10"-599"16,-1 5-12-16,-20 13-12 16,-10 9-14-16,-24 16-4 15,-10 8 2-15,-3 7 0 16,4 3 2-16,21-3 3 16,7 1 0-16,25-3 0 15,9-3-3-15,15-7 0 16,10-1 0-16,13 0-1 15,1-5 0-15,10 5 3 16,2-4-2-16,3-2 1 16,3 2 0-16,-11-4 1 15,-5 0-2-15,-14 4 2 0,-5 1-2 16,-8 2-1-16,-5-3 0 16,-8-2-3-16,-4-1 5 15,-8-5 14-15,-6 2 8 16,-15-2 8-16,-12-3 3 15,-9 4-7-15,-5-3-4 16,3 0-7-16,4-1-5 16,4 0-19-16,5 3-35 0,11 4 29 15</inkml:trace>
  <inkml:trace contextRef="#ctx0" brushRef="#br2" timeOffset="116984.55">3312 5988 1446 0,'-8'-8'679'16,"6"3"-605"-16,1 1-21 0,2 4-33 15,2-2-13-15,0 2-3 16,0-3-2-16,3 0-2 15,-1 3 3-15,4-4-3 16,3 4 0-16,4 1 2 16,1-2 11-16,11 2 5 15,5 0 1-15,2-1 5 16,7 4-13-16,-7-5-6 16,-3-2-1-16,1 2-3 15,-2 1 1-15,-3 4 3 16,-5 1-13-16,-9 0 410 15,-4-3-303-15</inkml:trace>
  <inkml:trace contextRef="#ctx0" brushRef="#br2" timeOffset="117178.03">3457 6059 1648 0,'-1'1'626'15,"10"9"-584"-15,0 7-31 16,5 8-5-16,-4 6-4 0,-2 10 1 16,0 2-1-16,-9 4 0 15,-1 5-14-15,-5-9-271 16,1-2 205-16</inkml:trace>
  <inkml:trace contextRef="#ctx0" brushRef="#br2" timeOffset="117377.5">3193 6499 1573 0,'-7'-5'681'0,"8"3"-583"16,4-2-37-16,14 2-43 16,10-4-12-16,16-1-5 0,7 2 1 15,9-1 0-15,1 0 1 16,-5 0 2-16,-3 0-17 15,-12-3-42-15,-1 0 211 16,0-3-137-16</inkml:trace>
  <inkml:trace contextRef="#ctx0" brushRef="#br2" timeOffset="117789.48">4051 5790 1800 0,'-17'-14'616'0,"1"10"-540"16,-9 3-20-16,-11 19-42 15,-1 12-11-15,-12 16-12 16,3 7-4-16,5 0-5 16,0-5-3-16,16-1 7 15,5-4 1-15,14-6 7 16,6-2 3-16,10-6-1 15,6-3 2-15,16 0-1 16,3-3 2-16,12 2-1 16,-4-3 2-16,-1-3 0 15,5 1 0-15,-1-2 2 0,2 1-1 16,-9-1 2-16,-7 3-2 16,-14-2-1-16,-6-3 0 15,-10 3-3-15,-5-2 3 16,-17 2 11-16,-10 2 4 15,-14 4 13-15,-11-2 2 16,-3 1-11-16,1 2-2 0,-2-2-7 16,8 2-17-16,3 2-55 15,7-1 46-15</inkml:trace>
  <inkml:trace contextRef="#ctx0" brushRef="#br2" timeOffset="119681.59">4472 9679 1871 0,'-19'-11'570'15,"-3"2"-535"-15,1 1-25 16,-7 3-7-16,-4 4-3 15,-10 3-2-15,-3 6 0 16,4 4 0-16,-1 3 2 16,11 1 0-16,2 0 0 0,12 0 0 15,6-2 0-15,9 2 0 16,5 0-3-16,12 0-1 16,7 1-1-16,10 1 3 15,5 2 1-15,8 4 0 16,8 5-1-16,1 3 1 15,4 2 1-15,-6-3 0 16,-8-1 0-16,-10-7 0 16,-8-1 1-16,-10-2 1 15,-5-4-1-15,-9-1 0 16,-2-2 7-16,-11-4 27 16,-4-2 11-16,-7 0 24 15,-9-6 1-15,-7-1-10 16,-2 0-5-16,-9-8-9 15,0 1-5-15,-1-7-12 16,-2-2-4-16,10-1-8 0,7 3-4 16,11 1-9-16,3 2-1 15,10 0 0-15,1 3-12 16,10 7-74-16,10 13 60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0T15:37:54.0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19646 13348 2187 0,'-22'-12'572'0,"-3"-1"-593"16,-9 2-45-16,-11 11-26 15,-2 0 2-15,-1 14 37 16,5 4 29-16,4 3 26 0,4 1 3 15,4-1-3-15,2 0 0 16,16 1-1-16,9 3 1 16,8 0 2-16,10 2-3 15,16-1 0-15,8-2-1 16,25 8 0-16,4-7 1 16,10 4 2-16,7 1-2 15,-7-4 3-15,-1 6 1 0,-18-4-1 16,-14 1 5-16,-15-1 14 15,-8-5 8-15,-12-2 13 16,-6-3 1-16,-18-1-7 16,-14-3-5-16,-22 4-9 15,-8-2-4-15,-6-2-5 16,3-1-4-16,6-11-4 16,4-2-1-16,7-3-7 15,3 0-13-15,11-1-46 16,6 0-25-16,17-8 49 15</inkml:trace>
  <inkml:trace contextRef="#ctx0" brushRef="#br0" timeOffset="592.03">20334 13501 1969 0,'-1'-4'596'16,"2"0"-523"-16,3-3-47 16,4-1-20-16,9 5-5 15,9-3-2-15,6 4 2 16,13 0 8-16,10 1 3 15,12 3 5-15,2-1-2 0,-4 3-7 16,-5-2-1-16,-11-1-5 16,-6 0-1-16,5 5 0 15,-11-4-11-15,-12-3-44 16,-6 0-27-16,-20-7-57 16,1 0-184-16,-13-4 211 15</inkml:trace>
  <inkml:trace contextRef="#ctx0" brushRef="#br0" timeOffset="786.59">20775 13301 1458 0,'-12'-16'743'0,"4"5"-529"15,2-1-82-15,2 5-49 16,3 4-19-16,0 0-37 16,1 3-15-16,3 13-16 15,3 8-2-15,2 23 1 0,-2 7 3 16,1 12 2-16,-3 1 2 15,1-1-6-15,0-3-30 16,0-7-56-16,-1-4-32 16,2-16 65-16</inkml:trace>
  <inkml:trace contextRef="#ctx0" brushRef="#br0" timeOffset="1146.76">21200 13272 2058 0,'3'1'609'16,"3"-2"-482"-16,14 0-125 15,8 0-5-15,15 1-4 0,1 1 1 16,13 2 3-16,0 2 2 16,2 0 5-16,2 4 1 15,-19-1-5-15,-6-2-14 16,-16-2-58-16,-6-1-25 15,-7-1-58-15,-7 0-44 16,-15-2 121-16</inkml:trace>
  <inkml:trace contextRef="#ctx0" brushRef="#br0" timeOffset="1319.12">21503 13306 1318 0,'-18'-2'743'0,"4"2"-548"16,6 2-67-16,8 7-45 15,-1 5-18-15,6 16-30 16,1 9-12-16,1 19-12 15,-3 7-7-15,5 11-3 16,-6 4-10-16,-4-9-30 16,-3 0-16-16,-12-13-39 15,6-5-21-15,-10-10-491 16,4-7 348-16</inkml:trace>
  <inkml:trace contextRef="#ctx0" brushRef="#br0" timeOffset="1489.13">21283 14037 1527 0,'-5'0'740'0,"0"-2"-530"0,4 0-49 16,6 0-54-16,4-4-26 16,17 7-49-16,11 1-16 15,13 2-11-15,12 3-2 16,5-2-2-16,-2-4 4 16,-4 1-20-16,-9-5-16 15,-12-3-49-15,3 1-30 0,-11-12 69 16</inkml:trace>
  <inkml:trace contextRef="#ctx0" brushRef="#br0" timeOffset="1770.2">21871 13173 2292 0,'15'2'615'16,"7"-1"-524"-16,9 14-136 16,10 9-21-16,-2 10-20 15,5 12 11-15,0 8 49 16,-3 3 36-16,2-1 29 16,-6 3 1-16,-4 0-3 0,-3-5-15 15,-1-5-19-15,-1-9-2 16,-5-18-28-16,-7-6-32 15,-14-19-46-15,1-13-17 16,-5-32 73-16</inkml:trace>
  <inkml:trace contextRef="#ctx0" brushRef="#br0" timeOffset="1949.34">22330 13152 1402 0,'-2'-24'832'0,"1"16"-500"15,1 6-108-15,-3 6-99 16,3 9-48-16,-8 21-43 15,-10 10-8-15,-9 26-6 16,-13 11-1-16,-6 15-8 16,-1 5-3-16,4 2-4 15,-5-3-7-15,6-5-42 16,4 1-47-16,-5-3 56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13486 8089 12191 0 0,'0'-3'5856'0'0,"-4"-1"-5856"0"0,3-1 448 0 0,-2 2-160 0 0,3 1 544 0 0,4 0-576 0 0,6 1-96 0 0,3 1-32 0 0,4 3-32 0 0,2 2-32 0 0,0-1-32 0 0,2 3 32 0 0,-1 0-64 0 0,0 2 32 0 0,4 0-64 0 0,0 1 96 0 0,3-1 32 0 0,7 2 0 0 0,4-2 64 0 0,-1-2-128 0 0,0-2 32 0 0,-3-2 32 0 0,-4-1 0 0 0,-4-2 32 0 0,-3 3 64 0 0,-6-2 0 0 0,-5 2-128 0 0,-5-4 224 0 0,0 0 736 0 0,-5-1-896 0 0,1 0-128 0 0,-4 1 0 0 0,-1-4-256 0 0,-4 0-512 0 0,-4 1-160 0 0,-8 0 448 0 0,1 2-20223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5140 8799 0 0,'3'0'8096'0'0,"2"-3"-7424"0"0,-5-1-416 0 0,3-1 416 0 0,3 2-352 0 0,4 1-128 0 0,7 0-160 0 0,3 1 0 0 0,10-2 32 0 0,5-2 32 0 0,6-2 0 0 0,7-1 32 0 0,5 2-64 0 0,4-2-32 0 0,-3 1 32 0 0,1 1-32 0 0,-3-2 0 0 0,-3 1-32 0 0,-1 2 64 0 0,-1-2 0 0 0,-6-4 32 0 0,-3 2 0 0 0,-5 1 32 0 0,-4-1 0 0 0,-4-3 128 0 0,-4 2 224 0 0,-7 1-128 0 0,-4 4-256 0 0,-7 1-96 0 0,0 2 128 0 0,-4 1-96 0 0,2 1 160 0 0,-4 1 0 0 0,0 3-1120 0 0,0 0-20127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17985 5124 11743 0 0,'0'3'6112'0'0,"0"5"-6080"0"0,0 7 0 0 0,0 12 0 0 0,0 10 64 0 0,0 9 64 0 0,0 13 96 0 0,0 7-64 0 0,0 9 64 0 0,0 4 0 0 0,0 5-64 0 0,0 6 0 0 0,0 6-32 0 0,0 5-32 0 0,0 3 32 0 0,0 5-32 0 0,0 4 64 0 0,0 2 32 0 0,0 1 0 0 0,3-2 0 0 0,1-1-64 0 0,1-7 32 0 0,1-4-32 0 0,1-7 0 0 0,-1-6 0 0 0,-2-5 32 0 0,-1-3 32 0 0,-2-3-32 0 0,-3-5 0 0 0,-3-4-64 0 0,-2-4-64 0 0,-1-4-32 0 0,-3-2 0 0 0,2-1 0 0 0,1-4-32 0 0,3-4 0 0 0,2-4 128 0 0,1-4 0 0 0,5-2 32 0 0,1-4 32 0 0,4-6-32 0 0,3-4-32 0 0,1-3-64 0 0,-3-3-32 0 0,1 0-32 0 0,-1-2 32 0 0,-2 1-32 0 0,0-1 0 0 0,-3-2-1632 0 0,-10-5-2400 0 0,-10-4 2496 0 0,-2-3-15199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F172-C306-4A18-BE59-EC0F57D78E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63AB2-F25E-45D3-928B-F238DB5B5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874354-683C-489C-832F-3EAD4FAB2CC6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4453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A7F90E-A8CD-4B0E-985E-9BFC3E99C85C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9149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33B646-38DE-44FA-9DE4-42E21E2BDC44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00233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63AB2-F25E-45D3-928B-F238DB5B59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293C5A-45C7-4B6B-8C98-D70A72F88906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102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E121EB-2295-4CBB-B423-88F8B0B53492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52413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BF9EA3-5376-4A92-BF50-183B82612BC7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5634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70E325-7A72-4E45-992A-B9190EF960E2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9224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321E24-FE04-45B7-9092-0FD76A79BE12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7472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6CF760-AB9F-42BF-A09F-2B3C54362CD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84963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C55804-AC1A-49B1-B944-448FA80AD362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3683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525F3C-3A4D-458D-BB42-439C2E9ADB10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8412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7662C6-56DA-4477-A488-2A03926B8970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28626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8890BE-40B7-46B5-86C3-0423ACA07A6F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95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F3AB-4BDA-49CA-B4D3-FA3E6E53585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1340-96A6-42F4-A944-4FC9F66FE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12.xml"/><Relationship Id="rId18" Type="http://schemas.openxmlformats.org/officeDocument/2006/relationships/image" Target="../media/image8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5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10.xml"/><Relationship Id="rId1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2"/>
                </a:solidFill>
              </a:rPr>
              <a:t>Multiple-Granularity Locking (MGL)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5">
            <a:extLst>
              <a:ext uri="{FF2B5EF4-FFF2-40B4-BE49-F238E27FC236}">
                <a16:creationId xmlns:a16="http://schemas.microsoft.com/office/drawing/2014/main" id="{FA74167C-70D3-F64D-887C-33B46F4A0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845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000" dirty="0">
                <a:latin typeface="+mn-lt"/>
              </a:rPr>
              <a:t>Locking starts from the root node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000" dirty="0">
                <a:latin typeface="+mn-lt"/>
              </a:rPr>
              <a:t>A node N can be locked by a transaction T in S or IS mode only if the parent node N is already locked by transaction T in either IS or IX mode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000" dirty="0">
                <a:latin typeface="+mn-lt"/>
              </a:rPr>
              <a:t>A node N can be locked by a transaction T in X or IX mode only if the parent node of N is already locked by transaction T in IX mode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000" dirty="0">
                <a:latin typeface="+mn-lt"/>
              </a:rPr>
              <a:t>A transaction T can lock a node only if it has not unlocked any node (to enforce the 2PL protocol).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000" dirty="0">
                <a:latin typeface="+mn-lt"/>
              </a:rPr>
              <a:t>A transaction T can unlock a node, N, only if none of the children of node N are currently locked by T. (i.e., unlocking starts from bottom up).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4E0C6994-3646-D64B-BF92-70BF2C03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Locking Protocol</a:t>
            </a:r>
          </a:p>
        </p:txBody>
      </p:sp>
      <p:grpSp>
        <p:nvGrpSpPr>
          <p:cNvPr id="119811" name="Group 2"/>
          <p:cNvGrpSpPr>
            <a:grpSpLocks/>
          </p:cNvGrpSpPr>
          <p:nvPr/>
        </p:nvGrpSpPr>
        <p:grpSpPr bwMode="auto">
          <a:xfrm>
            <a:off x="306388" y="1247775"/>
            <a:ext cx="2430462" cy="1952625"/>
            <a:chOff x="152400" y="1476375"/>
            <a:chExt cx="2430463" cy="1952625"/>
          </a:xfrm>
        </p:grpSpPr>
        <p:grpSp>
          <p:nvGrpSpPr>
            <p:cNvPr id="119837" name="Group 5"/>
            <p:cNvGrpSpPr>
              <a:grpSpLocks/>
            </p:cNvGrpSpPr>
            <p:nvPr/>
          </p:nvGrpSpPr>
          <p:grpSpPr bwMode="auto">
            <a:xfrm>
              <a:off x="1360488" y="1476375"/>
              <a:ext cx="1222375" cy="1952625"/>
              <a:chOff x="2582" y="2519"/>
              <a:chExt cx="882" cy="1582"/>
            </a:xfrm>
          </p:grpSpPr>
          <p:sp>
            <p:nvSpPr>
              <p:cNvPr id="119840" name="Rectangle 6"/>
              <p:cNvSpPr>
                <a:spLocks noChangeArrowheads="1"/>
              </p:cNvSpPr>
              <p:nvPr/>
            </p:nvSpPr>
            <p:spPr bwMode="auto">
              <a:xfrm>
                <a:off x="2634" y="3779"/>
                <a:ext cx="668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Tuples</a:t>
                </a:r>
              </a:p>
            </p:txBody>
          </p:sp>
          <p:sp>
            <p:nvSpPr>
              <p:cNvPr id="119841" name="Rectangle 7"/>
              <p:cNvSpPr>
                <a:spLocks noChangeArrowheads="1"/>
              </p:cNvSpPr>
              <p:nvPr/>
            </p:nvSpPr>
            <p:spPr bwMode="auto">
              <a:xfrm>
                <a:off x="2678" y="2951"/>
                <a:ext cx="481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files</a:t>
                </a:r>
              </a:p>
            </p:txBody>
          </p:sp>
          <p:sp>
            <p:nvSpPr>
              <p:cNvPr id="119842" name="Rectangle 8"/>
              <p:cNvSpPr>
                <a:spLocks noChangeArrowheads="1"/>
              </p:cNvSpPr>
              <p:nvPr/>
            </p:nvSpPr>
            <p:spPr bwMode="auto">
              <a:xfrm>
                <a:off x="2697" y="3311"/>
                <a:ext cx="596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Pages</a:t>
                </a:r>
              </a:p>
            </p:txBody>
          </p:sp>
          <p:sp>
            <p:nvSpPr>
              <p:cNvPr id="119843" name="Line 9"/>
              <p:cNvSpPr>
                <a:spLocks noChangeShapeType="1"/>
              </p:cNvSpPr>
              <p:nvPr/>
            </p:nvSpPr>
            <p:spPr bwMode="auto">
              <a:xfrm>
                <a:off x="2979" y="3183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44" name="Line 10"/>
              <p:cNvSpPr>
                <a:spLocks noChangeShapeType="1"/>
              </p:cNvSpPr>
              <p:nvPr/>
            </p:nvSpPr>
            <p:spPr bwMode="auto">
              <a:xfrm>
                <a:off x="2985" y="3579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45" name="Rectangle 11"/>
              <p:cNvSpPr>
                <a:spLocks noChangeArrowheads="1"/>
              </p:cNvSpPr>
              <p:nvPr/>
            </p:nvSpPr>
            <p:spPr bwMode="auto">
              <a:xfrm>
                <a:off x="2582" y="2519"/>
                <a:ext cx="88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Database</a:t>
                </a:r>
              </a:p>
            </p:txBody>
          </p:sp>
          <p:sp>
            <p:nvSpPr>
              <p:cNvPr id="119846" name="Line 12"/>
              <p:cNvSpPr>
                <a:spLocks noChangeShapeType="1"/>
              </p:cNvSpPr>
              <p:nvPr/>
            </p:nvSpPr>
            <p:spPr bwMode="auto">
              <a:xfrm>
                <a:off x="2979" y="2751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9838" name="Line 13"/>
            <p:cNvSpPr>
              <a:spLocks noChangeShapeType="1"/>
            </p:cNvSpPr>
            <p:nvPr/>
          </p:nvSpPr>
          <p:spPr bwMode="auto">
            <a:xfrm>
              <a:off x="1360488" y="1628775"/>
              <a:ext cx="0" cy="1524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9" name="Rectangle 14"/>
            <p:cNvSpPr>
              <a:spLocks noChangeArrowheads="1"/>
            </p:cNvSpPr>
            <p:nvPr/>
          </p:nvSpPr>
          <p:spPr bwMode="auto">
            <a:xfrm>
              <a:off x="152400" y="2162175"/>
              <a:ext cx="11318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contains</a:t>
              </a:r>
            </a:p>
          </p:txBody>
        </p:sp>
      </p:grpSp>
      <p:grpSp>
        <p:nvGrpSpPr>
          <p:cNvPr id="119812" name="Group 16"/>
          <p:cNvGrpSpPr>
            <a:grpSpLocks/>
          </p:cNvGrpSpPr>
          <p:nvPr/>
        </p:nvGrpSpPr>
        <p:grpSpPr bwMode="auto">
          <a:xfrm>
            <a:off x="3125788" y="1143000"/>
            <a:ext cx="5561012" cy="2181225"/>
            <a:chOff x="2058988" y="4295775"/>
            <a:chExt cx="5561012" cy="2181225"/>
          </a:xfrm>
        </p:grpSpPr>
        <p:sp>
          <p:nvSpPr>
            <p:cNvPr id="119813" name="Text Box 35"/>
            <p:cNvSpPr txBox="1">
              <a:spLocks noChangeArrowheads="1"/>
            </p:cNvSpPr>
            <p:nvPr/>
          </p:nvSpPr>
          <p:spPr bwMode="auto">
            <a:xfrm>
              <a:off x="5335588" y="429577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DB</a:t>
              </a:r>
            </a:p>
          </p:txBody>
        </p:sp>
        <p:sp>
          <p:nvSpPr>
            <p:cNvPr id="119814" name="Text Box 36"/>
            <p:cNvSpPr txBox="1">
              <a:spLocks noChangeArrowheads="1"/>
            </p:cNvSpPr>
            <p:nvPr/>
          </p:nvSpPr>
          <p:spPr bwMode="auto">
            <a:xfrm>
              <a:off x="3811588" y="4905375"/>
              <a:ext cx="354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f</a:t>
              </a:r>
              <a:r>
                <a:rPr lang="en-US" altLang="en-US" sz="2000" b="1" baseline="-25000"/>
                <a:t>1</a:t>
              </a:r>
            </a:p>
          </p:txBody>
        </p:sp>
        <p:sp>
          <p:nvSpPr>
            <p:cNvPr id="119815" name="Text Box 37"/>
            <p:cNvSpPr txBox="1">
              <a:spLocks noChangeArrowheads="1"/>
            </p:cNvSpPr>
            <p:nvPr/>
          </p:nvSpPr>
          <p:spPr bwMode="auto">
            <a:xfrm>
              <a:off x="2897188" y="5438775"/>
              <a:ext cx="487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11</a:t>
              </a:r>
            </a:p>
          </p:txBody>
        </p:sp>
        <p:sp>
          <p:nvSpPr>
            <p:cNvPr id="119816" name="Text Box 38"/>
            <p:cNvSpPr txBox="1">
              <a:spLocks noChangeArrowheads="1"/>
            </p:cNvSpPr>
            <p:nvPr/>
          </p:nvSpPr>
          <p:spPr bwMode="auto">
            <a:xfrm>
              <a:off x="2058988" y="604520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111</a:t>
              </a:r>
            </a:p>
          </p:txBody>
        </p:sp>
        <p:sp>
          <p:nvSpPr>
            <p:cNvPr id="119817" name="Text Box 39"/>
            <p:cNvSpPr txBox="1">
              <a:spLocks noChangeArrowheads="1"/>
            </p:cNvSpPr>
            <p:nvPr/>
          </p:nvSpPr>
          <p:spPr bwMode="auto">
            <a:xfrm>
              <a:off x="5476875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2</a:t>
              </a:r>
            </a:p>
          </p:txBody>
        </p:sp>
        <p:sp>
          <p:nvSpPr>
            <p:cNvPr id="119818" name="Text Box 40"/>
            <p:cNvSpPr txBox="1">
              <a:spLocks noChangeArrowheads="1"/>
            </p:cNvSpPr>
            <p:nvPr/>
          </p:nvSpPr>
          <p:spPr bwMode="auto">
            <a:xfrm>
              <a:off x="7018338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3</a:t>
              </a:r>
            </a:p>
          </p:txBody>
        </p:sp>
        <p:sp>
          <p:nvSpPr>
            <p:cNvPr id="119819" name="Text Box 41"/>
            <p:cNvSpPr txBox="1">
              <a:spLocks noChangeArrowheads="1"/>
            </p:cNvSpPr>
            <p:nvPr/>
          </p:nvSpPr>
          <p:spPr bwMode="auto">
            <a:xfrm>
              <a:off x="4137025" y="5329238"/>
              <a:ext cx="5064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1n</a:t>
              </a:r>
            </a:p>
          </p:txBody>
        </p:sp>
        <p:sp>
          <p:nvSpPr>
            <p:cNvPr id="119820" name="Text Box 42"/>
            <p:cNvSpPr txBox="1">
              <a:spLocks noChangeArrowheads="1"/>
            </p:cNvSpPr>
            <p:nvPr/>
          </p:nvSpPr>
          <p:spPr bwMode="auto">
            <a:xfrm>
              <a:off x="3332163" y="6045200"/>
              <a:ext cx="515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11j</a:t>
              </a:r>
            </a:p>
          </p:txBody>
        </p:sp>
        <p:sp>
          <p:nvSpPr>
            <p:cNvPr id="119821" name="Line 43"/>
            <p:cNvSpPr>
              <a:spLocks noChangeShapeType="1"/>
            </p:cNvSpPr>
            <p:nvPr/>
          </p:nvSpPr>
          <p:spPr bwMode="auto">
            <a:xfrm flipH="1">
              <a:off x="4192588" y="4613275"/>
              <a:ext cx="11493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2" name="Line 44"/>
            <p:cNvSpPr>
              <a:spLocks noChangeShapeType="1"/>
            </p:cNvSpPr>
            <p:nvPr/>
          </p:nvSpPr>
          <p:spPr bwMode="auto">
            <a:xfrm>
              <a:off x="5543550" y="4660900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3" name="Line 45"/>
            <p:cNvSpPr>
              <a:spLocks noChangeShapeType="1"/>
            </p:cNvSpPr>
            <p:nvPr/>
          </p:nvSpPr>
          <p:spPr bwMode="auto">
            <a:xfrm>
              <a:off x="5811838" y="4613275"/>
              <a:ext cx="12731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4" name="Line 46"/>
            <p:cNvSpPr>
              <a:spLocks noChangeShapeType="1"/>
            </p:cNvSpPr>
            <p:nvPr/>
          </p:nvSpPr>
          <p:spPr bwMode="auto">
            <a:xfrm flipH="1">
              <a:off x="3278188" y="5133975"/>
              <a:ext cx="504825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5" name="Line 47"/>
            <p:cNvSpPr>
              <a:spLocks noChangeShapeType="1"/>
            </p:cNvSpPr>
            <p:nvPr/>
          </p:nvSpPr>
          <p:spPr bwMode="auto">
            <a:xfrm>
              <a:off x="4116388" y="5210175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6" name="Line 48"/>
            <p:cNvSpPr>
              <a:spLocks noChangeShapeType="1"/>
            </p:cNvSpPr>
            <p:nvPr/>
          </p:nvSpPr>
          <p:spPr bwMode="auto">
            <a:xfrm>
              <a:off x="3430588" y="5591175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7" name="Line 49"/>
            <p:cNvSpPr>
              <a:spLocks noChangeShapeType="1"/>
            </p:cNvSpPr>
            <p:nvPr/>
          </p:nvSpPr>
          <p:spPr bwMode="auto">
            <a:xfrm flipH="1">
              <a:off x="2516188" y="5743575"/>
              <a:ext cx="3810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8" name="Line 50"/>
            <p:cNvSpPr>
              <a:spLocks noChangeShapeType="1"/>
            </p:cNvSpPr>
            <p:nvPr/>
          </p:nvSpPr>
          <p:spPr bwMode="auto">
            <a:xfrm>
              <a:off x="3049588" y="56959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9" name="Line 51"/>
            <p:cNvSpPr>
              <a:spLocks noChangeShapeType="1"/>
            </p:cNvSpPr>
            <p:nvPr/>
          </p:nvSpPr>
          <p:spPr bwMode="auto">
            <a:xfrm>
              <a:off x="2728913" y="6138863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0" name="Text Box 52"/>
            <p:cNvSpPr txBox="1">
              <a:spLocks noChangeArrowheads="1"/>
            </p:cNvSpPr>
            <p:nvPr/>
          </p:nvSpPr>
          <p:spPr bwMode="auto">
            <a:xfrm>
              <a:off x="4002088" y="6045200"/>
              <a:ext cx="563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1n1</a:t>
              </a:r>
            </a:p>
          </p:txBody>
        </p:sp>
        <p:sp>
          <p:nvSpPr>
            <p:cNvPr id="119831" name="Text Box 53"/>
            <p:cNvSpPr txBox="1">
              <a:spLocks noChangeArrowheads="1"/>
            </p:cNvSpPr>
            <p:nvPr/>
          </p:nvSpPr>
          <p:spPr bwMode="auto">
            <a:xfrm>
              <a:off x="5106988" y="607695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1nj</a:t>
              </a:r>
            </a:p>
          </p:txBody>
        </p:sp>
        <p:sp>
          <p:nvSpPr>
            <p:cNvPr id="119832" name="Line 54"/>
            <p:cNvSpPr>
              <a:spLocks noChangeShapeType="1"/>
            </p:cNvSpPr>
            <p:nvPr/>
          </p:nvSpPr>
          <p:spPr bwMode="auto">
            <a:xfrm flipH="1">
              <a:off x="4268788" y="5695950"/>
              <a:ext cx="200025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3" name="Line 55"/>
            <p:cNvSpPr>
              <a:spLocks noChangeShapeType="1"/>
            </p:cNvSpPr>
            <p:nvPr/>
          </p:nvSpPr>
          <p:spPr bwMode="auto">
            <a:xfrm>
              <a:off x="4649788" y="56197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4" name="Line 56"/>
            <p:cNvSpPr>
              <a:spLocks noChangeShapeType="1"/>
            </p:cNvSpPr>
            <p:nvPr/>
          </p:nvSpPr>
          <p:spPr bwMode="auto">
            <a:xfrm>
              <a:off x="4573588" y="6229350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35" name="AutoShape 57"/>
            <p:cNvSpPr>
              <a:spLocks noChangeArrowheads="1"/>
            </p:cNvSpPr>
            <p:nvPr/>
          </p:nvSpPr>
          <p:spPr bwMode="auto">
            <a:xfrm>
              <a:off x="52085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19836" name="AutoShape 58"/>
            <p:cNvSpPr>
              <a:spLocks noChangeArrowheads="1"/>
            </p:cNvSpPr>
            <p:nvPr/>
          </p:nvSpPr>
          <p:spPr bwMode="auto">
            <a:xfrm>
              <a:off x="66817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10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2680234C-0326-744A-99ED-E44DE03A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Lock Compatibility</a:t>
            </a:r>
          </a:p>
        </p:txBody>
      </p:sp>
      <p:grpSp>
        <p:nvGrpSpPr>
          <p:cNvPr id="121858" name="Group 4"/>
          <p:cNvGrpSpPr>
            <a:grpSpLocks/>
          </p:cNvGrpSpPr>
          <p:nvPr/>
        </p:nvGrpSpPr>
        <p:grpSpPr bwMode="auto">
          <a:xfrm>
            <a:off x="5345113" y="2971800"/>
            <a:ext cx="3265487" cy="3209925"/>
            <a:chOff x="3651" y="1871"/>
            <a:chExt cx="2057" cy="2022"/>
          </a:xfrm>
        </p:grpSpPr>
        <p:sp>
          <p:nvSpPr>
            <p:cNvPr id="121885" name="Rectangle 5"/>
            <p:cNvSpPr>
              <a:spLocks noChangeArrowheads="1"/>
            </p:cNvSpPr>
            <p:nvPr/>
          </p:nvSpPr>
          <p:spPr bwMode="auto">
            <a:xfrm>
              <a:off x="3651" y="1885"/>
              <a:ext cx="1336" cy="1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86" name="Rectangle 6"/>
            <p:cNvSpPr>
              <a:spLocks noChangeArrowheads="1"/>
            </p:cNvSpPr>
            <p:nvPr/>
          </p:nvSpPr>
          <p:spPr bwMode="auto">
            <a:xfrm>
              <a:off x="365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87" name="Rectangle 7"/>
            <p:cNvSpPr>
              <a:spLocks noChangeArrowheads="1"/>
            </p:cNvSpPr>
            <p:nvPr/>
          </p:nvSpPr>
          <p:spPr bwMode="auto">
            <a:xfrm>
              <a:off x="365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88" name="Rectangle 8"/>
            <p:cNvSpPr>
              <a:spLocks noChangeArrowheads="1"/>
            </p:cNvSpPr>
            <p:nvPr/>
          </p:nvSpPr>
          <p:spPr bwMode="auto">
            <a:xfrm>
              <a:off x="365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89" name="Rectangle 9"/>
            <p:cNvSpPr>
              <a:spLocks noChangeArrowheads="1"/>
            </p:cNvSpPr>
            <p:nvPr/>
          </p:nvSpPr>
          <p:spPr bwMode="auto">
            <a:xfrm>
              <a:off x="365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0" name="Rectangle 10"/>
            <p:cNvSpPr>
              <a:spLocks noChangeArrowheads="1"/>
            </p:cNvSpPr>
            <p:nvPr/>
          </p:nvSpPr>
          <p:spPr bwMode="auto">
            <a:xfrm>
              <a:off x="3987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1" name="Rectangle 11"/>
            <p:cNvSpPr>
              <a:spLocks noChangeArrowheads="1"/>
            </p:cNvSpPr>
            <p:nvPr/>
          </p:nvSpPr>
          <p:spPr bwMode="auto">
            <a:xfrm>
              <a:off x="3987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2" name="Rectangle 12"/>
            <p:cNvSpPr>
              <a:spLocks noChangeArrowheads="1"/>
            </p:cNvSpPr>
            <p:nvPr/>
          </p:nvSpPr>
          <p:spPr bwMode="auto">
            <a:xfrm>
              <a:off x="3987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3" name="Rectangle 13"/>
            <p:cNvSpPr>
              <a:spLocks noChangeArrowheads="1"/>
            </p:cNvSpPr>
            <p:nvPr/>
          </p:nvSpPr>
          <p:spPr bwMode="auto">
            <a:xfrm>
              <a:off x="3987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4" name="Rectangle 14"/>
            <p:cNvSpPr>
              <a:spLocks noChangeArrowheads="1"/>
            </p:cNvSpPr>
            <p:nvPr/>
          </p:nvSpPr>
          <p:spPr bwMode="auto">
            <a:xfrm>
              <a:off x="4323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5" name="Rectangle 15"/>
            <p:cNvSpPr>
              <a:spLocks noChangeArrowheads="1"/>
            </p:cNvSpPr>
            <p:nvPr/>
          </p:nvSpPr>
          <p:spPr bwMode="auto">
            <a:xfrm>
              <a:off x="4323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6" name="Rectangle 16"/>
            <p:cNvSpPr>
              <a:spLocks noChangeArrowheads="1"/>
            </p:cNvSpPr>
            <p:nvPr/>
          </p:nvSpPr>
          <p:spPr bwMode="auto">
            <a:xfrm>
              <a:off x="4323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7" name="Rectangle 17"/>
            <p:cNvSpPr>
              <a:spLocks noChangeArrowheads="1"/>
            </p:cNvSpPr>
            <p:nvPr/>
          </p:nvSpPr>
          <p:spPr bwMode="auto">
            <a:xfrm>
              <a:off x="4323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8" name="Rectangle 18"/>
            <p:cNvSpPr>
              <a:spLocks noChangeArrowheads="1"/>
            </p:cNvSpPr>
            <p:nvPr/>
          </p:nvSpPr>
          <p:spPr bwMode="auto">
            <a:xfrm>
              <a:off x="4659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899" name="Rectangle 19"/>
            <p:cNvSpPr>
              <a:spLocks noChangeArrowheads="1"/>
            </p:cNvSpPr>
            <p:nvPr/>
          </p:nvSpPr>
          <p:spPr bwMode="auto">
            <a:xfrm>
              <a:off x="4659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00" name="Rectangle 20"/>
            <p:cNvSpPr>
              <a:spLocks noChangeArrowheads="1"/>
            </p:cNvSpPr>
            <p:nvPr/>
          </p:nvSpPr>
          <p:spPr bwMode="auto">
            <a:xfrm>
              <a:off x="4659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01" name="Rectangle 21"/>
            <p:cNvSpPr>
              <a:spLocks noChangeArrowheads="1"/>
            </p:cNvSpPr>
            <p:nvPr/>
          </p:nvSpPr>
          <p:spPr bwMode="auto">
            <a:xfrm>
              <a:off x="4659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02" name="Rectangle 22"/>
            <p:cNvSpPr>
              <a:spLocks noChangeArrowheads="1"/>
            </p:cNvSpPr>
            <p:nvPr/>
          </p:nvSpPr>
          <p:spPr bwMode="auto">
            <a:xfrm>
              <a:off x="4020" y="1872"/>
              <a:ext cx="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--</a:t>
              </a:r>
            </a:p>
          </p:txBody>
        </p:sp>
        <p:sp>
          <p:nvSpPr>
            <p:cNvPr id="121903" name="Rectangle 23"/>
            <p:cNvSpPr>
              <a:spLocks noChangeArrowheads="1"/>
            </p:cNvSpPr>
            <p:nvPr/>
          </p:nvSpPr>
          <p:spPr bwMode="auto">
            <a:xfrm>
              <a:off x="4356" y="187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IS</a:t>
              </a:r>
            </a:p>
          </p:txBody>
        </p:sp>
        <p:sp>
          <p:nvSpPr>
            <p:cNvPr id="121904" name="Rectangle 24"/>
            <p:cNvSpPr>
              <a:spLocks noChangeArrowheads="1"/>
            </p:cNvSpPr>
            <p:nvPr/>
          </p:nvSpPr>
          <p:spPr bwMode="auto">
            <a:xfrm>
              <a:off x="4692" y="1871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IX</a:t>
              </a:r>
            </a:p>
          </p:txBody>
        </p:sp>
        <p:sp>
          <p:nvSpPr>
            <p:cNvPr id="121905" name="Rectangle 25"/>
            <p:cNvSpPr>
              <a:spLocks noChangeArrowheads="1"/>
            </p:cNvSpPr>
            <p:nvPr/>
          </p:nvSpPr>
          <p:spPr bwMode="auto">
            <a:xfrm>
              <a:off x="3684" y="2256"/>
              <a:ext cx="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--</a:t>
              </a:r>
            </a:p>
          </p:txBody>
        </p:sp>
        <p:sp>
          <p:nvSpPr>
            <p:cNvPr id="121906" name="Rectangle 26"/>
            <p:cNvSpPr>
              <a:spLocks noChangeArrowheads="1"/>
            </p:cNvSpPr>
            <p:nvPr/>
          </p:nvSpPr>
          <p:spPr bwMode="auto">
            <a:xfrm>
              <a:off x="3684" y="259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IS</a:t>
              </a:r>
            </a:p>
          </p:txBody>
        </p:sp>
        <p:sp>
          <p:nvSpPr>
            <p:cNvPr id="121907" name="Rectangle 27"/>
            <p:cNvSpPr>
              <a:spLocks noChangeArrowheads="1"/>
            </p:cNvSpPr>
            <p:nvPr/>
          </p:nvSpPr>
          <p:spPr bwMode="auto">
            <a:xfrm>
              <a:off x="3684" y="2927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IX</a:t>
              </a:r>
            </a:p>
          </p:txBody>
        </p:sp>
        <p:sp>
          <p:nvSpPr>
            <p:cNvPr id="121908" name="Rectangle 28"/>
            <p:cNvSpPr>
              <a:spLocks noChangeArrowheads="1"/>
            </p:cNvSpPr>
            <p:nvPr/>
          </p:nvSpPr>
          <p:spPr bwMode="auto">
            <a:xfrm>
              <a:off x="4020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09" name="Rectangle 29"/>
            <p:cNvSpPr>
              <a:spLocks noChangeArrowheads="1"/>
            </p:cNvSpPr>
            <p:nvPr/>
          </p:nvSpPr>
          <p:spPr bwMode="auto">
            <a:xfrm>
              <a:off x="4020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10" name="Rectangle 30"/>
            <p:cNvSpPr>
              <a:spLocks noChangeArrowheads="1"/>
            </p:cNvSpPr>
            <p:nvPr/>
          </p:nvSpPr>
          <p:spPr bwMode="auto">
            <a:xfrm>
              <a:off x="4020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11" name="Rectangle 31"/>
            <p:cNvSpPr>
              <a:spLocks noChangeArrowheads="1"/>
            </p:cNvSpPr>
            <p:nvPr/>
          </p:nvSpPr>
          <p:spPr bwMode="auto">
            <a:xfrm>
              <a:off x="4356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12" name="Rectangle 32"/>
            <p:cNvSpPr>
              <a:spLocks noChangeArrowheads="1"/>
            </p:cNvSpPr>
            <p:nvPr/>
          </p:nvSpPr>
          <p:spPr bwMode="auto">
            <a:xfrm>
              <a:off x="4692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13" name="Rectangle 33"/>
            <p:cNvSpPr>
              <a:spLocks noChangeArrowheads="1"/>
            </p:cNvSpPr>
            <p:nvPr/>
          </p:nvSpPr>
          <p:spPr bwMode="auto">
            <a:xfrm>
              <a:off x="4356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14" name="Rectangle 34"/>
            <p:cNvSpPr>
              <a:spLocks noChangeArrowheads="1"/>
            </p:cNvSpPr>
            <p:nvPr/>
          </p:nvSpPr>
          <p:spPr bwMode="auto">
            <a:xfrm>
              <a:off x="4995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15" name="Rectangle 35"/>
            <p:cNvSpPr>
              <a:spLocks noChangeArrowheads="1"/>
            </p:cNvSpPr>
            <p:nvPr/>
          </p:nvSpPr>
          <p:spPr bwMode="auto">
            <a:xfrm>
              <a:off x="4995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16" name="Rectangle 36"/>
            <p:cNvSpPr>
              <a:spLocks noChangeArrowheads="1"/>
            </p:cNvSpPr>
            <p:nvPr/>
          </p:nvSpPr>
          <p:spPr bwMode="auto">
            <a:xfrm>
              <a:off x="4995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17" name="Rectangle 37"/>
            <p:cNvSpPr>
              <a:spLocks noChangeArrowheads="1"/>
            </p:cNvSpPr>
            <p:nvPr/>
          </p:nvSpPr>
          <p:spPr bwMode="auto">
            <a:xfrm>
              <a:off x="4995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18" name="Rectangle 38"/>
            <p:cNvSpPr>
              <a:spLocks noChangeArrowheads="1"/>
            </p:cNvSpPr>
            <p:nvPr/>
          </p:nvSpPr>
          <p:spPr bwMode="auto">
            <a:xfrm>
              <a:off x="365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19" name="Rectangle 39"/>
            <p:cNvSpPr>
              <a:spLocks noChangeArrowheads="1"/>
            </p:cNvSpPr>
            <p:nvPr/>
          </p:nvSpPr>
          <p:spPr bwMode="auto">
            <a:xfrm>
              <a:off x="3987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0" name="Rectangle 40"/>
            <p:cNvSpPr>
              <a:spLocks noChangeArrowheads="1"/>
            </p:cNvSpPr>
            <p:nvPr/>
          </p:nvSpPr>
          <p:spPr bwMode="auto">
            <a:xfrm>
              <a:off x="4323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1" name="Rectangle 41"/>
            <p:cNvSpPr>
              <a:spLocks noChangeArrowheads="1"/>
            </p:cNvSpPr>
            <p:nvPr/>
          </p:nvSpPr>
          <p:spPr bwMode="auto">
            <a:xfrm>
              <a:off x="4659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2" name="Rectangle 42"/>
            <p:cNvSpPr>
              <a:spLocks noChangeArrowheads="1"/>
            </p:cNvSpPr>
            <p:nvPr/>
          </p:nvSpPr>
          <p:spPr bwMode="auto">
            <a:xfrm>
              <a:off x="4995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3" name="Rectangle 43"/>
            <p:cNvSpPr>
              <a:spLocks noChangeArrowheads="1"/>
            </p:cNvSpPr>
            <p:nvPr/>
          </p:nvSpPr>
          <p:spPr bwMode="auto">
            <a:xfrm>
              <a:off x="533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4" name="Rectangle 44"/>
            <p:cNvSpPr>
              <a:spLocks noChangeArrowheads="1"/>
            </p:cNvSpPr>
            <p:nvPr/>
          </p:nvSpPr>
          <p:spPr bwMode="auto">
            <a:xfrm>
              <a:off x="533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5" name="Rectangle 45"/>
            <p:cNvSpPr>
              <a:spLocks noChangeArrowheads="1"/>
            </p:cNvSpPr>
            <p:nvPr/>
          </p:nvSpPr>
          <p:spPr bwMode="auto">
            <a:xfrm>
              <a:off x="533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6" name="Rectangle 46"/>
            <p:cNvSpPr>
              <a:spLocks noChangeArrowheads="1"/>
            </p:cNvSpPr>
            <p:nvPr/>
          </p:nvSpPr>
          <p:spPr bwMode="auto">
            <a:xfrm>
              <a:off x="533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7" name="Rectangle 47"/>
            <p:cNvSpPr>
              <a:spLocks noChangeArrowheads="1"/>
            </p:cNvSpPr>
            <p:nvPr/>
          </p:nvSpPr>
          <p:spPr bwMode="auto">
            <a:xfrm>
              <a:off x="533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28" name="Rectangle 48"/>
            <p:cNvSpPr>
              <a:spLocks noChangeArrowheads="1"/>
            </p:cNvSpPr>
            <p:nvPr/>
          </p:nvSpPr>
          <p:spPr bwMode="auto">
            <a:xfrm>
              <a:off x="5028" y="1871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S</a:t>
              </a:r>
            </a:p>
          </p:txBody>
        </p:sp>
        <p:sp>
          <p:nvSpPr>
            <p:cNvPr id="121929" name="Rectangle 49"/>
            <p:cNvSpPr>
              <a:spLocks noChangeArrowheads="1"/>
            </p:cNvSpPr>
            <p:nvPr/>
          </p:nvSpPr>
          <p:spPr bwMode="auto">
            <a:xfrm>
              <a:off x="5364" y="187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121930" name="Rectangle 50"/>
            <p:cNvSpPr>
              <a:spLocks noChangeArrowheads="1"/>
            </p:cNvSpPr>
            <p:nvPr/>
          </p:nvSpPr>
          <p:spPr bwMode="auto">
            <a:xfrm>
              <a:off x="365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31" name="Rectangle 51"/>
            <p:cNvSpPr>
              <a:spLocks noChangeArrowheads="1"/>
            </p:cNvSpPr>
            <p:nvPr/>
          </p:nvSpPr>
          <p:spPr bwMode="auto">
            <a:xfrm>
              <a:off x="3987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32" name="Rectangle 52"/>
            <p:cNvSpPr>
              <a:spLocks noChangeArrowheads="1"/>
            </p:cNvSpPr>
            <p:nvPr/>
          </p:nvSpPr>
          <p:spPr bwMode="auto">
            <a:xfrm>
              <a:off x="4323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33" name="Rectangle 53"/>
            <p:cNvSpPr>
              <a:spLocks noChangeArrowheads="1"/>
            </p:cNvSpPr>
            <p:nvPr/>
          </p:nvSpPr>
          <p:spPr bwMode="auto">
            <a:xfrm>
              <a:off x="4659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34" name="Rectangle 54"/>
            <p:cNvSpPr>
              <a:spLocks noChangeArrowheads="1"/>
            </p:cNvSpPr>
            <p:nvPr/>
          </p:nvSpPr>
          <p:spPr bwMode="auto">
            <a:xfrm>
              <a:off x="4995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35" name="Rectangle 55"/>
            <p:cNvSpPr>
              <a:spLocks noChangeArrowheads="1"/>
            </p:cNvSpPr>
            <p:nvPr/>
          </p:nvSpPr>
          <p:spPr bwMode="auto">
            <a:xfrm>
              <a:off x="533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1936" name="Rectangle 56"/>
            <p:cNvSpPr>
              <a:spLocks noChangeArrowheads="1"/>
            </p:cNvSpPr>
            <p:nvPr/>
          </p:nvSpPr>
          <p:spPr bwMode="auto">
            <a:xfrm>
              <a:off x="4020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37" name="Rectangle 57"/>
            <p:cNvSpPr>
              <a:spLocks noChangeArrowheads="1"/>
            </p:cNvSpPr>
            <p:nvPr/>
          </p:nvSpPr>
          <p:spPr bwMode="auto">
            <a:xfrm>
              <a:off x="4020" y="355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38" name="Rectangle 58"/>
            <p:cNvSpPr>
              <a:spLocks noChangeArrowheads="1"/>
            </p:cNvSpPr>
            <p:nvPr/>
          </p:nvSpPr>
          <p:spPr bwMode="auto">
            <a:xfrm>
              <a:off x="3684" y="326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S</a:t>
              </a:r>
            </a:p>
          </p:txBody>
        </p:sp>
        <p:sp>
          <p:nvSpPr>
            <p:cNvPr id="121939" name="Rectangle 59"/>
            <p:cNvSpPr>
              <a:spLocks noChangeArrowheads="1"/>
            </p:cNvSpPr>
            <p:nvPr/>
          </p:nvSpPr>
          <p:spPr bwMode="auto">
            <a:xfrm>
              <a:off x="3684" y="35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121940" name="Rectangle 60"/>
            <p:cNvSpPr>
              <a:spLocks noChangeArrowheads="1"/>
            </p:cNvSpPr>
            <p:nvPr/>
          </p:nvSpPr>
          <p:spPr bwMode="auto">
            <a:xfrm>
              <a:off x="5076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41" name="Rectangle 61"/>
            <p:cNvSpPr>
              <a:spLocks noChangeArrowheads="1"/>
            </p:cNvSpPr>
            <p:nvPr/>
          </p:nvSpPr>
          <p:spPr bwMode="auto">
            <a:xfrm>
              <a:off x="5412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42" name="Rectangle 62"/>
            <p:cNvSpPr>
              <a:spLocks noChangeArrowheads="1"/>
            </p:cNvSpPr>
            <p:nvPr/>
          </p:nvSpPr>
          <p:spPr bwMode="auto">
            <a:xfrm>
              <a:off x="5076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43" name="Rectangle 63"/>
            <p:cNvSpPr>
              <a:spLocks noChangeArrowheads="1"/>
            </p:cNvSpPr>
            <p:nvPr/>
          </p:nvSpPr>
          <p:spPr bwMode="auto">
            <a:xfrm>
              <a:off x="4356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44" name="Rectangle 64"/>
            <p:cNvSpPr>
              <a:spLocks noChangeArrowheads="1"/>
            </p:cNvSpPr>
            <p:nvPr/>
          </p:nvSpPr>
          <p:spPr bwMode="auto">
            <a:xfrm>
              <a:off x="4692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45" name="Rectangle 65"/>
            <p:cNvSpPr>
              <a:spLocks noChangeArrowheads="1"/>
            </p:cNvSpPr>
            <p:nvPr/>
          </p:nvSpPr>
          <p:spPr bwMode="auto">
            <a:xfrm>
              <a:off x="4356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46" name="Rectangle 66"/>
            <p:cNvSpPr>
              <a:spLocks noChangeArrowheads="1"/>
            </p:cNvSpPr>
            <p:nvPr/>
          </p:nvSpPr>
          <p:spPr bwMode="auto">
            <a:xfrm>
              <a:off x="4692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1947" name="Rectangle 67"/>
            <p:cNvSpPr>
              <a:spLocks noChangeArrowheads="1"/>
            </p:cNvSpPr>
            <p:nvPr/>
          </p:nvSpPr>
          <p:spPr bwMode="auto">
            <a:xfrm>
              <a:off x="5076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</p:grpSp>
      <p:grpSp>
        <p:nvGrpSpPr>
          <p:cNvPr id="121859" name="Group 16"/>
          <p:cNvGrpSpPr>
            <a:grpSpLocks/>
          </p:cNvGrpSpPr>
          <p:nvPr/>
        </p:nvGrpSpPr>
        <p:grpSpPr bwMode="auto">
          <a:xfrm>
            <a:off x="685800" y="1171575"/>
            <a:ext cx="5561013" cy="2181225"/>
            <a:chOff x="2058988" y="4295775"/>
            <a:chExt cx="5561012" cy="2181225"/>
          </a:xfrm>
        </p:grpSpPr>
        <p:sp>
          <p:nvSpPr>
            <p:cNvPr id="121861" name="Text Box 35"/>
            <p:cNvSpPr txBox="1">
              <a:spLocks noChangeArrowheads="1"/>
            </p:cNvSpPr>
            <p:nvPr/>
          </p:nvSpPr>
          <p:spPr bwMode="auto">
            <a:xfrm>
              <a:off x="5335588" y="429577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DB</a:t>
              </a:r>
            </a:p>
          </p:txBody>
        </p:sp>
        <p:sp>
          <p:nvSpPr>
            <p:cNvPr id="121862" name="Text Box 36"/>
            <p:cNvSpPr txBox="1">
              <a:spLocks noChangeArrowheads="1"/>
            </p:cNvSpPr>
            <p:nvPr/>
          </p:nvSpPr>
          <p:spPr bwMode="auto">
            <a:xfrm>
              <a:off x="3811588" y="4905375"/>
              <a:ext cx="354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f</a:t>
              </a:r>
              <a:r>
                <a:rPr lang="en-US" altLang="en-US" sz="2000" b="1" baseline="-25000"/>
                <a:t>1</a:t>
              </a:r>
            </a:p>
          </p:txBody>
        </p:sp>
        <p:sp>
          <p:nvSpPr>
            <p:cNvPr id="121863" name="Text Box 37"/>
            <p:cNvSpPr txBox="1">
              <a:spLocks noChangeArrowheads="1"/>
            </p:cNvSpPr>
            <p:nvPr/>
          </p:nvSpPr>
          <p:spPr bwMode="auto">
            <a:xfrm>
              <a:off x="2897188" y="5438775"/>
              <a:ext cx="487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11</a:t>
              </a:r>
            </a:p>
          </p:txBody>
        </p:sp>
        <p:sp>
          <p:nvSpPr>
            <p:cNvPr id="121864" name="Text Box 38"/>
            <p:cNvSpPr txBox="1">
              <a:spLocks noChangeArrowheads="1"/>
            </p:cNvSpPr>
            <p:nvPr/>
          </p:nvSpPr>
          <p:spPr bwMode="auto">
            <a:xfrm>
              <a:off x="2058988" y="604520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111</a:t>
              </a:r>
            </a:p>
          </p:txBody>
        </p:sp>
        <p:sp>
          <p:nvSpPr>
            <p:cNvPr id="121865" name="Text Box 39"/>
            <p:cNvSpPr txBox="1">
              <a:spLocks noChangeArrowheads="1"/>
            </p:cNvSpPr>
            <p:nvPr/>
          </p:nvSpPr>
          <p:spPr bwMode="auto">
            <a:xfrm>
              <a:off x="5476875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2</a:t>
              </a:r>
            </a:p>
          </p:txBody>
        </p:sp>
        <p:sp>
          <p:nvSpPr>
            <p:cNvPr id="121866" name="Text Box 40"/>
            <p:cNvSpPr txBox="1">
              <a:spLocks noChangeArrowheads="1"/>
            </p:cNvSpPr>
            <p:nvPr/>
          </p:nvSpPr>
          <p:spPr bwMode="auto">
            <a:xfrm>
              <a:off x="7018338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3</a:t>
              </a:r>
            </a:p>
          </p:txBody>
        </p:sp>
        <p:sp>
          <p:nvSpPr>
            <p:cNvPr id="121867" name="Text Box 41"/>
            <p:cNvSpPr txBox="1">
              <a:spLocks noChangeArrowheads="1"/>
            </p:cNvSpPr>
            <p:nvPr/>
          </p:nvSpPr>
          <p:spPr bwMode="auto">
            <a:xfrm>
              <a:off x="4137025" y="5329238"/>
              <a:ext cx="5064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1n</a:t>
              </a:r>
            </a:p>
          </p:txBody>
        </p:sp>
        <p:sp>
          <p:nvSpPr>
            <p:cNvPr id="121868" name="Text Box 42"/>
            <p:cNvSpPr txBox="1">
              <a:spLocks noChangeArrowheads="1"/>
            </p:cNvSpPr>
            <p:nvPr/>
          </p:nvSpPr>
          <p:spPr bwMode="auto">
            <a:xfrm>
              <a:off x="3332163" y="6045200"/>
              <a:ext cx="515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11j</a:t>
              </a:r>
            </a:p>
          </p:txBody>
        </p:sp>
        <p:sp>
          <p:nvSpPr>
            <p:cNvPr id="121869" name="Line 43"/>
            <p:cNvSpPr>
              <a:spLocks noChangeShapeType="1"/>
            </p:cNvSpPr>
            <p:nvPr/>
          </p:nvSpPr>
          <p:spPr bwMode="auto">
            <a:xfrm flipH="1">
              <a:off x="4192588" y="4613275"/>
              <a:ext cx="11493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0" name="Line 44"/>
            <p:cNvSpPr>
              <a:spLocks noChangeShapeType="1"/>
            </p:cNvSpPr>
            <p:nvPr/>
          </p:nvSpPr>
          <p:spPr bwMode="auto">
            <a:xfrm>
              <a:off x="5543550" y="4660900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Line 45"/>
            <p:cNvSpPr>
              <a:spLocks noChangeShapeType="1"/>
            </p:cNvSpPr>
            <p:nvPr/>
          </p:nvSpPr>
          <p:spPr bwMode="auto">
            <a:xfrm>
              <a:off x="5811838" y="4613275"/>
              <a:ext cx="12731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2" name="Line 46"/>
            <p:cNvSpPr>
              <a:spLocks noChangeShapeType="1"/>
            </p:cNvSpPr>
            <p:nvPr/>
          </p:nvSpPr>
          <p:spPr bwMode="auto">
            <a:xfrm flipH="1">
              <a:off x="3278188" y="5133975"/>
              <a:ext cx="504825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3" name="Line 47"/>
            <p:cNvSpPr>
              <a:spLocks noChangeShapeType="1"/>
            </p:cNvSpPr>
            <p:nvPr/>
          </p:nvSpPr>
          <p:spPr bwMode="auto">
            <a:xfrm>
              <a:off x="4116388" y="5210175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4" name="Line 48"/>
            <p:cNvSpPr>
              <a:spLocks noChangeShapeType="1"/>
            </p:cNvSpPr>
            <p:nvPr/>
          </p:nvSpPr>
          <p:spPr bwMode="auto">
            <a:xfrm>
              <a:off x="3430588" y="5591175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5" name="Line 49"/>
            <p:cNvSpPr>
              <a:spLocks noChangeShapeType="1"/>
            </p:cNvSpPr>
            <p:nvPr/>
          </p:nvSpPr>
          <p:spPr bwMode="auto">
            <a:xfrm flipH="1">
              <a:off x="2516188" y="5743575"/>
              <a:ext cx="3810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Line 50"/>
            <p:cNvSpPr>
              <a:spLocks noChangeShapeType="1"/>
            </p:cNvSpPr>
            <p:nvPr/>
          </p:nvSpPr>
          <p:spPr bwMode="auto">
            <a:xfrm>
              <a:off x="3049588" y="56959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Line 51"/>
            <p:cNvSpPr>
              <a:spLocks noChangeShapeType="1"/>
            </p:cNvSpPr>
            <p:nvPr/>
          </p:nvSpPr>
          <p:spPr bwMode="auto">
            <a:xfrm>
              <a:off x="2728913" y="6138863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8" name="Text Box 52"/>
            <p:cNvSpPr txBox="1">
              <a:spLocks noChangeArrowheads="1"/>
            </p:cNvSpPr>
            <p:nvPr/>
          </p:nvSpPr>
          <p:spPr bwMode="auto">
            <a:xfrm>
              <a:off x="4002088" y="6045200"/>
              <a:ext cx="563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1n1</a:t>
              </a:r>
            </a:p>
          </p:txBody>
        </p:sp>
        <p:sp>
          <p:nvSpPr>
            <p:cNvPr id="121879" name="Text Box 53"/>
            <p:cNvSpPr txBox="1">
              <a:spLocks noChangeArrowheads="1"/>
            </p:cNvSpPr>
            <p:nvPr/>
          </p:nvSpPr>
          <p:spPr bwMode="auto">
            <a:xfrm>
              <a:off x="5106988" y="607695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1nj</a:t>
              </a:r>
            </a:p>
          </p:txBody>
        </p:sp>
        <p:sp>
          <p:nvSpPr>
            <p:cNvPr id="121880" name="Line 54"/>
            <p:cNvSpPr>
              <a:spLocks noChangeShapeType="1"/>
            </p:cNvSpPr>
            <p:nvPr/>
          </p:nvSpPr>
          <p:spPr bwMode="auto">
            <a:xfrm flipH="1">
              <a:off x="4268788" y="5695950"/>
              <a:ext cx="200025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Line 55"/>
            <p:cNvSpPr>
              <a:spLocks noChangeShapeType="1"/>
            </p:cNvSpPr>
            <p:nvPr/>
          </p:nvSpPr>
          <p:spPr bwMode="auto">
            <a:xfrm>
              <a:off x="4649788" y="56197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Line 56"/>
            <p:cNvSpPr>
              <a:spLocks noChangeShapeType="1"/>
            </p:cNvSpPr>
            <p:nvPr/>
          </p:nvSpPr>
          <p:spPr bwMode="auto">
            <a:xfrm>
              <a:off x="4573588" y="6229350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3" name="AutoShape 57"/>
            <p:cNvSpPr>
              <a:spLocks noChangeArrowheads="1"/>
            </p:cNvSpPr>
            <p:nvPr/>
          </p:nvSpPr>
          <p:spPr bwMode="auto">
            <a:xfrm>
              <a:off x="52085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21884" name="AutoShape 58"/>
            <p:cNvSpPr>
              <a:spLocks noChangeArrowheads="1"/>
            </p:cNvSpPr>
            <p:nvPr/>
          </p:nvSpPr>
          <p:spPr bwMode="auto">
            <a:xfrm>
              <a:off x="66817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8E3C4A3-29CC-8B43-9EDF-19B9E9095A62}"/>
              </a:ext>
            </a:extLst>
          </p:cNvPr>
          <p:cNvSpPr/>
          <p:nvPr/>
        </p:nvSpPr>
        <p:spPr>
          <a:xfrm>
            <a:off x="1143000" y="4419600"/>
            <a:ext cx="3429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IS and IX are compatible!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30840" y="848880"/>
              <a:ext cx="7340400" cy="5951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1120" y="838080"/>
                <a:ext cx="7361640" cy="59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8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Oval 53"/>
          <p:cNvSpPr>
            <a:spLocks noChangeArrowheads="1"/>
          </p:cNvSpPr>
          <p:nvPr/>
        </p:nvSpPr>
        <p:spPr bwMode="auto">
          <a:xfrm>
            <a:off x="1066800" y="2895600"/>
            <a:ext cx="685800" cy="457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F9F2552-2EF9-F548-A78D-769940D7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1295400" cy="1219200"/>
          </a:xfrm>
          <a:prstGeom prst="rect">
            <a:avLst/>
          </a:prstGeom>
          <a:solidFill>
            <a:srgbClr val="AAE2CA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96A52A1-6F55-B943-95C8-2DD7D9098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63917-201B-AD4F-B10C-B5AEF62C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95600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23909" name="Oval 53"/>
          <p:cNvSpPr>
            <a:spLocks noChangeArrowheads="1"/>
          </p:cNvSpPr>
          <p:nvPr/>
        </p:nvSpPr>
        <p:spPr bwMode="auto">
          <a:xfrm>
            <a:off x="6629400" y="1066800"/>
            <a:ext cx="685800" cy="4572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3910" name="Text Box 2"/>
          <p:cNvSpPr txBox="1">
            <a:spLocks noChangeArrowheads="1"/>
          </p:cNvSpPr>
          <p:nvPr/>
        </p:nvSpPr>
        <p:spPr bwMode="auto">
          <a:xfrm>
            <a:off x="3657600" y="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DB</a:t>
            </a:r>
          </a:p>
        </p:txBody>
      </p:sp>
      <p:sp>
        <p:nvSpPr>
          <p:cNvPr id="123911" name="Text Box 3"/>
          <p:cNvSpPr txBox="1">
            <a:spLocks noChangeArrowheads="1"/>
          </p:cNvSpPr>
          <p:nvPr/>
        </p:nvSpPr>
        <p:spPr bwMode="auto">
          <a:xfrm>
            <a:off x="1524000" y="990600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</a:t>
            </a:r>
            <a:r>
              <a:rPr lang="en-US" altLang="en-US" sz="2000" baseline="-25000"/>
              <a:t>1</a:t>
            </a:r>
          </a:p>
        </p:txBody>
      </p:sp>
      <p:sp>
        <p:nvSpPr>
          <p:cNvPr id="123912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11</a:t>
            </a:r>
          </a:p>
        </p:txBody>
      </p:sp>
      <p:sp>
        <p:nvSpPr>
          <p:cNvPr id="123913" name="Text Box 5"/>
          <p:cNvSpPr txBox="1">
            <a:spLocks noChangeArrowheads="1"/>
          </p:cNvSpPr>
          <p:nvPr/>
        </p:nvSpPr>
        <p:spPr bwMode="auto">
          <a:xfrm>
            <a:off x="152400" y="289560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111</a:t>
            </a:r>
          </a:p>
        </p:txBody>
      </p:sp>
      <p:sp>
        <p:nvSpPr>
          <p:cNvPr id="123914" name="Text Box 6"/>
          <p:cNvSpPr txBox="1">
            <a:spLocks noChangeArrowheads="1"/>
          </p:cNvSpPr>
          <p:nvPr/>
        </p:nvSpPr>
        <p:spPr bwMode="auto">
          <a:xfrm>
            <a:off x="6781800" y="1066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2</a:t>
            </a:r>
          </a:p>
        </p:txBody>
      </p:sp>
      <p:sp>
        <p:nvSpPr>
          <p:cNvPr id="123915" name="Text Box 8"/>
          <p:cNvSpPr txBox="1">
            <a:spLocks noChangeArrowheads="1"/>
          </p:cNvSpPr>
          <p:nvPr/>
        </p:nvSpPr>
        <p:spPr bwMode="auto">
          <a:xfrm>
            <a:off x="3124200" y="20574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1n</a:t>
            </a:r>
          </a:p>
        </p:txBody>
      </p:sp>
      <p:sp>
        <p:nvSpPr>
          <p:cNvPr id="123916" name="Text Box 9"/>
          <p:cNvSpPr txBox="1">
            <a:spLocks noChangeArrowheads="1"/>
          </p:cNvSpPr>
          <p:nvPr/>
        </p:nvSpPr>
        <p:spPr bwMode="auto">
          <a:xfrm>
            <a:off x="1219200" y="2895600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11j</a:t>
            </a:r>
          </a:p>
        </p:txBody>
      </p:sp>
      <p:sp>
        <p:nvSpPr>
          <p:cNvPr id="123917" name="Line 10"/>
          <p:cNvSpPr>
            <a:spLocks noChangeShapeType="1"/>
          </p:cNvSpPr>
          <p:nvPr/>
        </p:nvSpPr>
        <p:spPr bwMode="auto">
          <a:xfrm flipH="1">
            <a:off x="1828800" y="304800"/>
            <a:ext cx="183356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8" name="Line 12"/>
          <p:cNvSpPr>
            <a:spLocks noChangeShapeType="1"/>
          </p:cNvSpPr>
          <p:nvPr/>
        </p:nvSpPr>
        <p:spPr bwMode="auto">
          <a:xfrm>
            <a:off x="4191000" y="304800"/>
            <a:ext cx="2743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9" name="Line 13"/>
          <p:cNvSpPr>
            <a:spLocks noChangeShapeType="1"/>
          </p:cNvSpPr>
          <p:nvPr/>
        </p:nvSpPr>
        <p:spPr bwMode="auto">
          <a:xfrm flipH="1">
            <a:off x="1066800" y="1295400"/>
            <a:ext cx="500063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Line 14"/>
          <p:cNvSpPr>
            <a:spLocks noChangeShapeType="1"/>
          </p:cNvSpPr>
          <p:nvPr/>
        </p:nvSpPr>
        <p:spPr bwMode="auto">
          <a:xfrm>
            <a:off x="1828800" y="1371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1" name="Line 15"/>
          <p:cNvSpPr>
            <a:spLocks noChangeShapeType="1"/>
          </p:cNvSpPr>
          <p:nvPr/>
        </p:nvSpPr>
        <p:spPr bwMode="auto">
          <a:xfrm>
            <a:off x="2438400" y="2362200"/>
            <a:ext cx="603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2" name="Line 16"/>
          <p:cNvSpPr>
            <a:spLocks noChangeShapeType="1"/>
          </p:cNvSpPr>
          <p:nvPr/>
        </p:nvSpPr>
        <p:spPr bwMode="auto">
          <a:xfrm flipH="1">
            <a:off x="533400" y="2514600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3" name="Line 17"/>
          <p:cNvSpPr>
            <a:spLocks noChangeShapeType="1"/>
          </p:cNvSpPr>
          <p:nvPr/>
        </p:nvSpPr>
        <p:spPr bwMode="auto">
          <a:xfrm>
            <a:off x="990600" y="2514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4" name="Line 18"/>
          <p:cNvSpPr>
            <a:spLocks noChangeShapeType="1"/>
          </p:cNvSpPr>
          <p:nvPr/>
        </p:nvSpPr>
        <p:spPr bwMode="auto">
          <a:xfrm>
            <a:off x="685800" y="31242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 flipH="1">
            <a:off x="1981200" y="2514600"/>
            <a:ext cx="2286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>
            <a:off x="2286000" y="2514600"/>
            <a:ext cx="4572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>
            <a:off x="22860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8" name="Text Box 28"/>
          <p:cNvSpPr txBox="1">
            <a:spLocks noChangeArrowheads="1"/>
          </p:cNvSpPr>
          <p:nvPr/>
        </p:nvSpPr>
        <p:spPr bwMode="auto">
          <a:xfrm>
            <a:off x="1905000" y="20574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12</a:t>
            </a:r>
          </a:p>
        </p:txBody>
      </p:sp>
      <p:sp>
        <p:nvSpPr>
          <p:cNvPr id="123929" name="Text Box 29"/>
          <p:cNvSpPr txBox="1">
            <a:spLocks noChangeArrowheads="1"/>
          </p:cNvSpPr>
          <p:nvPr/>
        </p:nvSpPr>
        <p:spPr bwMode="auto">
          <a:xfrm>
            <a:off x="1828800" y="289560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121</a:t>
            </a:r>
          </a:p>
        </p:txBody>
      </p:sp>
      <p:sp>
        <p:nvSpPr>
          <p:cNvPr id="123930" name="Text Box 30"/>
          <p:cNvSpPr txBox="1">
            <a:spLocks noChangeArrowheads="1"/>
          </p:cNvSpPr>
          <p:nvPr/>
        </p:nvSpPr>
        <p:spPr bwMode="auto">
          <a:xfrm>
            <a:off x="2667000" y="2895600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12j</a:t>
            </a:r>
          </a:p>
        </p:txBody>
      </p:sp>
      <p:sp>
        <p:nvSpPr>
          <p:cNvPr id="123931" name="Line 31"/>
          <p:cNvSpPr>
            <a:spLocks noChangeShapeType="1"/>
          </p:cNvSpPr>
          <p:nvPr/>
        </p:nvSpPr>
        <p:spPr bwMode="auto">
          <a:xfrm>
            <a:off x="1828800" y="12954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2" name="AutoShape 32"/>
          <p:cNvSpPr>
            <a:spLocks noChangeArrowheads="1"/>
          </p:cNvSpPr>
          <p:nvPr/>
        </p:nvSpPr>
        <p:spPr bwMode="auto">
          <a:xfrm>
            <a:off x="3276600" y="2514600"/>
            <a:ext cx="4572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3933" name="Line 33"/>
          <p:cNvSpPr>
            <a:spLocks noChangeShapeType="1"/>
          </p:cNvSpPr>
          <p:nvPr/>
        </p:nvSpPr>
        <p:spPr bwMode="auto">
          <a:xfrm flipH="1">
            <a:off x="4953000" y="13716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4" name="Line 34"/>
          <p:cNvSpPr>
            <a:spLocks noChangeShapeType="1"/>
          </p:cNvSpPr>
          <p:nvPr/>
        </p:nvSpPr>
        <p:spPr bwMode="auto">
          <a:xfrm flipH="1">
            <a:off x="6096000" y="1447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5" name="Line 35"/>
          <p:cNvSpPr>
            <a:spLocks noChangeShapeType="1"/>
          </p:cNvSpPr>
          <p:nvPr/>
        </p:nvSpPr>
        <p:spPr bwMode="auto">
          <a:xfrm>
            <a:off x="7086600" y="1447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36" name="Text Box 36"/>
          <p:cNvSpPr txBox="1">
            <a:spLocks noChangeArrowheads="1"/>
          </p:cNvSpPr>
          <p:nvPr/>
        </p:nvSpPr>
        <p:spPr bwMode="auto">
          <a:xfrm>
            <a:off x="4800600" y="20574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21</a:t>
            </a:r>
          </a:p>
        </p:txBody>
      </p:sp>
      <p:sp>
        <p:nvSpPr>
          <p:cNvPr id="123937" name="Text Box 37"/>
          <p:cNvSpPr txBox="1">
            <a:spLocks noChangeArrowheads="1"/>
          </p:cNvSpPr>
          <p:nvPr/>
        </p:nvSpPr>
        <p:spPr bwMode="auto">
          <a:xfrm>
            <a:off x="4114800" y="289560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211</a:t>
            </a:r>
          </a:p>
        </p:txBody>
      </p:sp>
      <p:sp>
        <p:nvSpPr>
          <p:cNvPr id="123938" name="Text Box 38"/>
          <p:cNvSpPr txBox="1">
            <a:spLocks noChangeArrowheads="1"/>
          </p:cNvSpPr>
          <p:nvPr/>
        </p:nvSpPr>
        <p:spPr bwMode="auto">
          <a:xfrm>
            <a:off x="5181600" y="289560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21k</a:t>
            </a:r>
          </a:p>
        </p:txBody>
      </p:sp>
      <p:sp>
        <p:nvSpPr>
          <p:cNvPr id="123939" name="Line 39"/>
          <p:cNvSpPr>
            <a:spLocks noChangeShapeType="1"/>
          </p:cNvSpPr>
          <p:nvPr/>
        </p:nvSpPr>
        <p:spPr bwMode="auto">
          <a:xfrm flipH="1">
            <a:off x="4495800" y="2514600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0" name="Line 40"/>
          <p:cNvSpPr>
            <a:spLocks noChangeShapeType="1"/>
          </p:cNvSpPr>
          <p:nvPr/>
        </p:nvSpPr>
        <p:spPr bwMode="auto">
          <a:xfrm>
            <a:off x="4953000" y="2514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1" name="Line 41"/>
          <p:cNvSpPr>
            <a:spLocks noChangeShapeType="1"/>
          </p:cNvSpPr>
          <p:nvPr/>
        </p:nvSpPr>
        <p:spPr bwMode="auto">
          <a:xfrm>
            <a:off x="4648200" y="31242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2" name="Text Box 42"/>
          <p:cNvSpPr txBox="1">
            <a:spLocks noChangeArrowheads="1"/>
          </p:cNvSpPr>
          <p:nvPr/>
        </p:nvSpPr>
        <p:spPr bwMode="auto">
          <a:xfrm>
            <a:off x="5791200" y="20574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22</a:t>
            </a:r>
          </a:p>
        </p:txBody>
      </p:sp>
      <p:sp>
        <p:nvSpPr>
          <p:cNvPr id="123943" name="Text Box 43"/>
          <p:cNvSpPr txBox="1">
            <a:spLocks noChangeArrowheads="1"/>
          </p:cNvSpPr>
          <p:nvPr/>
        </p:nvSpPr>
        <p:spPr bwMode="auto">
          <a:xfrm>
            <a:off x="5791200" y="289560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221</a:t>
            </a:r>
          </a:p>
        </p:txBody>
      </p:sp>
      <p:sp>
        <p:nvSpPr>
          <p:cNvPr id="123944" name="Text Box 44"/>
          <p:cNvSpPr txBox="1">
            <a:spLocks noChangeArrowheads="1"/>
          </p:cNvSpPr>
          <p:nvPr/>
        </p:nvSpPr>
        <p:spPr bwMode="auto">
          <a:xfrm>
            <a:off x="6858000" y="289560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22k</a:t>
            </a:r>
          </a:p>
        </p:txBody>
      </p:sp>
      <p:sp>
        <p:nvSpPr>
          <p:cNvPr id="123945" name="Line 45"/>
          <p:cNvSpPr>
            <a:spLocks noChangeShapeType="1"/>
          </p:cNvSpPr>
          <p:nvPr/>
        </p:nvSpPr>
        <p:spPr bwMode="auto">
          <a:xfrm>
            <a:off x="6324600" y="31242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6" name="Line 46"/>
          <p:cNvSpPr>
            <a:spLocks noChangeShapeType="1"/>
          </p:cNvSpPr>
          <p:nvPr/>
        </p:nvSpPr>
        <p:spPr bwMode="auto">
          <a:xfrm flipH="1">
            <a:off x="6019800" y="2514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7" name="Line 47"/>
          <p:cNvSpPr>
            <a:spLocks noChangeShapeType="1"/>
          </p:cNvSpPr>
          <p:nvPr/>
        </p:nvSpPr>
        <p:spPr bwMode="auto">
          <a:xfrm>
            <a:off x="61722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8" name="Text Box 48"/>
          <p:cNvSpPr txBox="1">
            <a:spLocks noChangeArrowheads="1"/>
          </p:cNvSpPr>
          <p:nvPr/>
        </p:nvSpPr>
        <p:spPr bwMode="auto">
          <a:xfrm>
            <a:off x="7543800" y="205740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2m</a:t>
            </a:r>
          </a:p>
        </p:txBody>
      </p:sp>
      <p:sp>
        <p:nvSpPr>
          <p:cNvPr id="123949" name="AutoShape 49"/>
          <p:cNvSpPr>
            <a:spLocks noChangeArrowheads="1"/>
          </p:cNvSpPr>
          <p:nvPr/>
        </p:nvSpPr>
        <p:spPr bwMode="auto">
          <a:xfrm>
            <a:off x="7620000" y="2438400"/>
            <a:ext cx="4572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3950" name="Text Box 50"/>
          <p:cNvSpPr txBox="1">
            <a:spLocks noChangeArrowheads="1"/>
          </p:cNvSpPr>
          <p:nvPr/>
        </p:nvSpPr>
        <p:spPr bwMode="auto">
          <a:xfrm>
            <a:off x="381000" y="4572000"/>
            <a:ext cx="4121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Three transactions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T1 updates r</a:t>
            </a:r>
            <a:r>
              <a:rPr lang="en-US" altLang="en-US" sz="2000" baseline="-25000">
                <a:latin typeface="Comic Sans MS" panose="030F0702030302020204" pitchFamily="66" charset="0"/>
              </a:rPr>
              <a:t>111</a:t>
            </a:r>
            <a:r>
              <a:rPr lang="en-US" altLang="en-US" sz="2000">
                <a:latin typeface="Comic Sans MS" panose="030F0702030302020204" pitchFamily="66" charset="0"/>
              </a:rPr>
              <a:t> and r</a:t>
            </a:r>
            <a:r>
              <a:rPr lang="en-US" altLang="en-US" sz="2000" baseline="-25000">
                <a:latin typeface="Comic Sans MS" panose="030F0702030302020204" pitchFamily="66" charset="0"/>
              </a:rPr>
              <a:t>211</a:t>
            </a:r>
            <a:endParaRPr lang="en-US" altLang="en-US" sz="20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T2 updates all records in P</a:t>
            </a:r>
            <a:r>
              <a:rPr lang="en-US" altLang="en-US" sz="2000" baseline="-25000">
                <a:latin typeface="Comic Sans MS" panose="030F0702030302020204" pitchFamily="66" charset="0"/>
              </a:rPr>
              <a:t>12</a:t>
            </a:r>
            <a:endParaRPr lang="en-US" altLang="en-US" sz="20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T3 reads r</a:t>
            </a:r>
            <a:r>
              <a:rPr lang="en-US" altLang="en-US" sz="2000" baseline="-25000">
                <a:latin typeface="Comic Sans MS" panose="030F0702030302020204" pitchFamily="66" charset="0"/>
              </a:rPr>
              <a:t>11j</a:t>
            </a:r>
            <a:r>
              <a:rPr lang="en-US" altLang="en-US" sz="2000">
                <a:latin typeface="Comic Sans MS" panose="030F0702030302020204" pitchFamily="66" charset="0"/>
              </a:rPr>
              <a:t> and the entire f</a:t>
            </a:r>
            <a:r>
              <a:rPr lang="en-US" altLang="en-US" sz="2000" baseline="-25000">
                <a:latin typeface="Comic Sans MS" panose="030F0702030302020204" pitchFamily="66" charset="0"/>
              </a:rPr>
              <a:t>2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52400" y="3352800"/>
            <a:ext cx="3886200" cy="762000"/>
            <a:chOff x="144" y="2352"/>
            <a:chExt cx="2448" cy="480"/>
          </a:xfrm>
        </p:grpSpPr>
        <p:sp>
          <p:nvSpPr>
            <p:cNvPr id="124023" name="Text Box 54"/>
            <p:cNvSpPr txBox="1">
              <a:spLocks noChangeArrowheads="1"/>
            </p:cNvSpPr>
            <p:nvPr/>
          </p:nvSpPr>
          <p:spPr bwMode="auto">
            <a:xfrm>
              <a:off x="144" y="2544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T1</a:t>
              </a:r>
            </a:p>
          </p:txBody>
        </p:sp>
        <p:sp>
          <p:nvSpPr>
            <p:cNvPr id="124024" name="Line 55"/>
            <p:cNvSpPr>
              <a:spLocks noChangeShapeType="1"/>
            </p:cNvSpPr>
            <p:nvPr/>
          </p:nvSpPr>
          <p:spPr bwMode="auto">
            <a:xfrm flipV="1">
              <a:off x="288" y="2352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25" name="Line 56"/>
            <p:cNvSpPr>
              <a:spLocks noChangeShapeType="1"/>
            </p:cNvSpPr>
            <p:nvPr/>
          </p:nvSpPr>
          <p:spPr bwMode="auto">
            <a:xfrm flipV="1">
              <a:off x="528" y="2400"/>
              <a:ext cx="206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362200" y="1219200"/>
            <a:ext cx="1111250" cy="990600"/>
            <a:chOff x="1536" y="1008"/>
            <a:chExt cx="700" cy="624"/>
          </a:xfrm>
        </p:grpSpPr>
        <p:sp>
          <p:nvSpPr>
            <p:cNvPr id="124021" name="Text Box 57"/>
            <p:cNvSpPr txBox="1">
              <a:spLocks noChangeArrowheads="1"/>
            </p:cNvSpPr>
            <p:nvPr/>
          </p:nvSpPr>
          <p:spPr bwMode="auto">
            <a:xfrm>
              <a:off x="1872" y="1008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339966"/>
                  </a:solidFill>
                  <a:latin typeface="Comic Sans MS" panose="030F0702030302020204" pitchFamily="66" charset="0"/>
                </a:rPr>
                <a:t>T2</a:t>
              </a:r>
            </a:p>
          </p:txBody>
        </p:sp>
        <p:sp>
          <p:nvSpPr>
            <p:cNvPr id="124022" name="Line 58"/>
            <p:cNvSpPr>
              <a:spLocks noChangeShapeType="1"/>
            </p:cNvSpPr>
            <p:nvPr/>
          </p:nvSpPr>
          <p:spPr bwMode="auto">
            <a:xfrm flipH="1">
              <a:off x="1536" y="1200"/>
              <a:ext cx="336" cy="432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524000" y="274638"/>
            <a:ext cx="7239000" cy="3840162"/>
            <a:chOff x="1008" y="413"/>
            <a:chExt cx="4560" cy="2419"/>
          </a:xfrm>
        </p:grpSpPr>
        <p:sp>
          <p:nvSpPr>
            <p:cNvPr id="124018" name="Text Box 59"/>
            <p:cNvSpPr txBox="1">
              <a:spLocks noChangeArrowheads="1"/>
            </p:cNvSpPr>
            <p:nvPr/>
          </p:nvSpPr>
          <p:spPr bwMode="auto">
            <a:xfrm>
              <a:off x="4454" y="413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Comic Sans MS" panose="030F0702030302020204" pitchFamily="66" charset="0"/>
                </a:rPr>
                <a:t>T3</a:t>
              </a:r>
            </a:p>
          </p:txBody>
        </p:sp>
        <p:sp>
          <p:nvSpPr>
            <p:cNvPr id="124019" name="Line 60"/>
            <p:cNvSpPr>
              <a:spLocks noChangeShapeType="1"/>
            </p:cNvSpPr>
            <p:nvPr/>
          </p:nvSpPr>
          <p:spPr bwMode="auto">
            <a:xfrm>
              <a:off x="4608" y="672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20" name="Freeform 62"/>
            <p:cNvSpPr>
              <a:spLocks/>
            </p:cNvSpPr>
            <p:nvPr/>
          </p:nvSpPr>
          <p:spPr bwMode="auto">
            <a:xfrm>
              <a:off x="1008" y="864"/>
              <a:ext cx="4560" cy="1968"/>
            </a:xfrm>
            <a:custGeom>
              <a:avLst/>
              <a:gdLst>
                <a:gd name="T0" fmla="*/ 3744 w 4560"/>
                <a:gd name="T1" fmla="*/ 0 h 1968"/>
                <a:gd name="T2" fmla="*/ 4512 w 4560"/>
                <a:gd name="T3" fmla="*/ 1008 h 1968"/>
                <a:gd name="T4" fmla="*/ 3456 w 4560"/>
                <a:gd name="T5" fmla="*/ 1872 h 1968"/>
                <a:gd name="T6" fmla="*/ 0 w 4560"/>
                <a:gd name="T7" fmla="*/ 1584 h 19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0"/>
                <a:gd name="T13" fmla="*/ 0 h 1968"/>
                <a:gd name="T14" fmla="*/ 4560 w 4560"/>
                <a:gd name="T15" fmla="*/ 1968 h 19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0" h="1968">
                  <a:moveTo>
                    <a:pt x="3744" y="0"/>
                  </a:moveTo>
                  <a:cubicBezTo>
                    <a:pt x="4152" y="348"/>
                    <a:pt x="4560" y="696"/>
                    <a:pt x="4512" y="1008"/>
                  </a:cubicBezTo>
                  <a:cubicBezTo>
                    <a:pt x="4464" y="1320"/>
                    <a:pt x="4208" y="1776"/>
                    <a:pt x="3456" y="1872"/>
                  </a:cubicBezTo>
                  <a:cubicBezTo>
                    <a:pt x="2704" y="1968"/>
                    <a:pt x="576" y="1632"/>
                    <a:pt x="0" y="158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54" name="Group 4"/>
          <p:cNvGrpSpPr>
            <a:grpSpLocks/>
          </p:cNvGrpSpPr>
          <p:nvPr/>
        </p:nvGrpSpPr>
        <p:grpSpPr bwMode="auto">
          <a:xfrm>
            <a:off x="5649913" y="3505200"/>
            <a:ext cx="3265487" cy="3209925"/>
            <a:chOff x="3651" y="1871"/>
            <a:chExt cx="2057" cy="2022"/>
          </a:xfrm>
        </p:grpSpPr>
        <p:sp>
          <p:nvSpPr>
            <p:cNvPr id="123955" name="Rectangle 5"/>
            <p:cNvSpPr>
              <a:spLocks noChangeArrowheads="1"/>
            </p:cNvSpPr>
            <p:nvPr/>
          </p:nvSpPr>
          <p:spPr bwMode="auto">
            <a:xfrm>
              <a:off x="3651" y="1885"/>
              <a:ext cx="1336" cy="1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56" name="Rectangle 6"/>
            <p:cNvSpPr>
              <a:spLocks noChangeArrowheads="1"/>
            </p:cNvSpPr>
            <p:nvPr/>
          </p:nvSpPr>
          <p:spPr bwMode="auto">
            <a:xfrm>
              <a:off x="365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57" name="Rectangle 7"/>
            <p:cNvSpPr>
              <a:spLocks noChangeArrowheads="1"/>
            </p:cNvSpPr>
            <p:nvPr/>
          </p:nvSpPr>
          <p:spPr bwMode="auto">
            <a:xfrm>
              <a:off x="365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58" name="Rectangle 8"/>
            <p:cNvSpPr>
              <a:spLocks noChangeArrowheads="1"/>
            </p:cNvSpPr>
            <p:nvPr/>
          </p:nvSpPr>
          <p:spPr bwMode="auto">
            <a:xfrm>
              <a:off x="365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59" name="Rectangle 9"/>
            <p:cNvSpPr>
              <a:spLocks noChangeArrowheads="1"/>
            </p:cNvSpPr>
            <p:nvPr/>
          </p:nvSpPr>
          <p:spPr bwMode="auto">
            <a:xfrm>
              <a:off x="365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0" name="Rectangle 10"/>
            <p:cNvSpPr>
              <a:spLocks noChangeArrowheads="1"/>
            </p:cNvSpPr>
            <p:nvPr/>
          </p:nvSpPr>
          <p:spPr bwMode="auto">
            <a:xfrm>
              <a:off x="3987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1" name="Rectangle 11"/>
            <p:cNvSpPr>
              <a:spLocks noChangeArrowheads="1"/>
            </p:cNvSpPr>
            <p:nvPr/>
          </p:nvSpPr>
          <p:spPr bwMode="auto">
            <a:xfrm>
              <a:off x="3987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2" name="Rectangle 12"/>
            <p:cNvSpPr>
              <a:spLocks noChangeArrowheads="1"/>
            </p:cNvSpPr>
            <p:nvPr/>
          </p:nvSpPr>
          <p:spPr bwMode="auto">
            <a:xfrm>
              <a:off x="3987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3" name="Rectangle 13"/>
            <p:cNvSpPr>
              <a:spLocks noChangeArrowheads="1"/>
            </p:cNvSpPr>
            <p:nvPr/>
          </p:nvSpPr>
          <p:spPr bwMode="auto">
            <a:xfrm>
              <a:off x="3987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4" name="Rectangle 14"/>
            <p:cNvSpPr>
              <a:spLocks noChangeArrowheads="1"/>
            </p:cNvSpPr>
            <p:nvPr/>
          </p:nvSpPr>
          <p:spPr bwMode="auto">
            <a:xfrm>
              <a:off x="4323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5" name="Rectangle 15"/>
            <p:cNvSpPr>
              <a:spLocks noChangeArrowheads="1"/>
            </p:cNvSpPr>
            <p:nvPr/>
          </p:nvSpPr>
          <p:spPr bwMode="auto">
            <a:xfrm>
              <a:off x="4323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6" name="Rectangle 16"/>
            <p:cNvSpPr>
              <a:spLocks noChangeArrowheads="1"/>
            </p:cNvSpPr>
            <p:nvPr/>
          </p:nvSpPr>
          <p:spPr bwMode="auto">
            <a:xfrm>
              <a:off x="4323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7" name="Rectangle 17"/>
            <p:cNvSpPr>
              <a:spLocks noChangeArrowheads="1"/>
            </p:cNvSpPr>
            <p:nvPr/>
          </p:nvSpPr>
          <p:spPr bwMode="auto">
            <a:xfrm>
              <a:off x="4323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8" name="Rectangle 18"/>
            <p:cNvSpPr>
              <a:spLocks noChangeArrowheads="1"/>
            </p:cNvSpPr>
            <p:nvPr/>
          </p:nvSpPr>
          <p:spPr bwMode="auto">
            <a:xfrm>
              <a:off x="4659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69" name="Rectangle 19"/>
            <p:cNvSpPr>
              <a:spLocks noChangeArrowheads="1"/>
            </p:cNvSpPr>
            <p:nvPr/>
          </p:nvSpPr>
          <p:spPr bwMode="auto">
            <a:xfrm>
              <a:off x="4659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70" name="Rectangle 20"/>
            <p:cNvSpPr>
              <a:spLocks noChangeArrowheads="1"/>
            </p:cNvSpPr>
            <p:nvPr/>
          </p:nvSpPr>
          <p:spPr bwMode="auto">
            <a:xfrm>
              <a:off x="4659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71" name="Rectangle 21"/>
            <p:cNvSpPr>
              <a:spLocks noChangeArrowheads="1"/>
            </p:cNvSpPr>
            <p:nvPr/>
          </p:nvSpPr>
          <p:spPr bwMode="auto">
            <a:xfrm>
              <a:off x="4659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72" name="Rectangle 22"/>
            <p:cNvSpPr>
              <a:spLocks noChangeArrowheads="1"/>
            </p:cNvSpPr>
            <p:nvPr/>
          </p:nvSpPr>
          <p:spPr bwMode="auto">
            <a:xfrm>
              <a:off x="4020" y="1872"/>
              <a:ext cx="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--</a:t>
              </a:r>
            </a:p>
          </p:txBody>
        </p:sp>
        <p:sp>
          <p:nvSpPr>
            <p:cNvPr id="123973" name="Rectangle 23"/>
            <p:cNvSpPr>
              <a:spLocks noChangeArrowheads="1"/>
            </p:cNvSpPr>
            <p:nvPr/>
          </p:nvSpPr>
          <p:spPr bwMode="auto">
            <a:xfrm>
              <a:off x="4356" y="187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IS</a:t>
              </a:r>
            </a:p>
          </p:txBody>
        </p:sp>
        <p:sp>
          <p:nvSpPr>
            <p:cNvPr id="123974" name="Rectangle 24"/>
            <p:cNvSpPr>
              <a:spLocks noChangeArrowheads="1"/>
            </p:cNvSpPr>
            <p:nvPr/>
          </p:nvSpPr>
          <p:spPr bwMode="auto">
            <a:xfrm>
              <a:off x="4692" y="1871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IX</a:t>
              </a:r>
            </a:p>
          </p:txBody>
        </p:sp>
        <p:sp>
          <p:nvSpPr>
            <p:cNvPr id="123975" name="Rectangle 25"/>
            <p:cNvSpPr>
              <a:spLocks noChangeArrowheads="1"/>
            </p:cNvSpPr>
            <p:nvPr/>
          </p:nvSpPr>
          <p:spPr bwMode="auto">
            <a:xfrm>
              <a:off x="3684" y="2256"/>
              <a:ext cx="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--</a:t>
              </a:r>
            </a:p>
          </p:txBody>
        </p:sp>
        <p:sp>
          <p:nvSpPr>
            <p:cNvPr id="123976" name="Rectangle 26"/>
            <p:cNvSpPr>
              <a:spLocks noChangeArrowheads="1"/>
            </p:cNvSpPr>
            <p:nvPr/>
          </p:nvSpPr>
          <p:spPr bwMode="auto">
            <a:xfrm>
              <a:off x="3684" y="259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IS</a:t>
              </a:r>
            </a:p>
          </p:txBody>
        </p:sp>
        <p:sp>
          <p:nvSpPr>
            <p:cNvPr id="123977" name="Rectangle 27"/>
            <p:cNvSpPr>
              <a:spLocks noChangeArrowheads="1"/>
            </p:cNvSpPr>
            <p:nvPr/>
          </p:nvSpPr>
          <p:spPr bwMode="auto">
            <a:xfrm>
              <a:off x="3684" y="2927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IX</a:t>
              </a:r>
            </a:p>
          </p:txBody>
        </p:sp>
        <p:sp>
          <p:nvSpPr>
            <p:cNvPr id="123978" name="Rectangle 28"/>
            <p:cNvSpPr>
              <a:spLocks noChangeArrowheads="1"/>
            </p:cNvSpPr>
            <p:nvPr/>
          </p:nvSpPr>
          <p:spPr bwMode="auto">
            <a:xfrm>
              <a:off x="4020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3979" name="Rectangle 29"/>
            <p:cNvSpPr>
              <a:spLocks noChangeArrowheads="1"/>
            </p:cNvSpPr>
            <p:nvPr/>
          </p:nvSpPr>
          <p:spPr bwMode="auto">
            <a:xfrm>
              <a:off x="4020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3980" name="Rectangle 30"/>
            <p:cNvSpPr>
              <a:spLocks noChangeArrowheads="1"/>
            </p:cNvSpPr>
            <p:nvPr/>
          </p:nvSpPr>
          <p:spPr bwMode="auto">
            <a:xfrm>
              <a:off x="4020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3981" name="Rectangle 31"/>
            <p:cNvSpPr>
              <a:spLocks noChangeArrowheads="1"/>
            </p:cNvSpPr>
            <p:nvPr/>
          </p:nvSpPr>
          <p:spPr bwMode="auto">
            <a:xfrm>
              <a:off x="4356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3982" name="Rectangle 32"/>
            <p:cNvSpPr>
              <a:spLocks noChangeArrowheads="1"/>
            </p:cNvSpPr>
            <p:nvPr/>
          </p:nvSpPr>
          <p:spPr bwMode="auto">
            <a:xfrm>
              <a:off x="4692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3983" name="Rectangle 33"/>
            <p:cNvSpPr>
              <a:spLocks noChangeArrowheads="1"/>
            </p:cNvSpPr>
            <p:nvPr/>
          </p:nvSpPr>
          <p:spPr bwMode="auto">
            <a:xfrm>
              <a:off x="4356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3984" name="Rectangle 34"/>
            <p:cNvSpPr>
              <a:spLocks noChangeArrowheads="1"/>
            </p:cNvSpPr>
            <p:nvPr/>
          </p:nvSpPr>
          <p:spPr bwMode="auto">
            <a:xfrm>
              <a:off x="4995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85" name="Rectangle 35"/>
            <p:cNvSpPr>
              <a:spLocks noChangeArrowheads="1"/>
            </p:cNvSpPr>
            <p:nvPr/>
          </p:nvSpPr>
          <p:spPr bwMode="auto">
            <a:xfrm>
              <a:off x="4995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86" name="Rectangle 36"/>
            <p:cNvSpPr>
              <a:spLocks noChangeArrowheads="1"/>
            </p:cNvSpPr>
            <p:nvPr/>
          </p:nvSpPr>
          <p:spPr bwMode="auto">
            <a:xfrm>
              <a:off x="4995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87" name="Rectangle 37"/>
            <p:cNvSpPr>
              <a:spLocks noChangeArrowheads="1"/>
            </p:cNvSpPr>
            <p:nvPr/>
          </p:nvSpPr>
          <p:spPr bwMode="auto">
            <a:xfrm>
              <a:off x="4995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88" name="Rectangle 38"/>
            <p:cNvSpPr>
              <a:spLocks noChangeArrowheads="1"/>
            </p:cNvSpPr>
            <p:nvPr/>
          </p:nvSpPr>
          <p:spPr bwMode="auto">
            <a:xfrm>
              <a:off x="365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89" name="Rectangle 39"/>
            <p:cNvSpPr>
              <a:spLocks noChangeArrowheads="1"/>
            </p:cNvSpPr>
            <p:nvPr/>
          </p:nvSpPr>
          <p:spPr bwMode="auto">
            <a:xfrm>
              <a:off x="3987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0" name="Rectangle 40"/>
            <p:cNvSpPr>
              <a:spLocks noChangeArrowheads="1"/>
            </p:cNvSpPr>
            <p:nvPr/>
          </p:nvSpPr>
          <p:spPr bwMode="auto">
            <a:xfrm>
              <a:off x="4323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1" name="Rectangle 41"/>
            <p:cNvSpPr>
              <a:spLocks noChangeArrowheads="1"/>
            </p:cNvSpPr>
            <p:nvPr/>
          </p:nvSpPr>
          <p:spPr bwMode="auto">
            <a:xfrm>
              <a:off x="4659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2" name="Rectangle 42"/>
            <p:cNvSpPr>
              <a:spLocks noChangeArrowheads="1"/>
            </p:cNvSpPr>
            <p:nvPr/>
          </p:nvSpPr>
          <p:spPr bwMode="auto">
            <a:xfrm>
              <a:off x="4995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3" name="Rectangle 43"/>
            <p:cNvSpPr>
              <a:spLocks noChangeArrowheads="1"/>
            </p:cNvSpPr>
            <p:nvPr/>
          </p:nvSpPr>
          <p:spPr bwMode="auto">
            <a:xfrm>
              <a:off x="533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4" name="Rectangle 44"/>
            <p:cNvSpPr>
              <a:spLocks noChangeArrowheads="1"/>
            </p:cNvSpPr>
            <p:nvPr/>
          </p:nvSpPr>
          <p:spPr bwMode="auto">
            <a:xfrm>
              <a:off x="533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5" name="Rectangle 45"/>
            <p:cNvSpPr>
              <a:spLocks noChangeArrowheads="1"/>
            </p:cNvSpPr>
            <p:nvPr/>
          </p:nvSpPr>
          <p:spPr bwMode="auto">
            <a:xfrm>
              <a:off x="533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6" name="Rectangle 46"/>
            <p:cNvSpPr>
              <a:spLocks noChangeArrowheads="1"/>
            </p:cNvSpPr>
            <p:nvPr/>
          </p:nvSpPr>
          <p:spPr bwMode="auto">
            <a:xfrm>
              <a:off x="533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7" name="Rectangle 47"/>
            <p:cNvSpPr>
              <a:spLocks noChangeArrowheads="1"/>
            </p:cNvSpPr>
            <p:nvPr/>
          </p:nvSpPr>
          <p:spPr bwMode="auto">
            <a:xfrm>
              <a:off x="533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3998" name="Rectangle 48"/>
            <p:cNvSpPr>
              <a:spLocks noChangeArrowheads="1"/>
            </p:cNvSpPr>
            <p:nvPr/>
          </p:nvSpPr>
          <p:spPr bwMode="auto">
            <a:xfrm>
              <a:off x="5028" y="1871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S</a:t>
              </a:r>
            </a:p>
          </p:txBody>
        </p:sp>
        <p:sp>
          <p:nvSpPr>
            <p:cNvPr id="123999" name="Rectangle 49"/>
            <p:cNvSpPr>
              <a:spLocks noChangeArrowheads="1"/>
            </p:cNvSpPr>
            <p:nvPr/>
          </p:nvSpPr>
          <p:spPr bwMode="auto">
            <a:xfrm>
              <a:off x="5364" y="187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124000" name="Rectangle 50"/>
            <p:cNvSpPr>
              <a:spLocks noChangeArrowheads="1"/>
            </p:cNvSpPr>
            <p:nvPr/>
          </p:nvSpPr>
          <p:spPr bwMode="auto">
            <a:xfrm>
              <a:off x="365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4001" name="Rectangle 51"/>
            <p:cNvSpPr>
              <a:spLocks noChangeArrowheads="1"/>
            </p:cNvSpPr>
            <p:nvPr/>
          </p:nvSpPr>
          <p:spPr bwMode="auto">
            <a:xfrm>
              <a:off x="3987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4002" name="Rectangle 52"/>
            <p:cNvSpPr>
              <a:spLocks noChangeArrowheads="1"/>
            </p:cNvSpPr>
            <p:nvPr/>
          </p:nvSpPr>
          <p:spPr bwMode="auto">
            <a:xfrm>
              <a:off x="4323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4003" name="Rectangle 53"/>
            <p:cNvSpPr>
              <a:spLocks noChangeArrowheads="1"/>
            </p:cNvSpPr>
            <p:nvPr/>
          </p:nvSpPr>
          <p:spPr bwMode="auto">
            <a:xfrm>
              <a:off x="4659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4004" name="Rectangle 54"/>
            <p:cNvSpPr>
              <a:spLocks noChangeArrowheads="1"/>
            </p:cNvSpPr>
            <p:nvPr/>
          </p:nvSpPr>
          <p:spPr bwMode="auto">
            <a:xfrm>
              <a:off x="4995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4005" name="Rectangle 55"/>
            <p:cNvSpPr>
              <a:spLocks noChangeArrowheads="1"/>
            </p:cNvSpPr>
            <p:nvPr/>
          </p:nvSpPr>
          <p:spPr bwMode="auto">
            <a:xfrm>
              <a:off x="533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4006" name="Rectangle 56"/>
            <p:cNvSpPr>
              <a:spLocks noChangeArrowheads="1"/>
            </p:cNvSpPr>
            <p:nvPr/>
          </p:nvSpPr>
          <p:spPr bwMode="auto">
            <a:xfrm>
              <a:off x="4020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07" name="Rectangle 57"/>
            <p:cNvSpPr>
              <a:spLocks noChangeArrowheads="1"/>
            </p:cNvSpPr>
            <p:nvPr/>
          </p:nvSpPr>
          <p:spPr bwMode="auto">
            <a:xfrm>
              <a:off x="4020" y="355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08" name="Rectangle 58"/>
            <p:cNvSpPr>
              <a:spLocks noChangeArrowheads="1"/>
            </p:cNvSpPr>
            <p:nvPr/>
          </p:nvSpPr>
          <p:spPr bwMode="auto">
            <a:xfrm>
              <a:off x="3684" y="326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S</a:t>
              </a:r>
            </a:p>
          </p:txBody>
        </p:sp>
        <p:sp>
          <p:nvSpPr>
            <p:cNvPr id="124009" name="Rectangle 59"/>
            <p:cNvSpPr>
              <a:spLocks noChangeArrowheads="1"/>
            </p:cNvSpPr>
            <p:nvPr/>
          </p:nvSpPr>
          <p:spPr bwMode="auto">
            <a:xfrm>
              <a:off x="3684" y="35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124010" name="Rectangle 60"/>
            <p:cNvSpPr>
              <a:spLocks noChangeArrowheads="1"/>
            </p:cNvSpPr>
            <p:nvPr/>
          </p:nvSpPr>
          <p:spPr bwMode="auto">
            <a:xfrm>
              <a:off x="5076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11" name="Rectangle 61"/>
            <p:cNvSpPr>
              <a:spLocks noChangeArrowheads="1"/>
            </p:cNvSpPr>
            <p:nvPr/>
          </p:nvSpPr>
          <p:spPr bwMode="auto">
            <a:xfrm>
              <a:off x="5412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12" name="Rectangle 62"/>
            <p:cNvSpPr>
              <a:spLocks noChangeArrowheads="1"/>
            </p:cNvSpPr>
            <p:nvPr/>
          </p:nvSpPr>
          <p:spPr bwMode="auto">
            <a:xfrm>
              <a:off x="5076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13" name="Rectangle 63"/>
            <p:cNvSpPr>
              <a:spLocks noChangeArrowheads="1"/>
            </p:cNvSpPr>
            <p:nvPr/>
          </p:nvSpPr>
          <p:spPr bwMode="auto">
            <a:xfrm>
              <a:off x="4356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14" name="Rectangle 64"/>
            <p:cNvSpPr>
              <a:spLocks noChangeArrowheads="1"/>
            </p:cNvSpPr>
            <p:nvPr/>
          </p:nvSpPr>
          <p:spPr bwMode="auto">
            <a:xfrm>
              <a:off x="4692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15" name="Rectangle 65"/>
            <p:cNvSpPr>
              <a:spLocks noChangeArrowheads="1"/>
            </p:cNvSpPr>
            <p:nvPr/>
          </p:nvSpPr>
          <p:spPr bwMode="auto">
            <a:xfrm>
              <a:off x="4356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16" name="Rectangle 66"/>
            <p:cNvSpPr>
              <a:spLocks noChangeArrowheads="1"/>
            </p:cNvSpPr>
            <p:nvPr/>
          </p:nvSpPr>
          <p:spPr bwMode="auto">
            <a:xfrm>
              <a:off x="4692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24017" name="Rectangle 67"/>
            <p:cNvSpPr>
              <a:spLocks noChangeArrowheads="1"/>
            </p:cNvSpPr>
            <p:nvPr/>
          </p:nvSpPr>
          <p:spPr bwMode="auto">
            <a:xfrm>
              <a:off x="5076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95840" y="353160"/>
              <a:ext cx="7558200" cy="5659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400" y="342000"/>
                <a:ext cx="7579440" cy="56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3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52578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T1			T2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IX(</a:t>
            </a:r>
            <a:r>
              <a:rPr lang="en-US" altLang="en-US" sz="1800" dirty="0" err="1">
                <a:latin typeface="Comic Sans MS" panose="030F0702030302020204" pitchFamily="66" charset="0"/>
              </a:rPr>
              <a:t>db</a:t>
            </a:r>
            <a:r>
              <a:rPr lang="en-US" altLang="en-US" sz="1800" dirty="0">
                <a:latin typeface="Comic Sans MS" panose="030F0702030302020204" pitchFamily="66" charset="0"/>
              </a:rPr>
              <a:t>)		IX(</a:t>
            </a:r>
            <a:r>
              <a:rPr lang="en-US" altLang="en-US" sz="1800" dirty="0" err="1">
                <a:latin typeface="Comic Sans MS" panose="030F0702030302020204" pitchFamily="66" charset="0"/>
              </a:rPr>
              <a:t>db</a:t>
            </a:r>
            <a:r>
              <a:rPr lang="en-US" altLang="en-US" sz="1800" dirty="0">
                <a:latin typeface="Comic Sans MS" panose="030F0702030302020204" pitchFamily="66" charset="0"/>
              </a:rPr>
              <a:t>)		IS(</a:t>
            </a:r>
            <a:r>
              <a:rPr lang="en-US" altLang="en-US" sz="1800" dirty="0" err="1">
                <a:latin typeface="Comic Sans MS" panose="030F0702030302020204" pitchFamily="66" charset="0"/>
              </a:rPr>
              <a:t>db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IX(f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latin typeface="Comic Sans MS" panose="030F0702030302020204" pitchFamily="66" charset="0"/>
              </a:rPr>
              <a:t>)		IX(f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latin typeface="Comic Sans MS" panose="030F0702030302020204" pitchFamily="66" charset="0"/>
              </a:rPr>
              <a:t>)		IS(f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IX(p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</a:t>
            </a:r>
            <a:r>
              <a:rPr lang="en-US" altLang="en-US" sz="1800" dirty="0">
                <a:latin typeface="Comic Sans MS" panose="030F0702030302020204" pitchFamily="66" charset="0"/>
              </a:rPr>
              <a:t>)		X(p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12</a:t>
            </a:r>
            <a:r>
              <a:rPr lang="en-US" altLang="en-US" sz="1800" dirty="0">
                <a:latin typeface="Comic Sans MS" panose="030F0702030302020204" pitchFamily="66" charset="0"/>
              </a:rPr>
              <a:t>)		IS(p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X(r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111</a:t>
            </a:r>
            <a:r>
              <a:rPr lang="en-US" altLang="en-US" sz="1800" dirty="0">
                <a:latin typeface="Comic Sans MS" panose="030F0702030302020204" pitchFamily="66" charset="0"/>
              </a:rPr>
              <a:t>)		W(r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121</a:t>
            </a:r>
            <a:r>
              <a:rPr lang="en-US" altLang="en-US" sz="1800" dirty="0">
                <a:latin typeface="Comic Sans MS" panose="030F0702030302020204" pitchFamily="66" charset="0"/>
              </a:rPr>
              <a:t>) 		S(r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11j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111</a:t>
            </a:r>
            <a:r>
              <a:rPr lang="en-US" altLang="en-US" sz="1800" dirty="0">
                <a:latin typeface="Comic Sans MS" panose="030F0702030302020204" pitchFamily="66" charset="0"/>
              </a:rPr>
              <a:t>)		… 			R(r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11j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IX(f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latin typeface="Comic Sans MS" panose="030F0702030302020204" pitchFamily="66" charset="0"/>
              </a:rPr>
              <a:t>)		W(r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12j</a:t>
            </a:r>
            <a:r>
              <a:rPr lang="en-US" altLang="en-US" sz="1800" dirty="0">
                <a:latin typeface="Comic Sans MS" panose="030F0702030302020204" pitchFamily="66" charset="0"/>
              </a:rPr>
              <a:t>)		S(f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IX(p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21</a:t>
            </a:r>
            <a:r>
              <a:rPr lang="en-US" altLang="en-US" sz="1800" dirty="0">
                <a:latin typeface="Comic Sans MS" panose="030F0702030302020204" pitchFamily="66" charset="0"/>
              </a:rPr>
              <a:t>)		Unlock(p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12</a:t>
            </a:r>
            <a:r>
              <a:rPr lang="en-US" altLang="en-US" sz="1800" dirty="0">
                <a:latin typeface="Comic Sans MS" panose="030F0702030302020204" pitchFamily="66" charset="0"/>
              </a:rPr>
              <a:t>)	R(f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X(r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211</a:t>
            </a:r>
            <a:r>
              <a:rPr lang="en-US" altLang="en-US" sz="1800" dirty="0">
                <a:latin typeface="Comic Sans MS" panose="030F0702030302020204" pitchFamily="66" charset="0"/>
              </a:rPr>
              <a:t>)		Unlock(f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latin typeface="Comic Sans MS" panose="030F0702030302020204" pitchFamily="66" charset="0"/>
              </a:rPr>
              <a:t>)	Unlock(r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11j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211</a:t>
            </a:r>
            <a:r>
              <a:rPr lang="en-US" altLang="en-US" sz="1800" dirty="0">
                <a:latin typeface="Comic Sans MS" panose="030F0702030302020204" pitchFamily="66" charset="0"/>
              </a:rPr>
              <a:t>)		Unlock(</a:t>
            </a:r>
            <a:r>
              <a:rPr lang="en-US" altLang="en-US" sz="1800" dirty="0" err="1">
                <a:latin typeface="Comic Sans MS" panose="030F0702030302020204" pitchFamily="66" charset="0"/>
              </a:rPr>
              <a:t>db</a:t>
            </a:r>
            <a:r>
              <a:rPr lang="en-US" altLang="en-US" sz="1800" dirty="0">
                <a:latin typeface="Comic Sans MS" panose="030F0702030302020204" pitchFamily="66" charset="0"/>
              </a:rPr>
              <a:t>)	Unlock(f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Unlock(r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111</a:t>
            </a:r>
            <a:r>
              <a:rPr lang="en-US" altLang="en-US" sz="1800" dirty="0">
                <a:latin typeface="Comic Sans MS" panose="030F0702030302020204" pitchFamily="66" charset="0"/>
              </a:rPr>
              <a:t>)				Unlock(f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Unlock(p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11</a:t>
            </a:r>
            <a:r>
              <a:rPr lang="en-US" altLang="en-US" sz="1800" dirty="0">
                <a:latin typeface="Comic Sans MS" panose="030F0702030302020204" pitchFamily="66" charset="0"/>
              </a:rPr>
              <a:t>)				Unlock(</a:t>
            </a:r>
            <a:r>
              <a:rPr lang="en-US" altLang="en-US" sz="1800" dirty="0" err="1">
                <a:latin typeface="Comic Sans MS" panose="030F0702030302020204" pitchFamily="66" charset="0"/>
              </a:rPr>
              <a:t>db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Unlock(f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latin typeface="Comic Sans MS" panose="030F0702030302020204" pitchFamily="66" charset="0"/>
              </a:rPr>
              <a:t>)	…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Unlock(r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211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Unlock(p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21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Unlock(f</a:t>
            </a:r>
            <a:r>
              <a:rPr lang="en-US" altLang="en-US" sz="18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Unlock(</a:t>
            </a:r>
            <a:r>
              <a:rPr lang="en-US" altLang="en-US" sz="1800" dirty="0" err="1">
                <a:latin typeface="Comic Sans MS" panose="030F0702030302020204" pitchFamily="66" charset="0"/>
              </a:rPr>
              <a:t>db</a:t>
            </a:r>
            <a:r>
              <a:rPr lang="en-US" altLang="en-US" sz="1800" dirty="0">
                <a:latin typeface="Comic Sans MS" panose="030F0702030302020204" pitchFamily="66" charset="0"/>
              </a:rPr>
              <a:t>)		</a:t>
            </a:r>
          </a:p>
        </p:txBody>
      </p:sp>
    </p:spTree>
    <p:extLst>
      <p:ext uri="{BB962C8B-B14F-4D97-AF65-F5344CB8AC3E}">
        <p14:creationId xmlns:p14="http://schemas.microsoft.com/office/powerpoint/2010/main" val="98182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0"/>
          <p:cNvSpPr>
            <a:spLocks noChangeArrowheads="1"/>
          </p:cNvSpPr>
          <p:nvPr/>
        </p:nvSpPr>
        <p:spPr bwMode="auto">
          <a:xfrm>
            <a:off x="4724400" y="236220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6978" name="Rectangle 9"/>
          <p:cNvSpPr>
            <a:spLocks noChangeArrowheads="1"/>
          </p:cNvSpPr>
          <p:nvPr/>
        </p:nvSpPr>
        <p:spPr bwMode="auto">
          <a:xfrm>
            <a:off x="6553200" y="3810000"/>
            <a:ext cx="762000" cy="2286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6979" name="Rectangle 8"/>
          <p:cNvSpPr>
            <a:spLocks noChangeArrowheads="1"/>
          </p:cNvSpPr>
          <p:nvPr/>
        </p:nvSpPr>
        <p:spPr bwMode="auto">
          <a:xfrm>
            <a:off x="2971800" y="3124200"/>
            <a:ext cx="762000" cy="2286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6980" name="Rectangle 5"/>
          <p:cNvSpPr>
            <a:spLocks noChangeArrowheads="1"/>
          </p:cNvSpPr>
          <p:nvPr/>
        </p:nvSpPr>
        <p:spPr bwMode="auto">
          <a:xfrm>
            <a:off x="6553200" y="2514600"/>
            <a:ext cx="838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2895600" y="205740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26982" name="Text Box 2"/>
          <p:cNvSpPr txBox="1">
            <a:spLocks noChangeArrowheads="1"/>
          </p:cNvSpPr>
          <p:nvPr/>
        </p:nvSpPr>
        <p:spPr bwMode="auto">
          <a:xfrm>
            <a:off x="2971800" y="533400"/>
            <a:ext cx="525780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T1				T2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IX(</a:t>
            </a:r>
            <a:r>
              <a:rPr lang="en-US" altLang="en-US" sz="1200" dirty="0" err="1">
                <a:latin typeface="Comic Sans MS" panose="030F0702030302020204" pitchFamily="66" charset="0"/>
              </a:rPr>
              <a:t>db</a:t>
            </a:r>
            <a:r>
              <a:rPr lang="en-US" altLang="en-US" sz="1200" dirty="0">
                <a:latin typeface="Comic Sans MS" panose="030F0702030302020204" pitchFamily="66" charset="0"/>
              </a:rPr>
              <a:t>)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IX(f1)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IX(</a:t>
            </a:r>
            <a:r>
              <a:rPr lang="en-US" altLang="en-US" sz="1200" dirty="0" err="1">
                <a:latin typeface="Comic Sans MS" panose="030F0702030302020204" pitchFamily="66" charset="0"/>
              </a:rPr>
              <a:t>db</a:t>
            </a:r>
            <a:r>
              <a:rPr lang="en-US" altLang="en-US" sz="1200" dirty="0">
                <a:latin typeface="Comic Sans MS" panose="030F0702030302020204" pitchFamily="66" charset="0"/>
              </a:rPr>
              <a:t>)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IS(</a:t>
            </a:r>
            <a:r>
              <a:rPr lang="en-US" altLang="en-US" sz="1200" dirty="0" err="1">
                <a:latin typeface="Comic Sans MS" panose="030F0702030302020204" pitchFamily="66" charset="0"/>
              </a:rPr>
              <a:t>db</a:t>
            </a:r>
            <a:r>
              <a:rPr lang="en-US" altLang="en-US" sz="12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IS(f1)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IS(p11)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IX(p11)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X(r111)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IX(f1)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X(p12)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S(r11j)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IX(f2)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IX(p21)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X(r211)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Unlock(r211)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Unlock(p21)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Unlock(f2)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S(f2)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Unlock(p12)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Unlock(f1)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Unlock(</a:t>
            </a:r>
            <a:r>
              <a:rPr lang="en-US" altLang="en-US" sz="1200" dirty="0" err="1">
                <a:latin typeface="Comic Sans MS" panose="030F0702030302020204" pitchFamily="66" charset="0"/>
              </a:rPr>
              <a:t>db</a:t>
            </a:r>
            <a:r>
              <a:rPr lang="en-US" altLang="en-US" sz="12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Unlock(r111)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Unlock(p11)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Unlock(f1)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Unlock(</a:t>
            </a:r>
            <a:r>
              <a:rPr lang="en-US" altLang="en-US" sz="1200" dirty="0" err="1">
                <a:latin typeface="Comic Sans MS" panose="030F0702030302020204" pitchFamily="66" charset="0"/>
              </a:rPr>
              <a:t>db</a:t>
            </a:r>
            <a:r>
              <a:rPr lang="en-US" altLang="en-US" sz="12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Unlock(r11j)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Unlock(p11)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Unlock(f1)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Unlock(f2)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								Unlock(</a:t>
            </a:r>
            <a:r>
              <a:rPr lang="en-US" altLang="en-US" sz="1200" dirty="0" err="1">
                <a:latin typeface="Comic Sans MS" panose="030F0702030302020204" pitchFamily="66" charset="0"/>
              </a:rPr>
              <a:t>db</a:t>
            </a:r>
            <a:r>
              <a:rPr lang="en-US" altLang="en-US" sz="12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26983" name="Text Box 3"/>
          <p:cNvSpPr txBox="1">
            <a:spLocks noChangeArrowheads="1"/>
          </p:cNvSpPr>
          <p:nvPr/>
        </p:nvSpPr>
        <p:spPr bwMode="auto">
          <a:xfrm>
            <a:off x="381000" y="4572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A Serializable Schedule</a:t>
            </a:r>
          </a:p>
        </p:txBody>
      </p:sp>
      <p:sp>
        <p:nvSpPr>
          <p:cNvPr id="126984" name="Rectangle 6"/>
          <p:cNvSpPr>
            <a:spLocks noChangeArrowheads="1"/>
          </p:cNvSpPr>
          <p:nvPr/>
        </p:nvSpPr>
        <p:spPr bwMode="auto">
          <a:xfrm>
            <a:off x="457200" y="205740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339966"/>
              </a:solidFill>
              <a:latin typeface="Comic Sans MS" panose="030F0702030302020204" pitchFamily="66" charset="0"/>
            </a:endParaRPr>
          </a:p>
        </p:txBody>
      </p:sp>
      <p:sp>
        <p:nvSpPr>
          <p:cNvPr id="126985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Does not block each other</a:t>
            </a:r>
          </a:p>
        </p:txBody>
      </p:sp>
    </p:spTree>
    <p:extLst>
      <p:ext uri="{BB962C8B-B14F-4D97-AF65-F5344CB8AC3E}">
        <p14:creationId xmlns:p14="http://schemas.microsoft.com/office/powerpoint/2010/main" val="374611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6DA64827-A2E4-1F4E-B9F9-E52EA378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6096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0AA9C4-0ECA-0E4D-A723-9957E1E20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48000"/>
            <a:ext cx="609600" cy="533400"/>
          </a:xfrm>
          <a:prstGeom prst="ellipse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1EF72897-A16C-CB45-8EE0-AF449108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Improvement</a:t>
            </a:r>
          </a:p>
        </p:txBody>
      </p:sp>
      <p:sp>
        <p:nvSpPr>
          <p:cNvPr id="129028" name="Text Box 3">
            <a:extLst>
              <a:ext uri="{FF2B5EF4-FFF2-40B4-BE49-F238E27FC236}">
                <a16:creationId xmlns:a16="http://schemas.microsoft.com/office/drawing/2014/main" id="{E072E1E9-AEF0-6448-AC95-ADCA0F82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8001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One more lock: Shared-Intention-</a:t>
            </a:r>
            <a:r>
              <a:rPr lang="en-US" altLang="en-US" sz="2400" dirty="0" err="1">
                <a:latin typeface="+mn-lt"/>
              </a:rPr>
              <a:t>eXclusive</a:t>
            </a:r>
            <a:r>
              <a:rPr lang="en-US" altLang="en-US" sz="2400" dirty="0">
                <a:latin typeface="+mn-lt"/>
              </a:rPr>
              <a:t> (SIX)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000" dirty="0">
                <a:latin typeface="+mn-lt"/>
              </a:rPr>
              <a:t>indicates that the current node is locked in a shared mode, but an exclusive lock(s) will be requested on some descendant node(s).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000" dirty="0">
                <a:latin typeface="+mn-lt"/>
              </a:rPr>
              <a:t>Logically, an SIX lock is equivalent to holding an S lock and an IX lock (but this is processed in one time, thus reducing lock cost)</a:t>
            </a:r>
          </a:p>
        </p:txBody>
      </p:sp>
      <p:sp>
        <p:nvSpPr>
          <p:cNvPr id="129029" name="Rectangle 2">
            <a:extLst>
              <a:ext uri="{FF2B5EF4-FFF2-40B4-BE49-F238E27FC236}">
                <a16:creationId xmlns:a16="http://schemas.microsoft.com/office/drawing/2014/main" id="{86B494FF-323E-544E-9D9C-C99FAF47A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It is quite common that a transaction needs to read an entire file and modify a few of the records in it.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In this case, it needs an S lock on the file and also an IX lock on the file (so that it can subsequently lock some of the contained objects in X mode)</a:t>
            </a:r>
          </a:p>
        </p:txBody>
      </p:sp>
      <p:grpSp>
        <p:nvGrpSpPr>
          <p:cNvPr id="129030" name="Group 16"/>
          <p:cNvGrpSpPr>
            <a:grpSpLocks/>
          </p:cNvGrpSpPr>
          <p:nvPr/>
        </p:nvGrpSpPr>
        <p:grpSpPr bwMode="auto">
          <a:xfrm>
            <a:off x="1601788" y="2438400"/>
            <a:ext cx="5561012" cy="2181225"/>
            <a:chOff x="2058988" y="4295775"/>
            <a:chExt cx="5561012" cy="2181225"/>
          </a:xfrm>
        </p:grpSpPr>
        <p:sp>
          <p:nvSpPr>
            <p:cNvPr id="129031" name="Text Box 35"/>
            <p:cNvSpPr txBox="1">
              <a:spLocks noChangeArrowheads="1"/>
            </p:cNvSpPr>
            <p:nvPr/>
          </p:nvSpPr>
          <p:spPr bwMode="auto">
            <a:xfrm>
              <a:off x="5335588" y="429577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DB</a:t>
              </a:r>
            </a:p>
          </p:txBody>
        </p:sp>
        <p:sp>
          <p:nvSpPr>
            <p:cNvPr id="129032" name="Text Box 36"/>
            <p:cNvSpPr txBox="1">
              <a:spLocks noChangeArrowheads="1"/>
            </p:cNvSpPr>
            <p:nvPr/>
          </p:nvSpPr>
          <p:spPr bwMode="auto">
            <a:xfrm>
              <a:off x="3811588" y="4905375"/>
              <a:ext cx="354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f</a:t>
              </a:r>
              <a:r>
                <a:rPr lang="en-US" altLang="en-US" sz="2000" b="1" baseline="-25000"/>
                <a:t>1</a:t>
              </a:r>
            </a:p>
          </p:txBody>
        </p:sp>
        <p:sp>
          <p:nvSpPr>
            <p:cNvPr id="129033" name="Text Box 37"/>
            <p:cNvSpPr txBox="1">
              <a:spLocks noChangeArrowheads="1"/>
            </p:cNvSpPr>
            <p:nvPr/>
          </p:nvSpPr>
          <p:spPr bwMode="auto">
            <a:xfrm>
              <a:off x="2897188" y="5438775"/>
              <a:ext cx="487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11</a:t>
              </a:r>
            </a:p>
          </p:txBody>
        </p:sp>
        <p:sp>
          <p:nvSpPr>
            <p:cNvPr id="129034" name="Text Box 38"/>
            <p:cNvSpPr txBox="1">
              <a:spLocks noChangeArrowheads="1"/>
            </p:cNvSpPr>
            <p:nvPr/>
          </p:nvSpPr>
          <p:spPr bwMode="auto">
            <a:xfrm>
              <a:off x="2058988" y="604520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111</a:t>
              </a:r>
            </a:p>
          </p:txBody>
        </p:sp>
        <p:sp>
          <p:nvSpPr>
            <p:cNvPr id="129035" name="Text Box 39"/>
            <p:cNvSpPr txBox="1">
              <a:spLocks noChangeArrowheads="1"/>
            </p:cNvSpPr>
            <p:nvPr/>
          </p:nvSpPr>
          <p:spPr bwMode="auto">
            <a:xfrm>
              <a:off x="5476875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2</a:t>
              </a:r>
            </a:p>
          </p:txBody>
        </p:sp>
        <p:sp>
          <p:nvSpPr>
            <p:cNvPr id="129036" name="Text Box 40"/>
            <p:cNvSpPr txBox="1">
              <a:spLocks noChangeArrowheads="1"/>
            </p:cNvSpPr>
            <p:nvPr/>
          </p:nvSpPr>
          <p:spPr bwMode="auto">
            <a:xfrm>
              <a:off x="7018338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3</a:t>
              </a:r>
            </a:p>
          </p:txBody>
        </p:sp>
        <p:sp>
          <p:nvSpPr>
            <p:cNvPr id="129037" name="Text Box 41"/>
            <p:cNvSpPr txBox="1">
              <a:spLocks noChangeArrowheads="1"/>
            </p:cNvSpPr>
            <p:nvPr/>
          </p:nvSpPr>
          <p:spPr bwMode="auto">
            <a:xfrm>
              <a:off x="4137025" y="5329238"/>
              <a:ext cx="5064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1n</a:t>
              </a:r>
            </a:p>
          </p:txBody>
        </p:sp>
        <p:sp>
          <p:nvSpPr>
            <p:cNvPr id="129038" name="Text Box 42"/>
            <p:cNvSpPr txBox="1">
              <a:spLocks noChangeArrowheads="1"/>
            </p:cNvSpPr>
            <p:nvPr/>
          </p:nvSpPr>
          <p:spPr bwMode="auto">
            <a:xfrm>
              <a:off x="3332163" y="6045200"/>
              <a:ext cx="515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11j</a:t>
              </a:r>
            </a:p>
          </p:txBody>
        </p:sp>
        <p:sp>
          <p:nvSpPr>
            <p:cNvPr id="129039" name="Line 43"/>
            <p:cNvSpPr>
              <a:spLocks noChangeShapeType="1"/>
            </p:cNvSpPr>
            <p:nvPr/>
          </p:nvSpPr>
          <p:spPr bwMode="auto">
            <a:xfrm flipH="1">
              <a:off x="4192588" y="4613275"/>
              <a:ext cx="11493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0" name="Line 44"/>
            <p:cNvSpPr>
              <a:spLocks noChangeShapeType="1"/>
            </p:cNvSpPr>
            <p:nvPr/>
          </p:nvSpPr>
          <p:spPr bwMode="auto">
            <a:xfrm>
              <a:off x="5543550" y="4660900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Line 45"/>
            <p:cNvSpPr>
              <a:spLocks noChangeShapeType="1"/>
            </p:cNvSpPr>
            <p:nvPr/>
          </p:nvSpPr>
          <p:spPr bwMode="auto">
            <a:xfrm>
              <a:off x="5811838" y="4613275"/>
              <a:ext cx="12731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2" name="Line 46"/>
            <p:cNvSpPr>
              <a:spLocks noChangeShapeType="1"/>
            </p:cNvSpPr>
            <p:nvPr/>
          </p:nvSpPr>
          <p:spPr bwMode="auto">
            <a:xfrm flipH="1">
              <a:off x="3278188" y="5133975"/>
              <a:ext cx="504825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3" name="Line 47"/>
            <p:cNvSpPr>
              <a:spLocks noChangeShapeType="1"/>
            </p:cNvSpPr>
            <p:nvPr/>
          </p:nvSpPr>
          <p:spPr bwMode="auto">
            <a:xfrm>
              <a:off x="4116388" y="5210175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4" name="Line 48"/>
            <p:cNvSpPr>
              <a:spLocks noChangeShapeType="1"/>
            </p:cNvSpPr>
            <p:nvPr/>
          </p:nvSpPr>
          <p:spPr bwMode="auto">
            <a:xfrm>
              <a:off x="3430588" y="5591175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5" name="Line 49"/>
            <p:cNvSpPr>
              <a:spLocks noChangeShapeType="1"/>
            </p:cNvSpPr>
            <p:nvPr/>
          </p:nvSpPr>
          <p:spPr bwMode="auto">
            <a:xfrm flipH="1">
              <a:off x="2516188" y="5743575"/>
              <a:ext cx="3810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6" name="Line 50"/>
            <p:cNvSpPr>
              <a:spLocks noChangeShapeType="1"/>
            </p:cNvSpPr>
            <p:nvPr/>
          </p:nvSpPr>
          <p:spPr bwMode="auto">
            <a:xfrm>
              <a:off x="3049588" y="56959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7" name="Line 51"/>
            <p:cNvSpPr>
              <a:spLocks noChangeShapeType="1"/>
            </p:cNvSpPr>
            <p:nvPr/>
          </p:nvSpPr>
          <p:spPr bwMode="auto">
            <a:xfrm>
              <a:off x="2728913" y="6138863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48" name="Text Box 52"/>
            <p:cNvSpPr txBox="1">
              <a:spLocks noChangeArrowheads="1"/>
            </p:cNvSpPr>
            <p:nvPr/>
          </p:nvSpPr>
          <p:spPr bwMode="auto">
            <a:xfrm>
              <a:off x="4002088" y="6045200"/>
              <a:ext cx="563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1n1</a:t>
              </a:r>
            </a:p>
          </p:txBody>
        </p:sp>
        <p:sp>
          <p:nvSpPr>
            <p:cNvPr id="129049" name="Text Box 53"/>
            <p:cNvSpPr txBox="1">
              <a:spLocks noChangeArrowheads="1"/>
            </p:cNvSpPr>
            <p:nvPr/>
          </p:nvSpPr>
          <p:spPr bwMode="auto">
            <a:xfrm>
              <a:off x="5106988" y="607695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1nj</a:t>
              </a:r>
            </a:p>
          </p:txBody>
        </p:sp>
        <p:sp>
          <p:nvSpPr>
            <p:cNvPr id="129050" name="Line 54"/>
            <p:cNvSpPr>
              <a:spLocks noChangeShapeType="1"/>
            </p:cNvSpPr>
            <p:nvPr/>
          </p:nvSpPr>
          <p:spPr bwMode="auto">
            <a:xfrm flipH="1">
              <a:off x="4268788" y="5695950"/>
              <a:ext cx="200025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51" name="Line 55"/>
            <p:cNvSpPr>
              <a:spLocks noChangeShapeType="1"/>
            </p:cNvSpPr>
            <p:nvPr/>
          </p:nvSpPr>
          <p:spPr bwMode="auto">
            <a:xfrm>
              <a:off x="4649788" y="56197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52" name="Line 56"/>
            <p:cNvSpPr>
              <a:spLocks noChangeShapeType="1"/>
            </p:cNvSpPr>
            <p:nvPr/>
          </p:nvSpPr>
          <p:spPr bwMode="auto">
            <a:xfrm>
              <a:off x="4573588" y="6229350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53" name="AutoShape 57"/>
            <p:cNvSpPr>
              <a:spLocks noChangeArrowheads="1"/>
            </p:cNvSpPr>
            <p:nvPr/>
          </p:nvSpPr>
          <p:spPr bwMode="auto">
            <a:xfrm>
              <a:off x="52085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29054" name="AutoShape 58"/>
            <p:cNvSpPr>
              <a:spLocks noChangeArrowheads="1"/>
            </p:cNvSpPr>
            <p:nvPr/>
          </p:nvSpPr>
          <p:spPr bwMode="auto">
            <a:xfrm>
              <a:off x="66817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23160" y="4722480"/>
              <a:ext cx="1138320" cy="335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360" y="4710240"/>
                <a:ext cx="11606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89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9F484053-D43D-BE49-907E-306C111C7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Multiple-Granularity Locking (MGL)</a:t>
            </a:r>
          </a:p>
        </p:txBody>
      </p:sp>
      <p:sp>
        <p:nvSpPr>
          <p:cNvPr id="130050" name="Text Box 3">
            <a:extLst>
              <a:ext uri="{FF2B5EF4-FFF2-40B4-BE49-F238E27FC236}">
                <a16:creationId xmlns:a16="http://schemas.microsoft.com/office/drawing/2014/main" id="{B3BD77D9-E029-894F-B0AA-099341DB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85925"/>
            <a:ext cx="4724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"/>
              </a:spcAft>
              <a:defRPr/>
            </a:pPr>
            <a:r>
              <a:rPr lang="en-US" altLang="en-US" sz="2400" dirty="0">
                <a:latin typeface="+mn-lt"/>
              </a:rPr>
              <a:t>Intention-shared (IS) </a:t>
            </a:r>
            <a:r>
              <a:rPr lang="en-US" altLang="en-US" sz="2000" dirty="0">
                <a:latin typeface="+mn-lt"/>
              </a:rPr>
              <a:t>indicates that a shared lock(s) will be requested on some descendant node(s).</a:t>
            </a: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defRPr/>
            </a:pPr>
            <a:r>
              <a:rPr lang="en-US" altLang="en-US" sz="2400" dirty="0">
                <a:latin typeface="+mn-lt"/>
              </a:rPr>
              <a:t>Intention-exclusive (IX) </a:t>
            </a:r>
            <a:r>
              <a:rPr lang="en-US" altLang="en-US" sz="2000" dirty="0">
                <a:latin typeface="+mn-lt"/>
              </a:rPr>
              <a:t>indicates that an exclusive lock (s) will be requested on some descendant node(s).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2400" dirty="0">
                <a:latin typeface="+mn-lt"/>
              </a:rPr>
              <a:t>Shared-Intention-exclusive (SIX) </a:t>
            </a:r>
            <a:r>
              <a:rPr lang="en-US" altLang="en-US" sz="2000" dirty="0">
                <a:latin typeface="+mn-lt"/>
              </a:rPr>
              <a:t>indicates that the current node is locked in a shared mode, but an exclusive lock(s) will be requested on some descendant node(s).</a:t>
            </a:r>
          </a:p>
        </p:txBody>
      </p:sp>
      <p:grpSp>
        <p:nvGrpSpPr>
          <p:cNvPr id="130051" name="Group 4"/>
          <p:cNvGrpSpPr>
            <a:grpSpLocks/>
          </p:cNvGrpSpPr>
          <p:nvPr/>
        </p:nvGrpSpPr>
        <p:grpSpPr bwMode="auto">
          <a:xfrm>
            <a:off x="5105400" y="1600200"/>
            <a:ext cx="3265488" cy="3209925"/>
            <a:chOff x="3651" y="1871"/>
            <a:chExt cx="2057" cy="2022"/>
          </a:xfrm>
        </p:grpSpPr>
        <p:sp>
          <p:nvSpPr>
            <p:cNvPr id="130074" name="Rectangle 5"/>
            <p:cNvSpPr>
              <a:spLocks noChangeArrowheads="1"/>
            </p:cNvSpPr>
            <p:nvPr/>
          </p:nvSpPr>
          <p:spPr bwMode="auto">
            <a:xfrm>
              <a:off x="3651" y="1885"/>
              <a:ext cx="1336" cy="1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75" name="Rectangle 6"/>
            <p:cNvSpPr>
              <a:spLocks noChangeArrowheads="1"/>
            </p:cNvSpPr>
            <p:nvPr/>
          </p:nvSpPr>
          <p:spPr bwMode="auto">
            <a:xfrm>
              <a:off x="365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76" name="Rectangle 7"/>
            <p:cNvSpPr>
              <a:spLocks noChangeArrowheads="1"/>
            </p:cNvSpPr>
            <p:nvPr/>
          </p:nvSpPr>
          <p:spPr bwMode="auto">
            <a:xfrm>
              <a:off x="365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77" name="Rectangle 8"/>
            <p:cNvSpPr>
              <a:spLocks noChangeArrowheads="1"/>
            </p:cNvSpPr>
            <p:nvPr/>
          </p:nvSpPr>
          <p:spPr bwMode="auto">
            <a:xfrm>
              <a:off x="365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78" name="Rectangle 9"/>
            <p:cNvSpPr>
              <a:spLocks noChangeArrowheads="1"/>
            </p:cNvSpPr>
            <p:nvPr/>
          </p:nvSpPr>
          <p:spPr bwMode="auto">
            <a:xfrm>
              <a:off x="365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79" name="Rectangle 10"/>
            <p:cNvSpPr>
              <a:spLocks noChangeArrowheads="1"/>
            </p:cNvSpPr>
            <p:nvPr/>
          </p:nvSpPr>
          <p:spPr bwMode="auto">
            <a:xfrm>
              <a:off x="3987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0" name="Rectangle 11"/>
            <p:cNvSpPr>
              <a:spLocks noChangeArrowheads="1"/>
            </p:cNvSpPr>
            <p:nvPr/>
          </p:nvSpPr>
          <p:spPr bwMode="auto">
            <a:xfrm>
              <a:off x="3987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1" name="Rectangle 12"/>
            <p:cNvSpPr>
              <a:spLocks noChangeArrowheads="1"/>
            </p:cNvSpPr>
            <p:nvPr/>
          </p:nvSpPr>
          <p:spPr bwMode="auto">
            <a:xfrm>
              <a:off x="3987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2" name="Rectangle 13"/>
            <p:cNvSpPr>
              <a:spLocks noChangeArrowheads="1"/>
            </p:cNvSpPr>
            <p:nvPr/>
          </p:nvSpPr>
          <p:spPr bwMode="auto">
            <a:xfrm>
              <a:off x="3987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3" name="Rectangle 14"/>
            <p:cNvSpPr>
              <a:spLocks noChangeArrowheads="1"/>
            </p:cNvSpPr>
            <p:nvPr/>
          </p:nvSpPr>
          <p:spPr bwMode="auto">
            <a:xfrm>
              <a:off x="4323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4" name="Rectangle 15"/>
            <p:cNvSpPr>
              <a:spLocks noChangeArrowheads="1"/>
            </p:cNvSpPr>
            <p:nvPr/>
          </p:nvSpPr>
          <p:spPr bwMode="auto">
            <a:xfrm>
              <a:off x="4323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5" name="Rectangle 16"/>
            <p:cNvSpPr>
              <a:spLocks noChangeArrowheads="1"/>
            </p:cNvSpPr>
            <p:nvPr/>
          </p:nvSpPr>
          <p:spPr bwMode="auto">
            <a:xfrm>
              <a:off x="4323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6" name="Rectangle 17"/>
            <p:cNvSpPr>
              <a:spLocks noChangeArrowheads="1"/>
            </p:cNvSpPr>
            <p:nvPr/>
          </p:nvSpPr>
          <p:spPr bwMode="auto">
            <a:xfrm>
              <a:off x="4323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7" name="Rectangle 18"/>
            <p:cNvSpPr>
              <a:spLocks noChangeArrowheads="1"/>
            </p:cNvSpPr>
            <p:nvPr/>
          </p:nvSpPr>
          <p:spPr bwMode="auto">
            <a:xfrm>
              <a:off x="4659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8" name="Rectangle 19"/>
            <p:cNvSpPr>
              <a:spLocks noChangeArrowheads="1"/>
            </p:cNvSpPr>
            <p:nvPr/>
          </p:nvSpPr>
          <p:spPr bwMode="auto">
            <a:xfrm>
              <a:off x="4659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89" name="Rectangle 20"/>
            <p:cNvSpPr>
              <a:spLocks noChangeArrowheads="1"/>
            </p:cNvSpPr>
            <p:nvPr/>
          </p:nvSpPr>
          <p:spPr bwMode="auto">
            <a:xfrm>
              <a:off x="4659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90" name="Rectangle 21"/>
            <p:cNvSpPr>
              <a:spLocks noChangeArrowheads="1"/>
            </p:cNvSpPr>
            <p:nvPr/>
          </p:nvSpPr>
          <p:spPr bwMode="auto">
            <a:xfrm>
              <a:off x="4659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091" name="Rectangle 22"/>
            <p:cNvSpPr>
              <a:spLocks noChangeArrowheads="1"/>
            </p:cNvSpPr>
            <p:nvPr/>
          </p:nvSpPr>
          <p:spPr bwMode="auto">
            <a:xfrm>
              <a:off x="4020" y="1872"/>
              <a:ext cx="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--</a:t>
              </a:r>
            </a:p>
          </p:txBody>
        </p:sp>
        <p:sp>
          <p:nvSpPr>
            <p:cNvPr id="130092" name="Rectangle 23"/>
            <p:cNvSpPr>
              <a:spLocks noChangeArrowheads="1"/>
            </p:cNvSpPr>
            <p:nvPr/>
          </p:nvSpPr>
          <p:spPr bwMode="auto">
            <a:xfrm>
              <a:off x="4356" y="187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IS</a:t>
              </a:r>
            </a:p>
          </p:txBody>
        </p:sp>
        <p:sp>
          <p:nvSpPr>
            <p:cNvPr id="130093" name="Rectangle 24"/>
            <p:cNvSpPr>
              <a:spLocks noChangeArrowheads="1"/>
            </p:cNvSpPr>
            <p:nvPr/>
          </p:nvSpPr>
          <p:spPr bwMode="auto">
            <a:xfrm>
              <a:off x="4692" y="1871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IX</a:t>
              </a:r>
            </a:p>
          </p:txBody>
        </p:sp>
        <p:sp>
          <p:nvSpPr>
            <p:cNvPr id="130094" name="Rectangle 25"/>
            <p:cNvSpPr>
              <a:spLocks noChangeArrowheads="1"/>
            </p:cNvSpPr>
            <p:nvPr/>
          </p:nvSpPr>
          <p:spPr bwMode="auto">
            <a:xfrm>
              <a:off x="3684" y="2256"/>
              <a:ext cx="2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--</a:t>
              </a:r>
            </a:p>
          </p:txBody>
        </p:sp>
        <p:sp>
          <p:nvSpPr>
            <p:cNvPr id="130095" name="Rectangle 26"/>
            <p:cNvSpPr>
              <a:spLocks noChangeArrowheads="1"/>
            </p:cNvSpPr>
            <p:nvPr/>
          </p:nvSpPr>
          <p:spPr bwMode="auto">
            <a:xfrm>
              <a:off x="3684" y="259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IS</a:t>
              </a:r>
            </a:p>
          </p:txBody>
        </p:sp>
        <p:sp>
          <p:nvSpPr>
            <p:cNvPr id="130096" name="Rectangle 27"/>
            <p:cNvSpPr>
              <a:spLocks noChangeArrowheads="1"/>
            </p:cNvSpPr>
            <p:nvPr/>
          </p:nvSpPr>
          <p:spPr bwMode="auto">
            <a:xfrm>
              <a:off x="3684" y="2927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IX</a:t>
              </a:r>
            </a:p>
          </p:txBody>
        </p:sp>
        <p:sp>
          <p:nvSpPr>
            <p:cNvPr id="130097" name="Rectangle 28"/>
            <p:cNvSpPr>
              <a:spLocks noChangeArrowheads="1"/>
            </p:cNvSpPr>
            <p:nvPr/>
          </p:nvSpPr>
          <p:spPr bwMode="auto">
            <a:xfrm>
              <a:off x="4020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098" name="Rectangle 29"/>
            <p:cNvSpPr>
              <a:spLocks noChangeArrowheads="1"/>
            </p:cNvSpPr>
            <p:nvPr/>
          </p:nvSpPr>
          <p:spPr bwMode="auto">
            <a:xfrm>
              <a:off x="4020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099" name="Rectangle 30"/>
            <p:cNvSpPr>
              <a:spLocks noChangeArrowheads="1"/>
            </p:cNvSpPr>
            <p:nvPr/>
          </p:nvSpPr>
          <p:spPr bwMode="auto">
            <a:xfrm>
              <a:off x="4020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00" name="Rectangle 31"/>
            <p:cNvSpPr>
              <a:spLocks noChangeArrowheads="1"/>
            </p:cNvSpPr>
            <p:nvPr/>
          </p:nvSpPr>
          <p:spPr bwMode="auto">
            <a:xfrm>
              <a:off x="4356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01" name="Rectangle 32"/>
            <p:cNvSpPr>
              <a:spLocks noChangeArrowheads="1"/>
            </p:cNvSpPr>
            <p:nvPr/>
          </p:nvSpPr>
          <p:spPr bwMode="auto">
            <a:xfrm>
              <a:off x="4692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02" name="Rectangle 33"/>
            <p:cNvSpPr>
              <a:spLocks noChangeArrowheads="1"/>
            </p:cNvSpPr>
            <p:nvPr/>
          </p:nvSpPr>
          <p:spPr bwMode="auto">
            <a:xfrm>
              <a:off x="4356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03" name="Rectangle 34"/>
            <p:cNvSpPr>
              <a:spLocks noChangeArrowheads="1"/>
            </p:cNvSpPr>
            <p:nvPr/>
          </p:nvSpPr>
          <p:spPr bwMode="auto">
            <a:xfrm>
              <a:off x="4995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04" name="Rectangle 35"/>
            <p:cNvSpPr>
              <a:spLocks noChangeArrowheads="1"/>
            </p:cNvSpPr>
            <p:nvPr/>
          </p:nvSpPr>
          <p:spPr bwMode="auto">
            <a:xfrm>
              <a:off x="4995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05" name="Rectangle 36"/>
            <p:cNvSpPr>
              <a:spLocks noChangeArrowheads="1"/>
            </p:cNvSpPr>
            <p:nvPr/>
          </p:nvSpPr>
          <p:spPr bwMode="auto">
            <a:xfrm>
              <a:off x="4995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06" name="Rectangle 37"/>
            <p:cNvSpPr>
              <a:spLocks noChangeArrowheads="1"/>
            </p:cNvSpPr>
            <p:nvPr/>
          </p:nvSpPr>
          <p:spPr bwMode="auto">
            <a:xfrm>
              <a:off x="4995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07" name="Rectangle 38"/>
            <p:cNvSpPr>
              <a:spLocks noChangeArrowheads="1"/>
            </p:cNvSpPr>
            <p:nvPr/>
          </p:nvSpPr>
          <p:spPr bwMode="auto">
            <a:xfrm>
              <a:off x="365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08" name="Rectangle 39"/>
            <p:cNvSpPr>
              <a:spLocks noChangeArrowheads="1"/>
            </p:cNvSpPr>
            <p:nvPr/>
          </p:nvSpPr>
          <p:spPr bwMode="auto">
            <a:xfrm>
              <a:off x="3987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09" name="Rectangle 40"/>
            <p:cNvSpPr>
              <a:spLocks noChangeArrowheads="1"/>
            </p:cNvSpPr>
            <p:nvPr/>
          </p:nvSpPr>
          <p:spPr bwMode="auto">
            <a:xfrm>
              <a:off x="4323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0" name="Rectangle 41"/>
            <p:cNvSpPr>
              <a:spLocks noChangeArrowheads="1"/>
            </p:cNvSpPr>
            <p:nvPr/>
          </p:nvSpPr>
          <p:spPr bwMode="auto">
            <a:xfrm>
              <a:off x="4659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1" name="Rectangle 42"/>
            <p:cNvSpPr>
              <a:spLocks noChangeArrowheads="1"/>
            </p:cNvSpPr>
            <p:nvPr/>
          </p:nvSpPr>
          <p:spPr bwMode="auto">
            <a:xfrm>
              <a:off x="4995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2" name="Rectangle 43"/>
            <p:cNvSpPr>
              <a:spLocks noChangeArrowheads="1"/>
            </p:cNvSpPr>
            <p:nvPr/>
          </p:nvSpPr>
          <p:spPr bwMode="auto">
            <a:xfrm>
              <a:off x="533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3" name="Rectangle 44"/>
            <p:cNvSpPr>
              <a:spLocks noChangeArrowheads="1"/>
            </p:cNvSpPr>
            <p:nvPr/>
          </p:nvSpPr>
          <p:spPr bwMode="auto">
            <a:xfrm>
              <a:off x="533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4" name="Rectangle 45"/>
            <p:cNvSpPr>
              <a:spLocks noChangeArrowheads="1"/>
            </p:cNvSpPr>
            <p:nvPr/>
          </p:nvSpPr>
          <p:spPr bwMode="auto">
            <a:xfrm>
              <a:off x="533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5" name="Rectangle 46"/>
            <p:cNvSpPr>
              <a:spLocks noChangeArrowheads="1"/>
            </p:cNvSpPr>
            <p:nvPr/>
          </p:nvSpPr>
          <p:spPr bwMode="auto">
            <a:xfrm>
              <a:off x="533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6" name="Rectangle 47"/>
            <p:cNvSpPr>
              <a:spLocks noChangeArrowheads="1"/>
            </p:cNvSpPr>
            <p:nvPr/>
          </p:nvSpPr>
          <p:spPr bwMode="auto">
            <a:xfrm>
              <a:off x="533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17" name="Rectangle 48"/>
            <p:cNvSpPr>
              <a:spLocks noChangeArrowheads="1"/>
            </p:cNvSpPr>
            <p:nvPr/>
          </p:nvSpPr>
          <p:spPr bwMode="auto">
            <a:xfrm>
              <a:off x="5028" y="1871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S</a:t>
              </a:r>
            </a:p>
          </p:txBody>
        </p:sp>
        <p:sp>
          <p:nvSpPr>
            <p:cNvPr id="130118" name="Rectangle 49"/>
            <p:cNvSpPr>
              <a:spLocks noChangeArrowheads="1"/>
            </p:cNvSpPr>
            <p:nvPr/>
          </p:nvSpPr>
          <p:spPr bwMode="auto">
            <a:xfrm>
              <a:off x="5364" y="187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130119" name="Rectangle 50"/>
            <p:cNvSpPr>
              <a:spLocks noChangeArrowheads="1"/>
            </p:cNvSpPr>
            <p:nvPr/>
          </p:nvSpPr>
          <p:spPr bwMode="auto">
            <a:xfrm>
              <a:off x="365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20" name="Rectangle 51"/>
            <p:cNvSpPr>
              <a:spLocks noChangeArrowheads="1"/>
            </p:cNvSpPr>
            <p:nvPr/>
          </p:nvSpPr>
          <p:spPr bwMode="auto">
            <a:xfrm>
              <a:off x="3987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21" name="Rectangle 52"/>
            <p:cNvSpPr>
              <a:spLocks noChangeArrowheads="1"/>
            </p:cNvSpPr>
            <p:nvPr/>
          </p:nvSpPr>
          <p:spPr bwMode="auto">
            <a:xfrm>
              <a:off x="4323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22" name="Rectangle 53"/>
            <p:cNvSpPr>
              <a:spLocks noChangeArrowheads="1"/>
            </p:cNvSpPr>
            <p:nvPr/>
          </p:nvSpPr>
          <p:spPr bwMode="auto">
            <a:xfrm>
              <a:off x="4659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23" name="Rectangle 54"/>
            <p:cNvSpPr>
              <a:spLocks noChangeArrowheads="1"/>
            </p:cNvSpPr>
            <p:nvPr/>
          </p:nvSpPr>
          <p:spPr bwMode="auto">
            <a:xfrm>
              <a:off x="4995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24" name="Rectangle 55"/>
            <p:cNvSpPr>
              <a:spLocks noChangeArrowheads="1"/>
            </p:cNvSpPr>
            <p:nvPr/>
          </p:nvSpPr>
          <p:spPr bwMode="auto">
            <a:xfrm>
              <a:off x="533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30125" name="Rectangle 56"/>
            <p:cNvSpPr>
              <a:spLocks noChangeArrowheads="1"/>
            </p:cNvSpPr>
            <p:nvPr/>
          </p:nvSpPr>
          <p:spPr bwMode="auto">
            <a:xfrm>
              <a:off x="4020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26" name="Rectangle 57"/>
            <p:cNvSpPr>
              <a:spLocks noChangeArrowheads="1"/>
            </p:cNvSpPr>
            <p:nvPr/>
          </p:nvSpPr>
          <p:spPr bwMode="auto">
            <a:xfrm>
              <a:off x="4020" y="355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27" name="Rectangle 58"/>
            <p:cNvSpPr>
              <a:spLocks noChangeArrowheads="1"/>
            </p:cNvSpPr>
            <p:nvPr/>
          </p:nvSpPr>
          <p:spPr bwMode="auto">
            <a:xfrm>
              <a:off x="3684" y="326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S</a:t>
              </a:r>
            </a:p>
          </p:txBody>
        </p:sp>
        <p:sp>
          <p:nvSpPr>
            <p:cNvPr id="130128" name="Rectangle 59"/>
            <p:cNvSpPr>
              <a:spLocks noChangeArrowheads="1"/>
            </p:cNvSpPr>
            <p:nvPr/>
          </p:nvSpPr>
          <p:spPr bwMode="auto">
            <a:xfrm>
              <a:off x="3684" y="35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130129" name="Rectangle 60"/>
            <p:cNvSpPr>
              <a:spLocks noChangeArrowheads="1"/>
            </p:cNvSpPr>
            <p:nvPr/>
          </p:nvSpPr>
          <p:spPr bwMode="auto">
            <a:xfrm>
              <a:off x="5076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30" name="Rectangle 61"/>
            <p:cNvSpPr>
              <a:spLocks noChangeArrowheads="1"/>
            </p:cNvSpPr>
            <p:nvPr/>
          </p:nvSpPr>
          <p:spPr bwMode="auto">
            <a:xfrm>
              <a:off x="5412" y="2255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31" name="Rectangle 62"/>
            <p:cNvSpPr>
              <a:spLocks noChangeArrowheads="1"/>
            </p:cNvSpPr>
            <p:nvPr/>
          </p:nvSpPr>
          <p:spPr bwMode="auto">
            <a:xfrm>
              <a:off x="5076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32" name="Rectangle 63"/>
            <p:cNvSpPr>
              <a:spLocks noChangeArrowheads="1"/>
            </p:cNvSpPr>
            <p:nvPr/>
          </p:nvSpPr>
          <p:spPr bwMode="auto">
            <a:xfrm>
              <a:off x="4356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33" name="Rectangle 64"/>
            <p:cNvSpPr>
              <a:spLocks noChangeArrowheads="1"/>
            </p:cNvSpPr>
            <p:nvPr/>
          </p:nvSpPr>
          <p:spPr bwMode="auto">
            <a:xfrm>
              <a:off x="4692" y="2591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34" name="Rectangle 65"/>
            <p:cNvSpPr>
              <a:spLocks noChangeArrowheads="1"/>
            </p:cNvSpPr>
            <p:nvPr/>
          </p:nvSpPr>
          <p:spPr bwMode="auto">
            <a:xfrm>
              <a:off x="4356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35" name="Rectangle 66"/>
            <p:cNvSpPr>
              <a:spLocks noChangeArrowheads="1"/>
            </p:cNvSpPr>
            <p:nvPr/>
          </p:nvSpPr>
          <p:spPr bwMode="auto">
            <a:xfrm>
              <a:off x="4692" y="2927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  <p:sp>
          <p:nvSpPr>
            <p:cNvPr id="130136" name="Rectangle 67"/>
            <p:cNvSpPr>
              <a:spLocks noChangeArrowheads="1"/>
            </p:cNvSpPr>
            <p:nvPr/>
          </p:nvSpPr>
          <p:spPr bwMode="auto">
            <a:xfrm>
              <a:off x="5076" y="326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CF0E30"/>
                  </a:solidFill>
                  <a:latin typeface="Trebuchet MS" panose="020B0603020202020204" pitchFamily="34" charset="0"/>
                </a:rPr>
                <a:t>OK</a:t>
              </a:r>
            </a:p>
          </p:txBody>
        </p:sp>
      </p:grpSp>
      <p:sp>
        <p:nvSpPr>
          <p:cNvPr id="130052" name="Text Box 68"/>
          <p:cNvSpPr txBox="1">
            <a:spLocks noChangeArrowheads="1"/>
          </p:cNvSpPr>
          <p:nvPr/>
        </p:nvSpPr>
        <p:spPr bwMode="auto">
          <a:xfrm>
            <a:off x="5105400" y="4876800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SIX    OK    OK            </a:t>
            </a:r>
          </a:p>
        </p:txBody>
      </p:sp>
      <p:sp>
        <p:nvSpPr>
          <p:cNvPr id="130053" name="Text Box 69"/>
          <p:cNvSpPr txBox="1">
            <a:spLocks noChangeArrowheads="1"/>
          </p:cNvSpPr>
          <p:nvPr/>
        </p:nvSpPr>
        <p:spPr bwMode="auto">
          <a:xfrm>
            <a:off x="8382000" y="16002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SIX</a:t>
            </a:r>
          </a:p>
        </p:txBody>
      </p:sp>
      <p:sp>
        <p:nvSpPr>
          <p:cNvPr id="130054" name="Text Box 70"/>
          <p:cNvSpPr txBox="1">
            <a:spLocks noChangeArrowheads="1"/>
          </p:cNvSpPr>
          <p:nvPr/>
        </p:nvSpPr>
        <p:spPr bwMode="auto">
          <a:xfrm>
            <a:off x="8305800" y="22098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OK</a:t>
            </a:r>
          </a:p>
        </p:txBody>
      </p:sp>
      <p:sp>
        <p:nvSpPr>
          <p:cNvPr id="130055" name="Text Box 71"/>
          <p:cNvSpPr txBox="1">
            <a:spLocks noChangeArrowheads="1"/>
          </p:cNvSpPr>
          <p:nvPr/>
        </p:nvSpPr>
        <p:spPr bwMode="auto">
          <a:xfrm>
            <a:off x="8305800" y="27432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OK</a:t>
            </a:r>
          </a:p>
        </p:txBody>
      </p:sp>
      <p:sp>
        <p:nvSpPr>
          <p:cNvPr id="130056" name="Line 72"/>
          <p:cNvSpPr>
            <a:spLocks noChangeShapeType="1"/>
          </p:cNvSpPr>
          <p:nvPr/>
        </p:nvSpPr>
        <p:spPr bwMode="auto">
          <a:xfrm>
            <a:off x="5105400" y="5257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7" name="Line 73"/>
          <p:cNvSpPr>
            <a:spLocks noChangeShapeType="1"/>
          </p:cNvSpPr>
          <p:nvPr/>
        </p:nvSpPr>
        <p:spPr bwMode="auto">
          <a:xfrm>
            <a:off x="51054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8" name="Line 74"/>
          <p:cNvSpPr>
            <a:spLocks noChangeShapeType="1"/>
          </p:cNvSpPr>
          <p:nvPr/>
        </p:nvSpPr>
        <p:spPr bwMode="auto">
          <a:xfrm>
            <a:off x="56388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9" name="Line 75"/>
          <p:cNvSpPr>
            <a:spLocks noChangeShapeType="1"/>
          </p:cNvSpPr>
          <p:nvPr/>
        </p:nvSpPr>
        <p:spPr bwMode="auto">
          <a:xfrm>
            <a:off x="6172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0" name="Line 76"/>
          <p:cNvSpPr>
            <a:spLocks noChangeShapeType="1"/>
          </p:cNvSpPr>
          <p:nvPr/>
        </p:nvSpPr>
        <p:spPr bwMode="auto">
          <a:xfrm>
            <a:off x="6705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1" name="Line 77"/>
          <p:cNvSpPr>
            <a:spLocks noChangeShapeType="1"/>
          </p:cNvSpPr>
          <p:nvPr/>
        </p:nvSpPr>
        <p:spPr bwMode="auto">
          <a:xfrm>
            <a:off x="7239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2" name="Line 78"/>
          <p:cNvSpPr>
            <a:spLocks noChangeShapeType="1"/>
          </p:cNvSpPr>
          <p:nvPr/>
        </p:nvSpPr>
        <p:spPr bwMode="auto">
          <a:xfrm>
            <a:off x="77724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3" name="Line 79"/>
          <p:cNvSpPr>
            <a:spLocks noChangeShapeType="1"/>
          </p:cNvSpPr>
          <p:nvPr/>
        </p:nvSpPr>
        <p:spPr bwMode="auto">
          <a:xfrm>
            <a:off x="83058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4" name="Line 80"/>
          <p:cNvSpPr>
            <a:spLocks noChangeShapeType="1"/>
          </p:cNvSpPr>
          <p:nvPr/>
        </p:nvSpPr>
        <p:spPr bwMode="auto">
          <a:xfrm>
            <a:off x="8305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5" name="Line 81"/>
          <p:cNvSpPr>
            <a:spLocks noChangeShapeType="1"/>
          </p:cNvSpPr>
          <p:nvPr/>
        </p:nvSpPr>
        <p:spPr bwMode="auto">
          <a:xfrm>
            <a:off x="8915400" y="1676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6" name="Line 82"/>
          <p:cNvSpPr>
            <a:spLocks noChangeShapeType="1"/>
          </p:cNvSpPr>
          <p:nvPr/>
        </p:nvSpPr>
        <p:spPr bwMode="auto">
          <a:xfrm>
            <a:off x="83058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7" name="Line 83"/>
          <p:cNvSpPr>
            <a:spLocks noChangeShapeType="1"/>
          </p:cNvSpPr>
          <p:nvPr/>
        </p:nvSpPr>
        <p:spPr bwMode="auto">
          <a:xfrm>
            <a:off x="83058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8" name="Line 84"/>
          <p:cNvSpPr>
            <a:spLocks noChangeShapeType="1"/>
          </p:cNvSpPr>
          <p:nvPr/>
        </p:nvSpPr>
        <p:spPr bwMode="auto">
          <a:xfrm>
            <a:off x="83058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9" name="Line 85"/>
          <p:cNvSpPr>
            <a:spLocks noChangeShapeType="1"/>
          </p:cNvSpPr>
          <p:nvPr/>
        </p:nvSpPr>
        <p:spPr bwMode="auto">
          <a:xfrm>
            <a:off x="83058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0" name="Line 86"/>
          <p:cNvSpPr>
            <a:spLocks noChangeShapeType="1"/>
          </p:cNvSpPr>
          <p:nvPr/>
        </p:nvSpPr>
        <p:spPr bwMode="auto">
          <a:xfrm>
            <a:off x="8305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1" name="Line 87"/>
          <p:cNvSpPr>
            <a:spLocks noChangeShapeType="1"/>
          </p:cNvSpPr>
          <p:nvPr/>
        </p:nvSpPr>
        <p:spPr bwMode="auto">
          <a:xfrm>
            <a:off x="83058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2" name="Text Box 88"/>
          <p:cNvSpPr txBox="1">
            <a:spLocks noChangeArrowheads="1"/>
          </p:cNvSpPr>
          <p:nvPr/>
        </p:nvSpPr>
        <p:spPr bwMode="auto">
          <a:xfrm>
            <a:off x="5791200" y="5334000"/>
            <a:ext cx="2897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Lock compatibility matrix</a:t>
            </a:r>
          </a:p>
        </p:txBody>
      </p:sp>
      <p:sp>
        <p:nvSpPr>
          <p:cNvPr id="132122" name="Text Box 90">
            <a:extLst>
              <a:ext uri="{FF2B5EF4-FFF2-40B4-BE49-F238E27FC236}">
                <a16:creationId xmlns:a16="http://schemas.microsoft.com/office/drawing/2014/main" id="{6453DAD7-4B29-2E4D-91BA-E0B929E2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37200"/>
            <a:ext cx="4868863" cy="10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MGL is good for a mixed type of transactions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>
                <a:latin typeface="+mn-lt"/>
              </a:rPr>
              <a:t>Short transaction accessing few objects.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>
                <a:latin typeface="+mn-lt"/>
              </a:rPr>
              <a:t>Long transaction accessing the entire file.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E906B4-E8B9-4711-ABFE-286A90F925E6}"/>
                  </a:ext>
                </a:extLst>
              </p14:cNvPr>
              <p14:cNvContentPartPr/>
              <p14:nvPr/>
            </p14:nvContentPartPr>
            <p14:xfrm>
              <a:off x="5247314" y="3114112"/>
              <a:ext cx="190500" cy="3809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E906B4-E8B9-4711-ABFE-286A90F925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568" y="3096309"/>
                <a:ext cx="226355" cy="73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B1FF1E-1750-4B13-99B1-81A01696574E}"/>
                  </a:ext>
                </a:extLst>
              </p14:cNvPr>
              <p14:cNvContentPartPr/>
              <p14:nvPr/>
            </p14:nvContentPartPr>
            <p14:xfrm>
              <a:off x="6858000" y="1883244"/>
              <a:ext cx="304799" cy="666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B1FF1E-1750-4B13-99B1-81A0169657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0470" y="1864515"/>
                <a:ext cx="340216" cy="10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A1673E-3BF5-4E07-A9FC-2FD364185F5B}"/>
                  </a:ext>
                </a:extLst>
              </p14:cNvPr>
              <p14:cNvContentPartPr/>
              <p14:nvPr/>
            </p14:nvContentPartPr>
            <p14:xfrm>
              <a:off x="7025302" y="1946945"/>
              <a:ext cx="28574" cy="11049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A1673E-3BF5-4E07-A9FC-2FD364185F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8494" y="1928956"/>
                <a:ext cx="61854" cy="1140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853D22-68A2-4848-8ED8-752CA9B14513}"/>
                  </a:ext>
                </a:extLst>
              </p14:cNvPr>
              <p14:cNvContentPartPr/>
              <p14:nvPr/>
            </p14:nvContentPartPr>
            <p14:xfrm>
              <a:off x="6990826" y="3097662"/>
              <a:ext cx="9524" cy="952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853D22-68A2-4848-8ED8-752CA9B145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4626" y="3045809"/>
                <a:ext cx="952400" cy="114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D2DA69-CEA7-410A-9EA6-41D8235C4BC0}"/>
                  </a:ext>
                </a:extLst>
              </p14:cNvPr>
              <p14:cNvContentPartPr/>
              <p14:nvPr/>
            </p14:nvContentPartPr>
            <p14:xfrm>
              <a:off x="5255520" y="3093376"/>
              <a:ext cx="228599" cy="3809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D2DA69-CEA7-410A-9EA6-41D8235C4B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37540" y="3077555"/>
                <a:ext cx="264925" cy="70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E47D10-B985-422C-8264-B32F5F23A75F}"/>
                  </a:ext>
                </a:extLst>
              </p14:cNvPr>
              <p14:cNvContentPartPr/>
              <p14:nvPr/>
            </p14:nvContentPartPr>
            <p14:xfrm>
              <a:off x="8375010" y="3106681"/>
              <a:ext cx="466724" cy="3809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E47D10-B985-422C-8264-B32F5F23A7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7445" y="3090806"/>
                <a:ext cx="502212" cy="69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E3EB89-6434-4203-8884-AF917AF178D8}"/>
                  </a:ext>
                </a:extLst>
              </p14:cNvPr>
              <p14:cNvContentPartPr/>
              <p14:nvPr/>
            </p14:nvContentPartPr>
            <p14:xfrm>
              <a:off x="5222146" y="3662311"/>
              <a:ext cx="342900" cy="1904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E3EB89-6434-4203-8884-AF917AF178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04212" y="3645303"/>
                <a:ext cx="378410" cy="5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9BAFA7-E037-4453-A2BB-3327ED90A0B6}"/>
                  </a:ext>
                </a:extLst>
              </p14:cNvPr>
              <p14:cNvContentPartPr/>
              <p14:nvPr/>
            </p14:nvContentPartPr>
            <p14:xfrm>
              <a:off x="8471299" y="3600389"/>
              <a:ext cx="276225" cy="38099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9BAFA7-E037-4453-A2BB-3327ED90A0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53501" y="3582942"/>
                <a:ext cx="311465" cy="73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77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026">
            <a:extLst>
              <a:ext uri="{FF2B5EF4-FFF2-40B4-BE49-F238E27FC236}">
                <a16:creationId xmlns:a16="http://schemas.microsoft.com/office/drawing/2014/main" id="{7C960125-9D9B-B340-B7CD-E08BDAAF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1925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Locking Protocol</a:t>
            </a:r>
          </a:p>
        </p:txBody>
      </p:sp>
      <p:sp>
        <p:nvSpPr>
          <p:cNvPr id="131074" name="Text Box 1095">
            <a:extLst>
              <a:ext uri="{FF2B5EF4-FFF2-40B4-BE49-F238E27FC236}">
                <a16:creationId xmlns:a16="http://schemas.microsoft.com/office/drawing/2014/main" id="{CF15CAC5-146E-814E-925D-A65553C58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4438"/>
            <a:ext cx="6705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400" dirty="0">
                <a:latin typeface="+mn-lt"/>
              </a:rPr>
              <a:t>Locking starts from the root node.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400" dirty="0">
                <a:latin typeface="+mn-lt"/>
              </a:rPr>
              <a:t>A node N can be locked by a transaction T in S or IS mode only if the parent node N is already locked by transaction T in either IS or IX mode.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400" dirty="0">
                <a:latin typeface="+mn-lt"/>
              </a:rPr>
              <a:t>A node N can be locked by a transaction T in X, IX, or SIX mode only if the parent node of N is already locked by transaction T in either IX or SIX mode.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400" dirty="0">
                <a:latin typeface="+mn-lt"/>
              </a:rPr>
              <a:t>A transaction T can lock a node only if it has not unlocked any node (to enforce the 2PL protocol).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400" dirty="0">
                <a:latin typeface="+mn-lt"/>
              </a:rPr>
              <a:t>A transaction T can unlock a node, N, only if none of the children of node N are currently locked by T. (i.e., unlocking starts from bottom up).</a:t>
            </a:r>
          </a:p>
        </p:txBody>
      </p:sp>
      <p:sp>
        <p:nvSpPr>
          <p:cNvPr id="131075" name="Oval 1096"/>
          <p:cNvSpPr>
            <a:spLocks noChangeArrowheads="1"/>
          </p:cNvSpPr>
          <p:nvPr/>
        </p:nvSpPr>
        <p:spPr bwMode="auto">
          <a:xfrm>
            <a:off x="7162800" y="1828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131076" name="Oval 1097"/>
          <p:cNvSpPr>
            <a:spLocks noChangeArrowheads="1"/>
          </p:cNvSpPr>
          <p:nvPr/>
        </p:nvSpPr>
        <p:spPr bwMode="auto">
          <a:xfrm>
            <a:off x="7162800" y="11430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IS</a:t>
            </a:r>
          </a:p>
        </p:txBody>
      </p:sp>
      <p:sp>
        <p:nvSpPr>
          <p:cNvPr id="131077" name="Oval 1098"/>
          <p:cNvSpPr>
            <a:spLocks noChangeArrowheads="1"/>
          </p:cNvSpPr>
          <p:nvPr/>
        </p:nvSpPr>
        <p:spPr bwMode="auto">
          <a:xfrm>
            <a:off x="8001000" y="1143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IX</a:t>
            </a:r>
          </a:p>
        </p:txBody>
      </p:sp>
      <p:sp>
        <p:nvSpPr>
          <p:cNvPr id="131078" name="Oval 1099"/>
          <p:cNvSpPr>
            <a:spLocks noChangeArrowheads="1"/>
          </p:cNvSpPr>
          <p:nvPr/>
        </p:nvSpPr>
        <p:spPr bwMode="auto">
          <a:xfrm>
            <a:off x="8001000" y="1828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IS</a:t>
            </a:r>
          </a:p>
        </p:txBody>
      </p:sp>
      <p:sp>
        <p:nvSpPr>
          <p:cNvPr id="131079" name="Oval 1100"/>
          <p:cNvSpPr>
            <a:spLocks noChangeArrowheads="1"/>
          </p:cNvSpPr>
          <p:nvPr/>
        </p:nvSpPr>
        <p:spPr bwMode="auto">
          <a:xfrm>
            <a:off x="6858000" y="47244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31080" name="Line 1101"/>
          <p:cNvSpPr>
            <a:spLocks noChangeShapeType="1"/>
          </p:cNvSpPr>
          <p:nvPr/>
        </p:nvSpPr>
        <p:spPr bwMode="auto">
          <a:xfrm flipH="1">
            <a:off x="7620000" y="160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1" name="Line 1102"/>
          <p:cNvSpPr>
            <a:spLocks noChangeShapeType="1"/>
          </p:cNvSpPr>
          <p:nvPr/>
        </p:nvSpPr>
        <p:spPr bwMode="auto">
          <a:xfrm>
            <a:off x="74676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2" name="Line 1103"/>
          <p:cNvSpPr>
            <a:spLocks noChangeShapeType="1"/>
          </p:cNvSpPr>
          <p:nvPr/>
        </p:nvSpPr>
        <p:spPr bwMode="auto">
          <a:xfrm>
            <a:off x="7696200" y="160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3" name="Line 1104"/>
          <p:cNvSpPr>
            <a:spLocks noChangeShapeType="1"/>
          </p:cNvSpPr>
          <p:nvPr/>
        </p:nvSpPr>
        <p:spPr bwMode="auto">
          <a:xfrm>
            <a:off x="83058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4" name="Oval 1105"/>
          <p:cNvSpPr>
            <a:spLocks noChangeArrowheads="1"/>
          </p:cNvSpPr>
          <p:nvPr/>
        </p:nvSpPr>
        <p:spPr bwMode="auto">
          <a:xfrm>
            <a:off x="7543800" y="47244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IX</a:t>
            </a:r>
          </a:p>
        </p:txBody>
      </p:sp>
      <p:sp>
        <p:nvSpPr>
          <p:cNvPr id="131085" name="Oval 1106"/>
          <p:cNvSpPr>
            <a:spLocks noChangeArrowheads="1"/>
          </p:cNvSpPr>
          <p:nvPr/>
        </p:nvSpPr>
        <p:spPr bwMode="auto">
          <a:xfrm>
            <a:off x="8229600" y="47244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SIX</a:t>
            </a:r>
          </a:p>
        </p:txBody>
      </p:sp>
      <p:sp>
        <p:nvSpPr>
          <p:cNvPr id="131086" name="Oval 1107"/>
          <p:cNvSpPr>
            <a:spLocks noChangeArrowheads="1"/>
          </p:cNvSpPr>
          <p:nvPr/>
        </p:nvSpPr>
        <p:spPr bwMode="auto">
          <a:xfrm>
            <a:off x="7239000" y="39624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IX</a:t>
            </a:r>
          </a:p>
        </p:txBody>
      </p:sp>
      <p:sp>
        <p:nvSpPr>
          <p:cNvPr id="131087" name="Oval 1108"/>
          <p:cNvSpPr>
            <a:spLocks noChangeArrowheads="1"/>
          </p:cNvSpPr>
          <p:nvPr/>
        </p:nvSpPr>
        <p:spPr bwMode="auto">
          <a:xfrm>
            <a:off x="7924800" y="38862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SIX</a:t>
            </a:r>
          </a:p>
        </p:txBody>
      </p:sp>
      <p:sp>
        <p:nvSpPr>
          <p:cNvPr id="131088" name="Line 1109"/>
          <p:cNvSpPr>
            <a:spLocks noChangeShapeType="1"/>
          </p:cNvSpPr>
          <p:nvPr/>
        </p:nvSpPr>
        <p:spPr bwMode="auto">
          <a:xfrm flipV="1">
            <a:off x="7239000" y="4495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Line 1110"/>
          <p:cNvSpPr>
            <a:spLocks noChangeShapeType="1"/>
          </p:cNvSpPr>
          <p:nvPr/>
        </p:nvSpPr>
        <p:spPr bwMode="auto">
          <a:xfrm flipV="1">
            <a:off x="7315200" y="4419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0" name="Line 1111"/>
          <p:cNvSpPr>
            <a:spLocks noChangeShapeType="1"/>
          </p:cNvSpPr>
          <p:nvPr/>
        </p:nvSpPr>
        <p:spPr bwMode="auto">
          <a:xfrm flipH="1" flipV="1">
            <a:off x="76962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1" name="Line 1112"/>
          <p:cNvSpPr>
            <a:spLocks noChangeShapeType="1"/>
          </p:cNvSpPr>
          <p:nvPr/>
        </p:nvSpPr>
        <p:spPr bwMode="auto">
          <a:xfrm flipH="1" flipV="1">
            <a:off x="7696200" y="4419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2" name="Line 1113"/>
          <p:cNvSpPr>
            <a:spLocks noChangeShapeType="1"/>
          </p:cNvSpPr>
          <p:nvPr/>
        </p:nvSpPr>
        <p:spPr bwMode="auto">
          <a:xfrm flipV="1">
            <a:off x="80010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3" name="Line 1114"/>
          <p:cNvSpPr>
            <a:spLocks noChangeShapeType="1"/>
          </p:cNvSpPr>
          <p:nvPr/>
        </p:nvSpPr>
        <p:spPr bwMode="auto">
          <a:xfrm flipH="1" flipV="1">
            <a:off x="8382000" y="4343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4" name="AutoShape 1116"/>
          <p:cNvSpPr>
            <a:spLocks noChangeArrowheads="1"/>
          </p:cNvSpPr>
          <p:nvPr/>
        </p:nvSpPr>
        <p:spPr bwMode="auto">
          <a:xfrm>
            <a:off x="6858000" y="1066800"/>
            <a:ext cx="1981200" cy="1371600"/>
          </a:xfrm>
          <a:prstGeom prst="wedgeRoundRectCallout">
            <a:avLst>
              <a:gd name="adj1" fmla="val -74759"/>
              <a:gd name="adj2" fmla="val 3796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1095" name="AutoShape 1117"/>
          <p:cNvSpPr>
            <a:spLocks noChangeArrowheads="1"/>
          </p:cNvSpPr>
          <p:nvPr/>
        </p:nvSpPr>
        <p:spPr bwMode="auto">
          <a:xfrm>
            <a:off x="6858000" y="3810000"/>
            <a:ext cx="1981200" cy="1600200"/>
          </a:xfrm>
          <a:prstGeom prst="wedgeRoundRectCallout">
            <a:avLst>
              <a:gd name="adj1" fmla="val -67870"/>
              <a:gd name="adj2" fmla="val -7023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0160" y="176760"/>
              <a:ext cx="8596440" cy="547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800" y="167400"/>
                <a:ext cx="8617320" cy="54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42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C7D1D916-8B75-504C-BF33-5B35E1B6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en-US" dirty="0">
                <a:latin typeface="+mn-lt"/>
              </a:rPr>
              <a:t>Quick Review</a:t>
            </a:r>
          </a:p>
        </p:txBody>
      </p:sp>
      <p:sp>
        <p:nvSpPr>
          <p:cNvPr id="133122" name="Text Box 2">
            <a:extLst>
              <a:ext uri="{FF2B5EF4-FFF2-40B4-BE49-F238E27FC236}">
                <a16:creationId xmlns:a16="http://schemas.microsoft.com/office/drawing/2014/main" id="{15845954-D5C9-1849-81AB-5664F809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82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SzPct val="75000"/>
              <a:defRPr/>
            </a:pPr>
            <a:r>
              <a:rPr lang="en-US" altLang="en-US" sz="2000" dirty="0">
                <a:latin typeface="+mn-lt"/>
              </a:rPr>
              <a:t>Schedule, serial schedule, serializable and recoverable schedules</a:t>
            </a:r>
          </a:p>
          <a:p>
            <a:pPr>
              <a:spcBef>
                <a:spcPts val="600"/>
              </a:spcBef>
              <a:buSzPct val="75000"/>
              <a:defRPr/>
            </a:pPr>
            <a:r>
              <a:rPr lang="en-US" altLang="en-US" sz="2000" dirty="0">
                <a:latin typeface="+mn-lt"/>
              </a:rPr>
              <a:t>Strict schedule</a:t>
            </a:r>
          </a:p>
        </p:txBody>
      </p:sp>
      <p:sp>
        <p:nvSpPr>
          <p:cNvPr id="133123" name="Text Box 2">
            <a:extLst>
              <a:ext uri="{FF2B5EF4-FFF2-40B4-BE49-F238E27FC236}">
                <a16:creationId xmlns:a16="http://schemas.microsoft.com/office/drawing/2014/main" id="{7A972C6E-DF52-7546-ADCE-93B7FE65C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86106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22338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SzPct val="75000"/>
              <a:defRPr/>
            </a:pPr>
            <a:r>
              <a:rPr lang="en-US" altLang="en-US" sz="2000" dirty="0">
                <a:latin typeface="+mn-lt"/>
              </a:rPr>
              <a:t>Strict 2-phase locking (Strict 2PL)</a:t>
            </a:r>
          </a:p>
          <a:p>
            <a:pPr lvl="1">
              <a:spcBef>
                <a:spcPts val="600"/>
              </a:spcBef>
              <a:buSzPct val="75000"/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>
                <a:latin typeface="+mn-lt"/>
              </a:rPr>
              <a:t>A transaction must obtain an </a:t>
            </a: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S lock </a:t>
            </a:r>
            <a:r>
              <a:rPr lang="en-US" altLang="en-US" sz="1800" dirty="0">
                <a:latin typeface="+mn-lt"/>
              </a:rPr>
              <a:t>on an object before reading, and an </a:t>
            </a: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X lock </a:t>
            </a:r>
            <a:r>
              <a:rPr lang="en-US" altLang="en-US" sz="1800" dirty="0">
                <a:solidFill>
                  <a:srgbClr val="000000"/>
                </a:solidFill>
                <a:latin typeface="+mn-lt"/>
              </a:rPr>
              <a:t>on an </a:t>
            </a:r>
            <a:r>
              <a:rPr lang="en-US" altLang="en-US" sz="1800" dirty="0">
                <a:latin typeface="+mn-lt"/>
              </a:rPr>
              <a:t>object before writing </a:t>
            </a:r>
          </a:p>
          <a:p>
            <a:pPr lvl="1">
              <a:spcBef>
                <a:spcPts val="600"/>
              </a:spcBef>
              <a:buSzPct val="75000"/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>
                <a:latin typeface="+mn-lt"/>
              </a:rPr>
              <a:t>If a transaction T holds an X lock on an object, no other transactions can get a lock on the object</a:t>
            </a:r>
          </a:p>
          <a:p>
            <a:pPr lvl="1">
              <a:spcBef>
                <a:spcPts val="600"/>
              </a:spcBef>
              <a:buSzPct val="75000"/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>
                <a:latin typeface="+mn-lt"/>
              </a:rPr>
              <a:t>If a transaction’s request is not granted, it is suspended</a:t>
            </a:r>
          </a:p>
          <a:p>
            <a:pPr lvl="1">
              <a:spcBef>
                <a:spcPts val="600"/>
              </a:spcBef>
              <a:buSzPct val="75000"/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>
                <a:latin typeface="+mn-lt"/>
              </a:rPr>
              <a:t>When a transaction finishes, all locks it holds are released</a:t>
            </a:r>
          </a:p>
          <a:p>
            <a:pPr lvl="1">
              <a:spcBef>
                <a:spcPts val="600"/>
              </a:spcBef>
              <a:buSzPct val="75000"/>
              <a:buFont typeface="Times New Roman" panose="02020603050405020304" pitchFamily="18" charset="0"/>
              <a:buAutoNum type="arabicPeriod"/>
              <a:defRPr/>
            </a:pPr>
            <a:r>
              <a:rPr lang="en-US" altLang="en-US" sz="1800" dirty="0">
                <a:latin typeface="+mn-lt"/>
              </a:rPr>
              <a:t>When a lock on an object is released, resume the transactions waiting for a lock on the object</a:t>
            </a:r>
          </a:p>
          <a:p>
            <a:pPr>
              <a:spcBef>
                <a:spcPts val="600"/>
              </a:spcBef>
              <a:buSzPct val="75000"/>
              <a:defRPr/>
            </a:pPr>
            <a:r>
              <a:rPr lang="en-US" altLang="en-US" sz="2000" dirty="0">
                <a:latin typeface="+mn-lt"/>
              </a:rPr>
              <a:t>Multi-granularity locking (MGL)</a:t>
            </a:r>
          </a:p>
          <a:p>
            <a:pPr lvl="1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+mn-lt"/>
              </a:rPr>
              <a:t>B+-tree locking (Crabbing/Lock coupling)</a:t>
            </a:r>
          </a:p>
          <a:p>
            <a:pPr lvl="1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+mn-lt"/>
              </a:rPr>
              <a:t>General case (three new locks: IS, IX, SIX) </a:t>
            </a:r>
          </a:p>
        </p:txBody>
      </p:sp>
      <p:sp>
        <p:nvSpPr>
          <p:cNvPr id="133124" name="Line 3"/>
          <p:cNvSpPr>
            <a:spLocks noChangeShapeType="1"/>
          </p:cNvSpPr>
          <p:nvPr/>
        </p:nvSpPr>
        <p:spPr bwMode="auto">
          <a:xfrm>
            <a:off x="5029200" y="1711325"/>
            <a:ext cx="0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4730750" y="1219200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5514975" y="1635125"/>
            <a:ext cx="92233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W(X)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Commit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or Abort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410200" y="1254125"/>
            <a:ext cx="29718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33128" name="Text Box 9"/>
          <p:cNvSpPr txBox="1">
            <a:spLocks noChangeArrowheads="1"/>
          </p:cNvSpPr>
          <p:nvPr/>
        </p:nvSpPr>
        <p:spPr bwMode="auto">
          <a:xfrm>
            <a:off x="7010400" y="16002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No R(X) or W(X) allowed</a:t>
            </a:r>
          </a:p>
        </p:txBody>
      </p:sp>
      <p:sp>
        <p:nvSpPr>
          <p:cNvPr id="133129" name="AutoShape 10"/>
          <p:cNvSpPr>
            <a:spLocks/>
          </p:cNvSpPr>
          <p:nvPr/>
        </p:nvSpPr>
        <p:spPr bwMode="auto">
          <a:xfrm>
            <a:off x="6705600" y="1752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33130" name="Text Box 11"/>
          <p:cNvSpPr txBox="1">
            <a:spLocks noChangeArrowheads="1"/>
          </p:cNvSpPr>
          <p:nvPr/>
        </p:nvSpPr>
        <p:spPr bwMode="auto">
          <a:xfrm>
            <a:off x="5775325" y="1295400"/>
            <a:ext cx="306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33131" name="Line 12"/>
          <p:cNvSpPr>
            <a:spLocks noChangeShapeType="1"/>
          </p:cNvSpPr>
          <p:nvPr/>
        </p:nvSpPr>
        <p:spPr bwMode="auto">
          <a:xfrm>
            <a:off x="5562600" y="1635125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2" name="Line 3"/>
          <p:cNvSpPr>
            <a:spLocks noChangeShapeType="1"/>
          </p:cNvSpPr>
          <p:nvPr/>
        </p:nvSpPr>
        <p:spPr bwMode="auto">
          <a:xfrm>
            <a:off x="1136650" y="1711325"/>
            <a:ext cx="6350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3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133134" name="Text Box 5"/>
          <p:cNvSpPr txBox="1">
            <a:spLocks noChangeArrowheads="1"/>
          </p:cNvSpPr>
          <p:nvPr/>
        </p:nvSpPr>
        <p:spPr bwMode="auto">
          <a:xfrm>
            <a:off x="1622425" y="1635125"/>
            <a:ext cx="92233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R(X)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Commit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or Abort</a:t>
            </a:r>
          </a:p>
        </p:txBody>
      </p:sp>
      <p:sp>
        <p:nvSpPr>
          <p:cNvPr id="133135" name="Rectangle 7"/>
          <p:cNvSpPr>
            <a:spLocks noChangeArrowheads="1"/>
          </p:cNvSpPr>
          <p:nvPr/>
        </p:nvSpPr>
        <p:spPr bwMode="auto">
          <a:xfrm>
            <a:off x="1517650" y="1254125"/>
            <a:ext cx="29718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33136" name="Text Box 9"/>
          <p:cNvSpPr txBox="1">
            <a:spLocks noChangeArrowheads="1"/>
          </p:cNvSpPr>
          <p:nvPr/>
        </p:nvSpPr>
        <p:spPr bwMode="auto">
          <a:xfrm>
            <a:off x="3117850" y="1779588"/>
            <a:ext cx="115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No W(X) allowed</a:t>
            </a:r>
          </a:p>
        </p:txBody>
      </p:sp>
      <p:sp>
        <p:nvSpPr>
          <p:cNvPr id="133137" name="AutoShape 10"/>
          <p:cNvSpPr>
            <a:spLocks/>
          </p:cNvSpPr>
          <p:nvPr/>
        </p:nvSpPr>
        <p:spPr bwMode="auto">
          <a:xfrm>
            <a:off x="2813050" y="1752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33138" name="Text Box 11"/>
          <p:cNvSpPr txBox="1">
            <a:spLocks noChangeArrowheads="1"/>
          </p:cNvSpPr>
          <p:nvPr/>
        </p:nvSpPr>
        <p:spPr bwMode="auto">
          <a:xfrm>
            <a:off x="1882775" y="1295400"/>
            <a:ext cx="306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33139" name="Line 12"/>
          <p:cNvSpPr>
            <a:spLocks noChangeShapeType="1"/>
          </p:cNvSpPr>
          <p:nvPr/>
        </p:nvSpPr>
        <p:spPr bwMode="auto">
          <a:xfrm>
            <a:off x="1670050" y="1635125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72351D-DEEF-2A4F-A1A4-A7E4E85D813D}"/>
              </a:ext>
            </a:extLst>
          </p:cNvPr>
          <p:cNvCxnSpPr/>
          <p:nvPr/>
        </p:nvCxnSpPr>
        <p:spPr>
          <a:xfrm flipH="1">
            <a:off x="6629400" y="12573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2B0D23-DF85-674F-B051-13552B5FC29E}"/>
              </a:ext>
            </a:extLst>
          </p:cNvPr>
          <p:cNvCxnSpPr/>
          <p:nvPr/>
        </p:nvCxnSpPr>
        <p:spPr>
          <a:xfrm flipH="1">
            <a:off x="2743200" y="1257300"/>
            <a:ext cx="1588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8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5">
            <a:extLst>
              <a:ext uri="{FF2B5EF4-FFF2-40B4-BE49-F238E27FC236}">
                <a16:creationId xmlns:a16="http://schemas.microsoft.com/office/drawing/2014/main" id="{78EA785C-3FF0-0C40-9310-2970A04DA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83058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10922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+mn-lt"/>
              </a:rPr>
              <a:t>Which granularity should the DBMS provide concurrency control?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</a:rPr>
              <a:t>Coarse Granularity means less concurrency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</a:rPr>
              <a:t>Fine Granularity incurs more lock management overhead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+mn-lt"/>
              </a:rPr>
              <a:t>How ensure that an object is not locked by conflicting locks at a different granularity? 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ABFD6E9-45FD-4F4F-8E56-025244C2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Multiple-Granularity Locking (MGL)</a:t>
            </a:r>
          </a:p>
        </p:txBody>
      </p:sp>
      <p:grpSp>
        <p:nvGrpSpPr>
          <p:cNvPr id="104451" name="Group 2"/>
          <p:cNvGrpSpPr>
            <a:grpSpLocks/>
          </p:cNvGrpSpPr>
          <p:nvPr/>
        </p:nvGrpSpPr>
        <p:grpSpPr bwMode="auto">
          <a:xfrm>
            <a:off x="306388" y="1247775"/>
            <a:ext cx="2430462" cy="1952625"/>
            <a:chOff x="152400" y="1476375"/>
            <a:chExt cx="2430463" cy="1952625"/>
          </a:xfrm>
        </p:grpSpPr>
        <p:grpSp>
          <p:nvGrpSpPr>
            <p:cNvPr id="104477" name="Group 5"/>
            <p:cNvGrpSpPr>
              <a:grpSpLocks/>
            </p:cNvGrpSpPr>
            <p:nvPr/>
          </p:nvGrpSpPr>
          <p:grpSpPr bwMode="auto">
            <a:xfrm>
              <a:off x="1360488" y="1476375"/>
              <a:ext cx="1222375" cy="1952625"/>
              <a:chOff x="2582" y="2519"/>
              <a:chExt cx="882" cy="1582"/>
            </a:xfrm>
          </p:grpSpPr>
          <p:sp>
            <p:nvSpPr>
              <p:cNvPr id="104480" name="Rectangle 6"/>
              <p:cNvSpPr>
                <a:spLocks noChangeArrowheads="1"/>
              </p:cNvSpPr>
              <p:nvPr/>
            </p:nvSpPr>
            <p:spPr bwMode="auto">
              <a:xfrm>
                <a:off x="2634" y="3779"/>
                <a:ext cx="668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Tuples</a:t>
                </a:r>
              </a:p>
            </p:txBody>
          </p:sp>
          <p:sp>
            <p:nvSpPr>
              <p:cNvPr id="104481" name="Rectangle 7"/>
              <p:cNvSpPr>
                <a:spLocks noChangeArrowheads="1"/>
              </p:cNvSpPr>
              <p:nvPr/>
            </p:nvSpPr>
            <p:spPr bwMode="auto">
              <a:xfrm>
                <a:off x="2678" y="2951"/>
                <a:ext cx="481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files</a:t>
                </a:r>
              </a:p>
            </p:txBody>
          </p:sp>
          <p:sp>
            <p:nvSpPr>
              <p:cNvPr id="104482" name="Rectangle 8"/>
              <p:cNvSpPr>
                <a:spLocks noChangeArrowheads="1"/>
              </p:cNvSpPr>
              <p:nvPr/>
            </p:nvSpPr>
            <p:spPr bwMode="auto">
              <a:xfrm>
                <a:off x="2697" y="3311"/>
                <a:ext cx="596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Pages</a:t>
                </a:r>
              </a:p>
            </p:txBody>
          </p:sp>
          <p:sp>
            <p:nvSpPr>
              <p:cNvPr id="104483" name="Line 9"/>
              <p:cNvSpPr>
                <a:spLocks noChangeShapeType="1"/>
              </p:cNvSpPr>
              <p:nvPr/>
            </p:nvSpPr>
            <p:spPr bwMode="auto">
              <a:xfrm>
                <a:off x="2979" y="3183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10"/>
              <p:cNvSpPr>
                <a:spLocks noChangeShapeType="1"/>
              </p:cNvSpPr>
              <p:nvPr/>
            </p:nvSpPr>
            <p:spPr bwMode="auto">
              <a:xfrm>
                <a:off x="2985" y="3579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Rectangle 11"/>
              <p:cNvSpPr>
                <a:spLocks noChangeArrowheads="1"/>
              </p:cNvSpPr>
              <p:nvPr/>
            </p:nvSpPr>
            <p:spPr bwMode="auto">
              <a:xfrm>
                <a:off x="2582" y="2519"/>
                <a:ext cx="88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Database</a:t>
                </a:r>
              </a:p>
            </p:txBody>
          </p:sp>
          <p:sp>
            <p:nvSpPr>
              <p:cNvPr id="104486" name="Line 12"/>
              <p:cNvSpPr>
                <a:spLocks noChangeShapeType="1"/>
              </p:cNvSpPr>
              <p:nvPr/>
            </p:nvSpPr>
            <p:spPr bwMode="auto">
              <a:xfrm>
                <a:off x="2979" y="2751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8" name="Line 13"/>
            <p:cNvSpPr>
              <a:spLocks noChangeShapeType="1"/>
            </p:cNvSpPr>
            <p:nvPr/>
          </p:nvSpPr>
          <p:spPr bwMode="auto">
            <a:xfrm>
              <a:off x="1360488" y="1628775"/>
              <a:ext cx="0" cy="1524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Rectangle 14"/>
            <p:cNvSpPr>
              <a:spLocks noChangeArrowheads="1"/>
            </p:cNvSpPr>
            <p:nvPr/>
          </p:nvSpPr>
          <p:spPr bwMode="auto">
            <a:xfrm>
              <a:off x="152400" y="2162175"/>
              <a:ext cx="11318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contains</a:t>
              </a:r>
            </a:p>
          </p:txBody>
        </p:sp>
      </p:grpSp>
      <p:grpSp>
        <p:nvGrpSpPr>
          <p:cNvPr id="104452" name="Group 16"/>
          <p:cNvGrpSpPr>
            <a:grpSpLocks/>
          </p:cNvGrpSpPr>
          <p:nvPr/>
        </p:nvGrpSpPr>
        <p:grpSpPr bwMode="auto">
          <a:xfrm>
            <a:off x="3125788" y="1143000"/>
            <a:ext cx="5561012" cy="2181225"/>
            <a:chOff x="2058988" y="4295775"/>
            <a:chExt cx="5561012" cy="2181225"/>
          </a:xfrm>
        </p:grpSpPr>
        <p:sp>
          <p:nvSpPr>
            <p:cNvPr id="104453" name="Text Box 35"/>
            <p:cNvSpPr txBox="1">
              <a:spLocks noChangeArrowheads="1"/>
            </p:cNvSpPr>
            <p:nvPr/>
          </p:nvSpPr>
          <p:spPr bwMode="auto">
            <a:xfrm>
              <a:off x="5335588" y="429577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DB</a:t>
              </a:r>
            </a:p>
          </p:txBody>
        </p:sp>
        <p:sp>
          <p:nvSpPr>
            <p:cNvPr id="104454" name="Text Box 36"/>
            <p:cNvSpPr txBox="1">
              <a:spLocks noChangeArrowheads="1"/>
            </p:cNvSpPr>
            <p:nvPr/>
          </p:nvSpPr>
          <p:spPr bwMode="auto">
            <a:xfrm>
              <a:off x="3811588" y="4905375"/>
              <a:ext cx="354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f</a:t>
              </a:r>
              <a:r>
                <a:rPr lang="en-US" altLang="en-US" sz="2000" b="1" baseline="-25000"/>
                <a:t>1</a:t>
              </a:r>
            </a:p>
          </p:txBody>
        </p:sp>
        <p:sp>
          <p:nvSpPr>
            <p:cNvPr id="104455" name="Text Box 37"/>
            <p:cNvSpPr txBox="1">
              <a:spLocks noChangeArrowheads="1"/>
            </p:cNvSpPr>
            <p:nvPr/>
          </p:nvSpPr>
          <p:spPr bwMode="auto">
            <a:xfrm>
              <a:off x="2897188" y="5438775"/>
              <a:ext cx="487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11</a:t>
              </a:r>
            </a:p>
          </p:txBody>
        </p:sp>
        <p:sp>
          <p:nvSpPr>
            <p:cNvPr id="104456" name="Text Box 38"/>
            <p:cNvSpPr txBox="1">
              <a:spLocks noChangeArrowheads="1"/>
            </p:cNvSpPr>
            <p:nvPr/>
          </p:nvSpPr>
          <p:spPr bwMode="auto">
            <a:xfrm>
              <a:off x="2058988" y="604520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111</a:t>
              </a:r>
            </a:p>
          </p:txBody>
        </p:sp>
        <p:sp>
          <p:nvSpPr>
            <p:cNvPr id="104457" name="Text Box 39"/>
            <p:cNvSpPr txBox="1">
              <a:spLocks noChangeArrowheads="1"/>
            </p:cNvSpPr>
            <p:nvPr/>
          </p:nvSpPr>
          <p:spPr bwMode="auto">
            <a:xfrm>
              <a:off x="5476875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2</a:t>
              </a:r>
            </a:p>
          </p:txBody>
        </p:sp>
        <p:sp>
          <p:nvSpPr>
            <p:cNvPr id="104458" name="Text Box 40"/>
            <p:cNvSpPr txBox="1">
              <a:spLocks noChangeArrowheads="1"/>
            </p:cNvSpPr>
            <p:nvPr/>
          </p:nvSpPr>
          <p:spPr bwMode="auto">
            <a:xfrm>
              <a:off x="7018338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3</a:t>
              </a:r>
            </a:p>
          </p:txBody>
        </p:sp>
        <p:sp>
          <p:nvSpPr>
            <p:cNvPr id="104459" name="Text Box 41"/>
            <p:cNvSpPr txBox="1">
              <a:spLocks noChangeArrowheads="1"/>
            </p:cNvSpPr>
            <p:nvPr/>
          </p:nvSpPr>
          <p:spPr bwMode="auto">
            <a:xfrm>
              <a:off x="4137025" y="5329238"/>
              <a:ext cx="5064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1n</a:t>
              </a:r>
            </a:p>
          </p:txBody>
        </p:sp>
        <p:sp>
          <p:nvSpPr>
            <p:cNvPr id="104460" name="Text Box 42"/>
            <p:cNvSpPr txBox="1">
              <a:spLocks noChangeArrowheads="1"/>
            </p:cNvSpPr>
            <p:nvPr/>
          </p:nvSpPr>
          <p:spPr bwMode="auto">
            <a:xfrm>
              <a:off x="3332163" y="6045200"/>
              <a:ext cx="515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11j</a:t>
              </a:r>
            </a:p>
          </p:txBody>
        </p:sp>
        <p:sp>
          <p:nvSpPr>
            <p:cNvPr id="104461" name="Line 43"/>
            <p:cNvSpPr>
              <a:spLocks noChangeShapeType="1"/>
            </p:cNvSpPr>
            <p:nvPr/>
          </p:nvSpPr>
          <p:spPr bwMode="auto">
            <a:xfrm flipH="1">
              <a:off x="4192588" y="4613275"/>
              <a:ext cx="11493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Line 44"/>
            <p:cNvSpPr>
              <a:spLocks noChangeShapeType="1"/>
            </p:cNvSpPr>
            <p:nvPr/>
          </p:nvSpPr>
          <p:spPr bwMode="auto">
            <a:xfrm>
              <a:off x="5543550" y="4660900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3" name="Line 45"/>
            <p:cNvSpPr>
              <a:spLocks noChangeShapeType="1"/>
            </p:cNvSpPr>
            <p:nvPr/>
          </p:nvSpPr>
          <p:spPr bwMode="auto">
            <a:xfrm>
              <a:off x="5811838" y="4613275"/>
              <a:ext cx="12731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4" name="Line 46"/>
            <p:cNvSpPr>
              <a:spLocks noChangeShapeType="1"/>
            </p:cNvSpPr>
            <p:nvPr/>
          </p:nvSpPr>
          <p:spPr bwMode="auto">
            <a:xfrm flipH="1">
              <a:off x="3278188" y="5133975"/>
              <a:ext cx="504825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5" name="Line 47"/>
            <p:cNvSpPr>
              <a:spLocks noChangeShapeType="1"/>
            </p:cNvSpPr>
            <p:nvPr/>
          </p:nvSpPr>
          <p:spPr bwMode="auto">
            <a:xfrm>
              <a:off x="4116388" y="5210175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6" name="Line 48"/>
            <p:cNvSpPr>
              <a:spLocks noChangeShapeType="1"/>
            </p:cNvSpPr>
            <p:nvPr/>
          </p:nvSpPr>
          <p:spPr bwMode="auto">
            <a:xfrm>
              <a:off x="3430588" y="5591175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7" name="Line 49"/>
            <p:cNvSpPr>
              <a:spLocks noChangeShapeType="1"/>
            </p:cNvSpPr>
            <p:nvPr/>
          </p:nvSpPr>
          <p:spPr bwMode="auto">
            <a:xfrm flipH="1">
              <a:off x="2516188" y="5743575"/>
              <a:ext cx="3810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Line 50"/>
            <p:cNvSpPr>
              <a:spLocks noChangeShapeType="1"/>
            </p:cNvSpPr>
            <p:nvPr/>
          </p:nvSpPr>
          <p:spPr bwMode="auto">
            <a:xfrm>
              <a:off x="3049588" y="56959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9" name="Line 51"/>
            <p:cNvSpPr>
              <a:spLocks noChangeShapeType="1"/>
            </p:cNvSpPr>
            <p:nvPr/>
          </p:nvSpPr>
          <p:spPr bwMode="auto">
            <a:xfrm>
              <a:off x="2728913" y="6138863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Text Box 52"/>
            <p:cNvSpPr txBox="1">
              <a:spLocks noChangeArrowheads="1"/>
            </p:cNvSpPr>
            <p:nvPr/>
          </p:nvSpPr>
          <p:spPr bwMode="auto">
            <a:xfrm>
              <a:off x="4002088" y="6045200"/>
              <a:ext cx="563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1n1</a:t>
              </a:r>
            </a:p>
          </p:txBody>
        </p:sp>
        <p:sp>
          <p:nvSpPr>
            <p:cNvPr id="104471" name="Text Box 53"/>
            <p:cNvSpPr txBox="1">
              <a:spLocks noChangeArrowheads="1"/>
            </p:cNvSpPr>
            <p:nvPr/>
          </p:nvSpPr>
          <p:spPr bwMode="auto">
            <a:xfrm>
              <a:off x="5106988" y="607695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1nj</a:t>
              </a:r>
            </a:p>
          </p:txBody>
        </p:sp>
        <p:sp>
          <p:nvSpPr>
            <p:cNvPr id="104472" name="Line 54"/>
            <p:cNvSpPr>
              <a:spLocks noChangeShapeType="1"/>
            </p:cNvSpPr>
            <p:nvPr/>
          </p:nvSpPr>
          <p:spPr bwMode="auto">
            <a:xfrm flipH="1">
              <a:off x="4268788" y="5695950"/>
              <a:ext cx="200025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5"/>
            <p:cNvSpPr>
              <a:spLocks noChangeShapeType="1"/>
            </p:cNvSpPr>
            <p:nvPr/>
          </p:nvSpPr>
          <p:spPr bwMode="auto">
            <a:xfrm>
              <a:off x="4649788" y="56197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6"/>
            <p:cNvSpPr>
              <a:spLocks noChangeShapeType="1"/>
            </p:cNvSpPr>
            <p:nvPr/>
          </p:nvSpPr>
          <p:spPr bwMode="auto">
            <a:xfrm>
              <a:off x="4573588" y="6229350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AutoShape 57"/>
            <p:cNvSpPr>
              <a:spLocks noChangeArrowheads="1"/>
            </p:cNvSpPr>
            <p:nvPr/>
          </p:nvSpPr>
          <p:spPr bwMode="auto">
            <a:xfrm>
              <a:off x="52085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04476" name="AutoShape 58"/>
            <p:cNvSpPr>
              <a:spLocks noChangeArrowheads="1"/>
            </p:cNvSpPr>
            <p:nvPr/>
          </p:nvSpPr>
          <p:spPr bwMode="auto">
            <a:xfrm>
              <a:off x="66817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11840" y="1821960"/>
              <a:ext cx="1621080" cy="87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1400" y="1815840"/>
                <a:ext cx="1638720" cy="8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81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AutoShape 66"/>
          <p:cNvSpPr>
            <a:spLocks noChangeArrowheads="1"/>
          </p:cNvSpPr>
          <p:nvPr/>
        </p:nvSpPr>
        <p:spPr bwMode="auto">
          <a:xfrm>
            <a:off x="0" y="4343400"/>
            <a:ext cx="4038600" cy="16002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459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Motivation Example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943600" y="9144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DB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495800" y="1371600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</a:t>
            </a:r>
            <a:r>
              <a:rPr lang="en-US" altLang="en-US" sz="2000" baseline="-25000"/>
              <a:t>1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352800" y="19050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11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667000" y="255905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111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84888" y="13906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626350" y="13906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3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876800" y="19050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1n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3940175" y="2559050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11j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H="1">
            <a:off x="4878388" y="1127125"/>
            <a:ext cx="915987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51563" y="117475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6419850" y="1127125"/>
            <a:ext cx="1087438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 flipH="1">
            <a:off x="3733800" y="1600200"/>
            <a:ext cx="687388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4876800" y="1676400"/>
            <a:ext cx="2603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4114800" y="2133600"/>
            <a:ext cx="51593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H="1">
            <a:off x="3124200" y="2286000"/>
            <a:ext cx="2603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3733800" y="2286000"/>
            <a:ext cx="334963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>
            <a:off x="3352800" y="2743200"/>
            <a:ext cx="40163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4610100" y="255905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1n1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5715000" y="2590800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1nj</a:t>
            </a:r>
          </a:p>
        </p:txBody>
      </p:sp>
      <p:sp>
        <p:nvSpPr>
          <p:cNvPr id="106518" name="Line 22"/>
          <p:cNvSpPr>
            <a:spLocks noChangeShapeType="1"/>
          </p:cNvSpPr>
          <p:nvPr/>
        </p:nvSpPr>
        <p:spPr bwMode="auto">
          <a:xfrm flipH="1">
            <a:off x="4800600" y="2286000"/>
            <a:ext cx="19526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5334000" y="2286000"/>
            <a:ext cx="4000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5181600" y="2743200"/>
            <a:ext cx="40163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1" name="AutoShape 26"/>
          <p:cNvSpPr>
            <a:spLocks noChangeArrowheads="1"/>
          </p:cNvSpPr>
          <p:nvPr/>
        </p:nvSpPr>
        <p:spPr bwMode="auto">
          <a:xfrm>
            <a:off x="5816600" y="1604963"/>
            <a:ext cx="801688" cy="619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6522" name="AutoShape 27"/>
          <p:cNvSpPr>
            <a:spLocks noChangeArrowheads="1"/>
          </p:cNvSpPr>
          <p:nvPr/>
        </p:nvSpPr>
        <p:spPr bwMode="auto">
          <a:xfrm>
            <a:off x="7289800" y="1604963"/>
            <a:ext cx="801688" cy="619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6523" name="Text Box 28"/>
          <p:cNvSpPr txBox="1">
            <a:spLocks noChangeArrowheads="1"/>
          </p:cNvSpPr>
          <p:nvPr/>
        </p:nvSpPr>
        <p:spPr bwMode="auto">
          <a:xfrm>
            <a:off x="3810000" y="762000"/>
            <a:ext cx="2133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T1 obtains X locks at time 0 on f</a:t>
            </a:r>
            <a:r>
              <a:rPr lang="en-US" altLang="en-US" sz="1600" baseline="-25000"/>
              <a:t>1</a:t>
            </a:r>
          </a:p>
        </p:txBody>
      </p:sp>
      <p:sp>
        <p:nvSpPr>
          <p:cNvPr id="106524" name="Text Box 29"/>
          <p:cNvSpPr txBox="1">
            <a:spLocks noChangeArrowheads="1"/>
          </p:cNvSpPr>
          <p:nvPr/>
        </p:nvSpPr>
        <p:spPr bwMode="auto">
          <a:xfrm>
            <a:off x="5181600" y="2971800"/>
            <a:ext cx="2057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T2 requests for S lock at time 5.</a:t>
            </a:r>
          </a:p>
        </p:txBody>
      </p:sp>
      <p:sp>
        <p:nvSpPr>
          <p:cNvPr id="106525" name="Line 30"/>
          <p:cNvSpPr>
            <a:spLocks noChangeShapeType="1"/>
          </p:cNvSpPr>
          <p:nvPr/>
        </p:nvSpPr>
        <p:spPr bwMode="auto">
          <a:xfrm flipH="1" flipV="1">
            <a:off x="4876800" y="1600200"/>
            <a:ext cx="989013" cy="1057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6" name="Text Box 31"/>
          <p:cNvSpPr txBox="1">
            <a:spLocks noChangeArrowheads="1"/>
          </p:cNvSpPr>
          <p:nvPr/>
        </p:nvSpPr>
        <p:spPr bwMode="auto">
          <a:xfrm>
            <a:off x="7335838" y="2514600"/>
            <a:ext cx="17859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9966"/>
                </a:solidFill>
              </a:rPr>
              <a:t>DBMS can find the conflict efficiently and block T2.</a:t>
            </a:r>
          </a:p>
        </p:txBody>
      </p:sp>
      <p:sp>
        <p:nvSpPr>
          <p:cNvPr id="106527" name="Text Box 35"/>
          <p:cNvSpPr txBox="1">
            <a:spLocks noChangeArrowheads="1"/>
          </p:cNvSpPr>
          <p:nvPr/>
        </p:nvSpPr>
        <p:spPr bwMode="auto">
          <a:xfrm>
            <a:off x="3505200" y="38100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DB</a:t>
            </a:r>
          </a:p>
        </p:txBody>
      </p:sp>
      <p:sp>
        <p:nvSpPr>
          <p:cNvPr id="106528" name="Text Box 36"/>
          <p:cNvSpPr txBox="1">
            <a:spLocks noChangeArrowheads="1"/>
          </p:cNvSpPr>
          <p:nvPr/>
        </p:nvSpPr>
        <p:spPr bwMode="auto">
          <a:xfrm>
            <a:off x="1981200" y="4419600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</a:t>
            </a:r>
            <a:r>
              <a:rPr lang="en-US" altLang="en-US" sz="2000" baseline="-25000"/>
              <a:t>1</a:t>
            </a:r>
          </a:p>
        </p:txBody>
      </p:sp>
      <p:sp>
        <p:nvSpPr>
          <p:cNvPr id="106529" name="Text Box 37"/>
          <p:cNvSpPr txBox="1">
            <a:spLocks noChangeArrowheads="1"/>
          </p:cNvSpPr>
          <p:nvPr/>
        </p:nvSpPr>
        <p:spPr bwMode="auto">
          <a:xfrm>
            <a:off x="1066800" y="49530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11</a:t>
            </a:r>
          </a:p>
        </p:txBody>
      </p:sp>
      <p:sp>
        <p:nvSpPr>
          <p:cNvPr id="106530" name="Text Box 38"/>
          <p:cNvSpPr txBox="1">
            <a:spLocks noChangeArrowheads="1"/>
          </p:cNvSpPr>
          <p:nvPr/>
        </p:nvSpPr>
        <p:spPr bwMode="auto">
          <a:xfrm>
            <a:off x="228600" y="5559425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111</a:t>
            </a:r>
          </a:p>
        </p:txBody>
      </p:sp>
      <p:sp>
        <p:nvSpPr>
          <p:cNvPr id="106531" name="Text Box 39"/>
          <p:cNvSpPr txBox="1">
            <a:spLocks noChangeArrowheads="1"/>
          </p:cNvSpPr>
          <p:nvPr/>
        </p:nvSpPr>
        <p:spPr bwMode="auto">
          <a:xfrm>
            <a:off x="3646488" y="43910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32" name="Text Box 40"/>
          <p:cNvSpPr txBox="1">
            <a:spLocks noChangeArrowheads="1"/>
          </p:cNvSpPr>
          <p:nvPr/>
        </p:nvSpPr>
        <p:spPr bwMode="auto">
          <a:xfrm>
            <a:off x="5187950" y="43910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3</a:t>
            </a:r>
          </a:p>
        </p:txBody>
      </p:sp>
      <p:sp>
        <p:nvSpPr>
          <p:cNvPr id="106533" name="Text Box 41"/>
          <p:cNvSpPr txBox="1">
            <a:spLocks noChangeArrowheads="1"/>
          </p:cNvSpPr>
          <p:nvPr/>
        </p:nvSpPr>
        <p:spPr bwMode="auto">
          <a:xfrm>
            <a:off x="2306638" y="4843463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1n</a:t>
            </a:r>
          </a:p>
        </p:txBody>
      </p:sp>
      <p:sp>
        <p:nvSpPr>
          <p:cNvPr id="106534" name="Text Box 42"/>
          <p:cNvSpPr txBox="1">
            <a:spLocks noChangeArrowheads="1"/>
          </p:cNvSpPr>
          <p:nvPr/>
        </p:nvSpPr>
        <p:spPr bwMode="auto">
          <a:xfrm>
            <a:off x="1501775" y="5559425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11j</a:t>
            </a:r>
          </a:p>
        </p:txBody>
      </p:sp>
      <p:sp>
        <p:nvSpPr>
          <p:cNvPr id="106535" name="Line 43"/>
          <p:cNvSpPr>
            <a:spLocks noChangeShapeType="1"/>
          </p:cNvSpPr>
          <p:nvPr/>
        </p:nvSpPr>
        <p:spPr bwMode="auto">
          <a:xfrm flipH="1">
            <a:off x="2362200" y="4127500"/>
            <a:ext cx="114935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Line 44"/>
          <p:cNvSpPr>
            <a:spLocks noChangeShapeType="1"/>
          </p:cNvSpPr>
          <p:nvPr/>
        </p:nvSpPr>
        <p:spPr bwMode="auto">
          <a:xfrm>
            <a:off x="3713163" y="417512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Line 45"/>
          <p:cNvSpPr>
            <a:spLocks noChangeShapeType="1"/>
          </p:cNvSpPr>
          <p:nvPr/>
        </p:nvSpPr>
        <p:spPr bwMode="auto">
          <a:xfrm>
            <a:off x="3981450" y="4127500"/>
            <a:ext cx="1273175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Line 46"/>
          <p:cNvSpPr>
            <a:spLocks noChangeShapeType="1"/>
          </p:cNvSpPr>
          <p:nvPr/>
        </p:nvSpPr>
        <p:spPr bwMode="auto">
          <a:xfrm flipH="1">
            <a:off x="1447800" y="4648200"/>
            <a:ext cx="5048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9" name="Line 47"/>
          <p:cNvSpPr>
            <a:spLocks noChangeShapeType="1"/>
          </p:cNvSpPr>
          <p:nvPr/>
        </p:nvSpPr>
        <p:spPr bwMode="auto">
          <a:xfrm>
            <a:off x="2286000" y="4724400"/>
            <a:ext cx="2286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0" name="Line 48"/>
          <p:cNvSpPr>
            <a:spLocks noChangeShapeType="1"/>
          </p:cNvSpPr>
          <p:nvPr/>
        </p:nvSpPr>
        <p:spPr bwMode="auto">
          <a:xfrm>
            <a:off x="1600200" y="5105400"/>
            <a:ext cx="603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1" name="Line 49"/>
          <p:cNvSpPr>
            <a:spLocks noChangeShapeType="1"/>
          </p:cNvSpPr>
          <p:nvPr/>
        </p:nvSpPr>
        <p:spPr bwMode="auto">
          <a:xfrm flipH="1">
            <a:off x="685800" y="5257800"/>
            <a:ext cx="3810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2" name="Line 50"/>
          <p:cNvSpPr>
            <a:spLocks noChangeShapeType="1"/>
          </p:cNvSpPr>
          <p:nvPr/>
        </p:nvSpPr>
        <p:spPr bwMode="auto">
          <a:xfrm>
            <a:off x="1219200" y="5210175"/>
            <a:ext cx="468313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3" name="Line 51"/>
          <p:cNvSpPr>
            <a:spLocks noChangeShapeType="1"/>
          </p:cNvSpPr>
          <p:nvPr/>
        </p:nvSpPr>
        <p:spPr bwMode="auto">
          <a:xfrm>
            <a:off x="898525" y="565308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4" name="Text Box 52"/>
          <p:cNvSpPr txBox="1">
            <a:spLocks noChangeArrowheads="1"/>
          </p:cNvSpPr>
          <p:nvPr/>
        </p:nvSpPr>
        <p:spPr bwMode="auto">
          <a:xfrm>
            <a:off x="2171700" y="5559425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1n1</a:t>
            </a:r>
          </a:p>
        </p:txBody>
      </p:sp>
      <p:sp>
        <p:nvSpPr>
          <p:cNvPr id="106545" name="Text Box 53"/>
          <p:cNvSpPr txBox="1">
            <a:spLocks noChangeArrowheads="1"/>
          </p:cNvSpPr>
          <p:nvPr/>
        </p:nvSpPr>
        <p:spPr bwMode="auto">
          <a:xfrm>
            <a:off x="3276600" y="5591175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</a:t>
            </a:r>
            <a:r>
              <a:rPr lang="en-US" altLang="en-US" sz="2000" baseline="-25000"/>
              <a:t>1nj</a:t>
            </a:r>
          </a:p>
        </p:txBody>
      </p:sp>
      <p:sp>
        <p:nvSpPr>
          <p:cNvPr id="106546" name="Line 54"/>
          <p:cNvSpPr>
            <a:spLocks noChangeShapeType="1"/>
          </p:cNvSpPr>
          <p:nvPr/>
        </p:nvSpPr>
        <p:spPr bwMode="auto">
          <a:xfrm flipH="1">
            <a:off x="2438400" y="5210175"/>
            <a:ext cx="20002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7" name="Line 55"/>
          <p:cNvSpPr>
            <a:spLocks noChangeShapeType="1"/>
          </p:cNvSpPr>
          <p:nvPr/>
        </p:nvSpPr>
        <p:spPr bwMode="auto">
          <a:xfrm>
            <a:off x="2819400" y="5133975"/>
            <a:ext cx="468313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8" name="Line 56"/>
          <p:cNvSpPr>
            <a:spLocks noChangeShapeType="1"/>
          </p:cNvSpPr>
          <p:nvPr/>
        </p:nvSpPr>
        <p:spPr bwMode="auto">
          <a:xfrm>
            <a:off x="2743200" y="57435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9" name="AutoShape 57"/>
          <p:cNvSpPr>
            <a:spLocks noChangeArrowheads="1"/>
          </p:cNvSpPr>
          <p:nvPr/>
        </p:nvSpPr>
        <p:spPr bwMode="auto">
          <a:xfrm>
            <a:off x="3378200" y="4605338"/>
            <a:ext cx="938213" cy="619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6550" name="AutoShape 58"/>
          <p:cNvSpPr>
            <a:spLocks noChangeArrowheads="1"/>
          </p:cNvSpPr>
          <p:nvPr/>
        </p:nvSpPr>
        <p:spPr bwMode="auto">
          <a:xfrm>
            <a:off x="4851400" y="4605338"/>
            <a:ext cx="938213" cy="619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6551" name="Text Box 59"/>
          <p:cNvSpPr txBox="1">
            <a:spLocks noChangeArrowheads="1"/>
          </p:cNvSpPr>
          <p:nvPr/>
        </p:nvSpPr>
        <p:spPr bwMode="auto">
          <a:xfrm>
            <a:off x="990600" y="3762375"/>
            <a:ext cx="1600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T1 requests for X lock at time 5.</a:t>
            </a:r>
          </a:p>
        </p:txBody>
      </p:sp>
      <p:sp>
        <p:nvSpPr>
          <p:cNvPr id="106552" name="Text Box 60"/>
          <p:cNvSpPr txBox="1">
            <a:spLocks noChangeArrowheads="1"/>
          </p:cNvSpPr>
          <p:nvPr/>
        </p:nvSpPr>
        <p:spPr bwMode="auto">
          <a:xfrm>
            <a:off x="3124200" y="5972175"/>
            <a:ext cx="190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T2 obtains an S lock at time 0.</a:t>
            </a:r>
          </a:p>
        </p:txBody>
      </p:sp>
      <p:sp>
        <p:nvSpPr>
          <p:cNvPr id="106553" name="Text Box 62"/>
          <p:cNvSpPr txBox="1">
            <a:spLocks noChangeArrowheads="1"/>
          </p:cNvSpPr>
          <p:nvPr/>
        </p:nvSpPr>
        <p:spPr bwMode="auto">
          <a:xfrm>
            <a:off x="4919663" y="5414963"/>
            <a:ext cx="2090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DBMS finds the conflict; T2 must wait.</a:t>
            </a:r>
          </a:p>
        </p:txBody>
      </p:sp>
      <p:sp>
        <p:nvSpPr>
          <p:cNvPr id="106554" name="Text Box 64"/>
          <p:cNvSpPr txBox="1">
            <a:spLocks noChangeArrowheads="1"/>
          </p:cNvSpPr>
          <p:nvPr/>
        </p:nvSpPr>
        <p:spPr bwMode="auto">
          <a:xfrm>
            <a:off x="6918325" y="4114800"/>
            <a:ext cx="22256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3300"/>
                </a:solidFill>
              </a:rPr>
              <a:t>DBMS must traverse the subtree of f</a:t>
            </a:r>
            <a:r>
              <a:rPr lang="en-US" altLang="en-US" sz="2000" b="1" baseline="-25000">
                <a:solidFill>
                  <a:srgbClr val="FF3300"/>
                </a:solidFill>
              </a:rPr>
              <a:t>1</a:t>
            </a:r>
            <a:r>
              <a:rPr lang="en-US" altLang="en-US" sz="2000" b="1">
                <a:solidFill>
                  <a:srgbClr val="FF3300"/>
                </a:solidFill>
              </a:rPr>
              <a:t> to check for conflicting locks. </a:t>
            </a:r>
          </a:p>
        </p:txBody>
      </p:sp>
      <p:grpSp>
        <p:nvGrpSpPr>
          <p:cNvPr id="106555" name="Group 67"/>
          <p:cNvGrpSpPr>
            <a:grpSpLocks/>
          </p:cNvGrpSpPr>
          <p:nvPr/>
        </p:nvGrpSpPr>
        <p:grpSpPr bwMode="auto">
          <a:xfrm>
            <a:off x="1447800" y="1371600"/>
            <a:ext cx="1016000" cy="1892300"/>
            <a:chOff x="2582" y="2519"/>
            <a:chExt cx="733" cy="1534"/>
          </a:xfrm>
        </p:grpSpPr>
        <p:sp>
          <p:nvSpPr>
            <p:cNvPr id="106558" name="Rectangle 68"/>
            <p:cNvSpPr>
              <a:spLocks noChangeArrowheads="1"/>
            </p:cNvSpPr>
            <p:nvPr/>
          </p:nvSpPr>
          <p:spPr bwMode="auto">
            <a:xfrm>
              <a:off x="2634" y="3780"/>
              <a:ext cx="56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  <a:latin typeface="Trebuchet MS" panose="020B0603020202020204" pitchFamily="34" charset="0"/>
                </a:rPr>
                <a:t>Tuples</a:t>
              </a:r>
            </a:p>
          </p:txBody>
        </p:sp>
        <p:sp>
          <p:nvSpPr>
            <p:cNvPr id="106559" name="Rectangle 69"/>
            <p:cNvSpPr>
              <a:spLocks noChangeArrowheads="1"/>
            </p:cNvSpPr>
            <p:nvPr/>
          </p:nvSpPr>
          <p:spPr bwMode="auto">
            <a:xfrm>
              <a:off x="2678" y="2951"/>
              <a:ext cx="41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  <a:latin typeface="Trebuchet MS" panose="020B0603020202020204" pitchFamily="34" charset="0"/>
                </a:rPr>
                <a:t>files</a:t>
              </a:r>
            </a:p>
          </p:txBody>
        </p:sp>
        <p:sp>
          <p:nvSpPr>
            <p:cNvPr id="106560" name="Rectangle 70"/>
            <p:cNvSpPr>
              <a:spLocks noChangeArrowheads="1"/>
            </p:cNvSpPr>
            <p:nvPr/>
          </p:nvSpPr>
          <p:spPr bwMode="auto">
            <a:xfrm>
              <a:off x="2697" y="3312"/>
              <a:ext cx="50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  <a:latin typeface="Trebuchet MS" panose="020B0603020202020204" pitchFamily="34" charset="0"/>
                </a:rPr>
                <a:t>Pages</a:t>
              </a:r>
            </a:p>
          </p:txBody>
        </p:sp>
        <p:sp>
          <p:nvSpPr>
            <p:cNvPr id="106561" name="Line 71"/>
            <p:cNvSpPr>
              <a:spLocks noChangeShapeType="1"/>
            </p:cNvSpPr>
            <p:nvPr/>
          </p:nvSpPr>
          <p:spPr bwMode="auto">
            <a:xfrm>
              <a:off x="2979" y="3183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62" name="Line 72"/>
            <p:cNvSpPr>
              <a:spLocks noChangeShapeType="1"/>
            </p:cNvSpPr>
            <p:nvPr/>
          </p:nvSpPr>
          <p:spPr bwMode="auto">
            <a:xfrm>
              <a:off x="2985" y="3579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63" name="Rectangle 73"/>
            <p:cNvSpPr>
              <a:spLocks noChangeArrowheads="1"/>
            </p:cNvSpPr>
            <p:nvPr/>
          </p:nvSpPr>
          <p:spPr bwMode="auto">
            <a:xfrm>
              <a:off x="2582" y="2519"/>
              <a:ext cx="7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  <a:latin typeface="Trebuchet MS" panose="020B0603020202020204" pitchFamily="34" charset="0"/>
                </a:rPr>
                <a:t>Database</a:t>
              </a:r>
            </a:p>
          </p:txBody>
        </p:sp>
        <p:sp>
          <p:nvSpPr>
            <p:cNvPr id="106564" name="Line 74"/>
            <p:cNvSpPr>
              <a:spLocks noChangeShapeType="1"/>
            </p:cNvSpPr>
            <p:nvPr/>
          </p:nvSpPr>
          <p:spPr bwMode="auto">
            <a:xfrm>
              <a:off x="2979" y="2751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56" name="Line 75"/>
          <p:cNvSpPr>
            <a:spLocks noChangeShapeType="1"/>
          </p:cNvSpPr>
          <p:nvPr/>
        </p:nvSpPr>
        <p:spPr bwMode="auto">
          <a:xfrm>
            <a:off x="1295400" y="1524000"/>
            <a:ext cx="0" cy="1524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57" name="Rectangle 76"/>
          <p:cNvSpPr>
            <a:spLocks noChangeArrowheads="1"/>
          </p:cNvSpPr>
          <p:nvPr/>
        </p:nvSpPr>
        <p:spPr bwMode="auto">
          <a:xfrm>
            <a:off x="381000" y="1066800"/>
            <a:ext cx="2535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Containment hierarchy</a:t>
            </a:r>
          </a:p>
        </p:txBody>
      </p:sp>
    </p:spTree>
    <p:extLst>
      <p:ext uri="{BB962C8B-B14F-4D97-AF65-F5344CB8AC3E}">
        <p14:creationId xmlns:p14="http://schemas.microsoft.com/office/powerpoint/2010/main" val="30799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F7B3E363-208B-4142-8A69-A01851C5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7772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>
                <a:solidFill>
                  <a:schemeClr val="tx2"/>
                </a:solidFill>
                <a:latin typeface="+mn-lt"/>
              </a:rPr>
              <a:t>A Special Case: B+ Tree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A8308BC3-645C-7149-9AE6-EF225481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815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/>
              <a:t>How can we efficiently lock a particular leaf node?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One solution:  Ignore the tree structure, just lock pages while traversing the tree, following 2PL.</a:t>
            </a:r>
          </a:p>
          <a:p>
            <a:pPr eaLnBrk="1" hangingPunct="1"/>
            <a:r>
              <a:rPr lang="en-US" altLang="en-US" sz="2800" dirty="0"/>
              <a:t>This has terrible performance!</a:t>
            </a:r>
          </a:p>
          <a:p>
            <a:pPr lvl="1" eaLnBrk="1" hangingPunct="1"/>
            <a:r>
              <a:rPr lang="en-US" altLang="en-US" sz="2400" dirty="0"/>
              <a:t>Root node (and many higher level nodes) become bottlenecks because every tree access begins at the root.</a:t>
            </a:r>
          </a:p>
        </p:txBody>
      </p:sp>
      <p:sp>
        <p:nvSpPr>
          <p:cNvPr id="107523" name="Rectangle 9"/>
          <p:cNvSpPr>
            <a:spLocks noChangeArrowheads="1"/>
          </p:cNvSpPr>
          <p:nvPr/>
        </p:nvSpPr>
        <p:spPr bwMode="auto">
          <a:xfrm>
            <a:off x="5118100" y="5822950"/>
            <a:ext cx="1695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7524" name="Rectangle 10"/>
          <p:cNvSpPr>
            <a:spLocks noChangeArrowheads="1"/>
          </p:cNvSpPr>
          <p:nvPr/>
        </p:nvSpPr>
        <p:spPr bwMode="auto">
          <a:xfrm>
            <a:off x="5118100" y="5822950"/>
            <a:ext cx="1695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7525" name="Freeform 11"/>
          <p:cNvSpPr>
            <a:spLocks/>
          </p:cNvSpPr>
          <p:nvPr/>
        </p:nvSpPr>
        <p:spPr bwMode="auto">
          <a:xfrm>
            <a:off x="4757738" y="5722938"/>
            <a:ext cx="354012" cy="219075"/>
          </a:xfrm>
          <a:custGeom>
            <a:avLst/>
            <a:gdLst>
              <a:gd name="T0" fmla="*/ 0 w 251"/>
              <a:gd name="T1" fmla="*/ 2147483646 h 207"/>
              <a:gd name="T2" fmla="*/ 0 w 251"/>
              <a:gd name="T3" fmla="*/ 0 h 207"/>
              <a:gd name="T4" fmla="*/ 2147483646 w 251"/>
              <a:gd name="T5" fmla="*/ 0 h 207"/>
              <a:gd name="T6" fmla="*/ 2147483646 w 251"/>
              <a:gd name="T7" fmla="*/ 2147483646 h 207"/>
              <a:gd name="T8" fmla="*/ 0 w 251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6" name="Freeform 12"/>
          <p:cNvSpPr>
            <a:spLocks/>
          </p:cNvSpPr>
          <p:nvPr/>
        </p:nvSpPr>
        <p:spPr bwMode="auto">
          <a:xfrm>
            <a:off x="5227638" y="5722938"/>
            <a:ext cx="354012" cy="219075"/>
          </a:xfrm>
          <a:custGeom>
            <a:avLst/>
            <a:gdLst>
              <a:gd name="T0" fmla="*/ 0 w 250"/>
              <a:gd name="T1" fmla="*/ 2147483646 h 207"/>
              <a:gd name="T2" fmla="*/ 0 w 250"/>
              <a:gd name="T3" fmla="*/ 0 h 207"/>
              <a:gd name="T4" fmla="*/ 2147483646 w 250"/>
              <a:gd name="T5" fmla="*/ 0 h 207"/>
              <a:gd name="T6" fmla="*/ 2147483646 w 250"/>
              <a:gd name="T7" fmla="*/ 2147483646 h 207"/>
              <a:gd name="T8" fmla="*/ 0 w 250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Freeform 13"/>
          <p:cNvSpPr>
            <a:spLocks/>
          </p:cNvSpPr>
          <p:nvPr/>
        </p:nvSpPr>
        <p:spPr bwMode="auto">
          <a:xfrm>
            <a:off x="5697538" y="5722938"/>
            <a:ext cx="355600" cy="219075"/>
          </a:xfrm>
          <a:custGeom>
            <a:avLst/>
            <a:gdLst>
              <a:gd name="T0" fmla="*/ 0 w 252"/>
              <a:gd name="T1" fmla="*/ 2147483646 h 207"/>
              <a:gd name="T2" fmla="*/ 0 w 252"/>
              <a:gd name="T3" fmla="*/ 0 h 207"/>
              <a:gd name="T4" fmla="*/ 2147483646 w 252"/>
              <a:gd name="T5" fmla="*/ 0 h 207"/>
              <a:gd name="T6" fmla="*/ 2147483646 w 252"/>
              <a:gd name="T7" fmla="*/ 2147483646 h 207"/>
              <a:gd name="T8" fmla="*/ 0 w 252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07"/>
              <a:gd name="T17" fmla="*/ 252 w 252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07">
                <a:moveTo>
                  <a:pt x="0" y="206"/>
                </a:moveTo>
                <a:lnTo>
                  <a:pt x="0" y="0"/>
                </a:lnTo>
                <a:lnTo>
                  <a:pt x="251" y="0"/>
                </a:lnTo>
                <a:lnTo>
                  <a:pt x="251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Freeform 14"/>
          <p:cNvSpPr>
            <a:spLocks/>
          </p:cNvSpPr>
          <p:nvPr/>
        </p:nvSpPr>
        <p:spPr bwMode="auto">
          <a:xfrm>
            <a:off x="6169025" y="5722938"/>
            <a:ext cx="354013" cy="219075"/>
          </a:xfrm>
          <a:custGeom>
            <a:avLst/>
            <a:gdLst>
              <a:gd name="T0" fmla="*/ 0 w 250"/>
              <a:gd name="T1" fmla="*/ 2147483646 h 207"/>
              <a:gd name="T2" fmla="*/ 0 w 250"/>
              <a:gd name="T3" fmla="*/ 0 h 207"/>
              <a:gd name="T4" fmla="*/ 2147483646 w 250"/>
              <a:gd name="T5" fmla="*/ 0 h 207"/>
              <a:gd name="T6" fmla="*/ 2147483646 w 250"/>
              <a:gd name="T7" fmla="*/ 2147483646 h 207"/>
              <a:gd name="T8" fmla="*/ 0 w 250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9" name="Freeform 15"/>
          <p:cNvSpPr>
            <a:spLocks/>
          </p:cNvSpPr>
          <p:nvPr/>
        </p:nvSpPr>
        <p:spPr bwMode="auto">
          <a:xfrm>
            <a:off x="6640513" y="5722938"/>
            <a:ext cx="352425" cy="219075"/>
          </a:xfrm>
          <a:custGeom>
            <a:avLst/>
            <a:gdLst>
              <a:gd name="T0" fmla="*/ 0 w 250"/>
              <a:gd name="T1" fmla="*/ 2147483646 h 207"/>
              <a:gd name="T2" fmla="*/ 0 w 250"/>
              <a:gd name="T3" fmla="*/ 0 h 207"/>
              <a:gd name="T4" fmla="*/ 2147483646 w 250"/>
              <a:gd name="T5" fmla="*/ 0 h 207"/>
              <a:gd name="T6" fmla="*/ 2147483646 w 250"/>
              <a:gd name="T7" fmla="*/ 2147483646 h 207"/>
              <a:gd name="T8" fmla="*/ 0 w 250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Freeform 16"/>
          <p:cNvSpPr>
            <a:spLocks/>
          </p:cNvSpPr>
          <p:nvPr/>
        </p:nvSpPr>
        <p:spPr bwMode="auto">
          <a:xfrm>
            <a:off x="7108825" y="5722938"/>
            <a:ext cx="355600" cy="219075"/>
          </a:xfrm>
          <a:custGeom>
            <a:avLst/>
            <a:gdLst>
              <a:gd name="T0" fmla="*/ 0 w 251"/>
              <a:gd name="T1" fmla="*/ 2147483646 h 207"/>
              <a:gd name="T2" fmla="*/ 0 w 251"/>
              <a:gd name="T3" fmla="*/ 0 h 207"/>
              <a:gd name="T4" fmla="*/ 2147483646 w 251"/>
              <a:gd name="T5" fmla="*/ 0 h 207"/>
              <a:gd name="T6" fmla="*/ 2147483646 w 251"/>
              <a:gd name="T7" fmla="*/ 2147483646 h 207"/>
              <a:gd name="T8" fmla="*/ 0 w 251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1" name="Freeform 17"/>
          <p:cNvSpPr>
            <a:spLocks/>
          </p:cNvSpPr>
          <p:nvPr/>
        </p:nvSpPr>
        <p:spPr bwMode="auto">
          <a:xfrm>
            <a:off x="7580313" y="5722938"/>
            <a:ext cx="354012" cy="219075"/>
          </a:xfrm>
          <a:custGeom>
            <a:avLst/>
            <a:gdLst>
              <a:gd name="T0" fmla="*/ 0 w 251"/>
              <a:gd name="T1" fmla="*/ 2147483646 h 207"/>
              <a:gd name="T2" fmla="*/ 0 w 251"/>
              <a:gd name="T3" fmla="*/ 0 h 207"/>
              <a:gd name="T4" fmla="*/ 2147483646 w 251"/>
              <a:gd name="T5" fmla="*/ 0 h 207"/>
              <a:gd name="T6" fmla="*/ 2147483646 w 251"/>
              <a:gd name="T7" fmla="*/ 2147483646 h 207"/>
              <a:gd name="T8" fmla="*/ 0 w 251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2" name="Freeform 18"/>
          <p:cNvSpPr>
            <a:spLocks/>
          </p:cNvSpPr>
          <p:nvPr/>
        </p:nvSpPr>
        <p:spPr bwMode="auto">
          <a:xfrm>
            <a:off x="5434013" y="4995863"/>
            <a:ext cx="1535112" cy="1587"/>
          </a:xfrm>
          <a:custGeom>
            <a:avLst/>
            <a:gdLst>
              <a:gd name="T0" fmla="*/ 0 w 1086"/>
              <a:gd name="T1" fmla="*/ 0 h 1"/>
              <a:gd name="T2" fmla="*/ 2147483646 w 1086"/>
              <a:gd name="T3" fmla="*/ 0 h 1"/>
              <a:gd name="T4" fmla="*/ 0 w 1086"/>
              <a:gd name="T5" fmla="*/ 0 h 1"/>
              <a:gd name="T6" fmla="*/ 0 60000 65536"/>
              <a:gd name="T7" fmla="*/ 0 60000 65536"/>
              <a:gd name="T8" fmla="*/ 0 60000 65536"/>
              <a:gd name="T9" fmla="*/ 0 w 1086"/>
              <a:gd name="T10" fmla="*/ 0 h 1"/>
              <a:gd name="T11" fmla="*/ 1086 w 108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6" h="1">
                <a:moveTo>
                  <a:pt x="0" y="0"/>
                </a:moveTo>
                <a:lnTo>
                  <a:pt x="1085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3" name="Freeform 19"/>
          <p:cNvSpPr>
            <a:spLocks/>
          </p:cNvSpPr>
          <p:nvPr/>
        </p:nvSpPr>
        <p:spPr bwMode="auto">
          <a:xfrm>
            <a:off x="5434013" y="4343400"/>
            <a:ext cx="811212" cy="654050"/>
          </a:xfrm>
          <a:custGeom>
            <a:avLst/>
            <a:gdLst>
              <a:gd name="T0" fmla="*/ 0 w 573"/>
              <a:gd name="T1" fmla="*/ 2147483646 h 615"/>
              <a:gd name="T2" fmla="*/ 2147483646 w 573"/>
              <a:gd name="T3" fmla="*/ 0 h 615"/>
              <a:gd name="T4" fmla="*/ 0 w 573"/>
              <a:gd name="T5" fmla="*/ 2147483646 h 615"/>
              <a:gd name="T6" fmla="*/ 0 60000 65536"/>
              <a:gd name="T7" fmla="*/ 0 60000 65536"/>
              <a:gd name="T8" fmla="*/ 0 60000 65536"/>
              <a:gd name="T9" fmla="*/ 0 w 573"/>
              <a:gd name="T10" fmla="*/ 0 h 615"/>
              <a:gd name="T11" fmla="*/ 573 w 573"/>
              <a:gd name="T12" fmla="*/ 615 h 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615">
                <a:moveTo>
                  <a:pt x="0" y="614"/>
                </a:moveTo>
                <a:lnTo>
                  <a:pt x="572" y="0"/>
                </a:lnTo>
                <a:lnTo>
                  <a:pt x="0" y="61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4" name="Freeform 20"/>
          <p:cNvSpPr>
            <a:spLocks/>
          </p:cNvSpPr>
          <p:nvPr/>
        </p:nvSpPr>
        <p:spPr bwMode="auto">
          <a:xfrm>
            <a:off x="6243638" y="4343400"/>
            <a:ext cx="735012" cy="654050"/>
          </a:xfrm>
          <a:custGeom>
            <a:avLst/>
            <a:gdLst>
              <a:gd name="T0" fmla="*/ 0 w 520"/>
              <a:gd name="T1" fmla="*/ 0 h 615"/>
              <a:gd name="T2" fmla="*/ 2147483646 w 520"/>
              <a:gd name="T3" fmla="*/ 2147483646 h 615"/>
              <a:gd name="T4" fmla="*/ 0 w 520"/>
              <a:gd name="T5" fmla="*/ 0 h 615"/>
              <a:gd name="T6" fmla="*/ 0 60000 65536"/>
              <a:gd name="T7" fmla="*/ 0 60000 65536"/>
              <a:gd name="T8" fmla="*/ 0 60000 65536"/>
              <a:gd name="T9" fmla="*/ 0 w 520"/>
              <a:gd name="T10" fmla="*/ 0 h 615"/>
              <a:gd name="T11" fmla="*/ 520 w 520"/>
              <a:gd name="T12" fmla="*/ 615 h 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0" h="615">
                <a:moveTo>
                  <a:pt x="0" y="0"/>
                </a:moveTo>
                <a:lnTo>
                  <a:pt x="519" y="61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Freeform 21"/>
          <p:cNvSpPr>
            <a:spLocks/>
          </p:cNvSpPr>
          <p:nvPr/>
        </p:nvSpPr>
        <p:spPr bwMode="auto">
          <a:xfrm>
            <a:off x="5946775" y="4286250"/>
            <a:ext cx="298450" cy="57150"/>
          </a:xfrm>
          <a:custGeom>
            <a:avLst/>
            <a:gdLst>
              <a:gd name="T0" fmla="*/ 0 w 211"/>
              <a:gd name="T1" fmla="*/ 0 h 55"/>
              <a:gd name="T2" fmla="*/ 2147483646 w 211"/>
              <a:gd name="T3" fmla="*/ 2147483646 h 55"/>
              <a:gd name="T4" fmla="*/ 2147483646 w 211"/>
              <a:gd name="T5" fmla="*/ 2147483646 h 55"/>
              <a:gd name="T6" fmla="*/ 0 w 21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55"/>
              <a:gd name="T14" fmla="*/ 211 w 21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55">
                <a:moveTo>
                  <a:pt x="0" y="0"/>
                </a:moveTo>
                <a:lnTo>
                  <a:pt x="35" y="8"/>
                </a:lnTo>
                <a:lnTo>
                  <a:pt x="21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Freeform 22"/>
          <p:cNvSpPr>
            <a:spLocks/>
          </p:cNvSpPr>
          <p:nvPr/>
        </p:nvSpPr>
        <p:spPr bwMode="auto">
          <a:xfrm>
            <a:off x="6156325" y="4310063"/>
            <a:ext cx="88900" cy="33337"/>
          </a:xfrm>
          <a:custGeom>
            <a:avLst/>
            <a:gdLst>
              <a:gd name="T0" fmla="*/ 2147483646 w 62"/>
              <a:gd name="T1" fmla="*/ 0 h 31"/>
              <a:gd name="T2" fmla="*/ 2147483646 w 62"/>
              <a:gd name="T3" fmla="*/ 2147483646 h 31"/>
              <a:gd name="T4" fmla="*/ 0 w 62"/>
              <a:gd name="T5" fmla="*/ 2147483646 h 31"/>
              <a:gd name="T6" fmla="*/ 2147483646 w 62"/>
              <a:gd name="T7" fmla="*/ 0 h 31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31"/>
              <a:gd name="T14" fmla="*/ 62 w 62"/>
              <a:gd name="T15" fmla="*/ 31 h 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31">
                <a:moveTo>
                  <a:pt x="7" y="0"/>
                </a:moveTo>
                <a:lnTo>
                  <a:pt x="61" y="30"/>
                </a:lnTo>
                <a:lnTo>
                  <a:pt x="0" y="29"/>
                </a:lnTo>
                <a:lnTo>
                  <a:pt x="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Freeform 23"/>
          <p:cNvSpPr>
            <a:spLocks/>
          </p:cNvSpPr>
          <p:nvPr/>
        </p:nvSpPr>
        <p:spPr bwMode="auto">
          <a:xfrm>
            <a:off x="5062538" y="5170488"/>
            <a:ext cx="417512" cy="217487"/>
          </a:xfrm>
          <a:custGeom>
            <a:avLst/>
            <a:gdLst>
              <a:gd name="T0" fmla="*/ 0 w 295"/>
              <a:gd name="T1" fmla="*/ 0 h 204"/>
              <a:gd name="T2" fmla="*/ 2147483646 w 295"/>
              <a:gd name="T3" fmla="*/ 0 h 204"/>
              <a:gd name="T4" fmla="*/ 2147483646 w 295"/>
              <a:gd name="T5" fmla="*/ 2147483646 h 204"/>
              <a:gd name="T6" fmla="*/ 0 w 295"/>
              <a:gd name="T7" fmla="*/ 2147483646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204"/>
              <a:gd name="T17" fmla="*/ 295 w 295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Freeform 24"/>
          <p:cNvSpPr>
            <a:spLocks/>
          </p:cNvSpPr>
          <p:nvPr/>
        </p:nvSpPr>
        <p:spPr bwMode="auto">
          <a:xfrm>
            <a:off x="5478463" y="5249863"/>
            <a:ext cx="66675" cy="25400"/>
          </a:xfrm>
          <a:custGeom>
            <a:avLst/>
            <a:gdLst>
              <a:gd name="T0" fmla="*/ 2147483646 w 47"/>
              <a:gd name="T1" fmla="*/ 2147483646 h 24"/>
              <a:gd name="T2" fmla="*/ 0 w 47"/>
              <a:gd name="T3" fmla="*/ 2147483646 h 24"/>
              <a:gd name="T4" fmla="*/ 2147483646 w 47"/>
              <a:gd name="T5" fmla="*/ 0 h 24"/>
              <a:gd name="T6" fmla="*/ 0 60000 65536"/>
              <a:gd name="T7" fmla="*/ 0 60000 65536"/>
              <a:gd name="T8" fmla="*/ 0 60000 65536"/>
              <a:gd name="T9" fmla="*/ 0 w 47"/>
              <a:gd name="T10" fmla="*/ 0 h 24"/>
              <a:gd name="T11" fmla="*/ 47 w 47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Freeform 25"/>
          <p:cNvSpPr>
            <a:spLocks/>
          </p:cNvSpPr>
          <p:nvPr/>
        </p:nvSpPr>
        <p:spPr bwMode="auto">
          <a:xfrm>
            <a:off x="5478463" y="5262563"/>
            <a:ext cx="250825" cy="1587"/>
          </a:xfrm>
          <a:custGeom>
            <a:avLst/>
            <a:gdLst>
              <a:gd name="T0" fmla="*/ 0 w 177"/>
              <a:gd name="T1" fmla="*/ 0 h 1"/>
              <a:gd name="T2" fmla="*/ 2147483646 w 177"/>
              <a:gd name="T3" fmla="*/ 0 h 1"/>
              <a:gd name="T4" fmla="*/ 0 w 177"/>
              <a:gd name="T5" fmla="*/ 0 h 1"/>
              <a:gd name="T6" fmla="*/ 0 60000 65536"/>
              <a:gd name="T7" fmla="*/ 0 60000 65536"/>
              <a:gd name="T8" fmla="*/ 0 60000 65536"/>
              <a:gd name="T9" fmla="*/ 0 w 177"/>
              <a:gd name="T10" fmla="*/ 0 h 1"/>
              <a:gd name="T11" fmla="*/ 177 w 17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1">
                <a:moveTo>
                  <a:pt x="0" y="0"/>
                </a:moveTo>
                <a:lnTo>
                  <a:pt x="17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Freeform 26"/>
          <p:cNvSpPr>
            <a:spLocks/>
          </p:cNvSpPr>
          <p:nvPr/>
        </p:nvSpPr>
        <p:spPr bwMode="auto">
          <a:xfrm>
            <a:off x="5661025" y="5249863"/>
            <a:ext cx="68263" cy="25400"/>
          </a:xfrm>
          <a:custGeom>
            <a:avLst/>
            <a:gdLst>
              <a:gd name="T0" fmla="*/ 0 w 48"/>
              <a:gd name="T1" fmla="*/ 0 h 24"/>
              <a:gd name="T2" fmla="*/ 2147483646 w 48"/>
              <a:gd name="T3" fmla="*/ 2147483646 h 24"/>
              <a:gd name="T4" fmla="*/ 0 w 48"/>
              <a:gd name="T5" fmla="*/ 2147483646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Freeform 27"/>
          <p:cNvSpPr>
            <a:spLocks/>
          </p:cNvSpPr>
          <p:nvPr/>
        </p:nvSpPr>
        <p:spPr bwMode="auto">
          <a:xfrm>
            <a:off x="5727700" y="5170488"/>
            <a:ext cx="415925" cy="217487"/>
          </a:xfrm>
          <a:custGeom>
            <a:avLst/>
            <a:gdLst>
              <a:gd name="T0" fmla="*/ 0 w 295"/>
              <a:gd name="T1" fmla="*/ 0 h 204"/>
              <a:gd name="T2" fmla="*/ 2147483646 w 295"/>
              <a:gd name="T3" fmla="*/ 0 h 204"/>
              <a:gd name="T4" fmla="*/ 2147483646 w 295"/>
              <a:gd name="T5" fmla="*/ 2147483646 h 204"/>
              <a:gd name="T6" fmla="*/ 0 w 295"/>
              <a:gd name="T7" fmla="*/ 2147483646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204"/>
              <a:gd name="T17" fmla="*/ 295 w 295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Freeform 28"/>
          <p:cNvSpPr>
            <a:spLocks/>
          </p:cNvSpPr>
          <p:nvPr/>
        </p:nvSpPr>
        <p:spPr bwMode="auto">
          <a:xfrm>
            <a:off x="6143625" y="5249863"/>
            <a:ext cx="66675" cy="25400"/>
          </a:xfrm>
          <a:custGeom>
            <a:avLst/>
            <a:gdLst>
              <a:gd name="T0" fmla="*/ 2147483646 w 48"/>
              <a:gd name="T1" fmla="*/ 2147483646 h 24"/>
              <a:gd name="T2" fmla="*/ 0 w 48"/>
              <a:gd name="T3" fmla="*/ 2147483646 h 24"/>
              <a:gd name="T4" fmla="*/ 2147483646 w 48"/>
              <a:gd name="T5" fmla="*/ 0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47" y="23"/>
                </a:moveTo>
                <a:lnTo>
                  <a:pt x="0" y="12"/>
                </a:lnTo>
                <a:lnTo>
                  <a:pt x="47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Freeform 29"/>
          <p:cNvSpPr>
            <a:spLocks/>
          </p:cNvSpPr>
          <p:nvPr/>
        </p:nvSpPr>
        <p:spPr bwMode="auto">
          <a:xfrm>
            <a:off x="6143625" y="5262563"/>
            <a:ext cx="206375" cy="1587"/>
          </a:xfrm>
          <a:custGeom>
            <a:avLst/>
            <a:gdLst>
              <a:gd name="T0" fmla="*/ 0 w 147"/>
              <a:gd name="T1" fmla="*/ 0 h 1"/>
              <a:gd name="T2" fmla="*/ 2147483646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  <a:gd name="T9" fmla="*/ 0 w 147"/>
              <a:gd name="T10" fmla="*/ 0 h 1"/>
              <a:gd name="T11" fmla="*/ 147 w 14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Freeform 30"/>
          <p:cNvSpPr>
            <a:spLocks/>
          </p:cNvSpPr>
          <p:nvPr/>
        </p:nvSpPr>
        <p:spPr bwMode="auto">
          <a:xfrm>
            <a:off x="6283325" y="5249863"/>
            <a:ext cx="66675" cy="25400"/>
          </a:xfrm>
          <a:custGeom>
            <a:avLst/>
            <a:gdLst>
              <a:gd name="T0" fmla="*/ 0 w 48"/>
              <a:gd name="T1" fmla="*/ 0 h 24"/>
              <a:gd name="T2" fmla="*/ 2147483646 w 48"/>
              <a:gd name="T3" fmla="*/ 2147483646 h 24"/>
              <a:gd name="T4" fmla="*/ 0 w 48"/>
              <a:gd name="T5" fmla="*/ 2147483646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Freeform 31"/>
          <p:cNvSpPr>
            <a:spLocks/>
          </p:cNvSpPr>
          <p:nvPr/>
        </p:nvSpPr>
        <p:spPr bwMode="auto">
          <a:xfrm>
            <a:off x="5353050" y="4984750"/>
            <a:ext cx="168275" cy="185738"/>
          </a:xfrm>
          <a:custGeom>
            <a:avLst/>
            <a:gdLst>
              <a:gd name="T0" fmla="*/ 2147483646 w 119"/>
              <a:gd name="T1" fmla="*/ 0 h 176"/>
              <a:gd name="T2" fmla="*/ 0 w 119"/>
              <a:gd name="T3" fmla="*/ 2147483646 h 176"/>
              <a:gd name="T4" fmla="*/ 2147483646 w 119"/>
              <a:gd name="T5" fmla="*/ 0 h 176"/>
              <a:gd name="T6" fmla="*/ 0 60000 65536"/>
              <a:gd name="T7" fmla="*/ 0 60000 65536"/>
              <a:gd name="T8" fmla="*/ 0 60000 65536"/>
              <a:gd name="T9" fmla="*/ 0 w 119"/>
              <a:gd name="T10" fmla="*/ 0 h 176"/>
              <a:gd name="T11" fmla="*/ 119 w 11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176">
                <a:moveTo>
                  <a:pt x="118" y="0"/>
                </a:moveTo>
                <a:lnTo>
                  <a:pt x="0" y="175"/>
                </a:lnTo>
                <a:lnTo>
                  <a:pt x="118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Freeform 32"/>
          <p:cNvSpPr>
            <a:spLocks/>
          </p:cNvSpPr>
          <p:nvPr/>
        </p:nvSpPr>
        <p:spPr bwMode="auto">
          <a:xfrm>
            <a:off x="5353050" y="5121275"/>
            <a:ext cx="53975" cy="49213"/>
          </a:xfrm>
          <a:custGeom>
            <a:avLst/>
            <a:gdLst>
              <a:gd name="T0" fmla="*/ 2147483646 w 38"/>
              <a:gd name="T1" fmla="*/ 2147483646 h 47"/>
              <a:gd name="T2" fmla="*/ 0 w 38"/>
              <a:gd name="T3" fmla="*/ 2147483646 h 47"/>
              <a:gd name="T4" fmla="*/ 2147483646 w 38"/>
              <a:gd name="T5" fmla="*/ 0 h 47"/>
              <a:gd name="T6" fmla="*/ 0 60000 65536"/>
              <a:gd name="T7" fmla="*/ 0 60000 65536"/>
              <a:gd name="T8" fmla="*/ 0 60000 65536"/>
              <a:gd name="T9" fmla="*/ 0 w 38"/>
              <a:gd name="T10" fmla="*/ 0 h 47"/>
              <a:gd name="T11" fmla="*/ 38 w 38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47">
                <a:moveTo>
                  <a:pt x="37" y="14"/>
                </a:moveTo>
                <a:lnTo>
                  <a:pt x="0" y="46"/>
                </a:lnTo>
                <a:lnTo>
                  <a:pt x="1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Freeform 33"/>
          <p:cNvSpPr>
            <a:spLocks/>
          </p:cNvSpPr>
          <p:nvPr/>
        </p:nvSpPr>
        <p:spPr bwMode="auto">
          <a:xfrm>
            <a:off x="5934075" y="4984750"/>
            <a:ext cx="1588" cy="185738"/>
          </a:xfrm>
          <a:custGeom>
            <a:avLst/>
            <a:gdLst>
              <a:gd name="T0" fmla="*/ 0 w 1"/>
              <a:gd name="T1" fmla="*/ 0 h 176"/>
              <a:gd name="T2" fmla="*/ 0 w 1"/>
              <a:gd name="T3" fmla="*/ 2147483646 h 176"/>
              <a:gd name="T4" fmla="*/ 0 w 1"/>
              <a:gd name="T5" fmla="*/ 0 h 176"/>
              <a:gd name="T6" fmla="*/ 0 60000 65536"/>
              <a:gd name="T7" fmla="*/ 0 60000 65536"/>
              <a:gd name="T8" fmla="*/ 0 60000 65536"/>
              <a:gd name="T9" fmla="*/ 0 w 1"/>
              <a:gd name="T10" fmla="*/ 0 h 176"/>
              <a:gd name="T11" fmla="*/ 1 w 1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76">
                <a:moveTo>
                  <a:pt x="0" y="0"/>
                </a:moveTo>
                <a:lnTo>
                  <a:pt x="0" y="17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Freeform 34"/>
          <p:cNvSpPr>
            <a:spLocks/>
          </p:cNvSpPr>
          <p:nvPr/>
        </p:nvSpPr>
        <p:spPr bwMode="auto">
          <a:xfrm>
            <a:off x="5918200" y="5119688"/>
            <a:ext cx="33338" cy="50800"/>
          </a:xfrm>
          <a:custGeom>
            <a:avLst/>
            <a:gdLst>
              <a:gd name="T0" fmla="*/ 2147483646 w 24"/>
              <a:gd name="T1" fmla="*/ 0 h 48"/>
              <a:gd name="T2" fmla="*/ 2147483646 w 24"/>
              <a:gd name="T3" fmla="*/ 2147483646 h 48"/>
              <a:gd name="T4" fmla="*/ 0 w 24"/>
              <a:gd name="T5" fmla="*/ 0 h 48"/>
              <a:gd name="T6" fmla="*/ 0 60000 65536"/>
              <a:gd name="T7" fmla="*/ 0 60000 65536"/>
              <a:gd name="T8" fmla="*/ 0 60000 65536"/>
              <a:gd name="T9" fmla="*/ 0 w 24"/>
              <a:gd name="T10" fmla="*/ 0 h 48"/>
              <a:gd name="T11" fmla="*/ 24 w 2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8">
                <a:moveTo>
                  <a:pt x="23" y="0"/>
                </a:moveTo>
                <a:lnTo>
                  <a:pt x="11" y="4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Freeform 35"/>
          <p:cNvSpPr>
            <a:spLocks/>
          </p:cNvSpPr>
          <p:nvPr/>
        </p:nvSpPr>
        <p:spPr bwMode="auto">
          <a:xfrm>
            <a:off x="6848475" y="5170488"/>
            <a:ext cx="415925" cy="217487"/>
          </a:xfrm>
          <a:custGeom>
            <a:avLst/>
            <a:gdLst>
              <a:gd name="T0" fmla="*/ 0 w 294"/>
              <a:gd name="T1" fmla="*/ 0 h 204"/>
              <a:gd name="T2" fmla="*/ 2147483646 w 294"/>
              <a:gd name="T3" fmla="*/ 0 h 204"/>
              <a:gd name="T4" fmla="*/ 2147483646 w 294"/>
              <a:gd name="T5" fmla="*/ 2147483646 h 204"/>
              <a:gd name="T6" fmla="*/ 0 w 294"/>
              <a:gd name="T7" fmla="*/ 2147483646 h 204"/>
              <a:gd name="T8" fmla="*/ 0 w 294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204"/>
              <a:gd name="T17" fmla="*/ 294 w 294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204">
                <a:moveTo>
                  <a:pt x="0" y="0"/>
                </a:moveTo>
                <a:lnTo>
                  <a:pt x="293" y="0"/>
                </a:lnTo>
                <a:lnTo>
                  <a:pt x="293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6"/>
          <p:cNvSpPr>
            <a:spLocks/>
          </p:cNvSpPr>
          <p:nvPr/>
        </p:nvSpPr>
        <p:spPr bwMode="auto">
          <a:xfrm>
            <a:off x="6642100" y="5249863"/>
            <a:ext cx="66675" cy="25400"/>
          </a:xfrm>
          <a:custGeom>
            <a:avLst/>
            <a:gdLst>
              <a:gd name="T0" fmla="*/ 2147483646 w 47"/>
              <a:gd name="T1" fmla="*/ 2147483646 h 24"/>
              <a:gd name="T2" fmla="*/ 0 w 47"/>
              <a:gd name="T3" fmla="*/ 2147483646 h 24"/>
              <a:gd name="T4" fmla="*/ 2147483646 w 47"/>
              <a:gd name="T5" fmla="*/ 0 h 24"/>
              <a:gd name="T6" fmla="*/ 0 60000 65536"/>
              <a:gd name="T7" fmla="*/ 0 60000 65536"/>
              <a:gd name="T8" fmla="*/ 0 60000 65536"/>
              <a:gd name="T9" fmla="*/ 0 w 47"/>
              <a:gd name="T10" fmla="*/ 0 h 24"/>
              <a:gd name="T11" fmla="*/ 47 w 47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Freeform 37"/>
          <p:cNvSpPr>
            <a:spLocks/>
          </p:cNvSpPr>
          <p:nvPr/>
        </p:nvSpPr>
        <p:spPr bwMode="auto">
          <a:xfrm>
            <a:off x="6642100" y="5262563"/>
            <a:ext cx="207963" cy="1587"/>
          </a:xfrm>
          <a:custGeom>
            <a:avLst/>
            <a:gdLst>
              <a:gd name="T0" fmla="*/ 0 w 147"/>
              <a:gd name="T1" fmla="*/ 0 h 1"/>
              <a:gd name="T2" fmla="*/ 2147483646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  <a:gd name="T9" fmla="*/ 0 w 147"/>
              <a:gd name="T10" fmla="*/ 0 h 1"/>
              <a:gd name="T11" fmla="*/ 147 w 14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2" name="Freeform 38"/>
          <p:cNvSpPr>
            <a:spLocks/>
          </p:cNvSpPr>
          <p:nvPr/>
        </p:nvSpPr>
        <p:spPr bwMode="auto">
          <a:xfrm>
            <a:off x="6781800" y="5249863"/>
            <a:ext cx="68263" cy="25400"/>
          </a:xfrm>
          <a:custGeom>
            <a:avLst/>
            <a:gdLst>
              <a:gd name="T0" fmla="*/ 0 w 48"/>
              <a:gd name="T1" fmla="*/ 0 h 24"/>
              <a:gd name="T2" fmla="*/ 2147483646 w 48"/>
              <a:gd name="T3" fmla="*/ 2147483646 h 24"/>
              <a:gd name="T4" fmla="*/ 0 w 48"/>
              <a:gd name="T5" fmla="*/ 2147483646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3" name="Freeform 39"/>
          <p:cNvSpPr>
            <a:spLocks/>
          </p:cNvSpPr>
          <p:nvPr/>
        </p:nvSpPr>
        <p:spPr bwMode="auto">
          <a:xfrm>
            <a:off x="6889750" y="4984750"/>
            <a:ext cx="168275" cy="185738"/>
          </a:xfrm>
          <a:custGeom>
            <a:avLst/>
            <a:gdLst>
              <a:gd name="T0" fmla="*/ 0 w 119"/>
              <a:gd name="T1" fmla="*/ 0 h 176"/>
              <a:gd name="T2" fmla="*/ 2147483646 w 119"/>
              <a:gd name="T3" fmla="*/ 2147483646 h 176"/>
              <a:gd name="T4" fmla="*/ 0 w 119"/>
              <a:gd name="T5" fmla="*/ 0 h 176"/>
              <a:gd name="T6" fmla="*/ 0 60000 65536"/>
              <a:gd name="T7" fmla="*/ 0 60000 65536"/>
              <a:gd name="T8" fmla="*/ 0 60000 65536"/>
              <a:gd name="T9" fmla="*/ 0 w 119"/>
              <a:gd name="T10" fmla="*/ 0 h 176"/>
              <a:gd name="T11" fmla="*/ 119 w 11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176">
                <a:moveTo>
                  <a:pt x="0" y="0"/>
                </a:moveTo>
                <a:lnTo>
                  <a:pt x="118" y="17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4" name="Freeform 40"/>
          <p:cNvSpPr>
            <a:spLocks/>
          </p:cNvSpPr>
          <p:nvPr/>
        </p:nvSpPr>
        <p:spPr bwMode="auto">
          <a:xfrm>
            <a:off x="7005638" y="5121275"/>
            <a:ext cx="52387" cy="49213"/>
          </a:xfrm>
          <a:custGeom>
            <a:avLst/>
            <a:gdLst>
              <a:gd name="T0" fmla="*/ 2147483646 w 37"/>
              <a:gd name="T1" fmla="*/ 0 h 47"/>
              <a:gd name="T2" fmla="*/ 2147483646 w 37"/>
              <a:gd name="T3" fmla="*/ 2147483646 h 47"/>
              <a:gd name="T4" fmla="*/ 0 w 37"/>
              <a:gd name="T5" fmla="*/ 2147483646 h 47"/>
              <a:gd name="T6" fmla="*/ 0 60000 65536"/>
              <a:gd name="T7" fmla="*/ 0 60000 65536"/>
              <a:gd name="T8" fmla="*/ 0 60000 65536"/>
              <a:gd name="T9" fmla="*/ 0 w 37"/>
              <a:gd name="T10" fmla="*/ 0 h 47"/>
              <a:gd name="T11" fmla="*/ 37 w 37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47">
                <a:moveTo>
                  <a:pt x="20" y="0"/>
                </a:moveTo>
                <a:lnTo>
                  <a:pt x="36" y="46"/>
                </a:lnTo>
                <a:lnTo>
                  <a:pt x="0" y="1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5" name="Freeform 41"/>
          <p:cNvSpPr>
            <a:spLocks/>
          </p:cNvSpPr>
          <p:nvPr/>
        </p:nvSpPr>
        <p:spPr bwMode="auto">
          <a:xfrm>
            <a:off x="4772025" y="5386388"/>
            <a:ext cx="333375" cy="341312"/>
          </a:xfrm>
          <a:custGeom>
            <a:avLst/>
            <a:gdLst>
              <a:gd name="T0" fmla="*/ 2147483646 w 236"/>
              <a:gd name="T1" fmla="*/ 0 h 321"/>
              <a:gd name="T2" fmla="*/ 0 w 236"/>
              <a:gd name="T3" fmla="*/ 2147483646 h 321"/>
              <a:gd name="T4" fmla="*/ 2147483646 w 236"/>
              <a:gd name="T5" fmla="*/ 0 h 321"/>
              <a:gd name="T6" fmla="*/ 0 60000 65536"/>
              <a:gd name="T7" fmla="*/ 0 60000 65536"/>
              <a:gd name="T8" fmla="*/ 0 60000 65536"/>
              <a:gd name="T9" fmla="*/ 0 w 236"/>
              <a:gd name="T10" fmla="*/ 0 h 321"/>
              <a:gd name="T11" fmla="*/ 236 w 236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" h="321">
                <a:moveTo>
                  <a:pt x="235" y="0"/>
                </a:moveTo>
                <a:lnTo>
                  <a:pt x="0" y="320"/>
                </a:lnTo>
                <a:lnTo>
                  <a:pt x="235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Freeform 42"/>
          <p:cNvSpPr>
            <a:spLocks/>
          </p:cNvSpPr>
          <p:nvPr/>
        </p:nvSpPr>
        <p:spPr bwMode="auto">
          <a:xfrm>
            <a:off x="4772025" y="5680075"/>
            <a:ext cx="53975" cy="47625"/>
          </a:xfrm>
          <a:custGeom>
            <a:avLst/>
            <a:gdLst>
              <a:gd name="T0" fmla="*/ 2147483646 w 38"/>
              <a:gd name="T1" fmla="*/ 2147483646 h 45"/>
              <a:gd name="T2" fmla="*/ 0 w 38"/>
              <a:gd name="T3" fmla="*/ 2147483646 h 45"/>
              <a:gd name="T4" fmla="*/ 2147483646 w 38"/>
              <a:gd name="T5" fmla="*/ 0 h 45"/>
              <a:gd name="T6" fmla="*/ 0 60000 65536"/>
              <a:gd name="T7" fmla="*/ 0 60000 65536"/>
              <a:gd name="T8" fmla="*/ 0 60000 65536"/>
              <a:gd name="T9" fmla="*/ 0 w 38"/>
              <a:gd name="T10" fmla="*/ 0 h 45"/>
              <a:gd name="T11" fmla="*/ 38 w 38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45">
                <a:moveTo>
                  <a:pt x="37" y="14"/>
                </a:moveTo>
                <a:lnTo>
                  <a:pt x="0" y="44"/>
                </a:lnTo>
                <a:lnTo>
                  <a:pt x="18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Freeform 47"/>
          <p:cNvSpPr>
            <a:spLocks/>
          </p:cNvSpPr>
          <p:nvPr/>
        </p:nvSpPr>
        <p:spPr bwMode="auto">
          <a:xfrm>
            <a:off x="5229225" y="5386388"/>
            <a:ext cx="42863" cy="341312"/>
          </a:xfrm>
          <a:custGeom>
            <a:avLst/>
            <a:gdLst>
              <a:gd name="T0" fmla="*/ 0 w 30"/>
              <a:gd name="T1" fmla="*/ 0 h 321"/>
              <a:gd name="T2" fmla="*/ 2147483646 w 30"/>
              <a:gd name="T3" fmla="*/ 2147483646 h 321"/>
              <a:gd name="T4" fmla="*/ 0 w 30"/>
              <a:gd name="T5" fmla="*/ 0 h 321"/>
              <a:gd name="T6" fmla="*/ 0 60000 65536"/>
              <a:gd name="T7" fmla="*/ 0 60000 65536"/>
              <a:gd name="T8" fmla="*/ 0 60000 65536"/>
              <a:gd name="T9" fmla="*/ 0 w 30"/>
              <a:gd name="T10" fmla="*/ 0 h 321"/>
              <a:gd name="T11" fmla="*/ 30 w 30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321">
                <a:moveTo>
                  <a:pt x="0" y="0"/>
                </a:moveTo>
                <a:lnTo>
                  <a:pt x="29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Freeform 48"/>
          <p:cNvSpPr>
            <a:spLocks/>
          </p:cNvSpPr>
          <p:nvPr/>
        </p:nvSpPr>
        <p:spPr bwMode="auto">
          <a:xfrm>
            <a:off x="5248275" y="5676900"/>
            <a:ext cx="33338" cy="50800"/>
          </a:xfrm>
          <a:custGeom>
            <a:avLst/>
            <a:gdLst>
              <a:gd name="T0" fmla="*/ 2147483646 w 24"/>
              <a:gd name="T1" fmla="*/ 0 h 48"/>
              <a:gd name="T2" fmla="*/ 2147483646 w 24"/>
              <a:gd name="T3" fmla="*/ 2147483646 h 48"/>
              <a:gd name="T4" fmla="*/ 0 w 24"/>
              <a:gd name="T5" fmla="*/ 2147483646 h 48"/>
              <a:gd name="T6" fmla="*/ 0 60000 65536"/>
              <a:gd name="T7" fmla="*/ 0 60000 65536"/>
              <a:gd name="T8" fmla="*/ 0 60000 65536"/>
              <a:gd name="T9" fmla="*/ 0 w 24"/>
              <a:gd name="T10" fmla="*/ 0 h 48"/>
              <a:gd name="T11" fmla="*/ 24 w 2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8">
                <a:moveTo>
                  <a:pt x="23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Freeform 49"/>
          <p:cNvSpPr>
            <a:spLocks/>
          </p:cNvSpPr>
          <p:nvPr/>
        </p:nvSpPr>
        <p:spPr bwMode="auto">
          <a:xfrm flipH="1">
            <a:off x="5672138" y="5343525"/>
            <a:ext cx="206375" cy="384175"/>
          </a:xfrm>
          <a:custGeom>
            <a:avLst/>
            <a:gdLst>
              <a:gd name="T0" fmla="*/ 0 w 1"/>
              <a:gd name="T1" fmla="*/ 0 h 321"/>
              <a:gd name="T2" fmla="*/ 0 w 1"/>
              <a:gd name="T3" fmla="*/ 2147483646 h 321"/>
              <a:gd name="T4" fmla="*/ 0 w 1"/>
              <a:gd name="T5" fmla="*/ 0 h 321"/>
              <a:gd name="T6" fmla="*/ 0 60000 65536"/>
              <a:gd name="T7" fmla="*/ 0 60000 65536"/>
              <a:gd name="T8" fmla="*/ 0 60000 65536"/>
              <a:gd name="T9" fmla="*/ 0 w 1"/>
              <a:gd name="T10" fmla="*/ 0 h 321"/>
              <a:gd name="T11" fmla="*/ 1 w 1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21">
                <a:moveTo>
                  <a:pt x="0" y="0"/>
                </a:moveTo>
                <a:lnTo>
                  <a:pt x="0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Freeform 50"/>
          <p:cNvSpPr>
            <a:spLocks/>
          </p:cNvSpPr>
          <p:nvPr/>
        </p:nvSpPr>
        <p:spPr bwMode="auto">
          <a:xfrm>
            <a:off x="5867400" y="5676900"/>
            <a:ext cx="33338" cy="50800"/>
          </a:xfrm>
          <a:custGeom>
            <a:avLst/>
            <a:gdLst>
              <a:gd name="T0" fmla="*/ 2147483646 w 24"/>
              <a:gd name="T1" fmla="*/ 0 h 47"/>
              <a:gd name="T2" fmla="*/ 2147483646 w 24"/>
              <a:gd name="T3" fmla="*/ 2147483646 h 47"/>
              <a:gd name="T4" fmla="*/ 0 w 24"/>
              <a:gd name="T5" fmla="*/ 0 h 47"/>
              <a:gd name="T6" fmla="*/ 0 60000 65536"/>
              <a:gd name="T7" fmla="*/ 0 60000 65536"/>
              <a:gd name="T8" fmla="*/ 0 60000 65536"/>
              <a:gd name="T9" fmla="*/ 0 w 24"/>
              <a:gd name="T10" fmla="*/ 0 h 47"/>
              <a:gd name="T11" fmla="*/ 24 w 24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7">
                <a:moveTo>
                  <a:pt x="23" y="0"/>
                </a:moveTo>
                <a:lnTo>
                  <a:pt x="12" y="4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Freeform 57"/>
          <p:cNvSpPr>
            <a:spLocks/>
          </p:cNvSpPr>
          <p:nvPr/>
        </p:nvSpPr>
        <p:spPr bwMode="auto">
          <a:xfrm>
            <a:off x="7010400" y="5416550"/>
            <a:ext cx="261938" cy="307975"/>
          </a:xfrm>
          <a:custGeom>
            <a:avLst/>
            <a:gdLst>
              <a:gd name="T0" fmla="*/ 0 w 295"/>
              <a:gd name="T1" fmla="*/ 0 h 321"/>
              <a:gd name="T2" fmla="*/ 2147483646 w 295"/>
              <a:gd name="T3" fmla="*/ 2147483646 h 321"/>
              <a:gd name="T4" fmla="*/ 0 w 295"/>
              <a:gd name="T5" fmla="*/ 0 h 321"/>
              <a:gd name="T6" fmla="*/ 0 60000 65536"/>
              <a:gd name="T7" fmla="*/ 0 60000 65536"/>
              <a:gd name="T8" fmla="*/ 0 60000 65536"/>
              <a:gd name="T9" fmla="*/ 0 w 295"/>
              <a:gd name="T10" fmla="*/ 0 h 321"/>
              <a:gd name="T11" fmla="*/ 295 w 295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321">
                <a:moveTo>
                  <a:pt x="0" y="0"/>
                </a:moveTo>
                <a:lnTo>
                  <a:pt x="294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2" name="Freeform 58"/>
          <p:cNvSpPr>
            <a:spLocks/>
          </p:cNvSpPr>
          <p:nvPr/>
        </p:nvSpPr>
        <p:spPr bwMode="auto">
          <a:xfrm>
            <a:off x="7246938" y="5683250"/>
            <a:ext cx="58737" cy="44450"/>
          </a:xfrm>
          <a:custGeom>
            <a:avLst/>
            <a:gdLst>
              <a:gd name="T0" fmla="*/ 2147483646 w 42"/>
              <a:gd name="T1" fmla="*/ 0 h 43"/>
              <a:gd name="T2" fmla="*/ 2147483646 w 42"/>
              <a:gd name="T3" fmla="*/ 2147483646 h 43"/>
              <a:gd name="T4" fmla="*/ 0 w 42"/>
              <a:gd name="T5" fmla="*/ 2147483646 h 43"/>
              <a:gd name="T6" fmla="*/ 0 60000 65536"/>
              <a:gd name="T7" fmla="*/ 0 60000 65536"/>
              <a:gd name="T8" fmla="*/ 0 60000 65536"/>
              <a:gd name="T9" fmla="*/ 0 w 42"/>
              <a:gd name="T10" fmla="*/ 0 h 43"/>
              <a:gd name="T11" fmla="*/ 42 w 42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3">
                <a:moveTo>
                  <a:pt x="17" y="0"/>
                </a:moveTo>
                <a:lnTo>
                  <a:pt x="41" y="42"/>
                </a:lnTo>
                <a:lnTo>
                  <a:pt x="0" y="1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3" name="Freeform 63"/>
          <p:cNvSpPr>
            <a:spLocks/>
          </p:cNvSpPr>
          <p:nvPr/>
        </p:nvSpPr>
        <p:spPr bwMode="auto">
          <a:xfrm>
            <a:off x="7221538" y="5386388"/>
            <a:ext cx="541337" cy="341312"/>
          </a:xfrm>
          <a:custGeom>
            <a:avLst/>
            <a:gdLst>
              <a:gd name="T0" fmla="*/ 0 w 383"/>
              <a:gd name="T1" fmla="*/ 0 h 321"/>
              <a:gd name="T2" fmla="*/ 2147483646 w 383"/>
              <a:gd name="T3" fmla="*/ 2147483646 h 321"/>
              <a:gd name="T4" fmla="*/ 0 w 383"/>
              <a:gd name="T5" fmla="*/ 0 h 321"/>
              <a:gd name="T6" fmla="*/ 0 60000 65536"/>
              <a:gd name="T7" fmla="*/ 0 60000 65536"/>
              <a:gd name="T8" fmla="*/ 0 60000 65536"/>
              <a:gd name="T9" fmla="*/ 0 w 383"/>
              <a:gd name="T10" fmla="*/ 0 h 321"/>
              <a:gd name="T11" fmla="*/ 383 w 38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321">
                <a:moveTo>
                  <a:pt x="0" y="0"/>
                </a:moveTo>
                <a:lnTo>
                  <a:pt x="382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4" name="Freeform 64"/>
          <p:cNvSpPr>
            <a:spLocks/>
          </p:cNvSpPr>
          <p:nvPr/>
        </p:nvSpPr>
        <p:spPr bwMode="auto">
          <a:xfrm>
            <a:off x="7700963" y="5684838"/>
            <a:ext cx="61912" cy="42862"/>
          </a:xfrm>
          <a:custGeom>
            <a:avLst/>
            <a:gdLst>
              <a:gd name="T0" fmla="*/ 2147483646 w 44"/>
              <a:gd name="T1" fmla="*/ 0 h 40"/>
              <a:gd name="T2" fmla="*/ 2147483646 w 44"/>
              <a:gd name="T3" fmla="*/ 2147483646 h 40"/>
              <a:gd name="T4" fmla="*/ 0 w 44"/>
              <a:gd name="T5" fmla="*/ 2147483646 h 40"/>
              <a:gd name="T6" fmla="*/ 0 60000 65536"/>
              <a:gd name="T7" fmla="*/ 0 60000 65536"/>
              <a:gd name="T8" fmla="*/ 0 60000 65536"/>
              <a:gd name="T9" fmla="*/ 0 w 44"/>
              <a:gd name="T10" fmla="*/ 0 h 40"/>
              <a:gd name="T11" fmla="*/ 44 w 44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40">
                <a:moveTo>
                  <a:pt x="15" y="0"/>
                </a:moveTo>
                <a:lnTo>
                  <a:pt x="43" y="39"/>
                </a:lnTo>
                <a:lnTo>
                  <a:pt x="0" y="1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5" name="Rectangle 65"/>
          <p:cNvSpPr>
            <a:spLocks noChangeArrowheads="1"/>
          </p:cNvSpPr>
          <p:nvPr/>
        </p:nvSpPr>
        <p:spPr bwMode="auto">
          <a:xfrm>
            <a:off x="7391400" y="5167313"/>
            <a:ext cx="1219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Data entries</a:t>
            </a:r>
          </a:p>
        </p:txBody>
      </p:sp>
      <p:sp>
        <p:nvSpPr>
          <p:cNvPr id="107566" name="Rectangle 66"/>
          <p:cNvSpPr>
            <a:spLocks noChangeArrowheads="1"/>
          </p:cNvSpPr>
          <p:nvPr/>
        </p:nvSpPr>
        <p:spPr bwMode="auto">
          <a:xfrm>
            <a:off x="7013575" y="5946775"/>
            <a:ext cx="12985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Data Records</a:t>
            </a:r>
          </a:p>
        </p:txBody>
      </p:sp>
    </p:spTree>
    <p:extLst>
      <p:ext uri="{BB962C8B-B14F-4D97-AF65-F5344CB8AC3E}">
        <p14:creationId xmlns:p14="http://schemas.microsoft.com/office/powerpoint/2010/main" val="35598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5CD7297-2EFE-CB4D-91ED-5195B554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77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Two Useful Observations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848E8148-2A5C-7E4F-831A-5D54F85C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Higher levels of the tree only direct searches for leaf pages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When inserting a data item, a node on the path from root to the leaf node won’t be changed unless its child node is full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When deleting a data item, a node on the path from root to the leaf node won’t be changed unless its child node is half-empty</a:t>
            </a:r>
          </a:p>
        </p:txBody>
      </p:sp>
      <p:grpSp>
        <p:nvGrpSpPr>
          <p:cNvPr id="109571" name="Group 123"/>
          <p:cNvGrpSpPr>
            <a:grpSpLocks/>
          </p:cNvGrpSpPr>
          <p:nvPr/>
        </p:nvGrpSpPr>
        <p:grpSpPr bwMode="auto">
          <a:xfrm>
            <a:off x="3810000" y="3429000"/>
            <a:ext cx="5029200" cy="2819400"/>
            <a:chOff x="76200" y="60325"/>
            <a:chExt cx="8912225" cy="6365450"/>
          </a:xfrm>
        </p:grpSpPr>
        <p:sp>
          <p:nvSpPr>
            <p:cNvPr id="109573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574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5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6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7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9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0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1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2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3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4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5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586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7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8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9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0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591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2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3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4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5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596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7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8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9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0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601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2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3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4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5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6" name="Rectangle 37"/>
            <p:cNvSpPr>
              <a:spLocks noChangeArrowheads="1"/>
            </p:cNvSpPr>
            <p:nvPr/>
          </p:nvSpPr>
          <p:spPr bwMode="auto">
            <a:xfrm>
              <a:off x="1660526" y="60325"/>
              <a:ext cx="92265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Book Antiqua" panose="02040602050305030304" pitchFamily="18" charset="0"/>
                </a:rPr>
                <a:t>ROOT</a:t>
              </a:r>
            </a:p>
          </p:txBody>
        </p:sp>
        <p:sp>
          <p:nvSpPr>
            <p:cNvPr id="109607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8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9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1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2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3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4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5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6" name="Rectangle 47"/>
            <p:cNvSpPr>
              <a:spLocks noChangeArrowheads="1"/>
            </p:cNvSpPr>
            <p:nvPr/>
          </p:nvSpPr>
          <p:spPr bwMode="auto">
            <a:xfrm>
              <a:off x="5546725" y="379414"/>
              <a:ext cx="543034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09617" name="Rectangle 48"/>
            <p:cNvSpPr>
              <a:spLocks noChangeArrowheads="1"/>
            </p:cNvSpPr>
            <p:nvPr/>
          </p:nvSpPr>
          <p:spPr bwMode="auto">
            <a:xfrm>
              <a:off x="6308725" y="2055812"/>
              <a:ext cx="505323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09618" name="Rectangle 49"/>
            <p:cNvSpPr>
              <a:spLocks noChangeArrowheads="1"/>
            </p:cNvSpPr>
            <p:nvPr/>
          </p:nvSpPr>
          <p:spPr bwMode="auto">
            <a:xfrm>
              <a:off x="7223125" y="3960812"/>
              <a:ext cx="52292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09619" name="Rectangle 50"/>
            <p:cNvSpPr>
              <a:spLocks noChangeArrowheads="1"/>
            </p:cNvSpPr>
            <p:nvPr/>
          </p:nvSpPr>
          <p:spPr bwMode="auto">
            <a:xfrm>
              <a:off x="6461125" y="5180013"/>
              <a:ext cx="56063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09620" name="Rectangle 51"/>
            <p:cNvSpPr>
              <a:spLocks noChangeArrowheads="1"/>
            </p:cNvSpPr>
            <p:nvPr/>
          </p:nvSpPr>
          <p:spPr bwMode="auto">
            <a:xfrm>
              <a:off x="8442325" y="5180013"/>
              <a:ext cx="487725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09621" name="Rectangle 52"/>
            <p:cNvSpPr>
              <a:spLocks noChangeArrowheads="1"/>
            </p:cNvSpPr>
            <p:nvPr/>
          </p:nvSpPr>
          <p:spPr bwMode="auto">
            <a:xfrm>
              <a:off x="3870324" y="3960812"/>
              <a:ext cx="470127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109622" name="Rectangle 53"/>
            <p:cNvSpPr>
              <a:spLocks noChangeArrowheads="1"/>
            </p:cNvSpPr>
            <p:nvPr/>
          </p:nvSpPr>
          <p:spPr bwMode="auto">
            <a:xfrm>
              <a:off x="1279526" y="5180013"/>
              <a:ext cx="56063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109623" name="Rectangle 54"/>
            <p:cNvSpPr>
              <a:spLocks noChangeArrowheads="1"/>
            </p:cNvSpPr>
            <p:nvPr/>
          </p:nvSpPr>
          <p:spPr bwMode="auto">
            <a:xfrm>
              <a:off x="3032126" y="5103812"/>
              <a:ext cx="56063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H</a:t>
              </a:r>
            </a:p>
          </p:txBody>
        </p:sp>
        <p:sp>
          <p:nvSpPr>
            <p:cNvPr id="109624" name="Rectangle 55"/>
            <p:cNvSpPr>
              <a:spLocks noChangeArrowheads="1"/>
            </p:cNvSpPr>
            <p:nvPr/>
          </p:nvSpPr>
          <p:spPr bwMode="auto">
            <a:xfrm>
              <a:off x="5013324" y="5180013"/>
              <a:ext cx="417330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I</a:t>
              </a:r>
            </a:p>
          </p:txBody>
        </p:sp>
        <p:sp>
          <p:nvSpPr>
            <p:cNvPr id="109625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20</a:t>
              </a:r>
            </a:p>
          </p:txBody>
        </p:sp>
        <p:sp>
          <p:nvSpPr>
            <p:cNvPr id="109626" name="Rectangle 57"/>
            <p:cNvSpPr>
              <a:spLocks noChangeArrowheads="1"/>
            </p:cNvSpPr>
            <p:nvPr/>
          </p:nvSpPr>
          <p:spPr bwMode="auto">
            <a:xfrm>
              <a:off x="4632324" y="2117726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35</a:t>
              </a:r>
            </a:p>
          </p:txBody>
        </p:sp>
        <p:sp>
          <p:nvSpPr>
            <p:cNvPr id="109627" name="Rectangle 58"/>
            <p:cNvSpPr>
              <a:spLocks noChangeArrowheads="1"/>
            </p:cNvSpPr>
            <p:nvPr/>
          </p:nvSpPr>
          <p:spPr bwMode="auto">
            <a:xfrm>
              <a:off x="517524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20*</a:t>
              </a:r>
            </a:p>
          </p:txBody>
        </p:sp>
        <p:sp>
          <p:nvSpPr>
            <p:cNvPr id="109628" name="Rectangle 59"/>
            <p:cNvSpPr>
              <a:spLocks noChangeArrowheads="1"/>
            </p:cNvSpPr>
            <p:nvPr/>
          </p:nvSpPr>
          <p:spPr bwMode="auto">
            <a:xfrm>
              <a:off x="5470525" y="4022726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38</a:t>
              </a:r>
            </a:p>
          </p:txBody>
        </p:sp>
        <p:sp>
          <p:nvSpPr>
            <p:cNvPr id="109629" name="Rectangle 60"/>
            <p:cNvSpPr>
              <a:spLocks noChangeArrowheads="1"/>
            </p:cNvSpPr>
            <p:nvPr/>
          </p:nvSpPr>
          <p:spPr bwMode="auto">
            <a:xfrm>
              <a:off x="6384924" y="4022726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44</a:t>
              </a:r>
            </a:p>
          </p:txBody>
        </p:sp>
        <p:sp>
          <p:nvSpPr>
            <p:cNvPr id="109630" name="Rectangle 61"/>
            <p:cNvSpPr>
              <a:spLocks noChangeArrowheads="1"/>
            </p:cNvSpPr>
            <p:nvPr/>
          </p:nvSpPr>
          <p:spPr bwMode="auto">
            <a:xfrm>
              <a:off x="12795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22*</a:t>
              </a:r>
            </a:p>
          </p:txBody>
        </p:sp>
        <p:sp>
          <p:nvSpPr>
            <p:cNvPr id="109631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632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3" name="Rectangle 64"/>
            <p:cNvSpPr>
              <a:spLocks noChangeArrowheads="1"/>
            </p:cNvSpPr>
            <p:nvPr/>
          </p:nvSpPr>
          <p:spPr bwMode="auto">
            <a:xfrm>
              <a:off x="2270124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23*</a:t>
              </a:r>
            </a:p>
          </p:txBody>
        </p:sp>
        <p:sp>
          <p:nvSpPr>
            <p:cNvPr id="109634" name="Rectangle 65"/>
            <p:cNvSpPr>
              <a:spLocks noChangeArrowheads="1"/>
            </p:cNvSpPr>
            <p:nvPr/>
          </p:nvSpPr>
          <p:spPr bwMode="auto">
            <a:xfrm>
              <a:off x="30321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24*</a:t>
              </a:r>
            </a:p>
          </p:txBody>
        </p:sp>
        <p:sp>
          <p:nvSpPr>
            <p:cNvPr id="109635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636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7" name="Rectangle 68"/>
            <p:cNvSpPr>
              <a:spLocks noChangeArrowheads="1"/>
            </p:cNvSpPr>
            <p:nvPr/>
          </p:nvSpPr>
          <p:spPr bwMode="auto">
            <a:xfrm>
              <a:off x="40227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35*</a:t>
              </a:r>
            </a:p>
          </p:txBody>
        </p:sp>
        <p:sp>
          <p:nvSpPr>
            <p:cNvPr id="109638" name="Rectangle 69"/>
            <p:cNvSpPr>
              <a:spLocks noChangeArrowheads="1"/>
            </p:cNvSpPr>
            <p:nvPr/>
          </p:nvSpPr>
          <p:spPr bwMode="auto">
            <a:xfrm>
              <a:off x="47847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36*</a:t>
              </a:r>
            </a:p>
          </p:txBody>
        </p:sp>
        <p:sp>
          <p:nvSpPr>
            <p:cNvPr id="109639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640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41" name="Rectangle 72"/>
            <p:cNvSpPr>
              <a:spLocks noChangeArrowheads="1"/>
            </p:cNvSpPr>
            <p:nvPr/>
          </p:nvSpPr>
          <p:spPr bwMode="auto">
            <a:xfrm>
              <a:off x="57753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38*</a:t>
              </a:r>
            </a:p>
          </p:txBody>
        </p:sp>
        <p:sp>
          <p:nvSpPr>
            <p:cNvPr id="109642" name="Rectangle 73"/>
            <p:cNvSpPr>
              <a:spLocks noChangeArrowheads="1"/>
            </p:cNvSpPr>
            <p:nvPr/>
          </p:nvSpPr>
          <p:spPr bwMode="auto">
            <a:xfrm>
              <a:off x="6537325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41*</a:t>
              </a:r>
            </a:p>
          </p:txBody>
        </p:sp>
        <p:sp>
          <p:nvSpPr>
            <p:cNvPr id="109643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09644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45" name="Rectangle 76"/>
            <p:cNvSpPr>
              <a:spLocks noChangeArrowheads="1"/>
            </p:cNvSpPr>
            <p:nvPr/>
          </p:nvSpPr>
          <p:spPr bwMode="auto">
            <a:xfrm>
              <a:off x="7531100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44*</a:t>
              </a:r>
            </a:p>
          </p:txBody>
        </p:sp>
        <p:sp>
          <p:nvSpPr>
            <p:cNvPr id="109646" name="Rectangle 77"/>
            <p:cNvSpPr>
              <a:spLocks noChangeArrowheads="1"/>
            </p:cNvSpPr>
            <p:nvPr/>
          </p:nvSpPr>
          <p:spPr bwMode="auto">
            <a:xfrm>
              <a:off x="6988173" y="130175"/>
              <a:ext cx="2000252" cy="21208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Do: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1)  Search 38*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2)  Delete 38*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3)  Insert 45*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4)  Insert 25*</a:t>
              </a:r>
            </a:p>
          </p:txBody>
        </p:sp>
        <p:sp>
          <p:nvSpPr>
            <p:cNvPr id="109647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23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1BA6228-DC93-E848-993B-011A9B087B49}"/>
              </a:ext>
            </a:extLst>
          </p:cNvPr>
          <p:cNvSpPr/>
          <p:nvPr/>
        </p:nvSpPr>
        <p:spPr>
          <a:xfrm>
            <a:off x="533400" y="4114800"/>
            <a:ext cx="3505200" cy="10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000">
                <a:latin typeface="Comic Sans MS" charset="0"/>
                <a:ea typeface="ＭＳ Ｐゴシック" charset="0"/>
                <a:cs typeface="ＭＳ Ｐゴシック" charset="0"/>
              </a:rPr>
              <a:t>No need to lock a node unless it may be impacted by an insertion or a deletion</a:t>
            </a:r>
          </a:p>
        </p:txBody>
      </p:sp>
    </p:spTree>
    <p:extLst>
      <p:ext uri="{BB962C8B-B14F-4D97-AF65-F5344CB8AC3E}">
        <p14:creationId xmlns:p14="http://schemas.microsoft.com/office/powerpoint/2010/main" val="243816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6CB46889-2138-5046-AA2E-82E85849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A Simple Tree Locking Algorithm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7A546056-C820-754C-9229-BBA16143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75358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Search:  </a:t>
            </a:r>
            <a:r>
              <a:rPr lang="en-US" altLang="en-US" sz="2400" dirty="0">
                <a:latin typeface="+mn-lt"/>
              </a:rPr>
              <a:t>Start at root and go down; repeatedly, S lock child then unlock parent.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Insert/Delete:</a:t>
            </a:r>
            <a:r>
              <a:rPr lang="en-US" altLang="en-US" sz="2400" dirty="0">
                <a:latin typeface="+mn-lt"/>
              </a:rPr>
              <a:t> Start at root and go down, obtaining X locks as needed.  Once child is locked, check if it is </a:t>
            </a:r>
            <a:r>
              <a:rPr lang="en-US" altLang="en-US" sz="2400" u="sng" dirty="0">
                <a:solidFill>
                  <a:schemeClr val="accent2"/>
                </a:solidFill>
                <a:latin typeface="+mn-lt"/>
              </a:rPr>
              <a:t>safe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lvl="1" eaLnBrk="1" hangingPunct="1">
              <a:defRPr/>
            </a:pPr>
            <a:r>
              <a:rPr lang="en-US" altLang="en-US" sz="2000" dirty="0">
                <a:latin typeface="+mn-lt"/>
              </a:rPr>
              <a:t>If child is safe, release all locks on ancestors.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Safe node:</a:t>
            </a:r>
            <a:r>
              <a:rPr lang="en-US" altLang="en-US" sz="2400" dirty="0">
                <a:latin typeface="+mn-lt"/>
              </a:rPr>
              <a:t>  Node such that changes will not propagate up beyond this node.</a:t>
            </a:r>
          </a:p>
          <a:p>
            <a:pPr lvl="1" eaLnBrk="1" hangingPunct="1">
              <a:defRPr/>
            </a:pPr>
            <a:r>
              <a:rPr lang="en-US" altLang="en-US" sz="2000" dirty="0">
                <a:latin typeface="+mn-lt"/>
              </a:rPr>
              <a:t>Inserts:  Node is not full.</a:t>
            </a:r>
          </a:p>
          <a:p>
            <a:pPr lvl="1" eaLnBrk="1" hangingPunct="1">
              <a:defRPr/>
            </a:pPr>
            <a:r>
              <a:rPr lang="en-US" altLang="en-US" sz="2000" dirty="0">
                <a:latin typeface="+mn-lt"/>
              </a:rPr>
              <a:t>Deletes:  Node is not half-empty.</a:t>
            </a:r>
          </a:p>
        </p:txBody>
      </p:sp>
      <p:grpSp>
        <p:nvGrpSpPr>
          <p:cNvPr id="111619" name="Group 3"/>
          <p:cNvGrpSpPr>
            <a:grpSpLocks/>
          </p:cNvGrpSpPr>
          <p:nvPr/>
        </p:nvGrpSpPr>
        <p:grpSpPr bwMode="auto">
          <a:xfrm>
            <a:off x="4038600" y="3733800"/>
            <a:ext cx="5029200" cy="2819400"/>
            <a:chOff x="76200" y="60325"/>
            <a:chExt cx="8912225" cy="6365450"/>
          </a:xfrm>
        </p:grpSpPr>
        <p:sp>
          <p:nvSpPr>
            <p:cNvPr id="111620" name="Rectangle 4"/>
            <p:cNvSpPr>
              <a:spLocks noChangeArrowheads="1"/>
            </p:cNvSpPr>
            <p:nvPr/>
          </p:nvSpPr>
          <p:spPr bwMode="auto">
            <a:xfrm>
              <a:off x="3873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21" name="Line 5"/>
            <p:cNvSpPr>
              <a:spLocks noChangeShapeType="1"/>
            </p:cNvSpPr>
            <p:nvPr/>
          </p:nvSpPr>
          <p:spPr bwMode="auto">
            <a:xfrm flipV="1">
              <a:off x="76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2" name="Line 6"/>
            <p:cNvSpPr>
              <a:spLocks noChangeShapeType="1"/>
            </p:cNvSpPr>
            <p:nvPr/>
          </p:nvSpPr>
          <p:spPr bwMode="auto">
            <a:xfrm>
              <a:off x="381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3" name="Line 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21336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 flipV="1">
              <a:off x="3505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3810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 flipV="1">
              <a:off x="5334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56388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 flipV="1">
              <a:off x="69342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>
              <a:off x="7239000" y="54864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>
              <a:off x="12192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52641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33" name="Line 17"/>
            <p:cNvSpPr>
              <a:spLocks noChangeShapeType="1"/>
            </p:cNvSpPr>
            <p:nvPr/>
          </p:nvSpPr>
          <p:spPr bwMode="auto">
            <a:xfrm>
              <a:off x="5410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4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>
              <a:off x="60960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>
              <a:off x="6324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7" name="Rectangle 21"/>
            <p:cNvSpPr>
              <a:spLocks noChangeArrowheads="1"/>
            </p:cNvSpPr>
            <p:nvPr/>
          </p:nvSpPr>
          <p:spPr bwMode="auto">
            <a:xfrm>
              <a:off x="1911350" y="3892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>
              <a:off x="20574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>
              <a:off x="36576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>
              <a:off x="27432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>
              <a:off x="2971800" y="3886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2" name="Rectangle 26"/>
            <p:cNvSpPr>
              <a:spLocks noChangeArrowheads="1"/>
            </p:cNvSpPr>
            <p:nvPr/>
          </p:nvSpPr>
          <p:spPr bwMode="auto">
            <a:xfrm>
              <a:off x="3511550" y="3111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36576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52578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>
              <a:off x="43434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4572000" y="3048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7" name="Rectangle 31"/>
            <p:cNvSpPr>
              <a:spLocks noChangeArrowheads="1"/>
            </p:cNvSpPr>
            <p:nvPr/>
          </p:nvSpPr>
          <p:spPr bwMode="auto">
            <a:xfrm>
              <a:off x="4349750" y="1987550"/>
              <a:ext cx="1892300" cy="673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48" name="Line 32"/>
            <p:cNvSpPr>
              <a:spLocks noChangeShapeType="1"/>
            </p:cNvSpPr>
            <p:nvPr/>
          </p:nvSpPr>
          <p:spPr bwMode="auto">
            <a:xfrm>
              <a:off x="44958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9" name="Line 33"/>
            <p:cNvSpPr>
              <a:spLocks noChangeShapeType="1"/>
            </p:cNvSpPr>
            <p:nvPr/>
          </p:nvSpPr>
          <p:spPr bwMode="auto">
            <a:xfrm>
              <a:off x="60960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0" name="Line 34"/>
            <p:cNvSpPr>
              <a:spLocks noChangeShapeType="1"/>
            </p:cNvSpPr>
            <p:nvPr/>
          </p:nvSpPr>
          <p:spPr bwMode="auto">
            <a:xfrm>
              <a:off x="51816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1" name="Line 35"/>
            <p:cNvSpPr>
              <a:spLocks noChangeShapeType="1"/>
            </p:cNvSpPr>
            <p:nvPr/>
          </p:nvSpPr>
          <p:spPr bwMode="auto">
            <a:xfrm>
              <a:off x="5410200" y="1981200"/>
              <a:ext cx="0" cy="6858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2" name="Line 36"/>
            <p:cNvSpPr>
              <a:spLocks noChangeShapeType="1"/>
            </p:cNvSpPr>
            <p:nvPr/>
          </p:nvSpPr>
          <p:spPr bwMode="auto">
            <a:xfrm>
              <a:off x="2819400" y="228600"/>
              <a:ext cx="685800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3" name="Rectangle 37"/>
            <p:cNvSpPr>
              <a:spLocks noChangeArrowheads="1"/>
            </p:cNvSpPr>
            <p:nvPr/>
          </p:nvSpPr>
          <p:spPr bwMode="auto">
            <a:xfrm>
              <a:off x="1660526" y="60325"/>
              <a:ext cx="92265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Book Antiqua" panose="02040602050305030304" pitchFamily="18" charset="0"/>
                </a:rPr>
                <a:t>ROOT</a:t>
              </a:r>
            </a:p>
          </p:txBody>
        </p:sp>
        <p:sp>
          <p:nvSpPr>
            <p:cNvPr id="111654" name="Line 38"/>
            <p:cNvSpPr>
              <a:spLocks noChangeShapeType="1"/>
            </p:cNvSpPr>
            <p:nvPr/>
          </p:nvSpPr>
          <p:spPr bwMode="auto">
            <a:xfrm flipH="1">
              <a:off x="1371600" y="838200"/>
              <a:ext cx="2209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5" name="Line 39"/>
            <p:cNvSpPr>
              <a:spLocks noChangeShapeType="1"/>
            </p:cNvSpPr>
            <p:nvPr/>
          </p:nvSpPr>
          <p:spPr bwMode="auto">
            <a:xfrm>
              <a:off x="4495800" y="838200"/>
              <a:ext cx="4572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6" name="Line 40"/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10668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7" name="Line 41"/>
            <p:cNvSpPr>
              <a:spLocks noChangeShapeType="1"/>
            </p:cNvSpPr>
            <p:nvPr/>
          </p:nvSpPr>
          <p:spPr bwMode="auto">
            <a:xfrm>
              <a:off x="5334000" y="2590800"/>
              <a:ext cx="11430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8" name="Line 42"/>
            <p:cNvSpPr>
              <a:spLocks noChangeShapeType="1"/>
            </p:cNvSpPr>
            <p:nvPr/>
          </p:nvSpPr>
          <p:spPr bwMode="auto">
            <a:xfrm flipH="1">
              <a:off x="4343400" y="4495800"/>
              <a:ext cx="990600" cy="1143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59" name="Line 43"/>
            <p:cNvSpPr>
              <a:spLocks noChangeShapeType="1"/>
            </p:cNvSpPr>
            <p:nvPr/>
          </p:nvSpPr>
          <p:spPr bwMode="auto">
            <a:xfrm>
              <a:off x="6172200" y="44958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60" name="Line 44"/>
            <p:cNvSpPr>
              <a:spLocks noChangeShapeType="1"/>
            </p:cNvSpPr>
            <p:nvPr/>
          </p:nvSpPr>
          <p:spPr bwMode="auto">
            <a:xfrm>
              <a:off x="70866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61" name="Line 45"/>
            <p:cNvSpPr>
              <a:spLocks noChangeShapeType="1"/>
            </p:cNvSpPr>
            <p:nvPr/>
          </p:nvSpPr>
          <p:spPr bwMode="auto">
            <a:xfrm flipH="1">
              <a:off x="762000" y="4419600"/>
              <a:ext cx="121920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62" name="Line 46"/>
            <p:cNvSpPr>
              <a:spLocks noChangeShapeType="1"/>
            </p:cNvSpPr>
            <p:nvPr/>
          </p:nvSpPr>
          <p:spPr bwMode="auto">
            <a:xfrm flipH="1">
              <a:off x="2590800" y="4495800"/>
              <a:ext cx="2286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63" name="Rectangle 47"/>
            <p:cNvSpPr>
              <a:spLocks noChangeArrowheads="1"/>
            </p:cNvSpPr>
            <p:nvPr/>
          </p:nvSpPr>
          <p:spPr bwMode="auto">
            <a:xfrm>
              <a:off x="5546725" y="379414"/>
              <a:ext cx="543034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11664" name="Rectangle 48"/>
            <p:cNvSpPr>
              <a:spLocks noChangeArrowheads="1"/>
            </p:cNvSpPr>
            <p:nvPr/>
          </p:nvSpPr>
          <p:spPr bwMode="auto">
            <a:xfrm>
              <a:off x="6308725" y="2055812"/>
              <a:ext cx="505323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11665" name="Rectangle 49"/>
            <p:cNvSpPr>
              <a:spLocks noChangeArrowheads="1"/>
            </p:cNvSpPr>
            <p:nvPr/>
          </p:nvSpPr>
          <p:spPr bwMode="auto">
            <a:xfrm>
              <a:off x="7223125" y="3960812"/>
              <a:ext cx="52292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11666" name="Rectangle 50"/>
            <p:cNvSpPr>
              <a:spLocks noChangeArrowheads="1"/>
            </p:cNvSpPr>
            <p:nvPr/>
          </p:nvSpPr>
          <p:spPr bwMode="auto">
            <a:xfrm>
              <a:off x="6461125" y="5180013"/>
              <a:ext cx="56063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11667" name="Rectangle 51"/>
            <p:cNvSpPr>
              <a:spLocks noChangeArrowheads="1"/>
            </p:cNvSpPr>
            <p:nvPr/>
          </p:nvSpPr>
          <p:spPr bwMode="auto">
            <a:xfrm>
              <a:off x="8442325" y="5180013"/>
              <a:ext cx="487725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11668" name="Rectangle 52"/>
            <p:cNvSpPr>
              <a:spLocks noChangeArrowheads="1"/>
            </p:cNvSpPr>
            <p:nvPr/>
          </p:nvSpPr>
          <p:spPr bwMode="auto">
            <a:xfrm>
              <a:off x="3870324" y="3960812"/>
              <a:ext cx="470127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111669" name="Rectangle 53"/>
            <p:cNvSpPr>
              <a:spLocks noChangeArrowheads="1"/>
            </p:cNvSpPr>
            <p:nvPr/>
          </p:nvSpPr>
          <p:spPr bwMode="auto">
            <a:xfrm>
              <a:off x="1279526" y="5180013"/>
              <a:ext cx="56063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111670" name="Rectangle 54"/>
            <p:cNvSpPr>
              <a:spLocks noChangeArrowheads="1"/>
            </p:cNvSpPr>
            <p:nvPr/>
          </p:nvSpPr>
          <p:spPr bwMode="auto">
            <a:xfrm>
              <a:off x="3032126" y="5103812"/>
              <a:ext cx="560632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H</a:t>
              </a:r>
            </a:p>
          </p:txBody>
        </p:sp>
        <p:sp>
          <p:nvSpPr>
            <p:cNvPr id="111671" name="Rectangle 55"/>
            <p:cNvSpPr>
              <a:spLocks noChangeArrowheads="1"/>
            </p:cNvSpPr>
            <p:nvPr/>
          </p:nvSpPr>
          <p:spPr bwMode="auto">
            <a:xfrm>
              <a:off x="5013324" y="5180013"/>
              <a:ext cx="417330" cy="74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Book Antiqua" panose="02040602050305030304" pitchFamily="18" charset="0"/>
                </a:rPr>
                <a:t>I</a:t>
              </a:r>
            </a:p>
          </p:txBody>
        </p:sp>
        <p:sp>
          <p:nvSpPr>
            <p:cNvPr id="111672" name="Rectangle 56"/>
            <p:cNvSpPr>
              <a:spLocks noChangeArrowheads="1"/>
            </p:cNvSpPr>
            <p:nvPr/>
          </p:nvSpPr>
          <p:spPr bwMode="auto">
            <a:xfrm>
              <a:off x="3794125" y="441325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20</a:t>
              </a:r>
            </a:p>
          </p:txBody>
        </p:sp>
        <p:sp>
          <p:nvSpPr>
            <p:cNvPr id="111673" name="Rectangle 57"/>
            <p:cNvSpPr>
              <a:spLocks noChangeArrowheads="1"/>
            </p:cNvSpPr>
            <p:nvPr/>
          </p:nvSpPr>
          <p:spPr bwMode="auto">
            <a:xfrm>
              <a:off x="4632324" y="2117726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35</a:t>
              </a:r>
            </a:p>
          </p:txBody>
        </p:sp>
        <p:sp>
          <p:nvSpPr>
            <p:cNvPr id="111674" name="Rectangle 58"/>
            <p:cNvSpPr>
              <a:spLocks noChangeArrowheads="1"/>
            </p:cNvSpPr>
            <p:nvPr/>
          </p:nvSpPr>
          <p:spPr bwMode="auto">
            <a:xfrm>
              <a:off x="517524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20*</a:t>
              </a:r>
            </a:p>
          </p:txBody>
        </p:sp>
        <p:sp>
          <p:nvSpPr>
            <p:cNvPr id="111675" name="Rectangle 59"/>
            <p:cNvSpPr>
              <a:spLocks noChangeArrowheads="1"/>
            </p:cNvSpPr>
            <p:nvPr/>
          </p:nvSpPr>
          <p:spPr bwMode="auto">
            <a:xfrm>
              <a:off x="5470525" y="4022726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38</a:t>
              </a:r>
            </a:p>
          </p:txBody>
        </p:sp>
        <p:sp>
          <p:nvSpPr>
            <p:cNvPr id="111676" name="Rectangle 60"/>
            <p:cNvSpPr>
              <a:spLocks noChangeArrowheads="1"/>
            </p:cNvSpPr>
            <p:nvPr/>
          </p:nvSpPr>
          <p:spPr bwMode="auto">
            <a:xfrm>
              <a:off x="6384924" y="4022726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44</a:t>
              </a:r>
            </a:p>
          </p:txBody>
        </p:sp>
        <p:sp>
          <p:nvSpPr>
            <p:cNvPr id="111677" name="Rectangle 61"/>
            <p:cNvSpPr>
              <a:spLocks noChangeArrowheads="1"/>
            </p:cNvSpPr>
            <p:nvPr/>
          </p:nvSpPr>
          <p:spPr bwMode="auto">
            <a:xfrm>
              <a:off x="12795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22*</a:t>
              </a:r>
            </a:p>
          </p:txBody>
        </p:sp>
        <p:sp>
          <p:nvSpPr>
            <p:cNvPr id="111678" name="Rectangle 62"/>
            <p:cNvSpPr>
              <a:spLocks noChangeArrowheads="1"/>
            </p:cNvSpPr>
            <p:nvPr/>
          </p:nvSpPr>
          <p:spPr bwMode="auto">
            <a:xfrm>
              <a:off x="21399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79" name="Line 63"/>
            <p:cNvSpPr>
              <a:spLocks noChangeShapeType="1"/>
            </p:cNvSpPr>
            <p:nvPr/>
          </p:nvSpPr>
          <p:spPr bwMode="auto">
            <a:xfrm>
              <a:off x="29718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80" name="Rectangle 64"/>
            <p:cNvSpPr>
              <a:spLocks noChangeArrowheads="1"/>
            </p:cNvSpPr>
            <p:nvPr/>
          </p:nvSpPr>
          <p:spPr bwMode="auto">
            <a:xfrm>
              <a:off x="2270124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23*</a:t>
              </a:r>
            </a:p>
          </p:txBody>
        </p:sp>
        <p:sp>
          <p:nvSpPr>
            <p:cNvPr id="111681" name="Rectangle 65"/>
            <p:cNvSpPr>
              <a:spLocks noChangeArrowheads="1"/>
            </p:cNvSpPr>
            <p:nvPr/>
          </p:nvSpPr>
          <p:spPr bwMode="auto">
            <a:xfrm>
              <a:off x="30321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24*</a:t>
              </a:r>
            </a:p>
          </p:txBody>
        </p:sp>
        <p:sp>
          <p:nvSpPr>
            <p:cNvPr id="111682" name="Rectangle 66"/>
            <p:cNvSpPr>
              <a:spLocks noChangeArrowheads="1"/>
            </p:cNvSpPr>
            <p:nvPr/>
          </p:nvSpPr>
          <p:spPr bwMode="auto">
            <a:xfrm>
              <a:off x="38925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83" name="Line 67"/>
            <p:cNvSpPr>
              <a:spLocks noChangeShapeType="1"/>
            </p:cNvSpPr>
            <p:nvPr/>
          </p:nvSpPr>
          <p:spPr bwMode="auto">
            <a:xfrm>
              <a:off x="47244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84" name="Rectangle 68"/>
            <p:cNvSpPr>
              <a:spLocks noChangeArrowheads="1"/>
            </p:cNvSpPr>
            <p:nvPr/>
          </p:nvSpPr>
          <p:spPr bwMode="auto">
            <a:xfrm>
              <a:off x="40227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35*</a:t>
              </a:r>
            </a:p>
          </p:txBody>
        </p:sp>
        <p:sp>
          <p:nvSpPr>
            <p:cNvPr id="111685" name="Rectangle 69"/>
            <p:cNvSpPr>
              <a:spLocks noChangeArrowheads="1"/>
            </p:cNvSpPr>
            <p:nvPr/>
          </p:nvSpPr>
          <p:spPr bwMode="auto">
            <a:xfrm>
              <a:off x="47847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36*</a:t>
              </a:r>
            </a:p>
          </p:txBody>
        </p:sp>
        <p:sp>
          <p:nvSpPr>
            <p:cNvPr id="111686" name="Rectangle 70"/>
            <p:cNvSpPr>
              <a:spLocks noChangeArrowheads="1"/>
            </p:cNvSpPr>
            <p:nvPr/>
          </p:nvSpPr>
          <p:spPr bwMode="auto">
            <a:xfrm>
              <a:off x="5645150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87" name="Line 71"/>
            <p:cNvSpPr>
              <a:spLocks noChangeShapeType="1"/>
            </p:cNvSpPr>
            <p:nvPr/>
          </p:nvSpPr>
          <p:spPr bwMode="auto">
            <a:xfrm>
              <a:off x="6477000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88" name="Rectangle 72"/>
            <p:cNvSpPr>
              <a:spLocks noChangeArrowheads="1"/>
            </p:cNvSpPr>
            <p:nvPr/>
          </p:nvSpPr>
          <p:spPr bwMode="auto">
            <a:xfrm>
              <a:off x="5775326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38*</a:t>
              </a:r>
            </a:p>
          </p:txBody>
        </p:sp>
        <p:sp>
          <p:nvSpPr>
            <p:cNvPr id="111689" name="Rectangle 73"/>
            <p:cNvSpPr>
              <a:spLocks noChangeArrowheads="1"/>
            </p:cNvSpPr>
            <p:nvPr/>
          </p:nvSpPr>
          <p:spPr bwMode="auto">
            <a:xfrm>
              <a:off x="6537325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41*</a:t>
              </a:r>
            </a:p>
          </p:txBody>
        </p:sp>
        <p:sp>
          <p:nvSpPr>
            <p:cNvPr id="111690" name="Rectangle 74"/>
            <p:cNvSpPr>
              <a:spLocks noChangeArrowheads="1"/>
            </p:cNvSpPr>
            <p:nvPr/>
          </p:nvSpPr>
          <p:spPr bwMode="auto">
            <a:xfrm>
              <a:off x="7400925" y="5721350"/>
              <a:ext cx="1587500" cy="673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>
                <a:latin typeface="Comic Sans MS" panose="030F0702030302020204" pitchFamily="66" charset="0"/>
              </a:endParaRPr>
            </a:p>
          </p:txBody>
        </p:sp>
        <p:sp>
          <p:nvSpPr>
            <p:cNvPr id="111691" name="Line 75"/>
            <p:cNvSpPr>
              <a:spLocks noChangeShapeType="1"/>
            </p:cNvSpPr>
            <p:nvPr/>
          </p:nvSpPr>
          <p:spPr bwMode="auto">
            <a:xfrm>
              <a:off x="8232775" y="5715000"/>
              <a:ext cx="0" cy="685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92" name="Rectangle 76"/>
            <p:cNvSpPr>
              <a:spLocks noChangeArrowheads="1"/>
            </p:cNvSpPr>
            <p:nvPr/>
          </p:nvSpPr>
          <p:spPr bwMode="auto">
            <a:xfrm>
              <a:off x="7531100" y="5851524"/>
              <a:ext cx="610913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44*</a:t>
              </a:r>
            </a:p>
          </p:txBody>
        </p:sp>
        <p:sp>
          <p:nvSpPr>
            <p:cNvPr id="111693" name="Rectangle 77"/>
            <p:cNvSpPr>
              <a:spLocks noChangeArrowheads="1"/>
            </p:cNvSpPr>
            <p:nvPr/>
          </p:nvSpPr>
          <p:spPr bwMode="auto">
            <a:xfrm>
              <a:off x="6988174" y="130174"/>
              <a:ext cx="1636642" cy="2056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Do: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1)  Search 38*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2)  Delete 38*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3)  Insert 45*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3365FB"/>
                  </a:solidFill>
                  <a:latin typeface="Book Antiqua" panose="02040602050305030304" pitchFamily="18" charset="0"/>
                </a:rPr>
                <a:t>4)  Insert 25*</a:t>
              </a:r>
            </a:p>
          </p:txBody>
        </p:sp>
        <p:sp>
          <p:nvSpPr>
            <p:cNvPr id="111694" name="Rectangle 78"/>
            <p:cNvSpPr>
              <a:spLocks noChangeArrowheads="1"/>
            </p:cNvSpPr>
            <p:nvPr/>
          </p:nvSpPr>
          <p:spPr bwMode="auto">
            <a:xfrm>
              <a:off x="2117725" y="4022725"/>
              <a:ext cx="512865" cy="57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chemeClr val="bg1"/>
                  </a:solidFill>
                  <a:latin typeface="Book Antiqua" panose="02040602050305030304" pitchFamily="18" charset="0"/>
                </a:rPr>
                <a:t>23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88320" y="3296160"/>
              <a:ext cx="8397720" cy="336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600" y="3285720"/>
                <a:ext cx="8419320" cy="33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5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5">
            <a:extLst>
              <a:ext uri="{FF2B5EF4-FFF2-40B4-BE49-F238E27FC236}">
                <a16:creationId xmlns:a16="http://schemas.microsoft.com/office/drawing/2014/main" id="{CF0E38D1-30E4-C041-90B6-4910F0BA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5344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10922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+mn-lt"/>
              </a:rPr>
              <a:t>Same as before, using two locks, shared and exclusive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</a:rPr>
              <a:t>Before reading, have a share lock on all nodes along the path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</a:rPr>
              <a:t>Before writing, have an exclusive lock on all nodes along the path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+mn-lt"/>
              </a:rPr>
              <a:t>Performance suffers</a:t>
            </a: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CE7165DC-B55A-F145-95ED-764E05FC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General Case</a:t>
            </a:r>
          </a:p>
        </p:txBody>
      </p:sp>
      <p:grpSp>
        <p:nvGrpSpPr>
          <p:cNvPr id="113667" name="Group 2"/>
          <p:cNvGrpSpPr>
            <a:grpSpLocks/>
          </p:cNvGrpSpPr>
          <p:nvPr/>
        </p:nvGrpSpPr>
        <p:grpSpPr bwMode="auto">
          <a:xfrm>
            <a:off x="306388" y="1247775"/>
            <a:ext cx="2430462" cy="1952625"/>
            <a:chOff x="152400" y="1476375"/>
            <a:chExt cx="2430463" cy="1952625"/>
          </a:xfrm>
        </p:grpSpPr>
        <p:grpSp>
          <p:nvGrpSpPr>
            <p:cNvPr id="113693" name="Group 5"/>
            <p:cNvGrpSpPr>
              <a:grpSpLocks/>
            </p:cNvGrpSpPr>
            <p:nvPr/>
          </p:nvGrpSpPr>
          <p:grpSpPr bwMode="auto">
            <a:xfrm>
              <a:off x="1360488" y="1476375"/>
              <a:ext cx="1222375" cy="1952625"/>
              <a:chOff x="2582" y="2519"/>
              <a:chExt cx="882" cy="1582"/>
            </a:xfrm>
          </p:grpSpPr>
          <p:sp>
            <p:nvSpPr>
              <p:cNvPr id="113696" name="Rectangle 6"/>
              <p:cNvSpPr>
                <a:spLocks noChangeArrowheads="1"/>
              </p:cNvSpPr>
              <p:nvPr/>
            </p:nvSpPr>
            <p:spPr bwMode="auto">
              <a:xfrm>
                <a:off x="2634" y="3779"/>
                <a:ext cx="668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Tuples</a:t>
                </a:r>
              </a:p>
            </p:txBody>
          </p:sp>
          <p:sp>
            <p:nvSpPr>
              <p:cNvPr id="113697" name="Rectangle 7"/>
              <p:cNvSpPr>
                <a:spLocks noChangeArrowheads="1"/>
              </p:cNvSpPr>
              <p:nvPr/>
            </p:nvSpPr>
            <p:spPr bwMode="auto">
              <a:xfrm>
                <a:off x="2678" y="2951"/>
                <a:ext cx="481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files</a:t>
                </a:r>
              </a:p>
            </p:txBody>
          </p:sp>
          <p:sp>
            <p:nvSpPr>
              <p:cNvPr id="113698" name="Rectangle 8"/>
              <p:cNvSpPr>
                <a:spLocks noChangeArrowheads="1"/>
              </p:cNvSpPr>
              <p:nvPr/>
            </p:nvSpPr>
            <p:spPr bwMode="auto">
              <a:xfrm>
                <a:off x="2697" y="3311"/>
                <a:ext cx="596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Pages</a:t>
                </a:r>
              </a:p>
            </p:txBody>
          </p:sp>
          <p:sp>
            <p:nvSpPr>
              <p:cNvPr id="113699" name="Line 9"/>
              <p:cNvSpPr>
                <a:spLocks noChangeShapeType="1"/>
              </p:cNvSpPr>
              <p:nvPr/>
            </p:nvSpPr>
            <p:spPr bwMode="auto">
              <a:xfrm>
                <a:off x="2979" y="3183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0" name="Line 10"/>
              <p:cNvSpPr>
                <a:spLocks noChangeShapeType="1"/>
              </p:cNvSpPr>
              <p:nvPr/>
            </p:nvSpPr>
            <p:spPr bwMode="auto">
              <a:xfrm>
                <a:off x="2985" y="3579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1" name="Rectangle 11"/>
              <p:cNvSpPr>
                <a:spLocks noChangeArrowheads="1"/>
              </p:cNvSpPr>
              <p:nvPr/>
            </p:nvSpPr>
            <p:spPr bwMode="auto">
              <a:xfrm>
                <a:off x="2582" y="2519"/>
                <a:ext cx="88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Database</a:t>
                </a:r>
              </a:p>
            </p:txBody>
          </p:sp>
          <p:sp>
            <p:nvSpPr>
              <p:cNvPr id="113702" name="Line 12"/>
              <p:cNvSpPr>
                <a:spLocks noChangeShapeType="1"/>
              </p:cNvSpPr>
              <p:nvPr/>
            </p:nvSpPr>
            <p:spPr bwMode="auto">
              <a:xfrm>
                <a:off x="2979" y="2751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694" name="Line 13"/>
            <p:cNvSpPr>
              <a:spLocks noChangeShapeType="1"/>
            </p:cNvSpPr>
            <p:nvPr/>
          </p:nvSpPr>
          <p:spPr bwMode="auto">
            <a:xfrm>
              <a:off x="1360488" y="1628775"/>
              <a:ext cx="0" cy="1524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5" name="Rectangle 14"/>
            <p:cNvSpPr>
              <a:spLocks noChangeArrowheads="1"/>
            </p:cNvSpPr>
            <p:nvPr/>
          </p:nvSpPr>
          <p:spPr bwMode="auto">
            <a:xfrm>
              <a:off x="152400" y="2162175"/>
              <a:ext cx="11318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contains</a:t>
              </a:r>
            </a:p>
          </p:txBody>
        </p:sp>
      </p:grpSp>
      <p:grpSp>
        <p:nvGrpSpPr>
          <p:cNvPr id="113668" name="Group 16"/>
          <p:cNvGrpSpPr>
            <a:grpSpLocks/>
          </p:cNvGrpSpPr>
          <p:nvPr/>
        </p:nvGrpSpPr>
        <p:grpSpPr bwMode="auto">
          <a:xfrm>
            <a:off x="3125788" y="1143000"/>
            <a:ext cx="5561012" cy="2181225"/>
            <a:chOff x="2058988" y="4295775"/>
            <a:chExt cx="5561012" cy="2181225"/>
          </a:xfrm>
        </p:grpSpPr>
        <p:sp>
          <p:nvSpPr>
            <p:cNvPr id="113669" name="Text Box 35"/>
            <p:cNvSpPr txBox="1">
              <a:spLocks noChangeArrowheads="1"/>
            </p:cNvSpPr>
            <p:nvPr/>
          </p:nvSpPr>
          <p:spPr bwMode="auto">
            <a:xfrm>
              <a:off x="5335588" y="429577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DB</a:t>
              </a:r>
            </a:p>
          </p:txBody>
        </p:sp>
        <p:sp>
          <p:nvSpPr>
            <p:cNvPr id="113670" name="Text Box 36"/>
            <p:cNvSpPr txBox="1">
              <a:spLocks noChangeArrowheads="1"/>
            </p:cNvSpPr>
            <p:nvPr/>
          </p:nvSpPr>
          <p:spPr bwMode="auto">
            <a:xfrm>
              <a:off x="3811588" y="4905375"/>
              <a:ext cx="354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f</a:t>
              </a:r>
              <a:r>
                <a:rPr lang="en-US" altLang="en-US" sz="2000" b="1" baseline="-25000"/>
                <a:t>1</a:t>
              </a:r>
            </a:p>
          </p:txBody>
        </p:sp>
        <p:sp>
          <p:nvSpPr>
            <p:cNvPr id="113671" name="Text Box 37"/>
            <p:cNvSpPr txBox="1">
              <a:spLocks noChangeArrowheads="1"/>
            </p:cNvSpPr>
            <p:nvPr/>
          </p:nvSpPr>
          <p:spPr bwMode="auto">
            <a:xfrm>
              <a:off x="2897188" y="5438775"/>
              <a:ext cx="487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11</a:t>
              </a:r>
            </a:p>
          </p:txBody>
        </p:sp>
        <p:sp>
          <p:nvSpPr>
            <p:cNvPr id="113672" name="Text Box 38"/>
            <p:cNvSpPr txBox="1">
              <a:spLocks noChangeArrowheads="1"/>
            </p:cNvSpPr>
            <p:nvPr/>
          </p:nvSpPr>
          <p:spPr bwMode="auto">
            <a:xfrm>
              <a:off x="2058988" y="604520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111</a:t>
              </a:r>
            </a:p>
          </p:txBody>
        </p:sp>
        <p:sp>
          <p:nvSpPr>
            <p:cNvPr id="113673" name="Text Box 39"/>
            <p:cNvSpPr txBox="1">
              <a:spLocks noChangeArrowheads="1"/>
            </p:cNvSpPr>
            <p:nvPr/>
          </p:nvSpPr>
          <p:spPr bwMode="auto">
            <a:xfrm>
              <a:off x="5476875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2</a:t>
              </a:r>
            </a:p>
          </p:txBody>
        </p:sp>
        <p:sp>
          <p:nvSpPr>
            <p:cNvPr id="113674" name="Text Box 40"/>
            <p:cNvSpPr txBox="1">
              <a:spLocks noChangeArrowheads="1"/>
            </p:cNvSpPr>
            <p:nvPr/>
          </p:nvSpPr>
          <p:spPr bwMode="auto">
            <a:xfrm>
              <a:off x="7018338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3</a:t>
              </a:r>
            </a:p>
          </p:txBody>
        </p:sp>
        <p:sp>
          <p:nvSpPr>
            <p:cNvPr id="113675" name="Text Box 41"/>
            <p:cNvSpPr txBox="1">
              <a:spLocks noChangeArrowheads="1"/>
            </p:cNvSpPr>
            <p:nvPr/>
          </p:nvSpPr>
          <p:spPr bwMode="auto">
            <a:xfrm>
              <a:off x="4137025" y="5329238"/>
              <a:ext cx="5064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1n</a:t>
              </a:r>
            </a:p>
          </p:txBody>
        </p:sp>
        <p:sp>
          <p:nvSpPr>
            <p:cNvPr id="113676" name="Text Box 42"/>
            <p:cNvSpPr txBox="1">
              <a:spLocks noChangeArrowheads="1"/>
            </p:cNvSpPr>
            <p:nvPr/>
          </p:nvSpPr>
          <p:spPr bwMode="auto">
            <a:xfrm>
              <a:off x="3332163" y="6045200"/>
              <a:ext cx="515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11j</a:t>
              </a:r>
            </a:p>
          </p:txBody>
        </p:sp>
        <p:sp>
          <p:nvSpPr>
            <p:cNvPr id="113677" name="Line 43"/>
            <p:cNvSpPr>
              <a:spLocks noChangeShapeType="1"/>
            </p:cNvSpPr>
            <p:nvPr/>
          </p:nvSpPr>
          <p:spPr bwMode="auto">
            <a:xfrm flipH="1">
              <a:off x="4192588" y="4613275"/>
              <a:ext cx="11493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8" name="Line 44"/>
            <p:cNvSpPr>
              <a:spLocks noChangeShapeType="1"/>
            </p:cNvSpPr>
            <p:nvPr/>
          </p:nvSpPr>
          <p:spPr bwMode="auto">
            <a:xfrm>
              <a:off x="5543550" y="4660900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9" name="Line 45"/>
            <p:cNvSpPr>
              <a:spLocks noChangeShapeType="1"/>
            </p:cNvSpPr>
            <p:nvPr/>
          </p:nvSpPr>
          <p:spPr bwMode="auto">
            <a:xfrm>
              <a:off x="5811838" y="4613275"/>
              <a:ext cx="12731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0" name="Line 46"/>
            <p:cNvSpPr>
              <a:spLocks noChangeShapeType="1"/>
            </p:cNvSpPr>
            <p:nvPr/>
          </p:nvSpPr>
          <p:spPr bwMode="auto">
            <a:xfrm flipH="1">
              <a:off x="3278188" y="5133975"/>
              <a:ext cx="504825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1" name="Line 47"/>
            <p:cNvSpPr>
              <a:spLocks noChangeShapeType="1"/>
            </p:cNvSpPr>
            <p:nvPr/>
          </p:nvSpPr>
          <p:spPr bwMode="auto">
            <a:xfrm>
              <a:off x="4116388" y="5210175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2" name="Line 48"/>
            <p:cNvSpPr>
              <a:spLocks noChangeShapeType="1"/>
            </p:cNvSpPr>
            <p:nvPr/>
          </p:nvSpPr>
          <p:spPr bwMode="auto">
            <a:xfrm>
              <a:off x="3430588" y="5591175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Line 49"/>
            <p:cNvSpPr>
              <a:spLocks noChangeShapeType="1"/>
            </p:cNvSpPr>
            <p:nvPr/>
          </p:nvSpPr>
          <p:spPr bwMode="auto">
            <a:xfrm flipH="1">
              <a:off x="2516188" y="5743575"/>
              <a:ext cx="3810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4" name="Line 50"/>
            <p:cNvSpPr>
              <a:spLocks noChangeShapeType="1"/>
            </p:cNvSpPr>
            <p:nvPr/>
          </p:nvSpPr>
          <p:spPr bwMode="auto">
            <a:xfrm>
              <a:off x="3049588" y="56959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5" name="Line 51"/>
            <p:cNvSpPr>
              <a:spLocks noChangeShapeType="1"/>
            </p:cNvSpPr>
            <p:nvPr/>
          </p:nvSpPr>
          <p:spPr bwMode="auto">
            <a:xfrm>
              <a:off x="2728913" y="6138863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6" name="Text Box 52"/>
            <p:cNvSpPr txBox="1">
              <a:spLocks noChangeArrowheads="1"/>
            </p:cNvSpPr>
            <p:nvPr/>
          </p:nvSpPr>
          <p:spPr bwMode="auto">
            <a:xfrm>
              <a:off x="4002088" y="6045200"/>
              <a:ext cx="563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1n1</a:t>
              </a:r>
            </a:p>
          </p:txBody>
        </p:sp>
        <p:sp>
          <p:nvSpPr>
            <p:cNvPr id="113687" name="Text Box 53"/>
            <p:cNvSpPr txBox="1">
              <a:spLocks noChangeArrowheads="1"/>
            </p:cNvSpPr>
            <p:nvPr/>
          </p:nvSpPr>
          <p:spPr bwMode="auto">
            <a:xfrm>
              <a:off x="5106988" y="607695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1nj</a:t>
              </a:r>
            </a:p>
          </p:txBody>
        </p:sp>
        <p:sp>
          <p:nvSpPr>
            <p:cNvPr id="113688" name="Line 54"/>
            <p:cNvSpPr>
              <a:spLocks noChangeShapeType="1"/>
            </p:cNvSpPr>
            <p:nvPr/>
          </p:nvSpPr>
          <p:spPr bwMode="auto">
            <a:xfrm flipH="1">
              <a:off x="4268788" y="5695950"/>
              <a:ext cx="200025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9" name="Line 55"/>
            <p:cNvSpPr>
              <a:spLocks noChangeShapeType="1"/>
            </p:cNvSpPr>
            <p:nvPr/>
          </p:nvSpPr>
          <p:spPr bwMode="auto">
            <a:xfrm>
              <a:off x="4649788" y="56197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0" name="Line 56"/>
            <p:cNvSpPr>
              <a:spLocks noChangeShapeType="1"/>
            </p:cNvSpPr>
            <p:nvPr/>
          </p:nvSpPr>
          <p:spPr bwMode="auto">
            <a:xfrm>
              <a:off x="4573588" y="6229350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1" name="AutoShape 57"/>
            <p:cNvSpPr>
              <a:spLocks noChangeArrowheads="1"/>
            </p:cNvSpPr>
            <p:nvPr/>
          </p:nvSpPr>
          <p:spPr bwMode="auto">
            <a:xfrm>
              <a:off x="52085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13692" name="AutoShape 58"/>
            <p:cNvSpPr>
              <a:spLocks noChangeArrowheads="1"/>
            </p:cNvSpPr>
            <p:nvPr/>
          </p:nvSpPr>
          <p:spPr bwMode="auto">
            <a:xfrm>
              <a:off x="66817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3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5">
            <a:extLst>
              <a:ext uri="{FF2B5EF4-FFF2-40B4-BE49-F238E27FC236}">
                <a16:creationId xmlns:a16="http://schemas.microsoft.com/office/drawing/2014/main" id="{B9073596-906F-B840-B64A-0D90C47F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83058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10922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+mn-lt"/>
              </a:rPr>
              <a:t>IS: intention shared (IS) lock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</a:rPr>
              <a:t>Indicate that a transaction will apply for a share (S) lock underneath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dirty="0">
                <a:latin typeface="+mn-lt"/>
              </a:rPr>
              <a:t>IX: intention exclusive (IX) lock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en-US" sz="2400" dirty="0">
                <a:latin typeface="+mn-lt"/>
              </a:rPr>
              <a:t>Indicate that a transaction will apply for an exclusive (X) lock underneath</a:t>
            </a: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73305118-EC19-5843-B005-47535E0E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Solution: Adding new locks</a:t>
            </a:r>
          </a:p>
        </p:txBody>
      </p:sp>
      <p:grpSp>
        <p:nvGrpSpPr>
          <p:cNvPr id="115715" name="Group 2"/>
          <p:cNvGrpSpPr>
            <a:grpSpLocks/>
          </p:cNvGrpSpPr>
          <p:nvPr/>
        </p:nvGrpSpPr>
        <p:grpSpPr bwMode="auto">
          <a:xfrm>
            <a:off x="306388" y="1247775"/>
            <a:ext cx="2430462" cy="1952625"/>
            <a:chOff x="152400" y="1476375"/>
            <a:chExt cx="2430463" cy="1952625"/>
          </a:xfrm>
        </p:grpSpPr>
        <p:grpSp>
          <p:nvGrpSpPr>
            <p:cNvPr id="115741" name="Group 5"/>
            <p:cNvGrpSpPr>
              <a:grpSpLocks/>
            </p:cNvGrpSpPr>
            <p:nvPr/>
          </p:nvGrpSpPr>
          <p:grpSpPr bwMode="auto">
            <a:xfrm>
              <a:off x="1360488" y="1476375"/>
              <a:ext cx="1222375" cy="1952625"/>
              <a:chOff x="2582" y="2519"/>
              <a:chExt cx="882" cy="1582"/>
            </a:xfrm>
          </p:grpSpPr>
          <p:sp>
            <p:nvSpPr>
              <p:cNvPr id="115744" name="Rectangle 6"/>
              <p:cNvSpPr>
                <a:spLocks noChangeArrowheads="1"/>
              </p:cNvSpPr>
              <p:nvPr/>
            </p:nvSpPr>
            <p:spPr bwMode="auto">
              <a:xfrm>
                <a:off x="2634" y="3779"/>
                <a:ext cx="668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Tuples</a:t>
                </a:r>
              </a:p>
            </p:txBody>
          </p:sp>
          <p:sp>
            <p:nvSpPr>
              <p:cNvPr id="115745" name="Rectangle 7"/>
              <p:cNvSpPr>
                <a:spLocks noChangeArrowheads="1"/>
              </p:cNvSpPr>
              <p:nvPr/>
            </p:nvSpPr>
            <p:spPr bwMode="auto">
              <a:xfrm>
                <a:off x="2678" y="2951"/>
                <a:ext cx="481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files</a:t>
                </a:r>
              </a:p>
            </p:txBody>
          </p:sp>
          <p:sp>
            <p:nvSpPr>
              <p:cNvPr id="115746" name="Rectangle 8"/>
              <p:cNvSpPr>
                <a:spLocks noChangeArrowheads="1"/>
              </p:cNvSpPr>
              <p:nvPr/>
            </p:nvSpPr>
            <p:spPr bwMode="auto">
              <a:xfrm>
                <a:off x="2697" y="3311"/>
                <a:ext cx="596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Pages</a:t>
                </a:r>
              </a:p>
            </p:txBody>
          </p:sp>
          <p:sp>
            <p:nvSpPr>
              <p:cNvPr id="115747" name="Line 9"/>
              <p:cNvSpPr>
                <a:spLocks noChangeShapeType="1"/>
              </p:cNvSpPr>
              <p:nvPr/>
            </p:nvSpPr>
            <p:spPr bwMode="auto">
              <a:xfrm>
                <a:off x="2979" y="3183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8" name="Line 10"/>
              <p:cNvSpPr>
                <a:spLocks noChangeShapeType="1"/>
              </p:cNvSpPr>
              <p:nvPr/>
            </p:nvSpPr>
            <p:spPr bwMode="auto">
              <a:xfrm>
                <a:off x="2985" y="3579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9" name="Rectangle 11"/>
              <p:cNvSpPr>
                <a:spLocks noChangeArrowheads="1"/>
              </p:cNvSpPr>
              <p:nvPr/>
            </p:nvSpPr>
            <p:spPr bwMode="auto">
              <a:xfrm>
                <a:off x="2582" y="2519"/>
                <a:ext cx="88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Database</a:t>
                </a:r>
              </a:p>
            </p:txBody>
          </p:sp>
          <p:sp>
            <p:nvSpPr>
              <p:cNvPr id="115750" name="Line 12"/>
              <p:cNvSpPr>
                <a:spLocks noChangeShapeType="1"/>
              </p:cNvSpPr>
              <p:nvPr/>
            </p:nvSpPr>
            <p:spPr bwMode="auto">
              <a:xfrm>
                <a:off x="2979" y="2751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42" name="Line 13"/>
            <p:cNvSpPr>
              <a:spLocks noChangeShapeType="1"/>
            </p:cNvSpPr>
            <p:nvPr/>
          </p:nvSpPr>
          <p:spPr bwMode="auto">
            <a:xfrm>
              <a:off x="1360488" y="1628775"/>
              <a:ext cx="0" cy="1524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3" name="Rectangle 14"/>
            <p:cNvSpPr>
              <a:spLocks noChangeArrowheads="1"/>
            </p:cNvSpPr>
            <p:nvPr/>
          </p:nvSpPr>
          <p:spPr bwMode="auto">
            <a:xfrm>
              <a:off x="152400" y="2162175"/>
              <a:ext cx="11318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contains</a:t>
              </a:r>
            </a:p>
          </p:txBody>
        </p:sp>
      </p:grpSp>
      <p:grpSp>
        <p:nvGrpSpPr>
          <p:cNvPr id="115716" name="Group 16"/>
          <p:cNvGrpSpPr>
            <a:grpSpLocks/>
          </p:cNvGrpSpPr>
          <p:nvPr/>
        </p:nvGrpSpPr>
        <p:grpSpPr bwMode="auto">
          <a:xfrm>
            <a:off x="3125788" y="1143000"/>
            <a:ext cx="5561012" cy="2181225"/>
            <a:chOff x="2058988" y="4295775"/>
            <a:chExt cx="5561012" cy="2181225"/>
          </a:xfrm>
        </p:grpSpPr>
        <p:sp>
          <p:nvSpPr>
            <p:cNvPr id="115717" name="Text Box 35"/>
            <p:cNvSpPr txBox="1">
              <a:spLocks noChangeArrowheads="1"/>
            </p:cNvSpPr>
            <p:nvPr/>
          </p:nvSpPr>
          <p:spPr bwMode="auto">
            <a:xfrm>
              <a:off x="5335588" y="429577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DB</a:t>
              </a:r>
            </a:p>
          </p:txBody>
        </p:sp>
        <p:sp>
          <p:nvSpPr>
            <p:cNvPr id="115718" name="Text Box 36"/>
            <p:cNvSpPr txBox="1">
              <a:spLocks noChangeArrowheads="1"/>
            </p:cNvSpPr>
            <p:nvPr/>
          </p:nvSpPr>
          <p:spPr bwMode="auto">
            <a:xfrm>
              <a:off x="3811588" y="4905375"/>
              <a:ext cx="354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f</a:t>
              </a:r>
              <a:r>
                <a:rPr lang="en-US" altLang="en-US" sz="2000" b="1" baseline="-25000"/>
                <a:t>1</a:t>
              </a:r>
            </a:p>
          </p:txBody>
        </p:sp>
        <p:sp>
          <p:nvSpPr>
            <p:cNvPr id="115719" name="Text Box 37"/>
            <p:cNvSpPr txBox="1">
              <a:spLocks noChangeArrowheads="1"/>
            </p:cNvSpPr>
            <p:nvPr/>
          </p:nvSpPr>
          <p:spPr bwMode="auto">
            <a:xfrm>
              <a:off x="2897188" y="5438775"/>
              <a:ext cx="487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11</a:t>
              </a:r>
            </a:p>
          </p:txBody>
        </p:sp>
        <p:sp>
          <p:nvSpPr>
            <p:cNvPr id="115720" name="Text Box 38"/>
            <p:cNvSpPr txBox="1">
              <a:spLocks noChangeArrowheads="1"/>
            </p:cNvSpPr>
            <p:nvPr/>
          </p:nvSpPr>
          <p:spPr bwMode="auto">
            <a:xfrm>
              <a:off x="2058988" y="604520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111</a:t>
              </a:r>
            </a:p>
          </p:txBody>
        </p:sp>
        <p:sp>
          <p:nvSpPr>
            <p:cNvPr id="115721" name="Text Box 39"/>
            <p:cNvSpPr txBox="1">
              <a:spLocks noChangeArrowheads="1"/>
            </p:cNvSpPr>
            <p:nvPr/>
          </p:nvSpPr>
          <p:spPr bwMode="auto">
            <a:xfrm>
              <a:off x="5476875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2</a:t>
              </a:r>
            </a:p>
          </p:txBody>
        </p:sp>
        <p:sp>
          <p:nvSpPr>
            <p:cNvPr id="115722" name="Text Box 40"/>
            <p:cNvSpPr txBox="1">
              <a:spLocks noChangeArrowheads="1"/>
            </p:cNvSpPr>
            <p:nvPr/>
          </p:nvSpPr>
          <p:spPr bwMode="auto">
            <a:xfrm>
              <a:off x="7018338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3</a:t>
              </a:r>
            </a:p>
          </p:txBody>
        </p:sp>
        <p:sp>
          <p:nvSpPr>
            <p:cNvPr id="115723" name="Text Box 41"/>
            <p:cNvSpPr txBox="1">
              <a:spLocks noChangeArrowheads="1"/>
            </p:cNvSpPr>
            <p:nvPr/>
          </p:nvSpPr>
          <p:spPr bwMode="auto">
            <a:xfrm>
              <a:off x="4137025" y="5329238"/>
              <a:ext cx="5064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1n</a:t>
              </a:r>
            </a:p>
          </p:txBody>
        </p:sp>
        <p:sp>
          <p:nvSpPr>
            <p:cNvPr id="115724" name="Text Box 42"/>
            <p:cNvSpPr txBox="1">
              <a:spLocks noChangeArrowheads="1"/>
            </p:cNvSpPr>
            <p:nvPr/>
          </p:nvSpPr>
          <p:spPr bwMode="auto">
            <a:xfrm>
              <a:off x="3332163" y="6045200"/>
              <a:ext cx="515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11j</a:t>
              </a:r>
            </a:p>
          </p:txBody>
        </p:sp>
        <p:sp>
          <p:nvSpPr>
            <p:cNvPr id="115725" name="Line 43"/>
            <p:cNvSpPr>
              <a:spLocks noChangeShapeType="1"/>
            </p:cNvSpPr>
            <p:nvPr/>
          </p:nvSpPr>
          <p:spPr bwMode="auto">
            <a:xfrm flipH="1">
              <a:off x="4192588" y="4613275"/>
              <a:ext cx="11493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6" name="Line 44"/>
            <p:cNvSpPr>
              <a:spLocks noChangeShapeType="1"/>
            </p:cNvSpPr>
            <p:nvPr/>
          </p:nvSpPr>
          <p:spPr bwMode="auto">
            <a:xfrm>
              <a:off x="5543550" y="4660900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7" name="Line 45"/>
            <p:cNvSpPr>
              <a:spLocks noChangeShapeType="1"/>
            </p:cNvSpPr>
            <p:nvPr/>
          </p:nvSpPr>
          <p:spPr bwMode="auto">
            <a:xfrm>
              <a:off x="5811838" y="4613275"/>
              <a:ext cx="12731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8" name="Line 46"/>
            <p:cNvSpPr>
              <a:spLocks noChangeShapeType="1"/>
            </p:cNvSpPr>
            <p:nvPr/>
          </p:nvSpPr>
          <p:spPr bwMode="auto">
            <a:xfrm flipH="1">
              <a:off x="3278188" y="5133975"/>
              <a:ext cx="504825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9" name="Line 47"/>
            <p:cNvSpPr>
              <a:spLocks noChangeShapeType="1"/>
            </p:cNvSpPr>
            <p:nvPr/>
          </p:nvSpPr>
          <p:spPr bwMode="auto">
            <a:xfrm>
              <a:off x="4116388" y="5210175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0" name="Line 48"/>
            <p:cNvSpPr>
              <a:spLocks noChangeShapeType="1"/>
            </p:cNvSpPr>
            <p:nvPr/>
          </p:nvSpPr>
          <p:spPr bwMode="auto">
            <a:xfrm>
              <a:off x="3430588" y="5591175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1" name="Line 49"/>
            <p:cNvSpPr>
              <a:spLocks noChangeShapeType="1"/>
            </p:cNvSpPr>
            <p:nvPr/>
          </p:nvSpPr>
          <p:spPr bwMode="auto">
            <a:xfrm flipH="1">
              <a:off x="2516188" y="5743575"/>
              <a:ext cx="3810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2" name="Line 50"/>
            <p:cNvSpPr>
              <a:spLocks noChangeShapeType="1"/>
            </p:cNvSpPr>
            <p:nvPr/>
          </p:nvSpPr>
          <p:spPr bwMode="auto">
            <a:xfrm>
              <a:off x="3049588" y="56959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3" name="Line 51"/>
            <p:cNvSpPr>
              <a:spLocks noChangeShapeType="1"/>
            </p:cNvSpPr>
            <p:nvPr/>
          </p:nvSpPr>
          <p:spPr bwMode="auto">
            <a:xfrm>
              <a:off x="2728913" y="6138863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4" name="Text Box 52"/>
            <p:cNvSpPr txBox="1">
              <a:spLocks noChangeArrowheads="1"/>
            </p:cNvSpPr>
            <p:nvPr/>
          </p:nvSpPr>
          <p:spPr bwMode="auto">
            <a:xfrm>
              <a:off x="4002088" y="6045200"/>
              <a:ext cx="563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1n1</a:t>
              </a:r>
            </a:p>
          </p:txBody>
        </p:sp>
        <p:sp>
          <p:nvSpPr>
            <p:cNvPr id="115735" name="Text Box 53"/>
            <p:cNvSpPr txBox="1">
              <a:spLocks noChangeArrowheads="1"/>
            </p:cNvSpPr>
            <p:nvPr/>
          </p:nvSpPr>
          <p:spPr bwMode="auto">
            <a:xfrm>
              <a:off x="5106988" y="607695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1nj</a:t>
              </a:r>
            </a:p>
          </p:txBody>
        </p:sp>
        <p:sp>
          <p:nvSpPr>
            <p:cNvPr id="115736" name="Line 54"/>
            <p:cNvSpPr>
              <a:spLocks noChangeShapeType="1"/>
            </p:cNvSpPr>
            <p:nvPr/>
          </p:nvSpPr>
          <p:spPr bwMode="auto">
            <a:xfrm flipH="1">
              <a:off x="4268788" y="5695950"/>
              <a:ext cx="200025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7" name="Line 55"/>
            <p:cNvSpPr>
              <a:spLocks noChangeShapeType="1"/>
            </p:cNvSpPr>
            <p:nvPr/>
          </p:nvSpPr>
          <p:spPr bwMode="auto">
            <a:xfrm>
              <a:off x="4649788" y="56197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8" name="Line 56"/>
            <p:cNvSpPr>
              <a:spLocks noChangeShapeType="1"/>
            </p:cNvSpPr>
            <p:nvPr/>
          </p:nvSpPr>
          <p:spPr bwMode="auto">
            <a:xfrm>
              <a:off x="4573588" y="6229350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9" name="AutoShape 57"/>
            <p:cNvSpPr>
              <a:spLocks noChangeArrowheads="1"/>
            </p:cNvSpPr>
            <p:nvPr/>
          </p:nvSpPr>
          <p:spPr bwMode="auto">
            <a:xfrm>
              <a:off x="52085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15740" name="AutoShape 58"/>
            <p:cNvSpPr>
              <a:spLocks noChangeArrowheads="1"/>
            </p:cNvSpPr>
            <p:nvPr/>
          </p:nvSpPr>
          <p:spPr bwMode="auto">
            <a:xfrm>
              <a:off x="66817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62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76C396B3-1D63-4C4C-B289-CF478E17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Locking Protocol</a:t>
            </a:r>
          </a:p>
        </p:txBody>
      </p:sp>
      <p:grpSp>
        <p:nvGrpSpPr>
          <p:cNvPr id="117762" name="Group 16"/>
          <p:cNvGrpSpPr>
            <a:grpSpLocks/>
          </p:cNvGrpSpPr>
          <p:nvPr/>
        </p:nvGrpSpPr>
        <p:grpSpPr bwMode="auto">
          <a:xfrm>
            <a:off x="1601788" y="1389063"/>
            <a:ext cx="5561012" cy="2181225"/>
            <a:chOff x="2058988" y="4295775"/>
            <a:chExt cx="5561012" cy="2181225"/>
          </a:xfrm>
        </p:grpSpPr>
        <p:sp>
          <p:nvSpPr>
            <p:cNvPr id="117771" name="Text Box 35"/>
            <p:cNvSpPr txBox="1">
              <a:spLocks noChangeArrowheads="1"/>
            </p:cNvSpPr>
            <p:nvPr/>
          </p:nvSpPr>
          <p:spPr bwMode="auto">
            <a:xfrm>
              <a:off x="5335588" y="4295775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DB</a:t>
              </a:r>
            </a:p>
          </p:txBody>
        </p:sp>
        <p:sp>
          <p:nvSpPr>
            <p:cNvPr id="117772" name="Text Box 36"/>
            <p:cNvSpPr txBox="1">
              <a:spLocks noChangeArrowheads="1"/>
            </p:cNvSpPr>
            <p:nvPr/>
          </p:nvSpPr>
          <p:spPr bwMode="auto">
            <a:xfrm>
              <a:off x="3811588" y="4905375"/>
              <a:ext cx="354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f</a:t>
              </a:r>
              <a:r>
                <a:rPr lang="en-US" altLang="en-US" sz="2000" b="1" baseline="-25000"/>
                <a:t>1</a:t>
              </a:r>
            </a:p>
          </p:txBody>
        </p:sp>
        <p:sp>
          <p:nvSpPr>
            <p:cNvPr id="117773" name="Text Box 37"/>
            <p:cNvSpPr txBox="1">
              <a:spLocks noChangeArrowheads="1"/>
            </p:cNvSpPr>
            <p:nvPr/>
          </p:nvSpPr>
          <p:spPr bwMode="auto">
            <a:xfrm>
              <a:off x="2897188" y="5438775"/>
              <a:ext cx="487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11</a:t>
              </a:r>
            </a:p>
          </p:txBody>
        </p:sp>
        <p:sp>
          <p:nvSpPr>
            <p:cNvPr id="117774" name="Text Box 38"/>
            <p:cNvSpPr txBox="1">
              <a:spLocks noChangeArrowheads="1"/>
            </p:cNvSpPr>
            <p:nvPr/>
          </p:nvSpPr>
          <p:spPr bwMode="auto">
            <a:xfrm>
              <a:off x="2058988" y="604520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111</a:t>
              </a:r>
            </a:p>
          </p:txBody>
        </p:sp>
        <p:sp>
          <p:nvSpPr>
            <p:cNvPr id="117775" name="Text Box 39"/>
            <p:cNvSpPr txBox="1">
              <a:spLocks noChangeArrowheads="1"/>
            </p:cNvSpPr>
            <p:nvPr/>
          </p:nvSpPr>
          <p:spPr bwMode="auto">
            <a:xfrm>
              <a:off x="5476875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2</a:t>
              </a:r>
            </a:p>
          </p:txBody>
        </p:sp>
        <p:sp>
          <p:nvSpPr>
            <p:cNvPr id="117776" name="Text Box 40"/>
            <p:cNvSpPr txBox="1">
              <a:spLocks noChangeArrowheads="1"/>
            </p:cNvSpPr>
            <p:nvPr/>
          </p:nvSpPr>
          <p:spPr bwMode="auto">
            <a:xfrm>
              <a:off x="7018338" y="48768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 b="1" baseline="-25000"/>
                <a:t>3</a:t>
              </a:r>
            </a:p>
          </p:txBody>
        </p:sp>
        <p:sp>
          <p:nvSpPr>
            <p:cNvPr id="117777" name="Text Box 41"/>
            <p:cNvSpPr txBox="1">
              <a:spLocks noChangeArrowheads="1"/>
            </p:cNvSpPr>
            <p:nvPr/>
          </p:nvSpPr>
          <p:spPr bwMode="auto">
            <a:xfrm>
              <a:off x="4137025" y="5329238"/>
              <a:ext cx="5064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</a:t>
              </a:r>
              <a:r>
                <a:rPr lang="en-US" altLang="en-US" sz="2000" b="1" baseline="-25000"/>
                <a:t>1n</a:t>
              </a:r>
            </a:p>
          </p:txBody>
        </p:sp>
        <p:sp>
          <p:nvSpPr>
            <p:cNvPr id="117778" name="Text Box 42"/>
            <p:cNvSpPr txBox="1">
              <a:spLocks noChangeArrowheads="1"/>
            </p:cNvSpPr>
            <p:nvPr/>
          </p:nvSpPr>
          <p:spPr bwMode="auto">
            <a:xfrm>
              <a:off x="3332163" y="6045200"/>
              <a:ext cx="515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11j</a:t>
              </a:r>
            </a:p>
          </p:txBody>
        </p:sp>
        <p:sp>
          <p:nvSpPr>
            <p:cNvPr id="117779" name="Line 43"/>
            <p:cNvSpPr>
              <a:spLocks noChangeShapeType="1"/>
            </p:cNvSpPr>
            <p:nvPr/>
          </p:nvSpPr>
          <p:spPr bwMode="auto">
            <a:xfrm flipH="1">
              <a:off x="4192588" y="4613275"/>
              <a:ext cx="11493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44"/>
            <p:cNvSpPr>
              <a:spLocks noChangeShapeType="1"/>
            </p:cNvSpPr>
            <p:nvPr/>
          </p:nvSpPr>
          <p:spPr bwMode="auto">
            <a:xfrm>
              <a:off x="5543550" y="4660900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45"/>
            <p:cNvSpPr>
              <a:spLocks noChangeShapeType="1"/>
            </p:cNvSpPr>
            <p:nvPr/>
          </p:nvSpPr>
          <p:spPr bwMode="auto">
            <a:xfrm>
              <a:off x="5811838" y="4613275"/>
              <a:ext cx="12731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Line 46"/>
            <p:cNvSpPr>
              <a:spLocks noChangeShapeType="1"/>
            </p:cNvSpPr>
            <p:nvPr/>
          </p:nvSpPr>
          <p:spPr bwMode="auto">
            <a:xfrm flipH="1">
              <a:off x="3278188" y="5133975"/>
              <a:ext cx="504825" cy="36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3" name="Line 47"/>
            <p:cNvSpPr>
              <a:spLocks noChangeShapeType="1"/>
            </p:cNvSpPr>
            <p:nvPr/>
          </p:nvSpPr>
          <p:spPr bwMode="auto">
            <a:xfrm>
              <a:off x="4116388" y="5210175"/>
              <a:ext cx="2286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4" name="Line 48"/>
            <p:cNvSpPr>
              <a:spLocks noChangeShapeType="1"/>
            </p:cNvSpPr>
            <p:nvPr/>
          </p:nvSpPr>
          <p:spPr bwMode="auto">
            <a:xfrm>
              <a:off x="3430588" y="5591175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5" name="Line 49"/>
            <p:cNvSpPr>
              <a:spLocks noChangeShapeType="1"/>
            </p:cNvSpPr>
            <p:nvPr/>
          </p:nvSpPr>
          <p:spPr bwMode="auto">
            <a:xfrm flipH="1">
              <a:off x="2516188" y="5743575"/>
              <a:ext cx="381000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6" name="Line 50"/>
            <p:cNvSpPr>
              <a:spLocks noChangeShapeType="1"/>
            </p:cNvSpPr>
            <p:nvPr/>
          </p:nvSpPr>
          <p:spPr bwMode="auto">
            <a:xfrm>
              <a:off x="3049588" y="56959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7" name="Line 51"/>
            <p:cNvSpPr>
              <a:spLocks noChangeShapeType="1"/>
            </p:cNvSpPr>
            <p:nvPr/>
          </p:nvSpPr>
          <p:spPr bwMode="auto">
            <a:xfrm>
              <a:off x="2728913" y="6138863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8" name="Text Box 52"/>
            <p:cNvSpPr txBox="1">
              <a:spLocks noChangeArrowheads="1"/>
            </p:cNvSpPr>
            <p:nvPr/>
          </p:nvSpPr>
          <p:spPr bwMode="auto">
            <a:xfrm>
              <a:off x="4002088" y="6045200"/>
              <a:ext cx="563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1n1</a:t>
              </a:r>
            </a:p>
          </p:txBody>
        </p:sp>
        <p:sp>
          <p:nvSpPr>
            <p:cNvPr id="117789" name="Text Box 53"/>
            <p:cNvSpPr txBox="1">
              <a:spLocks noChangeArrowheads="1"/>
            </p:cNvSpPr>
            <p:nvPr/>
          </p:nvSpPr>
          <p:spPr bwMode="auto">
            <a:xfrm>
              <a:off x="5106988" y="6076950"/>
              <a:ext cx="534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r</a:t>
              </a:r>
              <a:r>
                <a:rPr lang="en-US" altLang="en-US" sz="2000" b="1" baseline="-25000"/>
                <a:t>1nj</a:t>
              </a:r>
            </a:p>
          </p:txBody>
        </p:sp>
        <p:sp>
          <p:nvSpPr>
            <p:cNvPr id="117790" name="Line 54"/>
            <p:cNvSpPr>
              <a:spLocks noChangeShapeType="1"/>
            </p:cNvSpPr>
            <p:nvPr/>
          </p:nvSpPr>
          <p:spPr bwMode="auto">
            <a:xfrm flipH="1">
              <a:off x="4268788" y="5695950"/>
              <a:ext cx="200025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1" name="Line 55"/>
            <p:cNvSpPr>
              <a:spLocks noChangeShapeType="1"/>
            </p:cNvSpPr>
            <p:nvPr/>
          </p:nvSpPr>
          <p:spPr bwMode="auto">
            <a:xfrm>
              <a:off x="4649788" y="5619750"/>
              <a:ext cx="468312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2" name="Line 56"/>
            <p:cNvSpPr>
              <a:spLocks noChangeShapeType="1"/>
            </p:cNvSpPr>
            <p:nvPr/>
          </p:nvSpPr>
          <p:spPr bwMode="auto">
            <a:xfrm>
              <a:off x="4573588" y="6229350"/>
              <a:ext cx="469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3" name="AutoShape 57"/>
            <p:cNvSpPr>
              <a:spLocks noChangeArrowheads="1"/>
            </p:cNvSpPr>
            <p:nvPr/>
          </p:nvSpPr>
          <p:spPr bwMode="auto">
            <a:xfrm>
              <a:off x="52085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17794" name="AutoShape 58"/>
            <p:cNvSpPr>
              <a:spLocks noChangeArrowheads="1"/>
            </p:cNvSpPr>
            <p:nvPr/>
          </p:nvSpPr>
          <p:spPr bwMode="auto">
            <a:xfrm>
              <a:off x="6681788" y="5091113"/>
              <a:ext cx="938212" cy="6191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117763" name="Rectangle 1"/>
          <p:cNvSpPr>
            <a:spLocks noChangeArrowheads="1"/>
          </p:cNvSpPr>
          <p:nvPr/>
        </p:nvSpPr>
        <p:spPr bwMode="auto">
          <a:xfrm>
            <a:off x="4668838" y="114300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IS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17764" name="Rectangle 40"/>
          <p:cNvSpPr>
            <a:spLocks noChangeArrowheads="1"/>
          </p:cNvSpPr>
          <p:nvPr/>
        </p:nvSpPr>
        <p:spPr bwMode="auto">
          <a:xfrm>
            <a:off x="3124200" y="175260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IS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17765" name="Rectangle 41"/>
          <p:cNvSpPr>
            <a:spLocks noChangeArrowheads="1"/>
          </p:cNvSpPr>
          <p:nvPr/>
        </p:nvSpPr>
        <p:spPr bwMode="auto">
          <a:xfrm>
            <a:off x="2286000" y="2274888"/>
            <a:ext cx="29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rebuchet MS" panose="020B0603020202020204" pitchFamily="34" charset="0"/>
              </a:rPr>
              <a:t>S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17766" name="Text Box 5">
            <a:extLst>
              <a:ext uri="{FF2B5EF4-FFF2-40B4-BE49-F238E27FC236}">
                <a16:creationId xmlns:a16="http://schemas.microsoft.com/office/drawing/2014/main" id="{90951B0B-255D-8944-81ED-BE99B772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7696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400" dirty="0">
                <a:latin typeface="+mn-lt"/>
              </a:rPr>
              <a:t>Before share lock an object, have an IS lock on each node along the path from the root to the object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400" dirty="0">
                <a:latin typeface="+mn-lt"/>
              </a:rPr>
              <a:t>Before exclusive lock an object, have an IX lock on each node along the path from the root to the object</a:t>
            </a:r>
          </a:p>
        </p:txBody>
      </p:sp>
      <p:sp>
        <p:nvSpPr>
          <p:cNvPr id="117767" name="Rectangle 43"/>
          <p:cNvSpPr>
            <a:spLocks noChangeArrowheads="1"/>
          </p:cNvSpPr>
          <p:nvPr/>
        </p:nvSpPr>
        <p:spPr bwMode="auto">
          <a:xfrm>
            <a:off x="5126038" y="1154113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IX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68" name="Rectangle 44"/>
          <p:cNvSpPr>
            <a:spLocks noChangeArrowheads="1"/>
          </p:cNvSpPr>
          <p:nvPr/>
        </p:nvSpPr>
        <p:spPr bwMode="auto">
          <a:xfrm>
            <a:off x="3505200" y="175260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IX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69" name="Rectangle 45"/>
          <p:cNvSpPr>
            <a:spLocks noChangeArrowheads="1"/>
          </p:cNvSpPr>
          <p:nvPr/>
        </p:nvSpPr>
        <p:spPr bwMode="auto">
          <a:xfrm>
            <a:off x="4038600" y="228600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IX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70" name="Rectangle 46"/>
          <p:cNvSpPr>
            <a:spLocks noChangeArrowheads="1"/>
          </p:cNvSpPr>
          <p:nvPr/>
        </p:nvSpPr>
        <p:spPr bwMode="auto">
          <a:xfrm>
            <a:off x="3497263" y="2971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72280" y="1356480"/>
              <a:ext cx="3705480" cy="249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360" y="1346040"/>
                <a:ext cx="3720600" cy="25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4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CED5F7-5688-4A45-B6B5-FB56BE137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61e18b-4a5d-488f-b4f5-dfe22aa73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633E5-0540-41A6-92BF-009AAE43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38017F-6BB5-4A29-8D90-94B7D7DDD3AD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b61e18b-4a5d-488f-b4f5-dfe22aa73b6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15604</TotalTime>
  <Words>1841</Words>
  <Application>Microsoft Office PowerPoint</Application>
  <PresentationFormat>On-screen Show (4:3)</PresentationFormat>
  <Paragraphs>463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Multiple-Granularity Locking (MGL)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</dc:title>
  <dc:creator>Li, Qi [COM S]</dc:creator>
  <cp:lastModifiedBy>Li, Qi [COM S]</cp:lastModifiedBy>
  <cp:revision>28</cp:revision>
  <dcterms:created xsi:type="dcterms:W3CDTF">2020-04-05T22:27:17Z</dcterms:created>
  <dcterms:modified xsi:type="dcterms:W3CDTF">2021-04-29T15:32:13Z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