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4.xml" ContentType="application/inkml+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6.xml" ContentType="application/inkml+xml"/>
  <Override PartName="/ppt/ink/ink7.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8.xml" ContentType="application/inkml+xml"/>
  <Override PartName="/ppt/notesSlides/notesSlide25.xml" ContentType="application/vnd.openxmlformats-officedocument.presentationml.notesSlide+xml"/>
  <Override PartName="/ppt/ink/ink9.xml" ContentType="application/inkml+xml"/>
  <Override PartName="/ppt/notesSlides/notesSlide26.xml" ContentType="application/vnd.openxmlformats-officedocument.presentationml.notesSlide+xml"/>
  <Override PartName="/ppt/ink/ink10.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1.xml" ContentType="application/inkml+xml"/>
  <Override PartName="/ppt/notesSlides/notesSlide29.xml" ContentType="application/vnd.openxmlformats-officedocument.presentationml.notesSlide+xml"/>
  <Override PartName="/ppt/ink/ink12.xml" ContentType="application/inkml+xml"/>
  <Override PartName="/ppt/notesSlides/notesSlide30.xml" ContentType="application/vnd.openxmlformats-officedocument.presentationml.notesSlide+xml"/>
  <Override PartName="/ppt/ink/ink13.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4.xml" ContentType="application/inkml+xml"/>
  <Override PartName="/ppt/notesSlides/notesSlide33.xml" ContentType="application/vnd.openxmlformats-officedocument.presentationml.notesSlide+xml"/>
  <Override PartName="/ppt/ink/ink15.xml" ContentType="application/inkml+xml"/>
  <Override PartName="/ppt/notesSlides/notesSlide34.xml" ContentType="application/vnd.openxmlformats-officedocument.presentationml.notesSlide+xml"/>
  <Override PartName="/ppt/ink/ink16.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7.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1491" r:id="rId5"/>
    <p:sldId id="1562" r:id="rId6"/>
    <p:sldId id="1564" r:id="rId7"/>
    <p:sldId id="1566" r:id="rId8"/>
    <p:sldId id="1568" r:id="rId9"/>
    <p:sldId id="1570" r:id="rId10"/>
    <p:sldId id="1503" r:id="rId11"/>
    <p:sldId id="1502" r:id="rId12"/>
    <p:sldId id="1505" r:id="rId13"/>
    <p:sldId id="1572" r:id="rId14"/>
    <p:sldId id="1545" r:id="rId15"/>
    <p:sldId id="1509" r:id="rId16"/>
    <p:sldId id="1580" r:id="rId17"/>
    <p:sldId id="1581" r:id="rId18"/>
    <p:sldId id="1582" r:id="rId19"/>
    <p:sldId id="1575" r:id="rId20"/>
    <p:sldId id="1512" r:id="rId21"/>
    <p:sldId id="1513" r:id="rId22"/>
    <p:sldId id="1514" r:id="rId23"/>
    <p:sldId id="1515" r:id="rId24"/>
    <p:sldId id="1553" r:id="rId25"/>
    <p:sldId id="1554" r:id="rId26"/>
    <p:sldId id="1547" r:id="rId27"/>
    <p:sldId id="1532" r:id="rId28"/>
    <p:sldId id="1533" r:id="rId29"/>
    <p:sldId id="1536" r:id="rId30"/>
    <p:sldId id="1583" r:id="rId31"/>
    <p:sldId id="1604" r:id="rId32"/>
    <p:sldId id="1609" r:id="rId33"/>
    <p:sldId id="1610" r:id="rId34"/>
    <p:sldId id="1611" r:id="rId35"/>
    <p:sldId id="1612" r:id="rId36"/>
    <p:sldId id="1613" r:id="rId37"/>
    <p:sldId id="1614" r:id="rId38"/>
    <p:sldId id="1615" r:id="rId39"/>
    <p:sldId id="1616" r:id="rId40"/>
    <p:sldId id="1617" r:id="rId41"/>
    <p:sldId id="1548" r:id="rId42"/>
    <p:sldId id="1539" r:id="rId43"/>
    <p:sldId id="1540" r:id="rId44"/>
    <p:sldId id="1541" r:id="rId45"/>
  </p:sldIdLst>
  <p:sldSz cx="12192000" cy="6858000"/>
  <p:notesSz cx="6858000" cy="1590675"/>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8" autoAdjust="0"/>
    <p:restoredTop sz="69849" autoAdjust="0"/>
  </p:normalViewPr>
  <p:slideViewPr>
    <p:cSldViewPr snapToGrid="0">
      <p:cViewPr>
        <p:scale>
          <a:sx n="64" d="100"/>
          <a:sy n="64" d="100"/>
        </p:scale>
        <p:origin x="432" y="20"/>
      </p:cViewPr>
      <p:guideLst>
        <p:guide orient="horz" pos="2160"/>
        <p:guide pos="3840"/>
      </p:guideLst>
    </p:cSldViewPr>
  </p:slideViewPr>
  <p:outlineViewPr>
    <p:cViewPr>
      <p:scale>
        <a:sx n="33" d="100"/>
        <a:sy n="33" d="100"/>
      </p:scale>
      <p:origin x="0" y="-83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 d="1"/>
        <a:sy n="1" d="1"/>
      </p:scale>
      <p:origin x="0" y="0"/>
    </p:cViewPr>
  </p:notesTextViewPr>
  <p:sorterViewPr>
    <p:cViewPr varScale="1">
      <p:scale>
        <a:sx n="1" d="1"/>
        <a:sy n="1" d="1"/>
      </p:scale>
      <p:origin x="0" y="-118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5.xml"/><Relationship Id="rId18" Type="http://schemas.openxmlformats.org/officeDocument/2006/relationships/slide" Target="slides/slide33.xml"/><Relationship Id="rId3" Type="http://schemas.openxmlformats.org/officeDocument/2006/relationships/slide" Target="slides/slide4.xml"/><Relationship Id="rId21" Type="http://schemas.openxmlformats.org/officeDocument/2006/relationships/slide" Target="slides/slide36.xml"/><Relationship Id="rId7" Type="http://schemas.openxmlformats.org/officeDocument/2006/relationships/slide" Target="slides/slide9.xml"/><Relationship Id="rId12" Type="http://schemas.openxmlformats.org/officeDocument/2006/relationships/slide" Target="slides/slide24.xml"/><Relationship Id="rId17" Type="http://schemas.openxmlformats.org/officeDocument/2006/relationships/slide" Target="slides/slide32.xml"/><Relationship Id="rId25" Type="http://schemas.openxmlformats.org/officeDocument/2006/relationships/slide" Target="slides/slide41.xml"/><Relationship Id="rId2" Type="http://schemas.openxmlformats.org/officeDocument/2006/relationships/slide" Target="slides/slide3.xml"/><Relationship Id="rId16" Type="http://schemas.openxmlformats.org/officeDocument/2006/relationships/slide" Target="slides/slide31.xml"/><Relationship Id="rId20" Type="http://schemas.openxmlformats.org/officeDocument/2006/relationships/slide" Target="slides/slide35.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7.xml"/><Relationship Id="rId24" Type="http://schemas.openxmlformats.org/officeDocument/2006/relationships/slide" Target="slides/slide40.xml"/><Relationship Id="rId5" Type="http://schemas.openxmlformats.org/officeDocument/2006/relationships/slide" Target="slides/slide6.xml"/><Relationship Id="rId15" Type="http://schemas.openxmlformats.org/officeDocument/2006/relationships/slide" Target="slides/slide30.xml"/><Relationship Id="rId23" Type="http://schemas.openxmlformats.org/officeDocument/2006/relationships/slide" Target="slides/slide39.xml"/><Relationship Id="rId10" Type="http://schemas.openxmlformats.org/officeDocument/2006/relationships/slide" Target="slides/slide16.xml"/><Relationship Id="rId19" Type="http://schemas.openxmlformats.org/officeDocument/2006/relationships/slide" Target="slides/slide34.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26.xml"/><Relationship Id="rId22"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ink/ink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2T15:16:30.887"/>
    </inkml:context>
    <inkml:brush xml:id="br0">
      <inkml:brushProperty name="width" value="0.05292" units="cm"/>
      <inkml:brushProperty name="height" value="0.05292" units="cm"/>
      <inkml:brushProperty name="color" value="#FF0000"/>
    </inkml:brush>
  </inkml:definitions>
  <inkml:trace contextRef="#ctx0" brushRef="#br0">10790 6204 298 0,'-21'15'122'0,"0"-3"-56"15,3 0 25-15,5-7-20 16,2 5-14-16,1-3-18 15,-1-7-12-15,-1 9-18 0,-1-1 0 16,-2 6-7-16,-1 5 3 16,2 3-3-16,-3-3-2 15,5-2 7-15,-1 2-5 16,2-5 5-16,1-1-5 16,0 5-2-16,-2 3 3 15,-1 3-3-15,0 3 0 16,-10 1 2-16,-3 2 0 15,-2 0 7-15,0 2-4 0,-3 0 4 16,-2 1-4 0,-5 2-1-16,-8-3-2 0,5 6 1 15,-1 2-1-15,1 0 3 16,3 3-1-16,-2 3-2 16,-3-2 1-16,-8 1-3 15,1 0 0-15,-9-3 0 16,1 1 0-16,4 1 0 15,2 0 0-15,6 2 0 16,4 7-5-16,0 3-2 16,1-1-2-16,-1 4-2 15,-4-3 2-15,-4 0 0 16,-8 3 4-16,-5-3 5 16,0-2-2-16,6-4 6 15,10-3-1-15,9-7 3 0,3 1-1 16,1-6-1-16,0 0-1 15,-2-1-1-15,1-4 0 16,-8 3-2-16,2-2 0 16,-2-1 0-16,1 2 0 15,10-4 0-15,-1 3 3 16,4 4-1-16,1-3 2 0,-1 6 3 16,1-4 2-16,2-1 0 15,2 5 3-15,1-7-3 16,4 2 0-16,0-2-2 15,4-3-3-15,-1-5-1 16,-1-2-1-16,1 1 0 16,-2-2 3-16,4-3-5 15,1 3 4-15,0-5-1 16,-4 2-1-16,-2 0-2 16,0 0 0-16,2-1 0 15,5 0 0-15,2-3 0 16,2-4 0-16,2 0-2 15,1-4-5-15,12 2-164 16,-3-2 126-16</inkml:trace>
  <inkml:trace contextRef="#ctx0" brushRef="#br0" timeOffset="541.4014">8208 8634 236 0,'-10'2'113'16,"-1"2"-54"-16,-3 3-4 16,14 2 52-16,-8 4-18 15,-4 4-11-15,-1 3-30 16,-5 2-17-16,-3 4-15 15,-1 0-4-15,-3 7-5 0,-3-2 2 16,2 1-5-16,3 4 1 16,-2 1-1-16,1-1-1 15,6 1 3-15,-2-7-3 16,6-8 31-16,4-1 21 16,3-7 34-16,6-3 30 15,3-3-17-15,4-7-30 16,7 0-60-16,0-1-18 0,8-6-31 15,5-2 6-15,8-9 12 16,6-5 3-16,16-6 19 16,1-4 4-16,12-4 11 15,-4-2 4-15,-6-3-16 16</inkml:trace>
  <inkml:trace contextRef="#ctx0" brushRef="#br0" timeOffset="4786.791">10585 6262 999 0,'0'-10'627'0,"1"-6"-533"16,3-5-51-16,1 2-18 16,0-1 28-16,1 4 2 15,-4 3 16-15,-2 3 36 16,0 3 6-16,0 3-17 15,-2 2-24-15,-1 2-26 16,0-4-7-16,1 1-14 16,2 3-7-16,0-1-10 15,0 1-4-15,0 1-5 16,0 1-2-16,-2 0 4 16,-2 2 7-16,-2 5 10 0,-5-2 3 15,-3 6 2-15,-3 0-5 16,-5 1-8-16,2 6-4 15,-8-3-5-15,5 9 0 16,-5-4 0-16,-6 0-1 16,1 3 2-16,-10-2-1 15,4 3 0-15,-1-3 2 0,5 2-3 16,0 0 1-16,0 0-1 16,-1 2 0-16,1 2 0 15,0-2 0-15,-8 1 1 16,-2 0-1-16,0 1 3 15,3 0-3-15,-1 2 0 16,-2-1 0-16,1 6 0 16,-5-1 0-16,8 4-1 15,-3 3 1-15,-1-4-2 16,0 1 4-16,-2-1 0 16,-4-2-2-16,2 8 2 15,-4 0-2-15,-11 3-2 16,4 0 2-16,-6 7 0 15,-2-1 0-15,5 5 0 16,-6 3-1-16,0-1 1 16,2 0-1-16,0 6 1 0,5 0 1 15,1 2-1-15,-4 1 0 16,2-2 1-16,2-3 1 16,5-2 0-16,-4-5-2 15,-6 1 0-15,2-2-1 16,-6-1 0-16,2 2 1 15,9 1 0-15,3-6 1 0,1-6-1 16,9-3 0-16,-2-11 1 16,3 2-1-16,9-1 4 15,1-4-4-15,18-3 1 16,-3-5 1-16,7-4-2 16,0-3 0-16,-3-3 1 15,7 2 0-15,4-4-1 16,4 0 2-16,-1-5-2 15,-3-3-3-15,2-1 0 16,2 0 1-16,2 0-12 16,3 3-15-16,-1-3-47 15,-7-3 17-15,1-3 28 16</inkml:trace>
  <inkml:trace contextRef="#ctx0" brushRef="#br0" timeOffset="5233.0908">7787 8246 1564 0,'0'5'621'0,"-8"12"-614"16,-1 6-1-16,-12 11-1 15,-3 6 2-15,-5 0-3 16,3 1-2-16,3-3 1 16,-3-3 1-16,9-1 0 15,-9-4-1-15,4-3-3 16,4-3 4-16,-5 2 0 16,4-4 1-16,1 2 4 15,-1 0 6-15,6-3 6 16,1 0 1-16,9-6-1 15,-1-2-1-15,4-4-2 16,4-1-3-16,9-3 7 16,4-2 1-16,14-3 17 15,6-3-1-15,19-10 3 0,8-8-3 16,9-6-17-16,7-7-1 16,-9-4-14-16,-3 2-2 15,-7 2-4-15,-9 10 11 16,-4 9-84-16,-7 6 95 15,-47 22-30-15</inkml:trace>
  <inkml:trace contextRef="#ctx0" brushRef="#br0" timeOffset="14715.123">11060 6558 880 0,'8'-4'557'15,"5"-3"-697"-15,3-2 81 16</inkml:trace>
</inkml:ink>
</file>

<file path=ppt/ink/ink10.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00:16.28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16128 9561 696 0,'-2'-6'598'15,"-1"-2"-160"-15,3 0-373 16,2 3-18-16,0 1-9 0,1-1 12 16,-3 5 28-16,1-4 2 15,2 5-21-15,-1 5-18 16,5 0-32-16,-1 4-5 15,4 1 0-15,0 2-3 16,3-4-1-16,1 0 2 16,2-1 2-16,1-3 1 15,0 2 4-15,4-1-1 0,0-2-1 16,4 2-3-16,3-5-3 16,0-1-1-16,7 0 2 15,4 0-2-15,4 0 4 16,2 0 1-16,-3 0-3 15,-4 0 4-15,-1 1-5 16,4 4 3-16,2-1-2 16,5 3-2-16,6 1-2 15,1-2-3-15,1 1-1 16,-4-5-5-16,-1-2 0 16,0 0 2-16,0-2 4 15,4-1 3-15,-1-2 6 16,1 0 1-16,3-1 2 15,1 0-5-15,12-2 2 16,2-2-4-16,0-3 2 0,0 0-1 16,-1 3 1-16,-1 0 0 15,-3-2 2-15,-2 2-4 16,-7-1 2-16,-4 6 1 16,2-1-3-16,-3 3 2 15,1 0-2-15,1 1 0 16,-2-1 2-16,2 0 0 0,0 3-2 15,0-1 0-15,8 5 0 16,-1 0 0-16,-4 1 0 16,-1 2 1-16,-7 1-1 15,3 3 2-15,2-5 0 16,3 3-2-16,0-1 0 16,-3-5 0-16,-4 5 0 15,-1-1 0-15,-3-5 0 16,-2-2 2-16,1 3-2 15,-1 1 0-15,2 3 2 16,1-1-2-16,-1-2 1 16,-5-4-1-16,12 0 2 15,9 1-2-15,-1-1 0 16,3 2 0-16,-4 0 0 16,-5-2 0-16,5 0 2 15,0 1-4-15,2-1 4 0,-3-1-2 16,-3-3 0-16,-1-1 2 15,-5 1-2-15,0 2 2 16,-1 2-2-16,0 0 0 16,4 3 2-16,-3-1-2 15,2-1 1-15,3-1-1 16,5-4 0-16,0 2 0 0,1-4 0 16,-6 4 2-16,-3-1 0 15,5-2-2-15,-4 1 0 16,1-3 5-16,-1-2 8 15,-8-1-1-15,1 1 0 16,-3-2-4-16,-2 1-6 16,-1-1 1-16,3 2-3 15,0 1 0-15,-2 0 1 16,1 3-1-16,-3-3 5 16,-1 2 2-16,2-1 4 15,1 2 0-15,2 2-6 16,2 2 0-16,-6 0-5 15,0 0 3-15,-3 1-3 16,-3 0 1-16,0-2-1 16,1 1 0-16,4-2 0 0,-1 1 0 15,3 2 0 1,-1-3 0-16,-5 2 0 0,2-1 0 16,-4 1 0-16,0 1 0 15,3 0 0-15,-3 0 1 16,4 1-1-16,-2-1 1 15,1-1-1-15,1 1 0 16,-1 1 0-16,5-1 0 16,-1 6 2-16,-1-4-2 15,2 4 0-15,6-1 0 0,9-3 0 16,3 1 0-16,2 0 0 16,-1-2 0-16,-1-1 5 15,1-1 3-15,3 1 3 16,-2 0 3-16,-2 6 1 15,-3 3-4-15,-2 2-3 16,1 3-3-16,0-1-4 16,2 3 2-16,1 2-2 15,1-3-1-15,1 0 4 16,3-4 0-16,7-5 1 16,-2 2 1-16,3-5-6 15,-4 1 3-15,0-4-2 16,0 0-1-16,0 3 3 15,-2 3 0-15,-10 0 0 0,-5 2 0 16,-5 0-3 0,-3-2 1-16,-6 4-2 0,-2-4 1 15,-4-2-9-15,-1-1-16 16,-5-6-25-16,0 2 28 16</inkml:trace>
  <inkml:trace contextRef="#ctx0" brushRef="#br0" timeOffset="14288.7929">7581 10470 1188 0,'-11'-15'744'15,"0"3"-616"-15,5 3-65 0,0 1-16 16,1 3-38-16,1 1-7 16,5 4-2-16,6 0 0 15,4 3 2-15,6 1 0 16,5-2 0-16,3 1-1 15,9 1 1-15,5-1 2 16,10-1 3-16,0 2 0 16,2-4 3-16,-1 3-5 0,2-2-1 15,7 0-3-15,9 1-1 16,8-2 4-16,4-3-4 16,-2-2 2-16,0-4 0 15,-1 1 0-15,3 5 1 16,4 2 1-16,15 7-4 15,7 4 3-15,10 1-1 16,7 2-2-16,0-2 0 16,-3-2 0-16,-2-1 0 15,-7-2 0-15,-8-2 0 16,4 0 0-16,11-1 0 16,-2-4 9-16,12 1 0 15,1 0 0-15,-8-2 2 16,0 5-3-16,-14 2-5 15,-5 2 1-15,-8 4-2 16,4 4 0-16,3-5 6 0,-1 2-2 16,9-7 3-16,-2-1-3 15,-10-4-4-15,-2-3-1 16,-18 0 0-16,-12-3-1 16,-7-2 2-16,-8 2-2 15,-6 1 5-15,-7 1-17 0,-24-3 11 16</inkml:trace>
  <inkml:trace contextRef="#ctx0" brushRef="#br0" timeOffset="43947.2071">11852 11299 1704 0,'5'-4'590'0,"2"0"-577"16,-1 6-41-16</inkml:trace>
  <inkml:trace contextRef="#ctx0" brushRef="#br0" timeOffset="44092.8884">11963 11608 1701 0,'11'-4'587'0,"11"-9"-570"15</inkml:trace>
  <inkml:trace contextRef="#ctx0" brushRef="#br0" timeOffset="60610.607">3738 11674 1076 0,'-25'-1'776'0,"10"0"-601"15,3 1-117-15,5 0-5 16,3 0-42-16,3 0-11 15,4 0 0-15,3 5 0 16,9 3-4-16,2 0 2 16,10 3 2-16,7-2-4 15,9 2 8-15,5-6 2 16,3-2-1-16,-1-1 2 0,0-2-1 16,2 2-3-16,2 0 3 15,2 6-3-15,5-3-3 16,7 2 0-16,8-7 2 15,6-4 2-15,3-3 7 16,-1 0 0-16,-1 0 0 16,2 3-2-16,-1 0-6 15,-2 0 1-15,-9-4 0 16,-3-5-4-16,-5-6-2 16,0-6 0-16,3-9-2 15,2-5 4-15,8-6 0 16,-1-4 4-16,-9-4 1 15,-3 4 1-15,-22-1 10 16,-6 8 6-16,-14 2 8 0,-4-3-5 16,-13-4-1-16,-6-6 1 15,-8 4-1-15,-6 0-1 16,-9 5-1-16,-9 2-5 16,-12 0-8-16,-8 2-1 15,-22 3-3-15,0 3 3 16,-8 7 0-16,-2 1-2 15,4 5-2-15,-5 5-2 16,-2 4 0-16,-5 3 0 0,-6 4-2 16,3 0 2-16,23 9 0 31,36-3-2-31,0 2 0 0,-102 10 0 0,15 4 0 16,3 5-1-16,61-4 1 15,5 6-1-15,6 6 1 16,2 4-2-16,6 6 0 15,3 5 0-15,7-1 0 16,7 0 2-16,4 4 0 16,4-3 0-16,3 4 0 15,-1-1 0-15,5-6 0 16,1 0 0-16,7-7-1 16,8-2 1-16,9-1-2 15,2 0 1-15,7 0 0 16,2 0-1-16,2-6 2 0,10-3-1 15,1-6 1-15,1 0 0 16,3-1 1-16,0-2-1 16,-1 2 3-16,1 0-12 15,-4 8 21-15,7 13-10 16</inkml:trace>
  <inkml:trace contextRef="#ctx0" brushRef="#br0" timeOffset="65682.0578">18364 9181 1325 0,'-5'-4'676'0,"5"2"-641"15,-1 2-11-15,1 1-15 16,-2-1-9-16,2 5-26 15,0 0-146-15,0 10 111 0</inkml:trace>
  <inkml:trace contextRef="#ctx0" brushRef="#br0" timeOffset="65874.0978">18388 9454 1608 0,'-7'2'631'0,"4"-4"-603"16,3 0-30-16,-5-11-2 16</inkml:trace>
  <inkml:trace contextRef="#ctx0" brushRef="#br0" timeOffset="66039.1383">18372 9460 944 0,'-3'0'577'0,"3"2"-637"16,-1 1 45-16</inkml:trace>
  <inkml:trace contextRef="#ctx0" brushRef="#br0" timeOffset="67024.3434">24425 8158 1430 0,'4'-10'684'15,"3"3"-539"-15,11 10-137 16,-1 5 1-16,-3 5-8 16,3 2 3-16,-4 9-4 15,4 1 0-15,-4 5 0 16,1 5 2-16,-3 3-4 16,-3 0-9-16,0-5-40 0,1-5-88 15,2-11 93-15</inkml:trace>
  <inkml:trace contextRef="#ctx0" brushRef="#br0" timeOffset="67248.4901">24794 8094 1505 0,'-2'11'644'15,"0"10"-590"-15,-7 22-52 16,-6 12 0-16,-6 16-2 15,-2 4 1-15,-5-1 1 16,1-4 2-16,2-10-4 16,0-5-6-16,2-8-23 15,-2-4-18-15,0-13-225 16,-1-7-403-16,3-15 434 16</inkml:trace>
  <inkml:trace contextRef="#ctx0" brushRef="#br0" timeOffset="67914.8832">24685 8369 1465 0,'28'-16'653'0,"2"7"-592"16,5 5-53-16,0 3 1 15,-1 1-7-15,-2 0-1 16,-6-3 1-16,0-2 0 15,-5-3-2-15,-3-4 2 16,-3-2 0-16,-1-2-2 0,-9-5 1 16,0-2-1-16,-5-5 0 15,-4-1-1-15,-1 2-5 16,-7 3-3-16,2 13 4 16,-4 3 3-16,-2 10 4 15,2 8 5-15,-3 11 2 16,2 7-4-16,6 9-1 15,3 2 2-15,6 2-3 16,3-2 1-16,12-9-1 16,6-1-1-16,10-10 2 15,2-8-2-15,3-10 1 16,5-9-1-16,1-9 0 16,5-4 0-16,4-6-2 15,-6-2 3-15,-8-1-1 16,-10-1 4-16,-14-1-4 0,-5 1 1 15,-10 1-3-15,-4 6 2 16,-3 10 2-16,-5 3-1 16,0 14 3-16,-2 2 1 15,-4 12-2-15,3 6-5 16,-1 5 4-16,2 2-2 16,6-1 0-16,2 2-1 15,9-8 1-15,2-1 0 16,7-8-2-16,1-6 0 0,2-8 0 15,1-3 2-15,2-6 0 16,-2-2 1-16,-3 0-3 16,-3 1 0-16,-3 2 0 15,3 4 0-15,1 4 0 16,-1 1-1-16,2 7-3 16,-2 1-5-16,1 0-26 15,0-2-21-15,0-5-298 16,2-5 187-16</inkml:trace>
  <inkml:trace contextRef="#ctx0" brushRef="#br0" timeOffset="68204.1039">25437 8209 1046 0,'2'-5'795'16,"0"2"-549"-16,1 9-183 0,3 4-26 16,-2 8-26-16,-1 7-2 15,-1 8-2-15,-2-1-2 16,-3 1-1-16,-2-7-2 15,-2-7 1-15,2-6-3 16,0-13 6-16,0-2-2 16,1-12 3-16,-3-7 4 0,3-8 0 15,0-5-2-15,4-2 2 16,6-2 1-16,5 8 7 16,5-2 2-16,8 12-2 15,6 8-3-15,8 5-10 16,5 7-3-16,5 9-3 15,2 2-8-15,-6 12-23 16,-1 5-344-16,-4-3 271 16</inkml:trace>
  <inkml:trace contextRef="#ctx0" brushRef="#br0" timeOffset="68992.7356">24059 8109 1060 0,'-11'-23'836'0,"2"2"-467"15,5 10-310-15,6 2-19 16,3 3-33-16,1 4-5 16,15 0-2-16,6 2 2 0,15 7 2 15,6 5 1-15,4 6-2 16,-1 4-1-16,8 6 0 15,9-2-2-15,11 5 2 16,2-1 1-16,6-6 5 16,-2-2 4-16,-1-8 1 15,1 1-1-15,-6-2-3 16,10 1 1-16,3-2 1 16,-1-3 0-16,-3-4-2 15,-9-2 1-15,-9-3 3 16,-5 2 2-16,-9-2 1 15,-6 3-5-15,-14 2-7 16,-6-1-2-16,-9 3-2 16,-9-5-1-16,-8 2-25 15,-5-1-10-15,-18-1-44 0,-3 0-24 16,-4-7 61-16</inkml:trace>
  <inkml:trace contextRef="#ctx0" brushRef="#br0" timeOffset="69320.9685">25836 8084 1723 0,'4'-16'612'0,"-6"8"-563"16,-9 3-35-16,-17 5-7 16,-14 1 2-16,-17 6-8 15,-9-1-1-15,-13 3 4 16,-4 3-1-16,-12 5 0 15,-2 9 1-15,0 10 1 16,-1-1 1-16,4 9-3 16,-1 2 1-16,-1 0-1 15,-3 2 0-15,-2-5-2 16,1-2 0-16,10-3-1 16,-1-6 0-16,14-2 9 15,5-2-1-15,15-7 3 16,7-3-2-16,18-1-7 15,4-1-1-15,4-3-25 16,2 2-18-16,1 5 28 0</inkml:trace>
  <inkml:trace contextRef="#ctx0" brushRef="#br0" timeOffset="74088.3798">13105 10565 161 0,'-1'-5'42'0</inkml:trace>
  <inkml:trace contextRef="#ctx0" brushRef="#br0" timeOffset="75065.556">12970 10638 1465 0,'-2'0'711'16,"-1"0"-572"-16,6 5-102 16,3 7-10-16,6 9-23 15,6 8-3-15,2 10 2 16,2 1-1-16,-6 4-2 16,-2 0 2-16,-2-2-1 15,-1 0 2-15,5-8-3 0,-4-6-2 16,0-12-31-16,0-6-28 15,0-19-428-15,5-13 265 16</inkml:trace>
  <inkml:trace contextRef="#ctx0" brushRef="#br0" timeOffset="75323.9043">13352 10450 1738 0,'-3'0'609'0,"3"8"-560"15,2 9-47-15,-4 19-4 16,-5 19-6-16,-10 24 8 16,-7 8 3-16,-9 20 2 15,-5 2 1-15,-1-2-3 16,1-4 1-16,8-17-3 16,0-7 2-16,3-17-1 15,1-8-2-15,-3-13 3 16,5-10-1-16,1-10-4 15,1-8-20-15,1-14-289 16,3-9 222-16</inkml:trace>
  <inkml:trace contextRef="#ctx0" brushRef="#br0" timeOffset="78289.9247">13556 10727 1530 0,'-11'3'640'0,"7"0"-596"16,3 7-53-16,2 0-22 16,7 3-154-16,-5 0-327 15,3-1 304-15</inkml:trace>
  <inkml:trace contextRef="#ctx0" brushRef="#br0" timeOffset="78404.6212">13558 11022 1645 0,'-7'0'622'0,"13"5"-588"15,5-1-41-15,9 2 9 16</inkml:trace>
  <inkml:trace contextRef="#ctx0" brushRef="#br0" timeOffset="79748.7835">13890 10635 1645 0,'-4'-5'634'0,"8"5"-593"16,5 0-21-16,8 5-13 16,4 3-6-16,8 8-1 15,-1 5 1-15,5 4 1 16,1 2-2-16,2-1 1 16,-2-2-1-16,-4-3 0 0,-3-3 0 15,-5 2 0-15,-3-2 0 16,-9 0-1-16,-9 0-3 15,-7-1 1-15,-11 4-1 16,-10 0 4-16,-5 4 4 16,-7 1-1-16,0-4 2 15,0-2-2-15,-2-3 0 16,3-4 0-16,4-2 2 0,8-8 9 16,5 3 2-16,7-8 4 15,2 2 1-15,7 0-11 16,2-1-3-16,3 1-6 15,4 0-2-15,5 0 1 16,4-1 0-16,7-1 1 16,2 2 3-16,7 6-7 15,1-1-17-15,7 3-42 16,0 0-15-16,-4-8 36 16</inkml:trace>
  <inkml:trace contextRef="#ctx0" brushRef="#br0" timeOffset="80209.6257">14707 10778 1517 0,'-12'-17'724'0,"4"1"-524"0,-1 1-168 16,0 0-9-16,-8 7-36 16,-5 2-8-16,-7 7-1 15,-1 7 1-15,1 10 15 16,1 6 7-16,7 10 0 16,2 2 0-16,12 6 2 15,5 1-2-15,9-1 1 16,8-1-2-16,10-10 0 15,5-5 0-15,11-12-6 16,5-4 1-16,-2-14 4 16,2-8 0-16,-6-12 7 15,-1-6 3-15,-5-5 7 16,-4 1-1-16,-11 0 2 16,-11 1-2-16,-11 2-4 15,-5 2-5-15,-13 5-5 16,-5 3-2-16,-1 5-16 0,-7 4 1 15,1 3-17-15,4 4-8 16,2 2-9-16,8 2-259 16,6 7 222-16</inkml:trace>
  <inkml:trace contextRef="#ctx0" brushRef="#br0" timeOffset="81746.1328">15216 10773 1477 0,'-15'-20'699'0,"2"0"-513"16,0 11-190-16,0 5-10 16,-3 6-13-16,2 7-3 15,3 8 8-15,-1 5 13 16,5 8 9-16,-1 4 5 15,8 8-1-15,5 4-2 16,5 2 1-16,6-2-3 16,5-11 0-16,1-6-3 15,6-18-1-15,0-3-3 0,5-14 7 16,4-11 11-16,3-11 27 16,1-6 5-16,-2-2 5 15,-9-2-4-15,-11-1-15 16,-7 1-6-16,-13 1-6 15,-7 2-4-15,-10 6-8 16,-7 6-5-16,-14 6-2 16,-2 8-2-16,1 10 3 15,-1 1-6-15,16 13-28 16,-1 2-16-16,4 1 30 16</inkml:trace>
  <inkml:trace contextRef="#ctx0" brushRef="#br0" timeOffset="82235.7631">15891 10594 655 0,'-8'-15'660'16,"3"6"-61"-16,2 4-521 15,-1 1 4-15,4 4-18 16,-1 0 1-16,1 13 2 16,-2 8-4-16,0 19-26 0,-1 9-6 15,3 11-7-15,0 4-2 16,-2 4-2-16,-1 2-4 15,-4-2-5-15,2-1-6 16,-1-8-4-16,-3-6 0 16,2-11-1-16,-3-8 3 15,-6-9-30-15,5 1 19 16</inkml:trace>
  <inkml:trace contextRef="#ctx0" brushRef="#br0" timeOffset="86509.7835">17481 10447 1785 0,'-3'-9'580'16,"-2"3"-571"-16,-4 3-8 16,-2 3-3-16,-7 5-1 15,-12 8 4-15,0-1 6 16,0 4-3-16,1-1-2 15,0 0 2-15,-2 2-1 16,1-4-1-16,0 0 1 16,8-1 1-16,2-6-2 0,4-2 1 15,3-3 1-15,4-1 0 16,1 3-2-16,4-2 3 16,1-1 0-16,3 0 2 15,0 0-3-15,0 4 0 16,2 3-2-16,3 5-1 15,-1 1 2-15,2 8-3 16,-3 6 0-16,-1 11 0 16,-2 8 0-16,-2 16-1 15,-3 5 1-15,0 15 1 16,-3 6-1-16,3 9 1 16,-2 3 1-16,0-1-2 15,0-8 0-15,1-18 0 16,-1-11 1-16,7-22 0 15,-1-8 1-15,1-16 12 0,2-3 4 16,-2-8 10-16,0-5 4 16,0 0-6-16,0-2-5 15,0 0-7-15,0 2-5 16,2 0 0-16,-1-4 0 16,2-3-3-16,2-5 0 15,0-3-6-15,3 0 0 0,2 0-1 16,1 2 1-16,0 4 2 15,3 3 0-15,-1 3 2 16,1 2-3-16,0 1-1 16,2 2-3-16,2 1 0 15,2 5-3-15,2 5-33 16,0-1-27-16,1 10-269 16,1 7 208-16</inkml:trace>
  <inkml:trace contextRef="#ctx0" brushRef="#br0" timeOffset="90367.1965">17530 10706 1595 0,'-13'-12'655'0,"13"6"-583"0,4 1-20 16,12-2-20-16,6 0-15 15,12 4-13-15,7 3 1 16,0 3-1-16,3 3 0 15,1 4-1-15,0 2-1 16,2 1-1-16,-4 1-1 16,-1 3 1-16,-6 0-8 15,-8-1-38-15,-5 2-23 0,-14-5 35 16</inkml:trace>
  <inkml:trace contextRef="#ctx0" brushRef="#br0" timeOffset="90570.9287">17888 10792 1418 0,'-6'-4'709'16,"1"3"-557"-16,5 4-110 15,1 5-15-15,2 7-19 16,-1 6-6-16,3 17 4 16,-3 6-3-16,-1 15 3 15,-1 7-1-15,-3 1-5 16,1 1 2-16,-3-10-27 15,3-10-20-15,1-16-118 16,0-13 101-16</inkml:trace>
  <inkml:trace contextRef="#ctx0" brushRef="#br0" timeOffset="90900.1268">18177 10617 1841 0,'8'-19'559'16,"1"15"-555"-16,4 9-6 0,0 24-5 16,-1 11-1-16,-1 16 5 15,-4 11 3-15,0 6 4 16,1 2 3-16,4-7 0 16,-1-11 1-16,5-15 6 15,0-15 8-15,-1-14 26 16,5-5 20-16,-1-18 39 15,4-7 8-15,3-24-11 16,-1-10-29-16,5-17-38 16,2-7-17-16,1-12-16 15,1-3-4-15,1 10-5 16,-5 7-10-16,-5 28-26 16,-7 13-19-16,-11 23-79 15,-3 14 490-15,-8 28-288 0</inkml:trace>
  <inkml:trace contextRef="#ctx0" brushRef="#br0" timeOffset="92179.3438">18909 11259 1552 0,'-5'-11'680'0,"2"7"-572"16,2 4-61-16,1 3-37 16,-3 7-12-16,-3 7-13 15,-4 6-1-15,-4 12-10 16,-2 1-13-16,3 9-270 15,2-5 222-15</inkml:trace>
  <inkml:trace contextRef="#ctx0" brushRef="#br0" timeOffset="92511.6938">19479 10791 1654 0,'1'1'636'0,"5"20"-573"16,2 12-61-16,-1 30-6 15,-1 12 0-15,0 19 4 16,-1 2 4-16,4-3 1 16,-1-1-4-16,-2-13-16 15,1-7-6-15,-5-14-17 16,0-17-6-16,-1-20-16 16,-2-7-134-16,1-26 140 15</inkml:trace>
  <inkml:trace contextRef="#ctx0" brushRef="#br0" timeOffset="92809.893">19573 10703 1838 0,'0'-14'634'0,"2"1"-408"15,7 12-221-15,2 1-21 16,8 5-15-16,1 7-1 0,-4 3-2 15,6 2 14-15,-6 8 15 16,2 1-2-16,4 4 5 16,-9-4-1-16,-2 2 2 15,-6-3-2-15,-13-7-3 16,-1 3-1-16,-13-5 2 16,-6-2 3-16,-4 2 4 15,-4-2 2-15,5-1-19 16,1-1-22-16,2-6-37 15,4 1-18-15,4-7 49 16</inkml:trace>
  <inkml:trace contextRef="#ctx0" brushRef="#br0" timeOffset="93495.6218">19863 10415 1803 0,'13'-20'597'16,"0"14"-533"-16,4 9-57 15,-2 25-18-15,1 19-3 0,-8 33 6 16,-5 12 2-16,-6 14 7 16,-2-4 3-16,0-9 2 15,2-9-2-15,3-26 2 16,0-11-3-16,1-27 1 15,1-8 1-15,-2-14-1 16,2-5-2-16,7-20-2 16,2-3 0-16,7-11-11 15,0-6-3-15,6 1-14 16,1 0-3-16,5 13 9 16,-2 7 6-16,-1 16 14 15,0 6 2-15,-5 7 0 16,3 3 0-16,-5 1 0 15,-6 4 0-15,2 6-3 16,-4 4 1-16,1 11 0 16,0 2 0-16,-7 3 2 0,1 1 0 15,-2-2 2-15,3-8 0 16,7-5 2-16,4-4-2 16,2-12 2-16,2-6-1 15,3-5 3-15,-2-8-1 16,2-10 2-16,0-3-1 15,-4-10-2-15,2 0-3 16,-7-2 2-16,-4 2-2 0,-8 2-1 16,-2 6-3-16,-3 11 2 15,-3 6-4-15,-1 10-1 16,-2 6-1-16,0 12 3 16,0-1 2-16,3 11 6 15,2-2 1-15,1-4 1 16,3-1-1-16,2-8 0 15,-3-5 1-15,5-4 0 16,-2-4 2-16,2-9 2 16,-1-4-3-16,-1-4-2 15,-1-1 0-15,-2-2-28 16,0 4-21-16,-2-3 27 16</inkml:trace>
  <inkml:trace contextRef="#ctx0" brushRef="#br0" timeOffset="93852.4056">20886 10711 1900 0,'10'-1'601'15,"-2"4"-496"-15,-1 7-86 16,-6 17-28-16,-2 9-4 16,-11 16 7-16,-5 0 3 0,0-1 5 15,4-2 4-15,5-15 2 16,3-8-3-16,1-13 0 15,2-7-1-15,2-7-3 16,4-2 1-16,7-11-2 16,-3-10-2-16,11-10-12 15,4-7-8-15,3-8-9 16,4 1 2-16,-3 9 12 16,1 5 8-16,-2 16 9 15,-4 7 1-15,-1 11 0 16,0 9-1-16,-3 13 0 15,-1 7-1-15,0 16 1 16,-4 2 0-16,0 2-8 16,1 0-20-16,-2-11-35 15,1-5-11-15,-4-12 37 16</inkml:trace>
  <inkml:trace contextRef="#ctx0" brushRef="#br0" timeOffset="94180.6798">21318 11068 1387 0,'7'-1'703'16,"8"3"-572"-16,4 3-49 16,4 2-36-16,5 1-8 15,3-3-15-15,-1-4-1 0,-2-2-11 16,-4-7 0-16,-3-7 0 16,1-5 7-16,-2-9-5 15,-2-2 0-15,-6-3-4 16,-4-1-5-16,-8-5-4 15,-4 5 0-15,-9 6-4 16,-4 6 0-16,-4 14 4 16,1 7 0-16,1 13 3 15,-1 7 1-15,5 12-3 16,2 4 2-16,6 13-1 16,7 4-2-16,10 5 2 15,5 1-1-15,7-8-23 16,2 0-24-16,3-17-309 15,3-6 233-15</inkml:trace>
  <inkml:trace contextRef="#ctx0" brushRef="#br0" timeOffset="94297.9252">21868 11208 1480 0,'16'0'794'0,"4"1"-525"16,-3 10-179-16,-8 3-36 15,-12 13-75-15,-15 10-44 16,-24 14-440-16,-8 4 334 15</inkml:trace>
  <inkml:trace contextRef="#ctx0" brushRef="#br0" timeOffset="95175.1926">22482 10757 1921 0,'-1'-3'580'0,"4"13"-533"16,3 7-37-16,-1 27-14 16,-2 12-3-16,-3 25 3 15,-1 9 1-15,2 6 6 16,-1-4 1-16,0-7-2 16,-1-8 1-16,-2-16-10 15,3-13-6-15,0-22-27 16,1-12-16-16,-2-19-15 15,1-14 40-15</inkml:trace>
  <inkml:trace contextRef="#ctx0" brushRef="#br0" timeOffset="95479.967">22456 10571 1309 0,'7'-24'856'16,"2"4"-425"-16,5 2-347 0,12 11-82 15,4 3-2-15,6 10-6 16,-1 7 1-16,-2 7 0 16,-2 4 2-16,0 6 3 15,-2 1-2-15,-3 3 1 16,-6-1-1-16,-8-4-3 16,-3-4-1-16,-12-4 0 15,-3-2-2-15,-14-2 4 16,-5 0 3-16,-6 1 1 15,-4-1 2-15,-1 2-2 16,2-6-3-16,7-5-28 16,6 1-18-16,9-7-42 15,4 4 88-15,18-6-12 16</inkml:trace>
  <inkml:trace contextRef="#ctx0" brushRef="#br0" timeOffset="95749.9187">23172 10697 1760 0,'19'-16'674'16,"-9"1"-466"-16,-2 0-125 15,-8 5-74-15,-9 4-20 16,-17 6-20-16,-8 6 1 0,-17 12 9 16,2 6 16-16,6 11 8 15,5 3 2-15,16 1 0 16,5 9 1-16,13 4-2 15,4 6-1-15,15 3-2 16,11-8-1-16,15-13-4 16,5-6-2-16,12-19-33 15,-5-13-10-15,0-18-33 16,3-18 518-16,-8-23-346 16</inkml:trace>
  <inkml:trace contextRef="#ctx0" brushRef="#br0" timeOffset="95996.5253">23488 10292 2297 0,'7'6'604'0,"13"18"-523"0,3 15-98 15,10 33-42-15,-3 14-35 16,-3 16-18-16,-3 4 26 15,-10-8 48-15,-1-3 28 16,-10-5 9-16,-4-2-1 0,-14-8-3 16,-8-6 5-16,-14-12-8 15,-7-8-21-15,-11-9-47 16,0-9 47-16</inkml:trace>
  <inkml:trace contextRef="#ctx0" brushRef="#br0" timeOffset="96942.4653">23193 10268 2281 0,'3'-9'576'15,"16"12"-574"1,-8-2-10-16,-1 2-4 16,40 8 0-16,9 6 2 0,3-1 5 15,-20-4 6-15,-3 1 2 16,-1-3-1-16,-1 2-1 0,-2-5 2 16,-2-5-1-16,-3-3 1 15,-1 0 0-15,-6-6 1 16,-2-2 3-16,-7 5 4 15,-3-2 4-15,-8 4-3 16,0 1-1-16,-3-2-5 16,-1 3-2-16,1 8 1 15,-4 7-3-15,-4 13-1 16,2 12-1-16,-6 16 0 16,0 8 0-16,2 11 0 15,1 7 0-15,1 5 0 16,0-1 1-16,3 2-1 15,1-2 0-15,1-9 0 16,5-4 0-16,0-13 1 16,1-5 1-16,-1-10-1 0,0-6 0 15,-4-12-1-15,-3-3 2 16,-3-11-1-16,-5-1 1 16,-8-6 1-16,-3-1-1 15,-9-1 1-15,-2 0 2 16,-8-4-14-16,-3 0-19 0,-14-1-89 15,-7 0 450-15,-2-3-278 16</inkml:trace>
  <inkml:trace contextRef="#ctx0" brushRef="#br0" timeOffset="98666.6112">25233 10379 1552 0,'17'-26'642'0,"4"3"-562"15,-6-1-49-15,-4 9 7 0,-6 1 6 16,-8 8 1-16,-1 2 0 16,-16 3-15-16,-7 1-10 15,-18 9-15-15,-5 4-3 16,-1 7-1-16,-2-1 0 15,13-1 1-15,2 2-1 16,12-4 1-16,4-1-2 16,1-2 3-16,4-1-3 0,5 1 0 15,3 3 0-15,3 9 0 16,3 7 0-16,2 14-3 16,-2 8 2-16,1 11 0 15,-2 8 0-15,-3 11 1 16,3 2 0-16,-1 3 0 15,1-3 1-15,4-13-1 16,4-10 1-16,3-19-6 16,6-6 14-16,10-13 17 15,3-4 1-15,15-1 8 16,-2-5-15-16,7-5-18 16,5-4-1-16,0-5-17 15,-3-1-22-15,-10 0 21 16,-8 3 2-16</inkml:trace>
  <inkml:trace contextRef="#ctx0" brushRef="#br0" timeOffset="98860.8884">23946 11508 2288 0,'-5'-1'575'0,"6"23"-597"15,-1 13-72-15,-3 27 60 16</inkml:trace>
  <inkml:trace contextRef="#ctx0" brushRef="#br0" timeOffset="100020.7144">25689 10906 1592 0,'-4'-22'653'0,"3"0"-577"16,-5 3-36-16,4 6-22 15,-9 3-13-15,-2 6-9 16,-3 4-2-16,-7 10 3 15,-2 9 2-15,-5 18 2 16,4 12 1-16,8 7 0 16,12 4 1-16,17-5-1 15,8-4 0-15,21-9-6 16,0-7 0-16,7-11-14 0,2-10-17 16,-5-12-108-16,-2-8 97 15</inkml:trace>
  <inkml:trace contextRef="#ctx0" brushRef="#br0" timeOffset="100426.2582">26176 10351 1978 0,'5'-4'561'0,"2"15"-561"16,1 18-5-16,-2 31-7 15,-1 19 1-15,-10 19 7 16,-3 5 1-16,-7 0 7 16,-2-11 1-16,-2-11-4 15,5-15 5-15,8-21-4 16,-1-13 2-16,6-17-1 16,1-6 0-16,1-14-1 15,4-7-1-15,7-14-1 16,1-7-3-16,7-5 2 15,-1 0-3-15,2 4 2 16,3 7 2-16,4 13 0 16,4 6 0-16,3 10 1 15,-1 10-1-15,-7 16-3 0,-2 9 2 16,-8 18 1-16,-2 1 0 16,-6 5 4-16,-3-9-3 15,-2-10 3-15,1-3-12 16,-2-18-38-16,1-6-16 15,-1-15 30-15</inkml:trace>
  <inkml:trace contextRef="#ctx0" brushRef="#br0" timeOffset="100575.2431">26644 11030 1961 0,'9'11'587'0,"4"9"-512"16,-1 8-71-16,-2 14-26 15,-4-3-27-15,-9-1-48 16,-1-6-15-16,-10-20 59 16</inkml:trace>
  <inkml:trace contextRef="#ctx0" brushRef="#br0" timeOffset="100720.1623">26643 10811 1707 0,'10'-7'641'0,"8"10"-549"0,7 4-61 16,3 10-43-16,-5 11-27 16,-3 6-338-16,-3 8 265 15</inkml:trace>
  <inkml:trace contextRef="#ctx0" brushRef="#br0" timeOffset="100978.5705">27210 10975 1903 0,'2'-10'619'0,"-4"-3"-462"16,-1 2-127-16,-13 6-97 16,-3 5-25-16,-13 10-2 15,-2 5 5-15,2 11 69 16,-1 4 20-16,10 9 6 15,4 3 6-15,9 4-4 16,6 1 1-16,7-1-6 16,4-3-8-16,6-8-41 15,4-8-178-15,11-12 146 16</inkml:trace>
  <inkml:trace contextRef="#ctx0" brushRef="#br0" timeOffset="101425.7401">27569 10952 1533 0,'-8'-7'646'0,"-1"1"-582"0,-8 6-84 16,-8 6-5-16,-5 5 6 15,-9 2 5-15,0 0 32 16,3-3 13-16,6 6 9 15,0 1 3-15,12 8-13 16,0 2-8-16,9 4-6 16,9 2-1-16,1-3-6 15,8-1 0-15,0-7 2 16,2-5-2-16,12-12 9 16,5-2 1-16,4-13 3 15,6-6 0-15,-4-12-9 16,0-3-5-16,-4-3-6 15,-4-3-2-15,-9 4 1 16,-2 0 1-16,-6 12-2 0,-3 7 2 16,1 10-2-16,-1 4 0 15,5 9 2-15,2 6 0 16,0 13 1-16,0 3 1 16,-3 6-3-16,-2-3 0 15,0-8 3-15,0 0-8 16,-1-10-28-16,0-4-22 0,0-10 28 15</inkml:trace>
  <inkml:trace contextRef="#ctx0" brushRef="#br0" timeOffset="102211.2222">28106 11010 1744 0,'12'-19'635'15,"-1"1"-520"-15,1-3-98 16,0-3-15-16,-11 5-14 16,-1-4-7-16,-10 4-5 15,-6 3 4-15,-5 12 10 16,-4 7 9-16,2 18 3 16,-1 5 3-16,6 12-1 15,5 4-1-15,10 2-1 16,3 2-2-16,12-7 0 15,4-12-1-15,6-8 0 16,5-9 1-16,2-15 4 16,0-7 1-16,-2-14 1 15,-2-5 1-15,-3-2-2 0,-2 5-2 16,-9 6-2-16,-4 5-1 16,-4 9-1-16,-3 3-1 15,0 9-3-15,-1 8 1 16,-3 14 2-16,0 9 2 15,-4 16 1-15,3 5 2 16,1 7-1-16,0 0-1 16,4 1 2-16,0-4-2 0,1-1 1 15,1-7-2-15,0-6 0 16,-2-4 0-16,-5-11 0 16,-4-1-6-16,-6-9 3 15,0-4-1-15,-5-7 4 16,1-6 1-16,-2-2 3 15,0-10-3-15,2-9-22 16,4-7-18-16,7-11-438 16,12-11 301-16</inkml:trace>
  <inkml:trace contextRef="#ctx0" brushRef="#br0" timeOffset="102502.5751">28540 10907 1720 0,'27'-43'638'0,"-12"13"-532"16,-6 7-87-16,-15 19-38 0,-8 6-5 16,-16 22 3-16,-8 8 4 15,-1 19 17-15,6 7 7 16,16 5 2-16,7-5 0 16,18-8 2-16,2-11 1 15,8-17 2-15,7-5 4 16,-1-17 16-16,3-3 11 0,2-16 8 15,0-4-5-15,-3-14-18 16,-4-6-13-16,-10-7-11 16,-4-1-6-16,-11 6-21 15,-2-1-12-15,-6 13-26 16,-2 6-25-16,-1 15 55 16</inkml:trace>
  <inkml:trace contextRef="#ctx0" brushRef="#br0" timeOffset="102666.6146">28925 11102 2156 0,'13'22'611'0,"-8"4"-488"0,-2 10-167 15,-11 16-88-15,-7 1 234 16,-16 2-119-16</inkml:trace>
  <inkml:trace contextRef="#ctx0" brushRef="#br0" timeOffset="103150.6729">29490 10387 1465 0,'-2'-9'658'16,"6"1"-602"-16,0 0-27 16,5 4-7-16,-5-2 15 15,-1 3 30-15,1 5 6 16,1 2 11-16,8 6-10 15,3 19-32-15,-1 9-13 16,-4 26-17-16,-3 11 1 0,-4 10-1 16,-3 0-3-16,-8-4-7 15,-2-9-2-15,-5-16-3 16,1-10-21-16,4-28-37 16,0-12-22-16,-2-19-412 15,-3-19 335-15</inkml:trace>
  <inkml:trace contextRef="#ctx0" brushRef="#br0" timeOffset="103369.8609">29496 10361 2118 0,'21'-5'606'16,"4"6"-496"-16,10 16-109 15,4 9-5-15,-7 17 0 16,2 10-3-16,-7 8 6 0,-3 3 1 15,0-1 3-15,-1-6-2 16,-5-6-13-16,3-10-31 16,-7-18-38-16,-1-8-25 15,-4-17-28-15,-1-11-174 16,0-21 205-16</inkml:trace>
  <inkml:trace contextRef="#ctx0" brushRef="#br0" timeOffset="103528.9795">30024 10279 1269 0,'13'1'856'16,"3"10"-419"-16,-3 24-379 16,-1 13-30-16,-10 28-18 15,-1 10-9-15,-1 7 0 16,-6-4 1-16,3-11-20 16,-4-9-25-16,-5-20-50 15,4-10 268-15,7-25-149 16</inkml:trace>
  <inkml:trace contextRef="#ctx0" brushRef="#br0" timeOffset="103797.3631">30287 10130 1524 0,'1'-7'819'0,"-1"5"-346"15,5 13-531-15,-1 8-29 16,-1 9-17-16,-1 6 5 16,-2-1 55-16,3 1 24 0,2 8 23 15,2 2 5-15,4 13 6 16,1 3 2-16,5 0-3 16,1 0-3-16,1-12-7 15,-1-7-2-15,-5-15-19 16,-5-8-20-16,0-11 23 15</inkml:trace>
  <inkml:trace contextRef="#ctx0" brushRef="#br0" timeOffset="104048.9637">30688 10081 2000 0,'5'-11'615'0,"-1"0"-462"15,-3 11-200-15,-6 4-22 16,0 8-4-16,-2 5 5 16,-3 1 47-16,-6 4 21 15,-1 3 6-15,-8 4-22 16,-3 6 16-16,3-1-2 15</inkml:trace>
  <inkml:trace contextRef="#ctx0" brushRef="#br0" timeOffset="104274.4843">30464 10416 1166 0,'2'12'828'0,"2"3"-440"16,-1 8-274-16,0 8-65 15,-2 7-2-15,1 2-11 16,-2 1 1-16,5 5 14 15,7 1 7-15,-4 5-19 16,1 4-9-16,0 8-19 16,-7 0-4-16,1 7-7 15,-3 1 0-15,-5-7-12 16,6-4-14-16,0-16-38 16,3-11-17-16,5-20-41 15,5-11-15-15,27-32 89 16</inkml:trace>
  <inkml:trace contextRef="#ctx0" brushRef="#br0" timeOffset="104600.1837">31348 10407 2158 0,'7'-33'618'0,"-7"-6"-498"15,-6 2-147-15,-16 10-75 16,-12 1-7-16,-16 15 18 16,-2 7 32-16,2 12 68 15,0 11 9-15,3 21-1 16,3 14 0-16,1 19 2 16,9 13-5-16,17 4 4 15,9-2 0-15,22-15-6 16,17-1 3-16,30-19 12 15,9-11 6-15,13-12-1 16,2-17-1-16,-8-15-12 16,-4-7-40-16,-9-6 224 15,-14-2-160-15</inkml:trace>
  <inkml:trace contextRef="#ctx0" brushRef="#br0" timeOffset="105791.3375">31899 10912 2301 0,'5'-7'616'15,"2"3"-495"-15,2 8-173 16,-1 9-24-16,-2 21-6 16,1 7 1-16,-6 18 54 15,-1 7 22-15,-6 8-63 16,-10 4 54-16</inkml:trace>
  <inkml:trace contextRef="#ctx0" brushRef="#br0" timeOffset="106600.9986">25904 11922 1754 0,'-2'-18'655'0,"-1"8"-507"15,2 4-69-15,2 13-60 16,2 5-16-16,-2 30-14 15,-1 15 1-15,-8 28 5 16,-2 13 1-16,-7-1 4 16,-2-7 4-16,-4-8-2 15,3-10 5-15,3-18 0 16,7-7 3-16,7-20-1 16,1-6 2-16,7-8 4 15,7-1 4-15,11-6 13 16,10 1 2-16,9-10-4 15,3-2-6-15,5-7-15 16,0-2-5-16,-5 0 1 16,-1-1-11-16,-1 5-58 15,2 1-41-15,8 2 57 0</inkml:trace>
  <inkml:trace contextRef="#ctx0" brushRef="#br0" timeOffset="106855.2549">26747 11953 2085 0,'-1'-7'630'0,"-8"2"-493"16,-3 5-132-16,-16 22-89 15,-6 9-13-15,-7 28 18 16,-8 10 21-16,2 12 51 15,4 4 14-15,0 2-1 16,1-1-1-16,3-5-1 16,1-5 0-16,7-18-23 15,7-8-29-15,10-26 29 16</inkml:trace>
  <inkml:trace contextRef="#ctx0" brushRef="#br0" timeOffset="107075.2085">26657 11902 2176 0,'16'17'602'15,"8"23"-512"-15,9 20-89 16,-9 30-6-16,-3 11 0 16,-3 6 4-16,-12-6 2 0,1-18-1 15,-2-10-10-15,0-16-14 16,2-10-12-16,-5-24-41 15,0-7-21-15,-7-20 5 16,3-18 44-16</inkml:trace>
  <inkml:trace contextRef="#ctx0" brushRef="#br0" timeOffset="107212.6447">26498 12339 2351 0,'1'0'589'0,"17"9"-574"16,11 4-97-16,23 2-47 16,7-1 73-16</inkml:trace>
  <inkml:trace contextRef="#ctx0" brushRef="#br0" timeOffset="107422.6934">27540 12354 2634 0,'0'-2'576'0,"1"2"-690"16,-1-1 40-16,2 1 28 15</inkml:trace>
  <inkml:trace contextRef="#ctx0" brushRef="#br0" timeOffset="107567.5927">27773 12263 2085 0,'5'2'533'0,"4"-2"-9"0,7 2-417 16</inkml:trace>
  <inkml:trace contextRef="#ctx0" brushRef="#br0" timeOffset="107751.8562">28122 12218 327 0,'26'-4'104'0,"-3"4"-102"15,-1 0 9-15,-7 6 182 16,-3 0 59-16,-3-6 59 16,0 2 47-16,-3 0-168 15,1-1-53-15,1 1-57 16,-2-3-16-16,-2-3-59 16</inkml:trace>
  <inkml:trace contextRef="#ctx0" brushRef="#br0" timeOffset="108365.8937">28597 11823 2375 0,'-1'-12'594'0,"4"6"-567"16,6 2-63-16,5 3-26 15,3-1-5-15,-3 2 13 16,1 0 32-16,-5 2 41 16,2-1 4-16,0 3 2 15,-3 1-2-15,-1-2-9 16,-3-1-2-16,-2-2-2 15,-3 3 0-15,1 2-8 16,0 2-2-16,2 7 0 16,-2 3-1-16,0 18 1 15,-1 10 0-15,0 20 0 0,2 13 0 16,-1 22 1-16,2 8-1 16,-1 14 1-16,1 1 0 15,-1-11 0-15,1-5 0 16,-3-25 2-16,0-15-3 15,-1-26 19-15,-2-13 12 16,-2-15 12-16,-9-5 14 16,-22-8-19-16,-19-5-11 15,-39-12-37-15,-18-5-44 0,-32 6 31 16</inkml:trace>
  <inkml:trace contextRef="#ctx0" brushRef="#br0" timeOffset="110770.818">14154 10335 1664 0,'-10'-9'651'16,"-1"2"-552"-16,2 7-93 16,-4 4-2-16,-6 1-3 15,-1 5 1-15,-6 3 3 16,-2-4-1-16,1 5 1 16,-1-1 0-16,-4 6-1 15,-2 0-1-15,1 3-2 16,1-1 0-16,7-6 0 15,5-5 2-15,11-3 6 16,4-2 0-16,6 4 0 16,3 0-1-16,4 9-7 15,4 3 2-15,1 12-2 16,4 7 1-16,-4 11-2 16,0 6 0-16,-8 7 0 15,-4 0 0-15,-3 9 0 0,-2-1 4 16,-2 0 5-16,3-3 4 15,0-8 14-15,-2-6 8 16,2-14 9-16,-1-7 3 16,4-12-12-16,2-5-8 15,4-5-17-15,6-2-3 16,11 0-7-16,11 2 0 0,16-3-21 16,1 0-38-16,23-2 40 15</inkml:trace>
  <inkml:trace contextRef="#ctx0" brushRef="#br0" timeOffset="111231.5383">16118 11399 2307 0,'-4'-11'605'0,"-1"2"-559"16,-2 6-80-16,-15 19-89 16,-11 9-29-16,-10 28 4 15,-9 15 5-15,1 21 110 16</inkml:trace>
  <inkml:trace contextRef="#ctx0" brushRef="#br0" timeOffset="112126.8129">13980 11934 1901 0,'-1'0'606'15,"0"-1"-469"-15,5 2-180 16,2 8-35-16,2 7 49 16</inkml:trace>
  <inkml:trace contextRef="#ctx0" brushRef="#br0" timeOffset="113200.3552">13957 11980 2067 0,'9'-4'577'16,"17"3"-531"-16,4-1-57 16,7 2-29-16,-3 3-1 15,-7 2-9-15,-3 2 16 16,-12 3 29-16,-5-2 1 0,-9 6 0 15,-9 1 3-15,-4 6 2 16,-4 4 2-16,-3-1-3 16,0 6 0-16,-7-5-1 15,-2-1-4-15,1-5 1 16,4-3 0-16,10-3 0 16,7-5 5-16,6 0-1 15,4-2-1-15,14 2-4 16,4 1-9-16,13-2-11 15,0-2-16-15,2-5-47 16,2 0-267-16,4-10 241 16</inkml:trace>
  <inkml:trace contextRef="#ctx0" brushRef="#br0" timeOffset="113469.1121">14451 12060 1042 0,'8'-20'780'15,"-7"7"-552"-15,-1 3-119 16,-7 4-52-16,0 6-28 15,-9 9-26-15,-4 8-6 16,1 15 5-16,2 0 3 16,4 4 8-16,4-2-1 15,10-8 3-15,1-1 1 16,12-7 1-16,4-4 4 0,3-10 7 16,1-8 5-16,4-17 6 15,0-7-3-15,0-10-10 16,-2-3-9-16,-7-2-11 15,-5 1-1-15,-10 4 0 16,-2 7-7-16,-5 8-46 16,-3 6-20-16,-1 9 34 15</inkml:trace>
  <inkml:trace contextRef="#ctx0" brushRef="#br0" timeOffset="113851.8971">14868 11950 1576 0,'-6'-13'768'0,"0"-3"-399"15,1 7-410-15,-7 1-50 16,-2 11-50-16,-6 7-7 15,-9 10 26-15,0 6 73 16,2 8 77-16,2 3 19 0,11 8 2 16,5 1-7-16,10-3-17 15,9-4-13-15,2-15-7 16,0-7 0-16,-3-17 21 16,4-3 12-16,1-14 18 15,9-8-1-15,-1-10-19 16,-5-9-11-16,5-6-19 15,-4-6-3-15,-3 2-4 16,2 5-12-16,-11 13-25 16,-2 10-13-16,-4 14 220 15,2 7-140-15</inkml:trace>
  <inkml:trace contextRef="#ctx0" brushRef="#br0" timeOffset="114154.0748">14984 11830 2134 0,'22'2'574'15,"12"7"-567"-15,4 5-7 16,-5 3-6-16,-5 5-6 16,-9-3 2-16,-8 4 0 15,-8 1 3-15,-7 1 1 0,-12 5 3 16,-6 0 2-16,-10 6 3 15,-5 3 2-15,-1 0-3 16,3-6 1-16,9-5-2 16,5-9 2-16,12-6 1 15,2-3-1-15,10-7-2 16,6 3-1-16,9 0-2 16,6-1 3-16,6-4-42 15,2-2-23-15,2-7 39 16</inkml:trace>
  <inkml:trace contextRef="#ctx0" brushRef="#br0" timeOffset="114374.8714">15574 12359 2090 0,'-3'6'548'0,"-4"2"-533"16,-6 13 18-16,-1 7-62 0</inkml:trace>
  <inkml:trace contextRef="#ctx0" brushRef="#br0" timeOffset="115350.3931">13792 12615 1947 0,'8'-3'588'15,"12"1"-499"-15,14 2-117 16,4 0-10-16,1 5-6 15,-3 0 7-15,-8 7 14 16,-7 0 15-16,-8 5 4 16,-5 0 0-16,-6 2-2 15,-3 2 1-15,-8 0 2 16,-4 4 1-16,-9-3 0 0,-5 4 1 16,1-4 1-16,0-5 0 15,5 0 1-15,8-2 1 16,7-3 0-16,3 1-2 15,8-4-1-15,4 0-7 16,7 0-18-16,6-2-10 16,8-1-34-16,2-2 114 15,6-7-44-15</inkml:trace>
  <inkml:trace contextRef="#ctx0" brushRef="#br0" timeOffset="115612.0963">14280 12764 1356 0,'-9'-7'702'0,"1"3"-601"16,-1 4-53-16,-2 10-50 16,2 5-9-16,-2 9 2 15,-2 3 11-15,8 5 9 16,3-4 5-16,3-2 4 16,9-2 2-16,2-6-4 15,5-3-4-15,3-10 1 16,-5-3-3-16,5-12 6 15,-3-6 6-15,-1-10 3 0,-3-3-2 16,-8-6-9-16,-2 3-7 16,-3-1-16-16,-4-1-24 15,1 8-75-15,-2 4 63 16</inkml:trace>
  <inkml:trace contextRef="#ctx0" brushRef="#br0" timeOffset="115932.7648">14544 12768 1088 0,'1'-1'821'0,"-1"-3"-463"16,3-3-326-16,-2 4-92 16,1 6-30-16,0 9-27 15,0 1 12-15,1 9 65 16,2 0 33-16,2-1 39 15,2 1 1-15,4-7 9 16,0-2 0-16,8-12-2 16,-1 3-2-16,0-8-13 15,1-1 1-15,-5-3-10 16,4-2 4-16,-9-1 7 16,-3-4 0-16,-4-1 6 15,-4-2-4-15,-9-3-15 0,0 6-7 16,-3-2-26-1,-6 3-16-15,3 1 16 0</inkml:trace>
  <inkml:trace contextRef="#ctx0" brushRef="#br0" timeOffset="116377.825">14815 12569 1943 0,'13'2'587'0,"10"0"-514"16,-2 3-58-16,2 5-39 16,-2 0-5-16,-9 3-7 15,-2 3 1-15,-6-1 24 16,-4 2 5-16,-5 3 6 16,-3 2-1-16,-4-2 1 15,-1-3 0-15,3 0-2 16,-2-7 1-16,9-1 1 15,3-2 0-15,0-3 0 16,7-2-2-16,1 4-5 16,2-1 3-16,2-1 3 15,2 2 1-15,-2 1 3 0,-3 1-1 16,-1 3-2-16,-3-1 0 16,-5 0-1-16,0 4-2 15,-5 1 5-15,0 0 0 16,-2 0 8-16,-2-3 5 15,-1 1 0-15,-2-2 1 16,-2 0-7-16,-1 2-3 16,0 1-3-16,0-3-3 15,2-1-31-15,3 1-18 16,3-9-13-16,1 4-316 0,13-5 271 16</inkml:trace>
  <inkml:trace contextRef="#ctx0" brushRef="#br0" timeOffset="116883.6453">15202 12644 1925 0,'4'0'579'0,"3"1"-514"0,4-2-62 16,12 1-14-16,1-2 4 15,9 2 1-15,0 0-1 16,7 0 20-16,-1-2 9 16,-1-3 12-16,-2-1 5 15,-10 0 2-15,-3-1-3 16,-7 1-7-16,-4-1-6 0,-3 3-12 15,-3 3-3-15,0 1-5 16,-3 0-1-16,1 3-2 16,0 1-2-16,0 2 0 15,1 10 0-15,-2 14 2 16,-2 6 2-16,-2 22-2 16,-3 2 2-16,-2 11 1 15,-5 0 2-15,2-4 2 16,-1 0 4-16,-1-10 10 15,1-5 5-15,-1-10 11 16,-2-13 5-16,-3-11 4 16,-1-5-5-16,-13-7-17 15,-6 3-8-15,-19-8-28 16,-8 2-21-16,-16-3-103 16,-9 6-320-16,-11 2 302 0</inkml:trace>
  <inkml:trace contextRef="#ctx0" brushRef="#br0" timeOffset="128435.9081">13913 11397 1617 0,'-11'0'709'16,"2"-5"-497"-16,1 2-179 16,8 5-33-16,0-4-2 15,5 2-4-15,6-1 1 16,6-2 1-16,5 3 4 0,5 4 2 15,5-2-1-15,3 6 2 16,3-2 0-16,4 2-1 16,5 0-1-16,18 1-1 15,8 0 0-15,10-4 0 16,3 0 0-16,4-3 0 16,1 0 0-16,1 2 1 15,-2 2 1-15,-10-3-2 16,-3-3 0-16,3 0 1 15,-1-6 0-15,7-1 7 16,1 2-2-16,-1-3 2 16,-2 2-3-16,-7 2-1 15,-5-3 0-15,-3 2-2 16,-4 3 4-16,-5-6 1 16,-6 1 1-16,-12 2 1 15,-7-4-4-15,-9 2-4 0,0 5 3 16,-9-1-44-16,-1 6 96 15,-20 2-50-15</inkml:trace>
  <inkml:trace contextRef="#ctx0" brushRef="#br0" timeOffset="130607.0693">17423 11384 1813 0,'-17'-18'602'15,"3"0"-519"-15,5 5-47 0,0 5-7 16,6 2-18-16,3 5-13 16,-1 4 0-16,9 1-1 15,2 2 1-15,20 2 0 16,12-3 1-16,28-2 0 15,11-3 0-15,20-5 1 16,13 1-2-16,1-4 2 16,0 0 0-16,-7 2 4 15,-6 2-22-15,-9 11 13 16</inkml:trace>
  <inkml:trace contextRef="#ctx0" brushRef="#br0" timeOffset="131416.1168">25349 11567 1203 0,'-5'-4'866'16,"10"-9"-423"-16,11 0-374 15,24 5-66-15,16-2 2 0,24 3-5 16,9 1 0-16,8 2 0 16,-5 1 0-16,2 6 1 15,-2 5 2-15,14 3-2 16,11 4 1-16,15-1-2 15,21-2 1-15,4-8 1 16,-3-3 1-16,-6-9 0 16,-14-4-1-16,-2 1-1 15,0-5 2-15,-5 2 0 16,-2-2-3-16,-13-2 1 16,-13-1 0-16,-17 4 1 15,-13 0-18-15,-24 8-55 16,-10 1 48-16</inkml:trace>
  <inkml:trace contextRef="#ctx0" brushRef="#br0" timeOffset="133680.6736">29670 11157 1941 0,'3'-17'573'0,"14"5"-539"15,6 4-34-15,12 0-13 16,3 1-2-16,9 4-1 15,7-2 6-15,9 3 6 16,10 2 3-16,17 6 1 16,5-2 1-16,24 5-1 15,8-1 0-15,9 1 1 16,-2-1-1-16,-2-3 1 16,-8-1-1-16,-19-4 0 15,-3 0 0-15,-19-3 2 16,-12-5-14-16,-12 2-39 0,-11 0-32 15,-30-3 47-15</inkml:trace>
  <inkml:trace contextRef="#ctx0" brushRef="#br0" timeOffset="136155.9224">25559 13275 1872 0,'3'-4'626'0,"-11"-7"-462"15,8 2-138-15,24 4-70 16,4-3-8-16,17 0-2 16,3-1 8-16,3-3 34 15,5 1 10-15,3 2 4 16,3-1 3-16,7 6 0 15,4 1 0-15,20 3 1 0,6-2-6 16,6 2 2 0,-4 5-2-16,-5-5 0 0,-6 2 0 15,-12-4 1-15,-4-1-1 16,-18 0 0-16,-8-1 3 16,-11 1-2-16,-9 3 0 15,-13 0-2-15,-14 3 0 16</inkml:trace>
  <inkml:trace contextRef="#ctx0" brushRef="#br0" timeOffset="138389.1767">19720 11528 1871 0,'-1'-7'616'16,"5"7"-432"-16,13 12-184 15,6 8-10-15,6 14-15 16,-5 2-8-16,0 3-5 16,4-3 3-16,-3-14 14 15,2-6 4-15,3-19 8 16,3-6 3-16,6-13 1 15,9-8-2-15,6-10-5 16,-2-5-3-16,-5 0 2 16,-9 5 3-16,-6 18 9 15,-5 8 1-15,-3 14 0 16,-1 10 0-16,-3 9 0 16,4 6 0-16,-3 8 1 15,0-1 0-15,1-2 2 0,-3-6-2 16,2-6 1-16,1-2-2 15,3-15 0-15,3-1 0 16,9-18-2-16,-2-11-3 16,5-7-14-16,1-2-2 15,0 6 1-15,-1 13 4 16,-6 15 12-16,-4 5 4 16,-6 15-1-16,-1 3 1 0,4 9 0 15,-1 6 0-15,2-4 0 16,4-5 0-16,0-14 0 15,5-8 0-15,9-15 0 16,2-5 4-16,2-5-2 16,-3 0 5-16,-4 6 3 15,0 4 0-15,1 11 1 16,3 8-7-16,3 25-13 16,-7 17-13-16,-18 34 11 15</inkml:trace>
  <inkml:trace contextRef="#ctx0" brushRef="#br0" timeOffset="144998.1641">3925 11875 1079 0,'-7'-9'817'0,"1"-5"-468"16,5 1-298-16,-2 6-42 16,2 2-1-16,2 2-6 15,-5 3-2-15,5 0 0 16,3 4-2-16,2 6 1 15,8 1 1-15,0 4 0 16,5-1 1-16,7-1 1 16,2-4 0-16,12 0 1 15,4 1-1-15,14-4 3 16,7-2-3-16,15 0 0 16,7-3 0-16,6-1-1 0,2 0-1 15,14-1 0-15,2-2 2 16,6-8 1-16,2-5-3 15,-1-6 1-15,-2-2 1 16,14-1-1-16,4-1 0 16,1 3 1-16,4-5-1 15,-7 3-1-15,-1 2 0 16,-7 3 1-16,-8 2-1 0,1 4 1 16,2 1 1-1,-2 2-2-15,0 3 0 0,3-1 0 16,-5 4 1-16,-3-4-1 15,-2 0 0-15,-16 1 0 16,-1 0 0-16,-2 5 0 16,3 2 1-16,8 4-1 15,0 4 0-15,3 0 0 16,-2 3 0-16,-8 2 2 16,-2 0-2-16,-9 2 0 15,-6-2 0-15,-5-1 0 16,0-2 0-16,2-4 0 15,3 0 1-15,10 3 0 16,3 1-1-16,1 4 0 16,4 3 0-16,0 0 1 0,-2-1-1 15,0-3 4-15,0-2 5 16,-8-3 2-16,6-3 2 16,-2-7-1-16,8-5 1 15,6-2 3-15,-4-3-1 16,5 5-3-16,1-1-3 15,-3-2-4-15,5 5-1 16,-4-1-4-16,-6 7 0 0,0 12 0 16,0 4-3-16,-6 17-7 15,-1 4-16-15,-19 21 414 16,-12 9-303-16</inkml:trace>
  <inkml:trace contextRef="#ctx0" brushRef="#br0" timeOffset="149064.4381">21489 9130 1486 0,'12'-10'646'0,"-1"3"-608"16,-2 6-29-16,-1 1-39 0,-4 1-12 16,-2 1 0-16,2 0 7 15,-1 0 30-15,1 0 7 16,-1 2-2-16,1 1 0 15,-1 1-339-15,-2-3 231 16</inkml:trace>
  <inkml:trace contextRef="#ctx0" brushRef="#br0" timeOffset="149217.2646">21633 9128 1340 0,'3'-8'660'0,"-2"4"-633"15</inkml:trace>
  <inkml:trace contextRef="#ctx0" brushRef="#br0" timeOffset="158088.1105">9933 11713 338 0,'-15'-4'221'16,"6"-1"43"-16,-5 0-38 16,6 0-31-16,5 4-49 0,-3 1-65 15,3-2-22-15,1 2-13 16,-5-2-5-16,6-2 21 15,2 1 7-15,-1-3 14 16,0 0-23-16,3 1-20 16,-6-3-10-16,-1 3-10 15,4-3-3-15,-3 4-5 16,3 0-1-16,2 3 0 16,-2 0 2-16,-2-3 0 15,2 1-1-15,3-1-2 16,-3 4-5-16,1 2-3 15,3 0 0-15,0 3-11 16,7 5-26-16,3 1-272 16,-1 1-389-16,3-8 464 0</inkml:trace>
  <inkml:trace contextRef="#ctx0" brushRef="#br0" timeOffset="159610.4358">10343 11734 450 0,'-22'0'421'0,"-1"0"-176"16,9 0-46-16,0-4-59 16,-3 3-37-16,0-5-44 15,-3 2 0-15,-2-4 25 16,1-1 7-16,-1 1-22 0,1-1-2 16,0 2-11-16,0-1-5 15,0-1-13-15,-2 0-5 16,-2-3 0-16,-5-5-1 15,1 0 3-15,-1-4-1 16,-1 0-6-16,6-1-8 16,3-3-6-16,-1 3-5 15,8-8-5-15,-1 4 0 16,4-4 0-16,2-5-1 0,3 1 3 16,-1-2 0-1,1 0 3-15,0 1 0 0,1-2-1 16,2 0-2-16,4 2-3 15,5 2-1-15,5 0 0 16,3 2-1-16,3 3-1 16,1 0 0-16,3 5 0 15,6-2 0-15,9 3 0 16,4 0 0-16,8-3 0 16,0 4 1-16,3-4-1 15,1 0 0-15,4 3 0 16,1 1 0-16,4 3 0 15,-4 3-1-15,-5 4 1 16,-4 3 0-16,-1 8 0 16,4 0 0-16,5 2 0 15,1 4 1-15,5 0-1 0,-1 2 0 16,-2 6 0-16,2 2-1 16,-1 4 1-16,1-1 0 15,0 5 0-15,-5-1 1 16,-6 5-1-16,-2-1 0 15,-2 2 0-15,-1 2 0 0,-1 2 0 16,0 3-1-16,-3 12 0 16,-5 1-2-16,-6 6 3 15,-6 1 0-15,-10-5 0 16,-2-2 0-16,-9-5 0 16,0-1 0-16,-6-1 0 15,-8 0 0-15,0-1 4 16,-2-3 0-16,-2-5 1 15,2-2 0-15,-3-6-1 16,-7-1 0-16,-2-5 1 16,1-2 3-16,-7-1-2 15,0-3 2-15,-6 4-4 16,-1 3-2-16,1-2 1 16,4 0 1-16,2-2-2 15,0-2 0-15,2-3 0 16,2-3 0-16,-1-2 2 0,-6-3-1 15,6 3 4 1,-3-1-1-16,-2 1-1 0,8-1 3 16,-8-1 0-16,0 0 2 15,8 0 2-15,0-2 2 16,5 1 0-16,0-2-1 16,2 2-1-16,-1-3-3 15,2-1 1-15,-2-1 0 0,2 0 0 16,1 2-1-16,3-2-3 15,1 2-2-15,3 3-4 16,3-3 0-16,3 0-6 16,-2 1-21-16,5 3-40 15,-4 3-11-15,-13 4 42 16</inkml:trace>
  <inkml:trace contextRef="#ctx0" brushRef="#br0" timeOffset="169682.8181">5966 11686 1119 0,'-17'-22'766'0,"-1"1"-615"0,3-1-86 16,1-2-1-16,-1 5-19 16,-3-1 6-16,-5 6 13 15,-2 2-18-15,-5 3-8 16,4 1-9-16,0 1-9 16,1-1-6-16,1-1-4 15,1 0-2-15,2-1-6 16,-1-1 1-16,-2-1-2 15,2 2 1-15,-6 0-2 16,7-2 0-16,2 0 1 16,1 0-1-16,6-7 2 15,0-1-2-15,2-3 4 16,4-4 2-16,6 0-1 16,2-3 1-16,6-5-2 15,2-5-3-15,10-1 1 16,3-1-1-16,8-1-1 0,2 2 1 15,0 6 0-15,-1 1-1 16,2 3 2-16,2 1-2 16,3 3 0-16,3 5 0 15,5 5 0-15,8 6 0 16,-2 0 0-16,6 2 0 16,1-2 0-16,-4 0 0 15,6-1 0-15,-4 0 0 0,6 4 0 16,1-1 0-16,4 4 0 15,-3 1 0-15,6-2 0 16,3 2 0-16,-1-4 0 16,6 5 0-16,-2-2 0 15,2 4 0-15,2 1 0 16,-3 0 1-16,-3 5-1 16,-3-4 0-16,-7 3 0 15,4 0 0-15,-5-3 0 16,0 3 0-16,15-1 0 15,2 2 0-15,1-2 0 16,4-2 0-16,-1 0 0 16,4-1 0-16,-1 2 0 15,-1 0 0-15,-14 1 0 16,-7 5 0-16,1-4 0 0,-5 2 0 16,3 3 0-1,2-4 0-15,5 1 0 0,3-2 0 16,-1 0 0-16,-6 2 0 15,-9 3 1-15,-5 2-2 16,0 3 1-16,2 3 1 16,-1-1-1-16,2-2 0 15,-8-1 0-15,-2-1 0 0,-4 1 0 16,-3-1 0-16,-3 3 0 16,-3-2 0-1,-1 1 0-15,0-1 0 0,-4-3 0 16,1 4 2-16,-3-1-2 15,-6 1 1-15,-4-1-2 16,1-2-2-16,-4 2 0 16,0 2 3-16,6-1 0 15,-7 1 0-15,3 0 0 16,4 2 2-16,-4-4-2 16,6 0 0-16,-4 2 1 15,2-1 0-15,-2 0-3 16,-3 3-2-16,-4 0 0 15,-2 0-1-15,-2 3 5 16,-2-2 0-16,0-3 1 0,-2-2-1 16,-4-5-1-16,0 2-3 15,-4-2 1-15,0 1 3 16,-3 1 0-16,-2 0 2 16,-4-3-1-16,-3 1 0 15,2-1 1-15,0-2-1 16,0 2-1-16,-3-2 1 15,2-3 0-15,0 4 1 0,2-4-2 16,7 1 1-16,-5-3 0 16,4 3-1-16,0-2 0 15,-2 0 2-15,6 3-2 16,-1-1 1-16,0-3 0 16,4 2-1-16,-1-2 1 15,-2-2-1-15,2 2 0 16,1-2 2-16,1 2-2 15,1 4 0-15,-2 0 0 16,-2 0 0-16,-3 0 0 16,1-1 0-16,6-3 0 15,-2-2-2-15,0 2 2 16,4 0 0-16,-4 0-1 16,0-1 1-16,-3-2 1 15,-2 1 1-15,-1 1 0 16,4-1 1-16,-1 0-2 0,1 0 2 15,0 1-1-15,-7 0-2 16,3 3 3-16,0 0-3 16,1 5 2-16,0 1 0 15,0 0-2-15,-6 1 0 16,-3 0 10-16,-2-1 4 16,-5 0 15-16,0 1 2 0,-3-1 0 15,-1 1 1-15,-3 0-4 16,1 2-3-16,-4-5 2 15,-1 1 0-15,0-3-2 16,-1-2 1-16,0-2-7 16,-1 0 0-16,-5-2-5 15,0-2 0-15,-12-1 0 16,1 1-4-16,-2-3-3 16,1 1-3-16,3 0-2 15,-1 1-2-15,0 0 0 16,-9 0 2-16,5 0-2 15,2-1 0-15,5 4 0 16,7 0-1-16,1 2 1 16,-1-1-1-16,-1 1 1 15,0-1 0-15,1 1 1 16,-3-2-1-16,1 1 1 0,-2-3-1 16,0 0 0-16,3 0 1 15,0 0-1-15,4 3 0 16,-6 0 1-16,-5-2-1 15,-3 3 0-15,-1-4-1 16,2 2 1-16,0 0-1 16,-3 2 1-16,3 0 0 0,-8 0 0 15,5 0 0-15,2 0 0 16,3 2 0-16,7-2 0 16,-3 1 0-16,4 2 0 15,-3-3 0-15,0 5 0 16,0-1 0-16,-1 1 0 15,0 0 0-15,-2-2 0 16,1 1 0-16,4-2 0 16,-5 0 0-16,-2 0 0 15,-1-2 0-15,-5 2 0 16,3 0 0-16,3 3 0 16,-1 2-1-16,0-3 1 15,-2 1 0-15,-2-5 0 16,4-1 0-16,6-2 0 15,4-3 0-15,7 0 0 16,-2 3 0-16,-1-4 0 0,-4-1 0 16,-4 3 1-16,-1 1-1 15,-4 0 0-15,3 1 0 16,-1-2 0-16,1-1 0 16,4 0 0-16,-1 3 0 15,-3-5 0-15,-3 0 0 16,0-1 0-16,1-3-2 15,4 2 2-15,8-2-1 0,5-3-3 16,4 1 0-16,10 0-5 16,0-2 1-16,6-1 0 15,3 0 0-15,2 0 4 16,2 0 0-16,6-3 4 16,3 1 2-16,9-5-1 15,3-7 0-15,9-2-2 16,0-6 0-16,9-3-2 15,3 3 0-15,5 1 1 16,2 6-2-16,-1 0 4 16,-2 2 0-16,2 4 0 15,0 0 0-15,2 1 0 16,0 3 0-16,3 1 0 0,0 1-1 16,3 7-2-1,2 1 3-15,1 3-4 0,9 0 2 16,12 1 0-16,4 2-1 15,13 2 10-15,-3 0-23 16,1 3-7-16,-4-1 4 16,1 2-8-16,-5 4 20 15,-7 2 7-15,5 1-3 16,-4 0 2-16,6-1 4 0,12 0-18 16,0-1-2-16,5 0 1 15,1 7-6-15,-6 6 19 16,-2 0 3-16,-1 14-1 15,-4-3 1-15,-5 3 0 16,3 2 0-16,-2-4-1 16,5-1 1-16,2 1 1 15,-4 0-1-15,-3 0 1 16,-2 5-1-16,-3 2 0 16,-3-3 0-16,-5 0 0 15,-5-1 0-15,-13-7-15 16,-1 1-23-16,-7 2-43 15,-5 4 49-15</inkml:trace>
  <inkml:trace contextRef="#ctx0" brushRef="#br0" timeOffset="183039.7469">3423 11742 1486 0,'-6'-8'643'0,"4"6"-618"16,1-1-9-16,1-1-7 15,-1 2-5-15,-6 2 0 16,3 0-3-16,-5 1 10 0,1 3 8 16,-1 0 13-16,-4 0 6 15,3 3-2-15,-6-3-9 16,6 0-11-16,-4 3-3 16,4-3-5-16,4 1-3 15,-6 0-2-15,8 2-2 16,-5-1 3-16,-7 1 1 15,11-3 5-15,-10-2 1 0,2 1 2 16,8 0 1-16,-8-2-4 16,7 0 0-16,-1 3-4 15,0-3-3-15,4 2-3 16,-1 1 0-16,0-4 0 16,0 4 2-16,-1-3-1 15,-1-1-1-15,-2 1 1 16,1-1-1-16,0 0 0 15,-1 0 0-15,2 0 5 16,-2 2 3-16,0-2 0 16,2 0 4-16,-2 0-7 15,2-2-3-15,1 4 2 16,0-2-3-16,2 1-1 16,1 0 0-16,-1-1 0 15,2 0 2-15,-2 0-1 0,2 0-2 16,1 0 8-16,0 0 5 15,0 2 5-15,0-2 2 16,-1 1-7-16,1-1-5 16,0 0-1-16,0 0-1 15,0 0 1-15,-2 1 1 16,1-1 6-16,0-1 4 0,1 1 11 16,-2-1 6-16,2-1 0 15,-1 1-1-15,0 1-10 16,-1-1-6-16,0-1-9 15,-1 0-4-15,1-1-3 16,-1-1 0-16,0 2-1 16,1-1 1-16,-2 0-1 15,0 2 0-15,0-3 1 16,0 0-1-16,0-1 0 16,2 1 0-16,-1 2 0 15,-1-1 0-15,1 0 0 16,0 1 0-16,-1-1 0 15,2 1 0-15,1-1 0 16,-2 2 0-16,1-3 0 16,0 0 0-16,1 0 0 15,0 4-2-15,1 0 1 0,0 0-2 16,-1 0 2-16,1 0 0 16,0-3 1-16,-3-1-5 15,0 3-44-15,-1-2-29 16,-1 9 43-16</inkml:trace>
  <inkml:trace contextRef="#ctx0" brushRef="#br0" timeOffset="183760.8031">16813 9109 433 0,'0'0'527'0,"0"2"121"15,1-2-367-15,1 0-181 16,0 0-20-16,-3-2-33 16,1 2-14-16,0 0-13 15,0 0-8-15,3 2-12 16,-3-2 0-16,-2 2-18 0,1 1-16 16,-2-3 24-16</inkml:trace>
  <inkml:trace contextRef="#ctx0" brushRef="#br0" timeOffset="183923.1833">17033 9094 1844 0,'7'-7'531'16,"0"1"-518"-16,0 3-45 15</inkml:trace>
  <inkml:trace contextRef="#ctx0" brushRef="#br0" timeOffset="184069.7892">17052 9030 1614 0,'-2'6'717'0,"-1"1"75"16,-4 8-651-16</inkml:trace>
  <inkml:trace contextRef="#ctx0" brushRef="#br0" timeOffset="186896.8089">3901 10513 1918 0,'-3'-16'559'0,"9"8"-540"15,11 0-19-15,5 3-1 16,3 2-4-16,3 3-2 15,-5 4 0-15,3 4 5 16,2 3 2-16,-2 0 0 16,0 3 0-16,-5-1 0 15,-3 0 0-15,-7 2-3 16,-5 2-1-16,-10 3 1 16,-8 2 3-16,-14 7 3 15,-5 0 1-15,-8 3-2 16,-3 2-1-16,0-9-1 15,5 1 2-15,2-5-2 0,6-4 1 16,15-3 2-16,1-6 0 16,13-2-3-16,4-3-1 15,5 3-1-15,9 3-1 16,14-4-32-16,4-5-22 16,9-5 27-16,0-10-433 15,-3-7 309-15</inkml:trace>
  <inkml:trace contextRef="#ctx0" brushRef="#br0" timeOffset="187219.2628">4292 10663 857 0,'13'-29'751'0,"-6"10"-349"16,-5 3-182-16,-4 4-104 15,-2 3-47-15,0 6-38 16,4 3-18-16,1 10-16 16,-1 5-4-16,-2 10-2 15,-6 8 1-15,3 5 5 16,1 3 3-16,2-5 4 15,6-5 3-15,4-5 0 16,6-8-1-16,2-7-4 16,0-7-2-16,1-9 3 15,0-8 2-15,2-10 5 16,6-1 4-16,-4-8-1 16,-5-1-2-16,-8 1-6 0,-6-2-1 15,-4 2-3-15,-4 2 0 16,-5 6-1-16,-1 3-6 15,-4 10-16-15,3 7-17 16,3 11-27-16,-5 5-7 16,7 9-256-16,5-2 231 15</inkml:trace>
  <inkml:trace contextRef="#ctx0" brushRef="#br0" timeOffset="187584.7844">4850 10464 1797 0,'9'-13'599'0,"-5"0"-519"16,3 3-67-16,-11 5-44 15,-7 2-22-15,-7 8-25 16,-8 4-26-16,-8 11 40 16,0 7 24-16,1 9 35 15,4 4 5-15,13 1 4 16,5 3-1-16,11 0-1 15,7-3 0-15,8-4 2 16,6-9-1-16,9-11 1 16,4-4 1-16,7-13 13 15,-1-8 13-15,-1-15 18 16,-1-8 13-16,-6-13-12 0,-4-3-6 16,-7-6-15-16,-9-1-7 15,-8 3-9-15,-7 4-4 16,-10 9-9-16,-5 6-21 15,-3 16-28-15,-5 6-14 16,4 14-134-16,6 2-389 16,6 5 343-16</inkml:trace>
  <inkml:trace contextRef="#ctx0" brushRef="#br0" timeOffset="187881.4302">5271 10305 1940 0,'8'-7'572'0,"1"3"-540"16,-1 4-33-16,-10 12-17 15,-7 9-4-15,-13 16-3 16,-6 6 3-16,-4 9 15 16,0 0 1-16,9-5 8 15,3-2-1-15,11-10 0 16,5-6 1-16,13-8 0 15,6-4 10-15,15-11 7 0,5-2 7 16,8-4 7-16,4-1-7 16,-1-2-10-16,-2-2-5 15,-3 1-9-15,-3-5-5 16,-8 0-36-16,-1 4-25 16,-18-10 34-16</inkml:trace>
  <inkml:trace contextRef="#ctx0" brushRef="#br0" timeOffset="188029.9515">5399 10330 1729 0,'-8'17'642'16,"5"15"-513"-16,-4 56-121 16,-4 32-7-16,-1 60 15 15,-5 26 558-15,-15-9-444 16</inkml:trace>
  <inkml:trace contextRef="#ctx0" brushRef="#br0" timeOffset="208934.1842">1960 12688 1197 0,'-14'0'726'15,"2"-1"-613"-15,4 0-39 0,5-1-52 16,-1-2-11-16,6-2-11 16,-1-1 4-16,3-1 5 15,1 3 4-15,3 4-6 16,4 1 2-16,5 1-6 15,6 4 1-15,7-3 2 16,6-2-3-16,5 0 1 16,6-2-1-16,7 2 1 15,-3 2-2-15,-3 3 0 16,-5 1 1-16,-7 4-3 16,-4 0 2-16,1 1-2 15,-2-5 0-15,-1-3-2 16,0-1 1-16,2 2-43 15,-3-1-43-15,-6-1 54 16</inkml:trace>
  <inkml:trace contextRef="#ctx0" brushRef="#br0" timeOffset="209271.8194">2494 12459 1757 0,'-14'-3'589'16,"17"10"-589"-16,6 1-24 0,10 8-35 15,6 4-17-15,5-6 3 16,4 4 19-16,-4-5 28 16,5 2 19-16,-7-2 10 15,-1-2 3-15,1 6 1 16,-9-4 2-16,2 3 4 15,-6-4 0-15,-8-4-1 16,-4 0 7-16,-4-2 13 16,-3 2 8-16,-14 2 2 15,-5-2-2-15,-18 12-18 16,-10 5-10-16,-10 10-12 16,-4 8 2-16,-1 15-24 15,3 13 17-15</inkml:trace>
  <inkml:trace contextRef="#ctx0" brushRef="#br0" timeOffset="216576.4384">3939 12278 662 0,'-1'-13'725'0,"-2"-2"-43"0,3 6-608 15,0 1-14-15,2 5-18 16,-2 0 0-16,-2 2 2 15,-1 2-9-15,-3 7-16 16,5 9-6-16,-6 13-10 16,1 6-2-16,-7 11-1 15,-4 4 0-15,-3 3 2 16,-6-2-1-16,-3 0 1 16,1 1 0-16,0-2-1 15,6 1 2-15,5-1-3 16,3 0 1-16,6-7 0 15,5-1-1-15,14-5 1 16,3-5-1-16,6-3 0 16,2-4 0-16,3-5-1 15,-1-4 1-15,12-4-1 0,2 0 1 16,3-5 0-16,6-1 1 16,1-7 0-16,0-6 2 15,2 0-2-15,0-1 1 16,-2 2-1-16,0 2 0 15,-2 3-1-15,6 2 1 16,7 3 1-16,1 1-2 0,5 1 0 16,-9 2 1-16,0-1-1 15,-2 1 0-15,1 3 0 16,0-2 0-16,1 3 0 16,0 0 0-16,-5-5-1 15,-4-1 1-15,-6-7 0 16,-6-5 0-16,-4-7 1 15,-1-5 2-15,-2-5-3 16,-3-7 1-16,1-4 0 16,-3-1-1-16,1-2 7 15,-2 0-2-15,-5 0 1 16,-3-2 1-16,-3-3-2 16,-5-4-1-16,1-4 1 15,-1-3-1-15,-6 1-3 16,-2 3 0-16,-9-1 2 15,-6 2-2-15,-2 3 2 0,-5-2 2 16,-5 10 0-16,-5-2 4 16,-3 4 0-16,-3 5 0 15,-1-5 1-15,-3 8-1 16,-3-3 4-16,-2 0-2 16,-7 9-1-16,-2-3-4 15,-6 9-4-15,1 2-1 16,6 6-1-16,-2 0 0 0,2 5 0 15,-5 2 0-15,-1 3-1 16,-1 2 1-16,11 4-2 16,2 1 1-16,6 4 0 15,9 3 1-15,-2 6 0 16,7 0 0-16,1 6-1 16,2 4-1-16,1 1 2 15,-1 0 0-15,2-4-1 16,0-2 1-16,0 3-1 15,-2 5 2-15,0 12-24 16,0 16-24-16,-16 40 32 16</inkml:trace>
  <inkml:trace contextRef="#ctx0" brushRef="#br0" timeOffset="223669.9745">8354 13160 1241 0,'-8'-18'713'0,"3"1"-626"16,-1-3-12-16,2 2-37 15,1 2-18-15,2 0-9 16,1 6 0-16,0 2 3 16,0 3 3-16,-1 5-5 15,1-2 3-15,2 5-4 16,1 2-2-16,6 3 2 16,3 3-2-16,6-2 0 15,2 0-2-15,6-5-2 16,4 0 1-16,4-4 3 15,4-4-3-15,5-3 0 0,0 1-2 16,7-2 2-16,6 1 3 16,8 1 0-16,6 3 1 15,0 3-5-15,1 3-1 16,8 2-2-16,0-1-1 16,9 1-1-16,0 0 0 15,-7 3 0-15,-3-1 1 16,-2 2-1-16,1 0 0 0,-3-1 0 15,6-2 0-15,8 2 0 16,-4-6 2-16,3 0-2 16,-5 1 0-16,-6-3 0 15,4 4 0-15,-7-2 0 16,-3 2 0-16,-7 4 0 16,-6-1 0-16,-2 7 0 15,0 4-6-15,0 8-30 16,-5 6-548-16,-28 12 345 15</inkml:trace>
  <inkml:trace contextRef="#ctx0" brushRef="#br0" timeOffset="248874.7203">10999 13104 1440 0,'-8'-11'658'15,"8"3"-600"-15,-1 6-51 16,3 0-9-16,0-2-12 15,-5 3-6-15,-9-4 2 16,-5-2 5-16,-5 7 9 16,1 0 4-16,-4 8 6 15,0 8 3-15,-1-2-2 0,-1 3 2 16,3 2-5-16,-2-2 1 16,3-2-1-16,-2-3-1 15,-1-2 7-15,0-2 0 16,-4-2 9-16,-2-4 2 15,-4-2 3-15,-4-1-2 0,-10-7-6 16,1 3-1-16,-12-3-6 16,-6-3-2-16,-1 5-3 15,-9-3-1-15,-3 4-3 16,-2 1 0-16,-5 0 2 16,-4-1 2-16,1-3-1 15,1-3 4-15,-2-6-1 16,-1-2 4-16,8-6 7 15,-9-5 4-15,-1 0 1 16,2 1 1-16,-8 3-8 16,6 1-2-16,9 3-2 15,1-4-1-15,16 1 0 16,7 0 0-16,10 1-2 16,9 4 0-16,11 1-2 15,3 1 0-15,11 1-1 16,1 0-1-16,7-1-4 0,4 3-2 15,5 1 1-15,1 1 0 16,14-5 1-16,6-3 0 16,15-9 1-16,9-4-1 15,12-2 1-15,5 0 1 16,8-2-1-16,8 0-1 16,5-5 0-16,7 4 0 15,5 2 0-15,-1 2 1 0,3 6 0 16,0-2 1-16,-1 1-2 15,4 0-2-15,13-3 1 16,14 2 1-16,10 1-1 16,6-2 1-16,3 9 0 15,-13 7 0-15,-8 8 0 16,-11 6 0-16,-12 7 0 16,-1 4 1-16,-4 8 0 15,-1 5-1-15,-9 4 0 16,-6 4 0-16,-13 4-1 15,-10 3 0-15,-7 3 1 16,-8-2 0-16,-15-5-1 16,-9-2-2-16,-12-1 3 15,-10 2-3-15,-15 2 3 16,-12 2 0-16,-22 11 0 0,-11 4 0 16,-22 12 3-16,-8 2 0 15,-6 1-2-15,-9-2 0 16,3-2 2-16,1-3-1 15,-1-9 1-15,10-3-1 16,-1-13 0-16,6-7-1 16,12-6-1-16,3-4 0 15,15 0-3-15,3 1-16 0,-2 16 325 16,-1 7-234-16</inkml:trace>
  <inkml:trace contextRef="#ctx0" brushRef="#br0" timeOffset="272955.5724">2267 13718 816 0,'-18'-4'521'0,"5"1"-505"16,-1-1-13-16,-4-1 0 15,1 1 15-15,-1 0 116 16,0-1 34-16,3 5 18 16,0 0-66-16,9 4-67 15,-1 4-22-15,5-2-22 16,2 1-6-16,4 1-1 16,1-2 0-16,1-1 3 15,7 1 1-15,0-2 5 16,8-1 1-16,5 4 3 15,0-2 0-15,9 0-1 16,3-1-1-16,6-1-2 16,1 2 0-16,-1 2-4 15,-2-1 2-15,4 5-4 0,0-5-3 16,-2 3 0 0,3-1 0-16,-8-1-2 0,-3-3 0 15,-5-2 0-15,-8-2 0 16,0-4 0-16,-4 0 0 15,-3-2 0-15,-3 1-13 16,-3-2-228-16,-6-3 173 16</inkml:trace>
  <inkml:trace contextRef="#ctx0" brushRef="#br0" timeOffset="273292.0821">2748 13523 1592 0,'-29'8'660'0,"12"-4"-581"16,7 0-46-16,13 4-31 16,11-2-3-16,5 6-6 15,6 4 5-15,2-2 2 16,-2 3 1-16,5 0 2 16,-4-3 1-16,2 6-3 15,1-2 3-15,-6 3-3 16,-2 0 0-16,-7-3 1 15,-4-2 0-15,-8-3 1 0,-3-1 2 16,-10 3 9-16,-6 0 4 16,-14 6 5-16,-4 2-2 15,-12 2-9-15,-6-1-7 16,-4 0-4-16,-7-1 0 16,1-1 1-16,2 4 0 15,9 0-35-15,7 4 233 16,9 0-155-16</inkml:trace>
  <inkml:trace contextRef="#ctx0" brushRef="#br0" timeOffset="281343.0538">3912 14239 1530 0,'-34'-22'653'0,"20"2"-608"15,-6 1-12-15,6-1-6 16,-3 6-16-16,-10 2-3 15,7 0-3-15,-5 2 0 16,1-2 0-16,2-1 0 16,1 1 4-16,2 0-1 15,2-1 1-15,5-2-1 16,-1-2-4-16,2-6-2 0,2 1 0 16,3-1-2-16,2-2 0 15,2-3 0-15,4-2 0 16,3-1-2-16,4 1 0 15,7-1 2-15,3 1 1 16,13-2 3-16,8 1 0 16,11 1-2-16,5-2 0 15,11 4 0-15,0-4 1 16,7-4-2-16,3-1-1 0,3-2 1 16,-3 0-1-16,5 6 0 15,-2 6 0-15,-8 12 0 16,-2 10 4-16,-8 12-2 15,-2 2 2-15,5 9-2 16,4-2-1-16,-5 2 2 16,-2 2-2-16,-7 0-1 15,-11 1 0-15,1-1 0 16,-5 0 2-16,-7-6 0 16,2 3-1-16,-4-3 1 15,1 3-2-15,-3 4 0 16,-5 1-4-16,-4 5 3 15,-3 0-1-15,-4 3 4 16,-6 0 0-16,-5 1-1 0,-3 1 1 16,-4-2-1-16,-3 1 3 15,-7-3-2-15,1-2 1 16,-6-3 0-16,5 0-2 16,-5-3 0-16,-2-1 2 15,-3 0-2-15,-2 2 2 16,-9 0 2-16,0-1 0 15,-9-7 7-15,1-3-2 16,-10-6-1-16,-7-3 0 0,-10-1-5 16,-8 0 1-16,-4-5-4 15,0 0 0-15,-6-5-1 16,3-1 2-16,5 2-2 16,4-3 0-16,11 4 1 15,1 1-1-15,4 7 0 16,2-2 0-16,3 4 0 15,9-1 0-15,-1-2 0 16,3 1-10-16,9 1-30 16,6 3-9-16,15 5 28 15</inkml:trace>
  <inkml:trace contextRef="#ctx0" brushRef="#br0" timeOffset="303020.7552">16513 13676 1309 0,'2'-30'696'0,"-3"-8"-578"0,-7 1-87 16,-4 7-24-16,-7 6 2 15,-6 5 2-15,0 6 4 16,-1 7 8 0,4 0-3-16,1 12-7 0,-3 8-4 15,3 17 0-15,2 12-2 16,2 16-5-16,6 5-4 0,6 4-8 15,0-2-3-15,9-13 4 16,1-6 5-16,2-14 2 16,0-10 1-16,3-10-1 15,3-3 2-15,0-12 7 16,-2 0 6-16,1-13 7 16,0-3-2-16,1-7-2 15,1-5-10-15,1 3-4 16,-2 1 1-16,-1 10 0 15,-5 5-2-15,3 10-1 16,-5 2-3-16,3 12 1 16,0 4-3-16,-3 12 0 15,-1 6-2-15,-4 5 3 16,0 0 4-16,-3 1 0 16,-1-1 2-16,-4-1-2 0,0 1-2 15,-2-4-3-15,1-2 1 16,1-5 1-16,-1-4 1 15,-2-10 2-15,0-2 2 16,-2-3 3-16,1-5-1 16,-6-1 1-16,1-4-1 15,-2-4-6-15,2-4-14 16,7-2-43-16,5-5-40 0,10-7-329 16,16 0-309-16,15-11 466 15</inkml:trace>
  <inkml:trace contextRef="#ctx0" brushRef="#br0" timeOffset="303362.0193">16696 13927 1049 0,'52'-56'803'0,"-4"-1"-557"16,-6 3-105-16,-15 5-67 15,-4 6-27-15,-14 12-18 16,-7 5-3-16,-8 9-17 16,-9 5-9-16,-11 11-6 15,-1 6-3-15,-3 17 4 16,4 8 6-16,10 11 9 15,2 2-1-15,10 2-2 16,4 1-4-16,9-9-4 16,4-5-1-16,4-16-4 0,3-8 0 15,3-11 1-15,4-6 1 16,-2-7 9-16,-1-4 3 16,-6-5 3-16,-9-1 1 15,-5-2-5-15,-1 2-4 16,-5 8 0-16,-1 1 0 15,3 6-6-15,-2 6-3 16,1 4-15-16,5 2-10 0,-2 8-22 16,5 6-18-16,5 3-190 15,5 4-269-15,10-1 294 16</inkml:trace>
  <inkml:trace contextRef="#ctx0" brushRef="#br0" timeOffset="303597.6189">17180 13830 596 0,'29'-10'663'0,"-3"-6"-109"15,0-2-264-15,-6-6-168 16,-6-1-37-16,-7 3-49 16,-7-1-11-16,-8 8-8 15,-5 3-7-15,-7 9-4 16,1 4-3-16,-4 9-1 16,3 10 3-16,4 5-1 15,2 3 0-15,7-3 1 16,3-2-3-16,4-3 1 0,4-7-2 15,5 3-1 1,4-1-1-16,4-10-12 0,3 1-17 16,1-6-247-16,1 0 195 15</inkml:trace>
  <inkml:trace contextRef="#ctx0" brushRef="#br0" timeOffset="304092.5134">17831 13873 1900 0,'-4'-25'580'0,"-5"-14"-553"16,-3-7-52-16,-4 1-81 16,-1 2-36-16,-6 15-18 15,-3 10 49-15,-8 14 111 16,-7 9 37-16,-3 15 37 15,2 6-18-15,4 14-36 16,7 6-11-16,14 6-9 16,2-2 0-16,15-9 0 15,8-7-3-15,12-15 12 16,5-7 11-16,10-12 9 0,2-7 11 16,-1-19 11-16,3-4-17 15,-7-17-6-15,-1-10-6 16,-3-19-10-16,-4-9 0 15,-1-16 2-15,-5-1 1 16,-5-7 2-16,-4-2 1 16,-6 9-5-16,-2 8 0 15,-2 30-4-15,-2 14-4 16,-2 25-2-16,2 12-3 0,-2 20 1 16,-3 15-1-16,-1 35 4 15,-3 22-2-15,3 30 0 16,4 19 0-16,5 4-1 15,9-1 3-15,8-7-1 16,4-10 2-16,8-10-28 16,-1-11-22-16,-12-9 25 15</inkml:trace>
  <inkml:trace contextRef="#ctx0" brushRef="#br0" timeOffset="321133.8458">1088 12290 1200 0,'-4'-11'798'16,"3"2"-467"-16,4 2-300 16,-1 5-6-16,6 1-19 15,4 4-6-15,2 8-2 16,11 5-2-16,7 7 3 15,-1 5 1-15,4 3 3 16,-3 2-1-16,-4 1 1 16,0 0 0-16,2 0-2 15,-3-1 0-15,-2 0-5 16,-4 2-20-16,-11 7-440 16,0-1 291-16</inkml:trace>
  <inkml:trace contextRef="#ctx0" brushRef="#br0" timeOffset="321374.3294">1392 12270 2041 0,'-17'-8'573'0,"1"8"-546"16,0 16-34-16,-7 13 0 15,-13 22-6-15,-5 3 1 0,-14 10 8 16,6 0-1-16,5 3 10 16,2 8-13-16,3 0-30 15,-6 5-23-15,0 5 88 16,0-5-37-16</inkml:trace>
  <inkml:trace contextRef="#ctx0" brushRef="#br0" timeOffset="344686.2282">2148 15150 627 0,'-8'-5'620'0,"3"1"-126"16,-3 0-295-16,3-2-118 16,2 4-28-16,2-2-37 15,1 1-10-15,3-1-1 0,1-1-3 16,5 4 2-16,5 0-1 15,12 3 5-15,0-2-1 16,12 1 0-16,7-1 0 16,-1-5-1-16,7 0-2 15,-1-3-1-15,-2-4-1 16,0 3 0-16,2 0 0 16,1 0-1-16,-1-3-1 15,-6-2 0-15,-3 2 0 0,-11-4 0 16,-4 3-18-16,-9 4-271 15,-8 1 169-15</inkml:trace>
  <inkml:trace contextRef="#ctx0" brushRef="#br0" timeOffset="345029.5671">2635 14797 1785 0,'-11'5'610'0,"5"-1"-527"16,14 4-71-16,20 1-35 15,8 7-6-15,-3-3-8 0,2 1 1 16,-6 4 22-16,-7-3 6 16,3 3 9-16,-5-1 2 15,-3-1-2-15,0 0 3 16,-3-6-1-16,-1 3 2 15,-5-3 6-15,-3-2 3 16,-6 1 10-16,-6-1 0 16,-6 1 1-16,-4 2-6 0,-9 2-6 15,-4 3-7-15,-13 1-6 16,-3 7 0-16,-11 7-22 16,-3 2-15-16,7 13-35 15,2 4 38-15</inkml:trace>
  <inkml:trace contextRef="#ctx0" brushRef="#br0" timeOffset="348581.5932">19613 15512 1452 0,'-8'-4'675'15,"7"1"-590"-15,1 1-36 16,3 2-3-16,-1-2-7 16,-2 5-5-16,0 2 0 15,0 9-19-15,4 11-7 16,8 12-7-16,-4 3 1 16,5 3-2-16,-1-5 0 0,-2-8 0 15,10-5 1-15,3-12-1 16,1-4 0-16,4-9 1 15,4-5-2-15,-5-10-2 16,5-4-2-16,-5-11 0 16,-3-2 0-16,4 1 2 15,0 1 2-15,-2 12-2 16,3 5 3-16,-3 8-1 16,0 5 1-16,0 8 0 15,0 7 5-15,0 10 0 16,2 5 3-16,-5 2-4 15,-7-6-1-15,-4-7 0 16,-6-6-1-16,1-5-2 16,3-3-4-16,5-5-3 15,1-3 2-15,8-8 1 0,2-3 1 16,6-11-8-16,-2-5-4 16,2-5-3-1,-6 2 0-15,-1 8 13 0,-1 4 6 16,-5 13 5-16,4 7 3 15,-1 2 3-15,0 6-2 16,5 1 4-16,2 0 1 16,-3 2-1-16,-1 2-1 15,4-2-6-15,-6-2-1 0,5-3-6 16,2-5 0-16,-7 2 0 16,3-2 0-16,-2-2 1 15,1 1 0-15,4 0-1 16,7-3 0-16,9-2 0 15,3 1-1-15,9-3-28 16,5 5 4-16,-6 1 12 16</inkml:trace>
  <inkml:trace contextRef="#ctx0" brushRef="#br0" timeOffset="354356.3559">3657 11758 1359 0,'-1'-9'677'0,"1"-2"-606"16,4 6-40-16,0-5-10 15,0-1-11-15,-2 8-9 16,0 0 1-16,-2 8-22 16,0 4-31-16,1 5-302 15,0 5 206-15</inkml:trace>
  <inkml:trace contextRef="#ctx0" brushRef="#br0" timeOffset="354581.7896">3977 11757 876 0,'13'-19'523'16,"7"-2"-928"-16,2-2 305 16</inkml:trace>
  <inkml:trace contextRef="#ctx0" brushRef="#br0" timeOffset="360243.5895">8515 15504 903 0,'0'10'757'0,"8"5"-327"16,5 0-462-16,7 0-229 16,3-1-109-16,-1-11 44 15,-1-3 119-15,-5-2 359 16,-2-3 71-16,1-3 22 16,0-3-49-16,10-9-143 15,1-6-34-15,7-9-259 16,2-1-77-16,-3 0 18 15,-5 7 44-15,-9 13 355 16,-3 7 130-16,-5 9 131 16,-2 7 31-16,2 7-195 0,1 4-72 15,-1 3-52-15,5 0-21 16,-1 0-34-16,2-4-5 16,-2-1-6-16,0-3-1 15,-1-5 3-15,-2-1-2 16,2-5 4-16,-1-5 2 15,1-2-2-15,3-6-2 0,3-3-4 16,2-2-3-16,8 1 2 16,0 2 0-16,-1 7 1 15,2 4-3-15,-6 4 2 16,1 6-1-16,-2 3 1 16,3 4 0-16,0 5 0 15,1-3-1-15,0 3 1 16,-2-3 1-16,1-6-2 15,1-3 1-15,3-8-4 16,1-8 0-16,5-10-4 16,2-9-1-16,4-11 2 15,-2 0 2-15,5 1 6 16,-1 7-1-16,2 8 0 16,5 2 0-16,-3 13 6 15,-1 3 7-15,-2 8 7 16,-6 5 2-16,3 2-7 0,-1 6-4 15,6-1-12-15,1 0-1 16,0-7-1-16,0-6 0 16,-1-3-1-16,0-6 0 15,-5 1 2-15,1 0-1 16,-2 4 0-16,-2 1 2 16,-1 6-2-16,-2 7-1 0,-2 2-1 15,3 4-1 1,-6 1 2-16,1-2-1 0,-1-5 2 15,2-4 1-15,5-11-1 16,6-1-1-16,4-6 0 16,1-2 0-16,-1 7 0 15,-7-3 0-15,-5 12 0 16,1 4 0-16,-1 11-1 16,2 6-2-16,4 0 2 15,4 3 1-15,-4-8 1 16,3-3 0-16,1-5 1 15,-2-5-2-15,6-7 0 16,-3-5-3-16,-2-10 2 16,0-1-3-16,1-6 0 15,-2 2-1-15,-2 3 1 0,-3 0 2 16,-6 9 2-16,-3 3 0 16,1 2 0-16,3 2 2 15,12 0 2-15,1 0-1 16,4-5-2-16,-1-3 1 15,-2-3-2-15,4 1-1 16,6-4 1-16,1 2-1 16,3 3 1-16,-4 0 0 0,-3 12-1 15,-2 7-1-15,-3 11 1 16,0 6 1-16,5 14 0 16,5 2 1-16,5 7 2 15,7-1-3-15,13-4 0 16,4-7 0-16,9-20-13 15,1-13-9-15,0-20-14 16,-5-12 1-16,-1-8 12 16,-8-3 13-16,-11 2 10 15,-2 3 4-15,-6 16 264 16,3 12-204-16</inkml:trace>
  <inkml:trace contextRef="#ctx0" brushRef="#br0" timeOffset="368752.1623">3813 15584 1040 0,'0'-19'664'15,"6"1"-589"-15,-2-2-51 0,7-3-2 16,0 1-6-16,-11-6-3 15,0 1 15-15,0-1 22 16,-8 1 8-16,7-2 6 16,-1 2-13-16,-8 2-20 15,1 0-8-15,-6 2-4 16,-10-1-5-16,-1-2 2 16,-4-3-5-16,1-1 0 15,8 0-2-15,1-3 8 16,5 5 4-16,-1-1 3 15,3-1-3-15,5 5-8 16,4-1-4-16,7 2-2 16,2 6-5-16,9-3 1 15,6 2-2-15,14-1-1 16,5-4 0-16,16 1-1 0,4-2 0 16,9 2 1-16,1-1 0 15,2-2 0-15,3-3 1 16,3 0-1-16,4 1 0 15,12 2 0-15,0 1 0 16,1 2 1-16,2 7 0 16,1 9-1-16,1 3 0 15,5 7 0-15,-2 2 0 0,-4-5 0 16,-3-3 0-16,4-7 0 16,4-10 0-16,6-1 0 15,-2 0 2-15,-4 6-1 16,-4 4 2-16,-7 6 4 15,-1-1 2-15,-5 2 2 16,-6 0 0-16,-4 6-9 16,3 9-1-16,-4 2 0 15,3 4-1-15,4 0 1 16,0-3 1-16,-1 1-2 16,2 0 2-16,-3-3 1 15,-4 0-3-15,0 2 1 16,-3-2-1-16,-8 5 1 15,-4 1-1-15,-3 4 4 16,-2 3 0-16,1 1 1 0,3 6 3 16,-1-4-5-16,-1 4-2 15,2-3 1-15,0-5-2 16,-2 4 0-16,-2-1 3 16,-9 1-3-16,-3 0 0 15,-4 4 1-15,0-3 3 16,-1 1-2-16,-3 1-2 15,-2-2 0-15,-4 1 0 16,-11 1-2-16,-2 4 1 0,-10 3 1 16,-3 0 1-16,-8 0 1 15,-8-1-1-15,-11-6 3 16,-2-1 2-16,-4-6 7 16,-1-5 4-16,-5-2-4 15,1 0-3-15,-4 0-6 16,-4 3-4-16,-17-1 0 15,-10-3-1-15,-8 1 1 16,-3-3 1-16,1-2 0 16,-2 2 3-16,-3-3-3 15,-4-2 4-15,-1-5-1 16,-1-3 4-16,-3-2 8 16,-1-2 4-16,-6 3 1 15,-3 3-2-15,4 1-9 16,-6 0-3-16,-5 9-5 15,-2 4 0-15,-12 5-2 0,-6 2 0 16,3-5 1-16,-1 1 0 16,7-7 0-16,7-4-1 15,10-6 1-15,0-3 0 16,2-10 0-16,0 1 2 16,-16-2 2-16,-5 0-1 15,-11 11 0-15,-2-3 3 0,17 3 12 16,13-6 5-16,22-4 6 15,13 0-2-15,8 4-18 16,2 3-3-16,11 3-7 16,0 0-3-16,7 0-10 15,7 5-17-15,-7 6-48 16,-4 8-21-16,-10 23 59 16</inkml:trace>
  <inkml:trace contextRef="#ctx0" brushRef="#br0" timeOffset="371767.4202">22079 14788 1871 0,'-4'-13'558'0,"10"5"-549"16,6 5-4-16,1 3 2 15,1 3-4-15,1 7 3 16,-1 5 0-16,2 6 9 16,1 6-1-16,-3 6-3 15,1-1-2-15,-1 2-5 16,-2-2-1-16,-2-9 2 15,-2 1 1-15,-4-12 7 16,0-3 2-16,0-5 5 16,-2-3 1-16,1-1 7 15,-3-1 7-15,0-3 4 16,1-7-2-16,2-10-11 16,2-6-8-16,-4-10-10 15,3-2-2-15,0 0-3 0,4 4-1 16,5 5 0-16,2 5-2 15,7 4-3-15,3 1 1 16,-4 5-1-16,-1 1-5 16,-3 11-24-16,-5 3-15 15,6 7-20-15,-2 8-11 16,0 3-2-16,6 2 0 0,-2-2 0 16,1-2-13-16,-1-3 22 15,-3-5 17-15,-5-5 30 16,0-1 15-16,-4-6 22 15,-2-1 7-15,3-3 9 16,-1-4 5-16,0-2-1 16,0-2-2-16,-3-2 5 15,0 1 6-15,-3 1 2 16,-2-2 6-16,-3 3 2 16,-2 1-3-16,1 4-15 15,-1 3-5-15,-2 6-14 16,-2 6-6-16,-4 11-9 15,-1 10-2-15,2 16-1 16,3 7 2-16,5 14 1 16,3-2 0-16,7-2 0 0,6-8 0 15,5-16-1-15,4-10-1 16,4-13 0-16,3-7 2 16,4-13 0-16,0-5 4 15,0-15 1-15,-4-4 0 16,-5-7 0-16,-6 0 1 15,-8-2 4-15,-3 2 1 16,-6 6 1-16,-4 5 2 16,-6 7-6-16,1 5-4 0,-3 4-1 15,3 4-9-15,-4 5-21 16,0 1-17-16,-4 10-41 16,-2 3 19-16,4 7 37 15</inkml:trace>
  <inkml:trace contextRef="#ctx0" brushRef="#br0" timeOffset="372093.423">23234 14171 1390 0,'2'-1'711'15,"0"10"-564"-15,0 13-94 16,3 26-51-16,1 15-2 16,0 16 7-16,2 0 1 15,0-2 0-15,-2-5-3 16,2-1-1-16,-3-2 0 0,-2-1-3 15,1 0 2-15,-4-9-12 16,3-8-20-16,-2-20-360 16,-1-10 264-16</inkml:trace>
  <inkml:trace contextRef="#ctx0" brushRef="#br0" timeOffset="372307.2447">23593 14183 1994 0,'5'13'607'16,"3"12"-483"-16,5 35-124 15,1 14-7-15,1 16 4 16,-6 1 1-16,1-13 3 0,0-2-1 16,0-10-8-16,1 1-10 15,3-9-22-15,3-4-15 16,-1-12-43-16,2-5-307 15,-4-14 267-15</inkml:trace>
  <inkml:trace contextRef="#ctx0" brushRef="#br0" timeOffset="372732.5163">24220 14750 1157 0,'3'-12'779'16,"-2"0"-508"-16,2 5-195 0,-2 4-46 16,3 6-14-16,1 10-6 15,0 6-1-15,1 11 1 16,-1 8 3-16,0 0-1 15,2-3-3-15,-1-9-1 16,-1-10-3-16,2-8 0 16,-2-5 3-16,2-10 1 0,2-5 1 15,4-5 3-15,1-4-4 16,-1-1-4-16,2 3 2 16,-8 3-6-16,0 5 0 15,-4 11 4-15,-1 3-1 16,7 11-1-16,3 6 2 15,3 10-3-15,2 4 1 16,0 0-2-16,-8 1-2 0,1-2-32 16,-3-6-20-16,-3-6-142 15,5-6 119-15</inkml:trace>
  <inkml:trace contextRef="#ctx0" brushRef="#br0" timeOffset="372980.9014">24668 14611 1695 0,'9'-20'715'0,"-9"9"-484"16,2 5-123-16,3 9-91 15,0 12-23-15,-1 20-13 16,0 17 2-16,-4 35 11 16,-6 12 6-16,-1 21 7 15,2 6-2-15,-2-2-2 0,-1-8 1 16,3-19-10-16,-1-10-8 15,-4-32-23-15,4-13-7 16,3-25-20-16,1-13-4 16,0-24-2-16,-5-14-3 15,-13-39 46-15</inkml:trace>
  <inkml:trace contextRef="#ctx0" brushRef="#br0" timeOffset="373231.3307">24522 14623 1865 0,'10'-60'629'0,"1"13"-485"15,-1 13-54-15,3 12-57 16,4 9-19-16,3 13-24 16,5 2 0-16,0 17 1 15,2 4 0-15,2 10 3 16,-3 7-1-16,-3 4 0 16,-4-3 1-16,-7-1 2 15,-6-7 1-15,-7-6 3 16,-7-5 3-16,-12-3-3 15,-6 2 1-15,-14-2-9 16,-2 3-3-16,1 1-28 16,2 3-23-16,9 2-36 15,7-2 54-15</inkml:trace>
  <inkml:trace contextRef="#ctx0" brushRef="#br0" timeOffset="382976.7494">18824 13625 1800 0,'3'-4'662'0,"2"1"-396"0,10 1-263 16,8 2-8-16,2 8-1 16,2 9-1-16,-2 17 6 15,-3 9 3-15,-1 17 10 16,-2 3 1-16,6 1-1 16,-2-3-2-16,3-11-5 15,-7-7 1-15,-2-15-1 16,-4-5 1-16,-4-13 11 15,5-3 10-15,-4-10 19 16,8-3 2-16,-1-9 13 16,2-3 1-16,0-8 2 15,-1-2 0-15,3-11-16 16,2-9-7-16,5-19-16 16,2-11-9-16,11-20-8 0,5-4-3 15,1-1-1-15,1 7-1 16,-2 14-1-16,-6 7 1 15,3 17-3-15,-1 4-3 16,-7 14-2-16,2 10-14 16,-20 13-49-16,-4 7-64 15,-29 21 79-15</inkml:trace>
  <inkml:trace contextRef="#ctx0" brushRef="#br0" timeOffset="434749.854">16464 9237 889 0,'-5'-10'666'15,"0"0"-461"-15,0 3-98 16,3 0-43-16,0 4-44 16,-4-1-2-16,-3-3 0 15,-1 2 0-15,-2 0 4 16,2-2 3-16,-2-1 1 15,4 0-3-15,2-6-1 16,-2 0-6-16,2-6 1 16,0-6-3-16,-2-3 3 15,0-1-5-15,4-6-3 16,-4-1 1-16,3-2-7 0,1-2-1 16,4-2 2-16,3 0-3 15,9-4-1-15,3 3 11 16,0 0 6-16,3 5 3 15,2 3 3-15,4-1-7 16,7 1-10-16,1 0 0 16,6 5-6-16,-3 0 3 15,1 3-3-15,2 1 1 0,1 2 1 16,4 3-1-16,5 6-1 16,1 4 0-16,1 3 0 15,1 3 0-15,-4-1 1 16,-1 3-1-16,-1 3 0 15,-1-1 0-15,3 4 0 16,3-1 0-16,3 3 0 16,5 1 0-16,-2 0 1 15,1 2-1-15,4 1 0 16,-1 1 0-16,-2 4 0 16,0 0 0-16,-4 3 0 15,-1 1 0-15,7 4 0 16,6 3 0-16,-2 9 0 15,-7 1 0-15,-7 0 2 16,-7 0-2-16,-7-4 0 0,2-1 0 16,-2-4 1-16,0-3 2 15,1-4 2-15,-1 2 0 16,1-5 4-16,-4 2 1 16,-3 3 3-16,-3 1 0 15,-2 2-3-15,-4 2-4 16,0 0-4-16,-4 1-2 15,-4 3 1-15,0 1 1 0,-4 0-1 16,-4-1 0-16,-1-2 1 16,-1 1-1-16,-5 0 0 15,2 3 2-15,-5-3-2 16,-1 2 3-16,-2-4-2 16,1-3 0-16,1-4 0 15,-6 0 1-15,0-5 5 16,-2 0 3-16,-1-1 3 15,2-4 2-15,-1 2-1 16,-2-3 1-16,-3 1 2 16,-2-3-3-16,-8-3 2 15,-2 2 0-15,-6-1-6 16,-2 1 1-16,-4-1 0 0,1 0-1 16,-4-2 4-1,1 0-1-15,-13 1-4 0,-10-2-2 16,-9 4-3-16,-5 1-2 15,-3 4 0-15,-1 2 2 16,1-3 4-16,4 0 5 16,11 0 4-16,8-2 2 15,4 1 2-15,-1-3 0 16,5-3 2-16,-1 1 0 0,5-3 3 16,-2-4 0-16,-10-1-8 15,-2 0-3-15,-9-3-7 16,3-1-1-16,9-2 4 15,7-1 2-15,9 1-4 16,3 2 0-16,6-1-7 16,-1 4-3-16,6 3 0 15,1 2-3-15,-2 10-63 16,0 12-58-16,-24 20 72 16</inkml:trace>
  <inkml:trace contextRef="#ctx0" brushRef="#br1" timeOffset="451281.3782">20512 7992 1499 0,'1'-5'699'15,"1"4"-576"-15,-2-2-48 16,0 3-31-16,0 0-19 0,0 0-16 15,-2 4-5-15,-2 8-4 16,1 10 0-16,-5 15 0 16,0 10-1-16,0 9 1 15,1 0 0-15,4 7 0 16,0-10 0-16,3-2-1 16,3 0-17-16,6-10-36 15,4-3-23-15,4-8 42 16</inkml:trace>
  <inkml:trace contextRef="#ctx0" brushRef="#br1" timeOffset="451642.0588">20746 8380 1769 0,'1'-9'602'0,"-3"3"-564"0,-2 2-18 16,0 4-8-16,-5 1-10 15,2 9-5-15,-1 1-3 16,-2 6 1-16,10 1 1 16,0 2 3-16,6-1-1 15,9 2 2-15,-2 0 0 16,10-5 0-16,1-4 0 16,2-12 0-16,3-3 1 0,-8-13 0 15,1 1 2-15,-6-10 2 16,-6-6-1-16,-6-3 1 15,-3-3 1-15,-2 8 5 16,-6 3 0-16,-3 9-2 16,-7 3-2-16,-4 8-7 15,-5 6-3-15,1 10-16 16,0 4-16-16,0 0-33 16,7 3 219-16,12 3-123 15</inkml:trace>
  <inkml:trace contextRef="#ctx0" brushRef="#br1" timeOffset="451893.1573">21206 8250 1754 0,'6'-12'613'0,"-6"1"-521"15,-2 5-83-15,-9-5-1 16,-10 8-22-16,-3 1-7 15,-12 9-2-15,2 10-2 16,0 9 21-16,3 3 4 0,8 7 3 16,4 2-2-16,10-1-5 15,6-1-1-15,10-4 1 16,5-6 2-16,7-11-19 16,6-3-21-16,4-10 26 15</inkml:trace>
  <inkml:trace contextRef="#ctx0" brushRef="#br1" timeOffset="452564.5025">21570 8318 1931 0,'0'-8'585'0,"-5"3"-534"16,0-5-30-16,-7 4-34 15,-1 1-17-15,-8 2-4 16,-1 6 0-16,0 3 21 16,-3 6 11-16,5 6 4 15,5 1-1-15,0 1-2 16,9 3-4-16,6 1-1 0,8 4 2 16,6-3 1-16,0-4 3 15,6-11-1-15,-2-6 1 16,4-8-4-16,3-4 0 15,0-13-8-15,1-2-3 16,2-11 0-16,-2 2 0 16,-5 1 11-16,-3 4 3 15,-6 11 10-15,-6 3 4 16,-2 12 3-16,-1 5 0 0,-3 9-5 16,1 6-5-16,2 14-3 15,-3 2-2-15,0 2 0 16,0-3 1-16,0-11-28 15,1-2-30-15,0-9 38 16</inkml:trace>
  <inkml:trace contextRef="#ctx0" brushRef="#br1" timeOffset="452793.2795">21934 7992 1418 0,'9'5'721'16,"-3"9"-490"-16,5 14-214 0,1 11-11 16,-6 16-2-16,1 3 0 15,-7 1-4-15,5 1 1 16,0-15 1-16,0-3-2 16,3-12-17-16,-3-4-10 15,2-11-39-15,-5-9-274 16,-2-4 246-16</inkml:trace>
  <inkml:trace contextRef="#ctx0" brushRef="#br1" timeOffset="452968.3047">21732 8289 1878 0,'23'-7'581'16,"3"-2"-536"-16,6 0-28 0,10 1-11 15,3 2-6-15,3 2-15 16,-1 1-12-16,-5 3-43 16,-8 4-285-16,-3 1 246 15</inkml:trace>
  <inkml:trace contextRef="#ctx0" brushRef="#br1" timeOffset="453133.0032">22315 8425 1231 0,'7'13'805'16,"-3"4"-444"-16,1-2-300 16,-1 9-43-16,-2-4 2 15,6-3-40-15,0-3-20 16,5-9-47-16,-4-5-170 16,-7-10 175-16</inkml:trace>
  <inkml:trace contextRef="#ctx0" brushRef="#br1" timeOffset="453292.7629">22345 8109 1496 0,'-1'-2'705'0,"-6"2"-571"16,0 3-62-16,1 2-47 16,-2-1-16-16,8 5-28 15,0 4-14-15,3 2-59 16,5 4 47-16</inkml:trace>
  <inkml:trace contextRef="#ctx0" brushRef="#br1" timeOffset="453640.8022">22625 8342 1732 0,'5'0'601'16,"-1"6"-592"-16,-4 0-15 15,-3 6-34-15,-3 6-11 16,-1 6-4-16,5 2 15 16,2-4 39-16,1-2 1 0,9-10 7 15,1-1 4-15,10-5 1 16,1-8 5-16,3-5 5 16,4-5 5-16,-7-11 15 15,0 0-2-15,-5-2 2 16,-4 1 3-16,-9 2-1 15,-5 3-2-15,-8 4-7 16,-8 4-7-16,-3 7-11 16,-1 3-3-16,-1 6-12 15,2 3-14-15,5 3-24 16,3 0-17-16,5-1-26 16,3 1-198-16,12 2 190 15</inkml:trace>
  <inkml:trace contextRef="#ctx0" brushRef="#br1" timeOffset="453848.338">22975 8256 1807 0,'31'4'640'15,"3"4"-495"-15,0 1-56 16,-8 2-49-16,-7 4-18 16,-13 9-25-16,-4 3-6 15,-16 5-5-15,-1-1-5 16,-7-4 2-16,-1-6 7 15,13-5 1-15,1-7-5 0,9-5-27 16,2-1-9-16,2 1-38 16,3-1 317-16,6 16-175 15</inkml:trace>
  <inkml:trace contextRef="#ctx0" brushRef="#br1" timeOffset="455071.6126">11383 12621 1654 0,'-8'-10'627'0,"2"2"-587"16,-2-1-31-16,-5 1-5 16,0 4-4-16,-3 4-14 15,0 3-1-15,-2 10 2 16,-4 3 6-16,1 6 10 0,1 8 5 16,6 4-1-16,3 6-2 15,10 5 0-15,2-5-3 16,11 2-2-16,4-9-10 15,7-6-5-15,2-3-390 16,-3-9 264-16</inkml:trace>
  <inkml:trace contextRef="#ctx0" brushRef="#br1" timeOffset="455400.3069">11687 12718 1387 0,'-1'-18'691'15,"-4"1"-551"-15,-2 3-131 16,-1-3-8-16,-1 10-10 16,0-1-14-16,1 11-8 15,-1 5 7-15,3 11 15 16,-2 5 9-16,4 7 9 16,3 3-1-16,5 0-3 15,5-3-5-15,4-6-22 16,1-5-14-16,2-14 1 15,1-2 6-15,2-8 24 16,2-1 23-16,0-5 20 16,-1-2 6-16,-2-5-1 0,-2-5-8 15,-3 1-21-15,-4-5-5 16,-6 2-5-16,-2 2-4 16,-5 0-13-16,-3 6-18 15,-4 7 24-15</inkml:trace>
  <inkml:trace contextRef="#ctx0" brushRef="#br1" timeOffset="456385.7246">11301 12092 1415 0,'1'-6'684'0,"3"4"-598"15,0 1-48-15,2 6-27 16,2 8-7-16,1 12-10 16,0 9-1-16,-5 17-2 15,2 5 5-15,-5 12 4 16,-4 3 6-16,-2 1 3 16,-1-2-2-16,-2 2 0 15,0-3 0-15,3-5 3 16,1 0-1-16,2-10 1 15,5-4 1-15,5-11 2 16,1-6-2-16,8-13-1 0,8-4 2 16,6-11-2-1,12-6-2-15,-1-8 0 0,-4-4 2 16,-1-8-29-16,-9 1-414 16,1-4 297-16</inkml:trace>
  <inkml:trace contextRef="#ctx0" brushRef="#br1" timeOffset="456876.1515">11797 12594 1477 0,'-12'-13'679'0,"5"0"-587"15,-4-1-50-15,1 3-25 0,-2 1-11 16,-6 8-3-16,-2 5 2 15,-2 10-2-15,0 5-1 16,5 8-2-16,2 7 0 16,3 8-1-16,5 3 1 15,1 3 1-15,5-3 0 16,8-7 1-16,2-4-1 16,9-14 2-16,-1-7 2 0,4-12 15 15,2-8 11-15,1-14 9 31,2-3-1-31,-4-10-12 0,-1-2-8 0,-6 5-12 16,-6 2-1-16,-8 5-2 16,-2 0-3-16,-10 5-21 15,-2 5-15-15,3 3-24 16,-1 7-15-16,3 3 51 16</inkml:trace>
  <inkml:trace contextRef="#ctx0" brushRef="#br1" timeOffset="457159.0416">12181 12674 1197 0,'6'-5'843'16,"-10"-16"-437"-16,-2-2-360 15,-9 1-53-15,-5-3-18 16,-7 10-25-16,-5 2-2 16,1 13 19-16,6 7 13 0,2 16 25 15,-2 3 3-15,6 12-4 16,0 4 1-16,7 6-5 16,3 4 3-16,12-2-23 15,-2-4 156-15,17-5-104 16</inkml:trace>
  <inkml:trace contextRef="#ctx0" brushRef="#br1" timeOffset="457576.6304">12530 12665 1738 0,'0'-13'641'0,"-6"-3"-531"16,-5 1-72-16,-11 2-45 15,-2 3-21-15,-3 10-6 0,-4 7-1 16,1 15 17-16,1 8 15 16,3 9 5-16,3 4 3 15,7 3-3-15,5-2 2 16,10-8-4-16,3-9-1 16,10-13 1-16,4-8 0 15,5-12 2-15,1-4 4 16,4-11-1-16,1-3-1 0,5-6-2 15,1-2-2-15,-7 0 0 16,0 0 0-16,-9 10 0 16,-5 5 0-16,-6 13 1 15,2 5-1-15,-3 15 0 16,-1 4 2-16,3 16 0 16,-5 4 1-16,6 6 3 15,1-3 3-15,-1-10-6 16,0-7-7-16,-3-14-26 15,3-6-15-15,0-11-17 16,4-9-129-16,7-19 138 16</inkml:trace>
  <inkml:trace contextRef="#ctx0" brushRef="#br1" timeOffset="457796.1868">12828 12176 2109 0,'1'4'584'16,"-2"14"-548"-16,-2 14-35 16,-3 22-5-16,-3 17-4 15,-3 16-1-15,-1 5-1 16,5-2-18-16,2-5-7 0,6-12-17 16,2-9-10-16,2-17 4 15,0-13-5-15,-3-18-17 16,1-10 42-16</inkml:trace>
  <inkml:trace contextRef="#ctx0" brushRef="#br1" timeOffset="457978.2835">12673 12461 1882 0,'-3'-2'662'0,"3"2"-438"16,4 0-135-16,5 0-75 15,4 3-7-15,4 1-43 16,3 4-16-16,-1 4-33 16,1-1-24-16,-1 1 436 0,2 8-273 15</inkml:trace>
  <inkml:trace contextRef="#ctx0" brushRef="#br1" timeOffset="458159.9667">12920 12803 2156 0,'2'5'598'0,"5"8"-541"15,-2 6-46-15,-1 7-30 16,-2 4-28-16,-3 1-47 16,-5-2-16-16,-4-7-36 15,1-6-30-15,1-15 116 16</inkml:trace>
  <inkml:trace contextRef="#ctx0" brushRef="#br1" timeOffset="458292.8128">12901 12632 643 0,'2'-51'725'0,"-1"20"-86"16,-1 7-392-16,1 8-112 16,-2 5-42-16,1 5-48 15,0 4-27-15,0 2-64 16,-1 4-31-16,-3 9 44 15</inkml:trace>
  <inkml:trace contextRef="#ctx0" brushRef="#br1" timeOffset="458666.1576">13087 12755 1858 0,'4'4'592'16,"-6"-2"-489"-16,4 6-95 15,0 0-4-15,0 2-25 16,5 3-2-16,-4-2 1 16,2-3 4-16,-1 0 17 15,-1-3 1-15,2-5 1 16,-1-1 0-16,-1-9 2 16,0-4 1-16,-3-3-3 15,-1 0 3-15,-5 0-3 16,0 3 3-16,-11-1 5 15,3 6 3-15,4 5 8 16,-7 3 2-16,6 6-3 16,-2 7-6-16,0 9-9 15,4 8-1-15,5 10-3 16,1 1 0-16,3 1 1 0,4-3-7 16,2-7-32-16,5-6-12 15,2-12-45-15,6-8 77 16,5-11 5-16</inkml:trace>
  <inkml:trace contextRef="#ctx0" brushRef="#br1" timeOffset="458993.7263">13306 12625 1511 0,'7'-10'739'0,"-2"2"-526"0,-1 7-129 15,1 5-26-15,-1 10-40 16,0 7-13-16,-7 16-6 15,-2 2-1-15,-5 9 6 16,-3 0-1-16,0-10-7 16,2-4-3-16,2-19 0 15,2-6-5-15,6-10-3 16,2-10 2-16,7-16 4 16,4-10 6-16,8-16 10 15,2-2-2-15,1 1 4 16,4 6 1-16,0 18 15 15,3 6 7-15,9 20 21 16,6 6 3-16,6 18-13 16,-4 12-13-16,-10 15-27 0,-3 6-41 15,-3 18 98-15,-12 0-57 16</inkml:trace>
  <inkml:trace contextRef="#ctx0" brushRef="#br1" timeOffset="462095.6208">10257 10349 1477 0,'-6'-11'672'16,"3"3"-598"-16,0 3-43 16,2 2-35-16,-3 3-12 15,-2 13-4-15,1 8-2 16,-5 18 17-16,-2 11 14 16,0 18 13-16,1 7 1 15,1 8-1-15,5 2-6 0,5-13-5 16,0-10-2-16,4-15-3 15,-1-9-1-15,2-9 0 16,-1-7 1-16,0-11-31 16,4-6-433-16,-2-23 277 15</inkml:trace>
  <inkml:trace contextRef="#ctx0" brushRef="#br1" timeOffset="462480.2941">10479 10690 1530 0,'-4'-7'755'16,"1"0"-464"-16,-3 0-270 15,-2 1-8-15,-1 6-49 0,-6 4-4 16,1 12 1-16,-6 6 3 16,9 10 35-16,-4 4 2 15,0 4 0-15,11 2 3 16,2-2-4-16,8-6 1 15,8-7-2-15,-1-6-1 16,4-11 2-16,-4-4 2 16,3-8 10-16,-1-6 7 15,1-9 7-15,1-1 5 0,1-8 0 16,-5-6-7-16,-3-6-8 16,-4-3-5-16,-5-1-7 15,-1-1-3-15,-9 7-3 16,0 6-8-16,-3 13-23 15,-5 11-1-15,-6 15-12 16,2 9 1-16,-6 8-2 16,0 0-14-16,16 2-549 15,-1-3 352-15</inkml:trace>
  <inkml:trace contextRef="#ctx0" brushRef="#br1" timeOffset="462839.9382">10871 10671 1421 0,'-2'-4'698'0,"-3"-1"-534"16,-4 1-132-16,-1-2-13 15,-6 0-6-15,-1 5 1 0,-5 1 4 16,-4 2 5-16,0 11-5 16,-3 2-4-16,3 8-8 15,0 6-1-15,2 5-4 16,4 6-1-16,3 1 1 16,3 1-1-16,9-4 2 15,5-4-2-15,6-7-4 16,9-1-1-16,4-5-2 15,4-5-8-15,1-10-27 16,2-7-19-16,7-13-329 16,1-7 244-16</inkml:trace>
  <inkml:trace contextRef="#ctx0" brushRef="#br1" timeOffset="463306.2764">10991 10825 1123 0,'10'-22'769'15,"-3"2"-583"-15,-6 1-65 16,-2 2-32-16,-6 5-20 15,-7 3-13-15,2 2-9 16,-9 8-13-16,7 5-11 16,-2 7-19-16,5 5 1 15,7 3-5-15,-7 0 1 16,10 4 1-16,-4-3-1 16,10 4 0-16,1-1 0 0,4-6-3 15,8-2-1-15,-4-11 2 16,12-5 0-16,6-9 3 15,2-6 3-15,-2-7-2 16,-4-3 1-16,-7-3-2 16,-4 2 1-16,-7 3-2 15,-2 2 1-15,-4 7-1 16,-1 5 1-16,-3 6-2 16,0 0 0-16,0 6-3 15,2 3 1-15,1 5 1 16,2 5 1-16,2 3 8 15,-1 3 0-15,3-1-2 16,2-2-1-16,-1-5-4 16,2-4-1-16,0-5-2 15,1-3 1-15,0-3-2 0,0-3-2 16,1-1-2-16,-3-2-3 16,0 2-3-16,-1 0-2 15,-4 0-16-15,2 0-9 16,0-2-25-16,0-5-283 15,-8-11 248-15</inkml:trace>
  <inkml:trace contextRef="#ctx0" brushRef="#br1" timeOffset="463543.1833">11575 10368 1945 0,'0'0'622'15,"1"2"-433"-15,1 7-189 16,0 7-23-16,-2 19-18 16,0 7 1-16,-4 18 2 15,-2 7 23-15,3-2 18 16,-5-1-8-16,3-9-25 16,1-9-10-16,-4-12-31 15,3-8-5-15,-1-17-254 16,-2-4 220-16</inkml:trace>
  <inkml:trace contextRef="#ctx0" brushRef="#br1" timeOffset="463741.16">11316 10629 2070 0,'6'0'606'15,"9"-1"-530"-15,7 1-44 16,11 0-25-16,2 1-6 0,-1 0-2 15,0 3-6-15,-4-1-36 16,2 2-15-16,3-2-38 16,-4 1-19-16,1 2-27 15,-5 3-321-15,-3 2 263 16</inkml:trace>
  <inkml:trace contextRef="#ctx0" brushRef="#br1" timeOffset="464045.6861">11792 10718 1353 0,'4'2'743'0,"0"2"-543"15,-2-1-86-15,0 3-47 16,0 6-19-16,-2 7-34 16,-4 1-6-16,2 5-7 15,-2-1-11-15,0-2-38 16,4-4-18-16,-1-9-32 0,1-6-32 16,1-17-115-16,2-9-241 15,0-12 8-15,1-7 100 16,-1-15 321-16,0-3 278 15,-1-7 150-15,2-1 77 16,0 16-113-16,3 8-166 16,-3 19-73-16,-1 9-23 15,1 11-42-15,0 3-19 16,3 9-32-16,-1 5-7 0,5 13-20 16,-2 1 3-16,3 5-14 15,-1-1-7-15,6-4-322 16,-2-2 235-16</inkml:trace>
  <inkml:trace contextRef="#ctx0" brushRef="#br1" timeOffset="464612.3156">12072 10638 1046 0,'3'9'803'16,"-10"3"-538"-16,3 8-191 16,-2 3-24-16,4 7-32 15,6-1-9-15,-4 1 0 16,9-3 5-16,1-3 6 15,5-4-3-15,2-10-2 16,-2-5 0-16,1-9 15 0,0-2 7 16,-2-10 5-16,-2-2 5 15,-4-7-13-15,-7-4-3 16,-5 0-4-16,-5 2-3 16,-7 4 1-16,-2 6-4 15,-4 11-6-15,-3 6-4 16,5 12-11-16,2 6 0 15,2 11-5-15,5 8-8 0,-1 2-26 16,5 0-13-16,6-5-24 16,0-8-10-16,9-14 1 15,2-9-13-15,17-18 20 16,7-3 29-16,-2-6 45 16,0-3 35-16,-5 2 43 15,-1-2 23-15,0 1-3 16,-1-1-1-16,-2 6-4 15,-1 3-15-15,-2 4-14 16,-3 5-13-16,-4 5-24 16,0 4-9-16,-6 4-15 15,0 4-5-15,-3 5-13 16,-2 0-1-16,-4 0 2 16,0-2 3-16,-1-5 15 15,1-2 2-15,5-6 2 16,8-2-1-16,6-2-1 0,8-2 2 15,7 8 6-15,2 7 7 16,7 20 18-16,-3 16 2 16,-2 24-3-16,-6 3-4 15,-3 14-68-15,-8 2 29 16</inkml:trace>
  <inkml:trace contextRef="#ctx0" brushRef="#br1" timeOffset="505853.2078">28711 14426 1012 0,'2'-3'720'16,"0"2"-525"-16,-1-3-155 16,-1 1-17-16,0 3-8 15,0-1 5-15,0 1 18 16,-1 0 8-16,-1-4 4 16,2 3-4-16,-1 0-12 15,1-1-6-15,0 1-8 16,0 1-4-16,0-3-7 15,0 2-4-15,1-4-2 16,-1 0-2-16,0-1-1 16,-1 0-11-16,-1 5 43 0,-1 1-27 15</inkml:trace>
  <inkml:trace contextRef="#ctx0" brushRef="#br1" timeOffset="510783.9014">28693 14380 1272 0,'-4'-9'729'0,"0"2"-576"15,-3 1-53-15,2 5-51 16,2 1-18-16,1 0-16 16,-1 1-3-16,1 3-3 15,0 2-1-15,2 5 3 16,0 5 6-16,4 6 6 15,1 5 3-15,2 8-4 0,2 7-5 16,2 13-10-16,-1 4 1 16,0 9-3-16,-2 4-2 15,-3 5-2-15,-1 4 2 16,-4 2-3-16,0-3 0 16,2-12 4-16,2-8-8 15,5-22 572-15,5-9-440 0</inkml:trace>
  <inkml:trace contextRef="#ctx0" brushRef="#br1" timeOffset="515970.9237">28009 15738 133 0,'0'-11'33'0</inkml:trace>
  <inkml:trace contextRef="#ctx0" brushRef="#br1" timeOffset="516183.0459">27987 15747 289 0,'0'2'130'0,"-4"-2"-51"16,4 0-9-16,0-2 65 15,-1-1 106-15,1 2 177 16,0-2 58-16,-3 3-216 16,3 0-79-16,0 8-84 15,0 4-23-15,0 13-29 16,3 7-6-16,-3 10-21 16,0 7-7-16,1 7-8 15,-1 1-2-15,3-1 1 0,-2-3-1 16,0-12-35-16,-1-7-24 15,-2-14 39-15</inkml:trace>
  <inkml:trace contextRef="#ctx0" brushRef="#br1" timeOffset="516403.652">27911 15491 2123 0,'-2'-4'593'16,"2"3"-524"-16,5 1-85 15,0 2-20-15,12 13-21 16,1 3 0-16,3 8 8 16,0 4 0-16,-3 5-16 15,1 1 38-15</inkml:trace>
  <inkml:trace contextRef="#ctx0" brushRef="#br1" timeOffset="516824.7108">28322 15601 1892 0,'0'5'591'15,"2"6"-495"-15,-1 16-104 16,-2 12-6-16,-1 21-2 16,-8 8 6-16,3 8 9 15,7-4 3-15,5-5 2 16,4-4-1-16,5-17-10 15,1-3-21-15,-1-16-43 0,3-10-9 16,1-17 45-16</inkml:trace>
  <inkml:trace contextRef="#ctx0" brushRef="#br1" timeOffset="517057.2943">28157 15806 1954 0,'-13'0'608'16,"4"-2"-469"-16,3 1-149 16,4 1-29-16,10-3-11 15,2-1-2-15,15 1 32 16,6 0 22-16,9 0 13 16,8 3-1-16,4-1-1 15,-1 1-8-15,4 0-19 16,0 0-24-16,-7 0-46 15,-2 0 50-15</inkml:trace>
  <inkml:trace contextRef="#ctx0" brushRef="#br1" timeOffset="517451.2168">28579 15992 1898 0,'4'8'573'0,"8"-6"-543"0,6 3-36 16,9-10-17-16,2-7-2 16,2-6 7-16,3-5 16 15,2 5 18-15,-1-2 3 16,0-3-3-16,-3-2-3 0,-10-6-9 16,-3 1-4-16,-12 1 0 15,-7 0 0-15,-7 12-13 16,-14 2 2-16,-10 8-5 15,-7 6 6-15,-7 12 11 16,4 6 8-16,11 14 7 16,4 2 3-16,6 5-1 15,7 7-1-15,9-1-7 16,7 3 0-16,11-6-5 16,5-5 1-16,4-4-4 15,2-7-2-15,2-6-2 16,3-7-13-16,4-12-27 15,0-4-14-15,-2-16 22 16,2-4-317-16,-6-12 267 16</inkml:trace>
  <inkml:trace contextRef="#ctx0" brushRef="#br1" timeOffset="518004.1922">29028 15896 723 0,'12'-28'745'0,"-3"9"-241"0,-5 7-244 16,1 8-134-16,1 4-44 15,0 8-24-15,2 8-11 16,-8 14-18-16,0 4-6 15,-8 10-13-15,0 3-2 16,1-4-3-16,1-4-1 0,0-11-1 16,-3-11 2-16,7-9-5 15,-4-7-5-15,6-6-21 16,4-7 0-16,2-15-1 16,7-5 8-16,0-10 19 15,2-2 0-15,-2 7 3 16,0 6 3-16,-3 13 6 15,-1 7 1-15,-1 13-4 16,-4 4-1-16,1 12-7 16,1 9-1-16,-4 1 6 15,4 1-3-15,-3-5 3 16,3-4 0-16,-1-5-5 16,0-10-1-16,2-6-10 15,2-6-4-15,3-15-15 16,2-2-7-16,6-13-7 15,-1-5-1-15,3-4 13 0,1-1 11 16,-3 9 22-16,-3 8 11 16,-2 18 18-16,0 7 2 15,-1 14 6-15,4 10-6 16,-4 9-12-16,-3 5 0 16,-5-4-7-16,-1-3-3 15,6-7-3-15,-2-8-7 16,4-9-12-16,0-3-3 0,7-12-12 15,6 0 0-15,9-3 11 16,2 1 0-16,-3 9 14 16,1 8 2-16,-2 16 1 15,-2 4 0-15,-2 8 9 16,-7 2-21-16,-9 2 10 16</inkml:trace>
  <inkml:trace contextRef="#ctx0" brushRef="#br1" timeOffset="518777.4601">27897 13553 1723 0,'0'-30'690'0,"-3"8"-489"16,3 6-121-16,2 8-59 15,-2 8-16-15,1 17-14 16,-1 12-1-16,0 32 2 0,-3 17 2 16,5 27 5-16,-2 8 1 15,-4-5 3-15,0-6 1 16,-1-20-1-16,1-10 0 16,4-23-1-16,0-11 1 15,-2-24-3-15,6-2 0 16,-4-19-1-16,3-9-1 15,1-15 2-15,4-6 2 16,3-2 1-16,4 3-1 0,6 10 1 16,-3 1-3-16,9 8-1 15,1 5 1-15,1 4-3 16,-2 8 2-16,-2 8 0 16,-2 1 0-16,-2 3 0 15,-5 0 1-15,-7-1-2 16,-2 0 1-16,-7-3 1 15,-4 1 8-15,-9 0 13 16,-3 3 5-16,-9 0-2 16,-4-1-4-16,1 0-12 15,-6-3-3-15,7-2-2 16,4-2-12-16,9 1-47 16,2-5-28-16,11-4-51 15,-1-5-7-15,9-12 92 16</inkml:trace>
  <inkml:trace contextRef="#ctx0" brushRef="#br1" timeOffset="520166.8843">28170 13989 1542 0,'27'-16'712'15,"0"6"-557"-15,-3 8-46 16,-3 8-37-16,0 5-20 16,-1 14-30-16,-2 5-7 15,-9 9-10-15,0 4 0 0,-3-4 0 16,-4-2 1-16,2-10 0 15,-3-3-1-15,-1-11 0 16,3-5 1-16,1-6 0 16,-4-4 1-16,1-9 10 15,-1-6 2-15,-2-8 2 16,2-5-1-16,1-4-10 16,2 4-4-16,3 0-4 15,1 1 1-15,2 12-24 16,-3 2-18-16,13 6-38 15,-1 3-25-15,12 2-27 16,1 4-6-16,1 0-494 16,0 3 349-16,-2 0-418 15,0-2 319-15,-3-2 610 16,-3-5 222-16,-4 1 257 0,-2-4-307 16,-3-1-219-16,-4 1-69 15,-4-5-37-15,-4 5-13 16,-6 1-27-1,-4 5-7-15,-7 3-20 0,-3 6-4 16,-5 11-6-16,-2 8 0 16,5 9 6-16,-1 6 1 15,7 1-1-15,4-7-1 0,8-5-1 16,3-7-3-16,9-8-2 16,2-7-2-16,4-10-2 15,4-9 4-15,1-13 4 16,0-6-1-16,2-7 2 15,-5 0-6-15,-2 3-2 16,-1 8 1-16,-8 8-1 16,-2 8 0-16,-3 11-2 15,1 2 1-15,-3 14-1 16,2 3 2-16,-3 13 6 16,0 3-1-16,-2 0 0 15,1-3 1-15,1-10-8 16,-3-6-14-16,2-9-18 15,1-3-3-15,0-10 0 16,3-7 5-16,3-11 7 0,3-4 2 16,8-6 3-16,-1-2 10 15,0 5 12-15,1 5 3 16,-7 9 18-16,3 9 8 16,2 5 17-16,-6 6 2 15,1 10-13-15,-1 4-4 16,-7 8-20-16,2 1-4 15,-7 3-2-15,3-3 0 16,0-8 0-16,4 0-1 0,0-12 0 16,-3-2 1-16,0-2-3 15,1-3 1-15,4-3-4 16,-3-4-9-16,6-6-17 16,0-2-4-16,2-1-3 15,3 3 8-15,-2 5 20 16,0 5 2-16,-2 6 3 15,0 3-2-15,1 18-4 16,-2 7 3-16,0 8-13 16,-1 6-8-16,4-3-4 15,1-5 0-15,5-4 11 16,4-8 12-16,2-12 2 16,5-5 3-16,3-14 9 15,4-10 6-15,1-13 6 16,-3-5-2-16,-4-11-4 15,4 4-7-15,-14-2 7 0,0 1 4 16,-11 7 15-16,-11 4 9 16,-1 12 2-16,-9 4-8 15,-6 10-18-15,1 5-7 16,-8 6-8-16,1 7 3 16,5 11 0-16,-4 5 1 0,6 6-1 15,4 3-2-15,5-3-1 16,5-1 0-16,6-8-2 15,3-9-2-15,8-10-6 16,4-6-2-16,6-16 8 16,5-7 2-16,6-18 7 15,1-4 0-15,-2-14-3 16,-2-8 4-16,-7-9 0 16,-2-8 0-16,-3-11 3 15,-1 0-3-15,-6 1 6 16,-5 4 6-16,-6 26 5 15,-4 10 5-15,-3 31-5 16,-1 12-8-16,-9 20-6 16,1 15-3-16,-6 30-5 15,1 16 3-15,0 28 0 0,0 9-2 16,8 7-1-16,3-2-2 16,8-10 1-16,2-8-5 15,6-18-50-15,6-7 493 16,13-15-356-16</inkml:trace>
  <inkml:trace contextRef="#ctx0" brushRef="#br1" timeOffset="539579.036">30961 15610 484 0,'4'-17'396'15,"0"0"-209"-15,-4 0 83 16,0 4 94-16,-4-2-87 0,-4 6-132 15,0 0-40-15,-4 2-52 16,1 6-19-16,-5 4-27 16,-1 3-7-16,1 10-1 15,-1 7 0-15,2 8 1 16,3 6 5-16,0 4-1 16,4-5 0-16,4-4-2 15,2-7 1-15,2-14-2 16,4-1-2-16,3-10-3 15,4-7 4-15,6-11 0 16,4-10 1-16,1-8 3 16,1-5-3-16,-2 1 1 15,-2 6 0-15,-6 12 1 16,-3 6-2-16,-6 12 2 16,-1 5-2-16,-3 11 0 15,0 4 1-15,-2 10-2 0,0 6 0 16,-1 1-4-16,-1 0-9 15,-1-7-37-15,2-4-318 16,2-7 245-16</inkml:trace>
  <inkml:trace contextRef="#ctx0" brushRef="#br1" timeOffset="539954.6732">31178 15527 1421 0,'-2'2'677'0,"2"4"-606"0,-2 3-37 16,2 15-23-16,-4 5-7 16,-3 19-3-16,2 9 3 15,-1 13 0-15,-5 5-3 16,6-1-1-16,-4-4 2 15,1-10-29-15,8-10-33 0,-3-17-423 16,-2-11 284-16</inkml:trace>
  <inkml:trace contextRef="#ctx0" brushRef="#br1" timeOffset="540258.0299">31183 15531 1698 0,'0'-15'632'16,"3"-1"-573"-16,7 4-33 16,2 2-14-16,2 3-12 15,4 3 1-15,5 7-1 16,-1 5 0-16,4 6-1 16,-1 3 1-16,-3 3-3 15,-2 1 1-15,-9 1-5 16,-4-1 1-16,-7 0-1 0,-3-1 7 15,-7 3 8-15,-6 2 5 16,-9-3 4-16,-3-3-4 16,-4-4-12-16,3-2-1 15,1-4-22-15,0-4-12 16,14-1-43-16,-3-3-190 16,20-5 185-16</inkml:trace>
  <inkml:trace contextRef="#ctx0" brushRef="#br1" timeOffset="540513.8756">31463 15521 1772 0,'-3'0'599'0,"3"2"-561"15,0 4-19-15,1 8-16 16,2 6-3-16,-2 8 1 15,0 10-1-15,-1 8 1 16,-2 4 0-16,-1 3-2 16,-2-4-3-16,1-8-19 15,-1-1-14-15,1-14-38 0,-1-5-27 16,2-15-30-16,2-8-103 16,-2-18 136-16</inkml:trace>
  <inkml:trace contextRef="#ctx0" brushRef="#br1" timeOffset="540765.5758">31459 15513 1228 0,'2'-48'779'16,"0"10"-536"-16,1 8-123 0,4 11-67 15,2 4-17-15,4 4-28 16,3 6-8-16,3 8-3 16,5 3-2-16,1 12-5 15,-2 5-1-15,-4 3 0 16,-4 1 2-16,-7 3 1 15,0-2 2-15,-5-3 6 16,-6-1 3-16,-10-1 9 16,-8-1 0-16,-9-1-5 15,0-2-4-15,-4-4-13 16,3-4-15-16,1-5-32 16,3-4-36-16,12-8 55 15</inkml:trace>
  <inkml:trace contextRef="#ctx0" brushRef="#br1" timeOffset="540990.0866">31737 15112 1654 0,'5'-1'622'16,"-1"2"-611"-16,-5 4-28 15,-3 11-19-15,-8 3 0 16,2 13 14-16,0 8 18 15,3 10 15-15,4 9 0 0,0 3 0 16,3 0-2-16,7-9-5 16,-3-8-3-16,6-11 30 15,2-4-25-15</inkml:trace>
  <inkml:trace contextRef="#ctx0" brushRef="#br1" timeOffset="541345.6619">31813 15567 1754 0,'10'0'604'16,"6"3"-553"-16,6-3-42 16,4 0-4-16,2 0-4 15,-2-6-1-15,-1-2 3 0,-3-2-2 16,1-9-5-16,-2 2-9 15,-2-11-14-15,-4-2 1 16,-7 0 4-16,-5-1 7 16,-9 7 11-16,-5 3 2 15,-12 5-1-15,-4 7 3 16,-8 9-2-16,-6 9 2 16,-3 17 2-16,-1 8 1 15,6 16 2-15,5-1-1 0,19 1 3 16,8-5-2-16,20-15 2 15,11-7-1-15,11-12 0 16,5-8-5-16,5-8-27 16,2-4 658-16,8-9-500 15</inkml:trace>
  <inkml:trace contextRef="#ctx0" brushRef="#br1" timeOffset="541643.2936">32518 14967 1626 0,'8'4'727'0,"5"-2"-473"16,11 4-215-16,7 1-21 16,7 0-23-16,2 1-5 0,7 1 2 15,-6 0 0-15,-8 2-14 16,-3 0-17-16,-11-2-44 16,2-1 45-16</inkml:trace>
  <inkml:trace contextRef="#ctx0" brushRef="#br1" timeOffset="541835.6311">32658 15184 1698 0,'-1'10'635'0,"3"7"-581"15,4 5-19-15,-1 15-30 16,-1 6-7-16,-3 8-5 0,-2 3-2 15,-3-7-7-15,-3-2-11 16,2-12 327-16,-1-6-234 16</inkml:trace>
  <inkml:trace contextRef="#ctx0" brushRef="#br1" timeOffset="542122.8668">32926 15158 1867 0,'5'1'574'16,"2"3"-519"-16,3 15-68 15,2 11-12-15,-2 19-6 16,3 8 1-16,-1-3 22 16,0-4 8-16,5-11 12 15,0-7 1-15,4-9 6 16,1-10 7-16,3-11 24 15,1-3 19-15,12-17 17 16,5-7-5-16,7-21-26 16,-7-15-23-16,-12-12-36 15,3-3-29-15,-10 6-57 16,3 13-19-16,-6 23 60 0</inkml:trace>
  <inkml:trace contextRef="#ctx0" brushRef="#br1" timeOffset="543167.0114">30967 16505 1496 0,'0'-8'709'15,"0"4"-543"-15,2-3-103 16,-2 1-12-16,-6 5-13 15,0-5-4-15,-7 5-15 16,-3 1-3-16,-9 9-15 16,-3 7-9-16,-4 13-12 15,1-1-5-15,9 2-1 16,6-2 3-16,11-9 0 16,5 1-3-16,9-3-2 15,5-3 3-15,8-1 10 16,6-1 2-16,3-4 4 15,-1-1-3-15,0-2-1 16,-6-1 3-16,-8 2 1 16,-6 2 0-16,-10 3 4 15,-5 0-1-15,-10 6 17 16,-5 0 7-16,-5 3 4 0,-3-1-3 16,0-4-13-16,4 1-14 15,3-6-21-15,7-4-28 16,5-2 34-16</inkml:trace>
  <inkml:trace contextRef="#ctx0" brushRef="#br1" timeOffset="543535.8192">31165 16660 1458 0,'0'0'747'16,"-4"-4"-509"-16,-3 0-201 15,1-1-25-15,-2 1-19 16,0 2-9-16,-1 5-7 16,-2 8-1-16,-4 10 0 15,-1 5 9-15,-1 5 8 16,5 3 6-16,8-6 1 16,2-3 0-16,6-14-5 15,4-7-3-15,11-12 2 16,3-5 2-16,4-10-1 15,-1-5 0-15,-8 1 1 16,0-2 0-16,-4 11 3 0,-4 1-1 16,1 12 2-16,-10 5-1 15,1 5 1-15,-2 11 1 16,-2 4-1-16,4 8 3 16,-2-2-17-16,1 0-21 15,0-9-241-15,-1-9 190 16</inkml:trace>
  <inkml:trace contextRef="#ctx0" brushRef="#br1" timeOffset="544032.0086">31350 16656 1570 0,'0'17'655'16,"1"2"-549"-16,2 4-97 15,1 2-3-15,-5-4-6 16,-1-2-2-16,0-8-6 16,-3-6-3-16,5-2-24 15,0-6-10-15,1-5-8 16,4-5 0-16,2-10 23 16,0 0 8-16,4-3 16 15,-2 0 12-15,2 1 8 0,-2 0 4 16,-1 7 1-1,-2 5-1-15,-3 13-4 0,-2 5 3 16,0 11 4-16,-1 5-1 16,-6 1-3-16,1 2-3 15,-2-6-6-15,3-4-3 16,4-6-1-16,0-4-4 16,7-4-4-16,0-4-5 15,5-9-7-15,4-4-4 0,1-6-4 16,2-4 2-16,2 4 10 15,-2 1 4-15,-1 9 12 16,-4 6 10-16,-5 7 15 16,-2 8 4-16,-6 8 3 15,-1 3-6-15,-1 5-16 16,-7-1-5-16,4-3-12 16,-4-1-8-16,6-8-40 15,3-2-242-15,2-8 213 16</inkml:trace>
  <inkml:trace contextRef="#ctx0" brushRef="#br1" timeOffset="544458.5816">31856 16539 1738 0,'-5'-15'633'0,"-1"0"-524"0,-3-2-104 16,-3 0-19-16,-6 9-14 16,-4 5 0-16,-4 10 15 15,0 10 7-15,7 2 6 16,8 2 0-16,7-1-13 15,8-5-5-15,5 0-4 16,3-2 0-16,7-4 13 16,-2 0 5-16,5-4 4 15,2 2 0-15,-7-1-1 16,-1 1-1-16,-10 2-2 16,-2-2-3-16,-5 3-4 15,-6 1 0-15,-6-1 11 16,-1 3 5-16,-7-2 12 15,-1 0-1-15,-2-3-16 16,6-4-20-16,6 0-479 0,4-4 297 16</inkml:trace>
  <inkml:trace contextRef="#ctx0" brushRef="#br1" timeOffset="544821.633">31908 16533 1775 0,'1'3'609'0,"2"2"-553"16,0 6-31-16,1 3-19 15,-4 3-5-15,1 4 3 16,0 1 0-16,2-4-1 16,1 2 0-16,1-6-8 15,3-4-7-15,1-4-11 16,4-6-5-16,5-6 1 15,2-6 2-15,3-6 7 16,1-6 0-16,-2-2-2 16,-1-2-3-16,-5 0 3 15,-3 3 7-15,-7 8 9 16,-3 6 6-16,-3 11 7 16,-5 3-2-16,-1 11 1 15,-5 5-1-15,0 6-3 0,2 2 1 16,3-4-5-16,3 1-9 15,-1-10-56-15,3-3-318 16,2-6 215-16</inkml:trace>
  <inkml:trace contextRef="#ctx0" brushRef="#br1" timeOffset="545568.8266">32203 16499 1723 0,'-2'20'630'16,"2"-2"-537"-16,-5 6-79 16,1 1-7-16,-6-1-9 15,1-1 0-15,3-8-15 16,-2 1-7-16,4-8-22 16,0-5-12-16,4-6-19 15,5-8 12-15,11-7 27 16,2 0 25-16,-1-7 26 15,-2-1 7-15,-1 1-6 16,2 2-3-16,-1 10-7 16,1 2-3-16,-8 10 1 0,2 1 0 15,-3 9 2-15,-2 5-2 16,4 7 3-16,-5 3 0 16,4 1-8-16,5-3-6 15,5-3-22-15,7-6-2 16,11-6 8-16,4-4 5 15,6-13 22-15,-1-1 12 16,0-6 22-16,3-7 12 0,-5-3 10 16,-2 2 2-16,-14-1-12 15,-15 5 0-15,-11 5-3 16,-14 2-8-16,-10 7-12 16,-5 5-7-16,-11 8-13 15,8 7 2-15,2 6-7 16,6 4 1-1,8 1-4-15,3-4-2 0,6-4-4 16,5-1-1-16,3-6 1 16,7-5 4-16,8-6 3 15,0-6 4-15,8-7 0 16,3-5-2-16,-2-2 0 16,4 2-2-16,-17 7 2 15,0 7-2-15,-8 8-5 16,-8 11 0-16,3 17 7 0,-7 10 1 15,-9 16 8-15,2 8-5 16,2 9-14-16,0 3-7 16,6 0-10-16,3-2-1 15,-1-7-2-15,4-5 8 16,0-15 12-16,0-7 4 16,-3-17 8-16,-1-6 3 0,-6-10 20 15,1-7-1 1,-8-13-10-16,-7-6-14 0,-7-13-54 15,-3-6-36-15,4-7 50 16</inkml:trace>
  <inkml:trace contextRef="#ctx0" brushRef="#br1" timeOffset="545854.3239">32898 16173 1862 0,'14'0'633'0,"3"-3"-416"15,17-3-212-15,3-1-22 16,8 1-10-16,1 2-3 15,3 5 21-15,2 3 8 16,-2 5-4-16,-2-2-16 16,-16 0-56-16,-9 1 496 15,-13-3-345-15</inkml:trace>
  <inkml:trace contextRef="#ctx0" brushRef="#br1" timeOffset="546031.8456">33168 16271 1901 0,'0'12'584'0,"0"7"-537"15,2 9-30-15,-4 20-23 16,-2 5-5-16,-8 10 4 16,-5 1 3-16,3-9-3 15,1-1-17-15,1-15 17 16</inkml:trace>
  <inkml:trace contextRef="#ctx0" brushRef="#br1" timeOffset="546323.6445">33445 16148 2238 0,'-3'3'602'16,"2"-2"-564"-16,-3 5-23 0,4 13-69 15,1 3-10 1,-2 21 2-16,2 8 21 0,6 10 34 16,-3 1 8-16,7-10 4 15,1-10 0-15,1-19 2 16,4-4 7-16,0-17 22 16,4-6 10-16,9-15 6 15,3-9-3-15,6-17-21 16,7-10-14-16,-2-7-27 15,2 0-30-15,-8 11 438 16,-33 8-320-16</inkml:trace>
  <inkml:trace contextRef="#ctx0" brushRef="#br1" timeOffset="555551.9838">30983 17681 1359 0,'-4'4'742'16,"0"-2"-553"-16,2-2-132 16,-2-2-22-16,-3-4-26 15,1-2-3-15,-4-3-3 16,3 0-1-16,-4 1 0 15,-2 3 1-15,-4 9-1 16,-1 4-1-16,0 14-1 16,1 8-3-16,0 12 1 15,5 1-1-15,3 3 3 16,2-7 0-16,7-9 0 16,0-9-1-16,5-11-4 15,3-5 1-15,3-10 1 0,0-6-2 16,4-10 5-16,0-7-1 15,2-7 0-15,-4 1-1 16,-3 7 2-16,-4 7 2 16,-3 11-2-16,-3 7 2 15,0 8 3-15,0 5 3 16,0 10-1-16,0 3-1 0,4 1-5 16,-3 2 1-16,0-3-13 15,-1-2-13-15,0-4-38 16,-2-5 104-16,2-4-44 15</inkml:trace>
  <inkml:trace contextRef="#ctx0" brushRef="#br1" timeOffset="555879.8759">31111 17580 1203 0,'-1'14'820'0,"-2"1"-455"15,6 8-319-15,7 10-24 16,-1 7-15-16,-1 11 1 16,-4 13-2-16,-5 6 0 15,-10 11 1-15,1 1-7 0,-1-8-35 16,2-6-31-16,4-25 42 16</inkml:trace>
  <inkml:trace contextRef="#ctx0" brushRef="#br1" timeOffset="556178.2066">31128 17637 1542 0,'-3'-11'708'0,"2"8"-543"16,2 4-88-16,2-1-37 15,5-1-16-15,1 1-17 16,7-1 0-16,5 2 3 0,-2 2-1 15,6 2-5-15,-3 0-4 16,0 4 0-16,1 0-6 16,-6 5-5-16,-2-3-3 15,-5 4 2-15,-4 0 1 16,-9 2 7-16,-3 0 4 16,-12 4 0-16,-6 1-1 15,-6 2-19-15,-3-1-8 16,-1-6-21-16,4-3-14 15,4-9 41-15</inkml:trace>
  <inkml:trace contextRef="#ctx0" brushRef="#br1" timeOffset="556452.0842">31383 17658 1679 0,'0'0'652'16,"0"2"-559"-16,1 3-68 16,2 7-10-16,-2 11-11 15,2 9 1-15,-3 13-1 16,-2 4 1-16,-3 5-4 16,-1 1 2-16,-2-5-7 0,3-4-7 15,1-12-26-15,1-9-19 16,2-14-68-16,1-3-247 15,2-16 211-15</inkml:trace>
  <inkml:trace contextRef="#ctx0" brushRef="#br1" timeOffset="556717.6617">31376 17575 1210 0,'8'-47'730'0,"3"14"-610"15,4 8-15-15,4 10-34 16,3 4-4-16,4 10-22 15,0-1-5-15,3 6-19 16,-2 6-10-16,-3 3-9 16,-6 2-2-16,-7 8 1 15,-6 0 1-15,-4 8 1 16,-1 1 5-16,-5 3 10 16,-8-1 1-16,-9-4 9 15,-5-3-2-15,-3-7-12 16,0 0-3-16,3-10-20 15,1-3-16-15,6-9-16 16,4-4-14-16,6-14-32 0,3-7-401 16,7-14 264-16</inkml:trace>
  <inkml:trace contextRef="#ctx0" brushRef="#br1" timeOffset="556941.177">31734 17198 1940 0,'2'17'592'0,"-2"11"-528"15,0-1-26-15,-6 16-30 16,1 7-6-16,3 5-2 16,-4 5 1-16,5-5 1 15,1-7-6-15,4-12-23 16,4-8-22-16,7-17-44 15,1-6-30-15,4-5 73 16</inkml:trace>
  <inkml:trace contextRef="#ctx0" brushRef="#br1" timeOffset="557253.9235">31819 17613 1175 0,'0'4'785'0,"0"-2"-553"15,7 3-103 1,2 2-88-16,5 1-16 0,6-3-16 0,-1-1-3 15,5-7 7-15,1-3-1 16,5-7 1-16,0-6-6 16,3-7-3-16,-2-5-1 15,-6-3-2-15,-7 0 3 16,-11 4 4-16,-7 2 5 16,-7 10 8-16,-1 1 3 0,-6 9 12 15,-4 7 6-15,-6 8-1 16,1 8-3-16,-2 15-12 15,3 6-11-15,5 5-5 16,0 1 0-16,11-1-6 16,5-1-2-16,8-3-3 15,7-2-1-15,12-11-19 16,7-9-27-16,24-15 31 16</inkml:trace>
  <inkml:trace contextRef="#ctx0" brushRef="#br1" timeOffset="557777.0127">32614 17509 1421 0,'0'-3'728'0,"2"1"-553"16,1 2-58-16,1 3-45 15,0 2-15-15,4 12-29 16,-2 8-7-16,2 18-19 0,-4 7-2 16,-4 14-1-16,1 5 0 15,-6 0-3-15,-3-4-4 16,2-14-10-16,-4-10-22 16,8-18-37-16,2-7-22 15,2-16 57-15</inkml:trace>
  <inkml:trace contextRef="#ctx0" brushRef="#br1" timeOffset="558054.5352">32638 17613 1430 0,'2'-29'713'0,"6"7"-562"16,-3 1-54-16,16 4-48 16,6-1-12-16,6 7-19 15,3 2-1-15,-4 9-9 16,-3 3-3-16,-2 4-4 15,3 8-1-15,-6 0 5 16,-6 1 0-16,-10-2 7 16,-6 2 5-16,-12-1 2 15,-7 4 7-15,-13-1-6 16,-2 2-1-16,0-3-14 16,-7-5-5-16,2-3-12 15,2-8-10-15,6-6-28 0,8-8-30 16,13-20 231-16,8-11-133 15</inkml:trace>
  <inkml:trace contextRef="#ctx0" brushRef="#br1" timeOffset="558415.6686">32951 17087 1940 0,'5'6'583'0,"2"1"-527"16,-1 3-36-16,-2 11-23 15,0 9-5-15,-4 22-1 16,-1 5 2-16,-7 10 7 16,0-4 3-16,3-12 1 15,-1-7 0-15,6-17-6 16,0-3-8-16,2-12-8 16,2-6 0-16,4-4 5 15,2-8 5-15,3-3 8 16,0-6 2-16,1-5 3 15,2-2 1-15,4-3-1 16,-1 3-1-16,4 7-2 16,-5 6-1-16,-2 8-1 15,2 3 2-15,-1 13 5 0,2 3 3 16,0 8 2-16,-8-1-1 16,-1-3-3-16,1-3-8 15,1-9-37-15,4-3-24 16,5-7 34-16</inkml:trace>
  <inkml:trace contextRef="#ctx0" brushRef="#br1" timeOffset="558656.1845">33421 17424 1433 0,'-6'-3'786'16,"6"0"-523"-16,0 0-162 16,-6-1-26-16,0 3-54 15,-14 2-16-15,-1 9-16 16,4 8-8-16,4 7 3 15,3 3-1-15,7 2 6 16,1-9 6-16,4-8-1 16,9-1 3-16,4-12 3 15,-2 5 3-15,-2-8-1 16,2-7-7-16,-1-8-26 16,-4-7-14-16,7-2-48 15,0-2-57-15,-12 4 87 16</inkml:trace>
  <inkml:trace contextRef="#ctx0" brushRef="#br1" timeOffset="560683.5997">30867 18288 1287 0,'-15'3'754'0,"0"2"-512"15,-6 4-204-15,1 2-24 16,3 0-10-16,2 1-5 0,0-3-3 16,1 2 4-16,3-3 0 15,3 1 1-15,7-1-1 16,1-2 0-16,8 2-4 15,4 1-1-15,6 3-4 16,6 2-1-16,2-2 0 16,-3-2 0-16,-3 0 2 15,-4-4 1-15,-10 1 7 16,-2 0-2-16,-8 4 4 16,-2 5 9-16,-10 1 5 15,-4 0 6-15,-5 1-3 16,1-4-6-16,1-2-9 15,5-3-4-15,8-6-10 16,2-1-7-16,8-3-14 0,8-3-21 16,9-9-43-16,6-7-21 15,10-6 0-15,2-4-4 16,4 3 46-16,-3 2 43 16,-9 7 49-16,-3 2 29 15,-10 7 58-15,-5 4-10 16,-8 3 19-16,1 1-1 15,-4 2-32-15,-2 1-18 0,1 3-36 16,-5 1-7-16,0 6-18 16,1 3-6-16,1 0-3 15,2 2-5-15,3-2-1 16,1-4 2-16,2-4-4 16,3-2 2-16,5-6-4 15,-1-6 1-15,8-8 0 16,4-8-1-16,3-9 3 15,4-5-3-15,-7-1 7 16,-4 4-1-16,-9 15 7 16,-3 6 6-16,0 15 18 15,-4 6 3-15,-2 13 3 16,4 6-3-16,-5 9-17 16,2 3-1-16,2-9 1 15,-4-4-12-15,5-12-28 16,0-11-22-16,4-7-86 0,4-8-269 15,2-9 240-15</inkml:trace>
  <inkml:trace contextRef="#ctx0" brushRef="#br1" timeOffset="561135.1143">31257 18340 725 0,'0'19'780'0,"-1"4"-182"0,1 5-456 15,-3-4-60-15,3-1-60 16,2-5-10-16,-2-9-21 15,5-2-10-15,-1-6-20 16,0-4-17-16,2-4 5 16,1-4 7-16,-1-6 22 15,2 0 10-15,0-6 10 16,1-1 2-16,3-2 2 16,-3 4 1-16,-2 11 1 15,-2 7 5-15,-2 10 25 16,-2 3 10-16,1 9 18 15,-2-2-5-15,0 1-23 16,3 0-10-16,-3-8-15 16,4-1-6-16,1-8-13 15,0-6-12 1,-2 4-16-16,0 1-12 0,11-20 1 0,0-3 9 16,2-5 22-16,-4 8 9 15,-3 10 9-15,-1 3 2 16,-2 8 7-16,1 2 7 15,-3 6 8-15,1-1 3 16,2 1-11-16,-3-3-3 16,2-1-13-16,1-4-5 15,2-5-19-15,4-2-11 16,2-6-57-16,5 1-64 0,-2-1 97 16</inkml:trace>
  <inkml:trace contextRef="#ctx0" brushRef="#br1" timeOffset="561580.0877">31864 18190 1231 0,'-11'-1'792'0,"-1"-2"-514"16,-2 2-209-16,-2-3-37 16,-3-1-32-16,6 5-13 31,6 0-12-31,2 1-3 0,-12 6 7 0,-3 3 0 15,10 6 12-15,10-3 7 0,5 0-4 16,8-1-1-16,7-3-4 16,2-3-5-16,2 0-4 15,-2-1 2-15,-7 1 5 16,-1 1 2-16,-11 3 13 16,-3 1 11-16,-6 2 18 15,-6 2 10-15,-5-4 3 16,-2 2-14-16,0-5-23 15,4-6-13-15,5 1-34 16,4-3-49-16,7-5 53 16</inkml:trace>
  <inkml:trace contextRef="#ctx0" brushRef="#br1" timeOffset="562573.4149">31966 18233 1144 0,'0'-1'770'15,"0"5"-594"-15,-3 2-34 16,-2 9-66-16,1 2-31 16,0 1-20-16,1-1-8 15,3-1-12-15,0-3-8 16,3-3-12-16,2 1-9 16,2-7 0-16,-1-3-3 0,3-2 12 15,3-2 6-15,2-5 3 16,2-2 1-16,2-7-15 15,-1-4-13-15,-2-1-36 16,-6 1-12-16,-3 5 8 16,-2 8 17-16,-4 8 77 15,2 7 28-15,-1 4 31 16,-1 5 6-16,0 4-28 16,4 1-15-16,-1-2-26 15,3-3-10-15,2-7-20 16,-4-2-16-16,1-7-51 15,-2-6-43-15,7-1-46 16,3-8-166-16,0 0-1 16,0-4 80-16,2 0 108 15,-9-1 100-15,5 7 119 0,-2 2 63 16,-5 9 169-16,0 2 67 16,-3 9-71-16,0 3-106 15,-2 5-99-15,2 0-34 16,2 0-40-16,0-3-13 15,2-5-12-15,-5-2-9 16,0-6-6-16,0 0-2 16,0-2 7-16,4-2 10 0,5-2 3 15,1-3 2-15,6-2 2 16,4-2-2-16,-2-2-4 16,3 1-8-16,-2 5-12 15,-3 3-1-15,1 5 6 16,-5 5 10-16,3 1 31 15,5 6 14-15,2 0 8 16,2-7-2-16,5-1-17 16,1-5-17-16,-2-8-5 15,0-7 0-15,-6-6-1 16,-2 0-1-16,-10 1 6 16,-1 2 3-16,-6 10 19 15,-6 1 9-15,-7 8 4 16,-6 3-4-16,-5 10-15 15,0 3-10-15,3 2-11 0,2 4-10 16,7-11-14-16,4-1-1 16,6-7 0-16,3-5 4 15,8-3 12-15,1-1 3 16,1-2 5-16,1 0 4 16,-5 0-2-16,2 2 1 15,0 6-3-15,1 4-1 16,-2 11-4-16,1 9-1 0,7 15-7 15,3 9-3-15,3 12-2 16,3 2 3-16,-8-3 8 16,-7-6 2-16,-5-11 5 15,-6-7 0-15,0-13 4 16,-1-3 4-16,-6-9 6 16,-8-2 1-16,-15-1-3 15,-11-6-8-15,-9-12-15 16,-5 0-7-16,1-15-14 15,10-4-9-15,11-4 44 16,9-4-10-16</inkml:trace>
  <inkml:trace contextRef="#ctx0" brushRef="#br1" timeOffset="563889.294">33132 18229 1617 0,'0'0'642'16,"-1"0"-581"-16,1 0-47 15,0 0-5-15,-1 0 13 0,-1 0 13 16,0 3 10-16,-1 2-1 16,-3 7-17-16,-1 1-13 15,1 4-14-15,-1 3-3 16,-1-2-6-16,3-2 0 15,1-5 1-15,-1-3 1 16,5-4 3-16,0-3 3 16,1-1 2-16,-1 0 1 15,0-2 1-15,0-1 1 0,0-1-2 16,0 0 0-16,0 4-1 16,-1-1 0-16,1 1-1 15,0 0 3-15,-1 0-2 16,2 4 6-16,-1 5 0 15,0 5 1-15,2 10-5 16,1 6-2-16,1 5-5 16,1 3-6-16,-2 0-20 15,-2-5-7-15,-1-11-19 16,0-6-12-16,1-12-54 16,1-4-103-16,0-11 151 15</inkml:trace>
  <inkml:trace contextRef="#ctx0" brushRef="#br1" timeOffset="564173.7577">33091 18152 1856 0,'-3'15'620'16,"2"-6"-504"-16,2-3-48 15,5 0-74-15,5-3-10 16,9 0-2-16,3 0 4 15,3-1 15-15,2 4 4 0,0 0-3 16,0-2 2-16,-10 3-4 16,-9-2 0-16,-10 0-3 15,-8 5 3-15,-7 5 1 16,-2-2 3-16,-12 5 0 16,-3-3-4-16,2-4-21 15,1-5-20-15,5-6-38 16,3-10-25-16,5-13 63 15</inkml:trace>
  <inkml:trace contextRef="#ctx0" brushRef="#br1" timeOffset="564386.051">33263 18022 1723 0,'9'4'639'16,"2"-1"-555"-16,-7 0-32 15,1 6-49-15,1 4-4 16,1 11-8-16,5 8 1 16,-2 6 2-16,1 2 5 15,-4-3-8-15,-1-5-15 16,-6-14-34-16,-3-4-30 16,8-12 45-16</inkml:trace>
  <inkml:trace contextRef="#ctx0" brushRef="#br1" timeOffset="564794.7364">33428 18229 1222 0,'4'6'756'0,"-3"-6"-598"15,-6 1-55-15,5 0-83 16,0-1-14-16,0 1-4 16,-3-1-2-16,3 0 9 15,-9 0 3-15,17 2 5 16,-6 2-4-16,0 1-5 15,4 0-7-15,-14 4-4 16,10-2-5-16,-2-1-3 16,1 1-2-16,3-4 4 15,-12-1 0-15,8-2 3 0,0 0 1 16,0-2 0-16,4-4 3 16,-3-3 2-16,4 0 5 15,1-3 4-15,2 2-2 16,-1 3 3-16,0 1-3 15,1 4 7-15,0 4 3 16,-4 3 5-16,-1 4-2 16,-1 0-5-16,0 3-10 0,4-2-8 15,-1 1-14-15,7-7-15 16,1-3-15-16,4-3-27 16,2-8-13-16,5 0-6 15,-3-4-14-15,-6-6-383 16,-2 0 334-16</inkml:trace>
  <inkml:trace contextRef="#ctx0" brushRef="#br1" timeOffset="570767.1929">30826 13084 1409 0,'3'-14'681'0,"1"1"-606"0,1 9-42 15,-1 4-17-15,2 6-14 16,5 6 1-16,-2 5-3 15,3 8 0-15,-4 11 0 16,-2 7 2-16,1 12-2 16,-2 0 2-16,1 1-2 15,-2-5 0-15,0-9-15 16,-1-5-12-16,0-15-42 16,-1-6 58-16,2-14-9 15</inkml:trace>
  <inkml:trace contextRef="#ctx0" brushRef="#br1" timeOffset="571866.4837">30804 13097 389 0,'12'-12'327'0,"-3"1"-35"15,-1 1 59-15,-6 1-18 16,-2 0-91-16,-4-1-107 16,-2 1-25-16,-6-1-50 0,-1 1-14 15,-1 5-24-15,-5-2-9 16,1 4-11-16,-1 2 2 15,-4 2-4-15,0 3 1 16,-2 8-1-16,-1 1 0 16,5 13 0-16,3 5 2 15,7 7-2-15,5 6 0 16,8-5 1-16,1-7-1 0,13-8 1 16,-2-11 2-16,6-10 3 15,4-4 7-15,-5-10 8 16,4-6-2-16,-5-9-3 15,-1-4-9-15,-3-1-4 16,-7 0-2-16,-4 4 1 16,-2 5-2-16,-1 8 1 15,0 7 1-15,0 6 0 16,0 2-1-16,2 5 0 16,0 2 2-16,5 9-2 15,-1 3 0-15,2 5 2 16,-3 2-2-16,-1-2 1 15,0-4-2-15,-4-2 0 16,2-5 0-16,-1-7 0 16,1 0-6-16,2-7-18 15,3-1-15-15,3-4-134 0,3-5 113 16</inkml:trace>
  <inkml:trace contextRef="#ctx0" brushRef="#br1" timeOffset="572304.6583">30856 13110 1328 0,'-2'-16'742'0,"2"3"-529"0,0 6-147 15,1 9-35-15,3 7-20 16,0 15-10-16,1 9-1 16,-2 16 0-16,1 10 1 15,-3 8 1-15,2-2-1 16,-2-2 0-16,-1-5-1 16,1-4-1-16,-1-3-17 15,0-12-29-15,0-9-34 16,0-19-84-16,3-13-272 0,2-22 254 15</inkml:trace>
  <inkml:trace contextRef="#ctx0" brushRef="#br1" timeOffset="572581.6236">30839 13151 1290 0,'-10'-20'744'0,"6"6"-579"15,3 2-57-15,3 4-67 16,3 3-22-16,6 0-15 15,1-1 0-15,7 2-3 16,6 4 2-16,3 7-2 16,3 5 2-16,2 9-3 15,-1 4 1-15,-4 2-1 16,-9-2 0-16,-7-3 0 0,-5-6 0 16,-10-5 0-16,-4 2 0 15,-8-2-2-15,-9-2-1 16,-7-5 2-16,-2-3-3 15,-1-6-19-15,3-4-15 16,5-5 129-16,4-6-80 16</inkml:trace>
  <inkml:trace contextRef="#ctx0" brushRef="#br1" timeOffset="572811.4314">31069 13017 1549 0,'15'-1'643'16,"-2"15"-588"-16,5 13-37 0,-1 17-16 16,1 12-2-16,-6 10 1 15,1 1-1-15,-5-1 2 16,-2-5 0-16,2-9 0 16,-5-7 0-16,1-11-1 15,-11-8-2-15,-1-14-19 16,-1-7-8-16,-1-10-24 15,5-10-43-15,-6-12 64 0</inkml:trace>
  <inkml:trace contextRef="#ctx0" brushRef="#br1" timeOffset="573064.313">31065 13087 1044 0,'-4'-26'821'0,"10"7"-548"15,0 11-186-15,1 2-35 16,3 8-35-16,5 0-12 15,5 4-1-15,4 2-2 0,9 7-2 16,-1 4 2-16,0 3-1 16,0 3-1-16,-8-5 0 15,-3-3 0-15,-6-6 0 16,-4-1 0-16,-7-4 0 16,-4 1 0-16,-12 1-3 15,-4-1-3-15,-11 3 1 16,-2-4 5-16,-5-3-29 15,4-2-35-15,5-8 41 16</inkml:trace>
  <inkml:trace contextRef="#ctx0" brushRef="#br1" timeOffset="573420.1028">31294 13158 1340 0,'24'3'665'0,"4"-3"-630"0,2 1-19 16,0-1-11-16,-4-7-1 16,-2-5-2-16,0 0 0 15,-7-5 3-15,-2-1 1 16,-6-3-3-16,0-4 3 16,-6 2-3-16,-3 2 1 0,-4 2-1 15,-8 8 1 1,-3 8 0-16,-4 3 1 0,-5 10 1 15,-1 9-1-15,0 9 1 16,1 6-3-16,10 6 3 16,5-2-3-16,9-3 3 15,6-1-1-15,6-11 2 16,4-2 6-16,5-16 2 16,2-1 1-16,3-10-7 15,3-3-3-15,-3-2 474 16,0-7-363-16</inkml:trace>
  <inkml:trace contextRef="#ctx0" brushRef="#br1" timeOffset="574878.3725">31333 12697 1040 0,'0'-14'708'0,"2"6"-569"16,-1 4-74-16,-1 4-30 15,2 5-21-15,4 8-12 0,1 8 0 16,4 16 3-1,1 5-1-15,1 11 3 0,1 3-1 16,-2 5-1-16,0 0 1 16,1-2-3-16,-4-2-3 15,-1-1 2-15,0-1-2 16,-5-5-120-16,0-6 91 16</inkml:trace>
  <inkml:trace contextRef="#ctx0" brushRef="#br1" timeOffset="576595.3647">31980 12944 1024 0,'-20'29'627'0,"7"-7"-770"16,2-1-87-16,-3-4 137 15</inkml:trace>
  <inkml:trace contextRef="#ctx0" brushRef="#br1" timeOffset="577976.912">32296 12960 1896 0,'-4'0'587'0,"0"-3"-538"16,-2 2-19-16,-5 0-8 15,-6 1-17-15,-1 1-2 16,-2 4-3-16,2 2 1 16,2 4-1-16,2 1 0 15,1-1 0-15,4 0-3 0,10 1 0 16,4 3-3-16,10 2 1 15,-1-2 0-15,6-2 3 16,2-1-2-16,3-5 4 16,1-1-2-16,-4 2 2 15,-5 0 0-15,-6-2 2 16,-2 1-2-16,-8-4 1 16,2 0 0-16,-6 1-1 15,-5 4 2-15,-6-1-1 16,-8 1-1-16,-6 5 0 15,-1-3 0-15,-7 3 0 16,4-2-5-16,2-6-33 16,2-1-16-16,13-6 133 15,7-1-79-15</inkml:trace>
  <inkml:trace contextRef="#ctx0" brushRef="#br1" timeOffset="578365.6792">32509 12936 1667 0,'7'-9'632'0,"-1"3"-589"0,-3 0-27 15,-3 1-3-15,-7 5-10 16,-1 5-1-16,-3 7 4 16,-2 7 1-16,0 5-3 15,-1 5 0-15,1 0-1 16,3 0-1-16,2-2 0 15,2-7-1-15,6-7-1 16,0-3 0-16,5-6-3 16,3-4 1-16,2-3-1 15,1-4 3-15,0-8-4 16,0 0-10-16,-3-6-5 16,1 1-1-16,-3 3 7 15,-2 4 7-15,-2 8 6 16,0 3-4-16,-1 5 0 0,1 5-1 15,-1 5 4-15,0 3 2 16,1 2 3-16,0-5-1 16,2-5-24-16,1-3-25 15,-1-4-351-15,2-1 216 16</inkml:trace>
  <inkml:trace contextRef="#ctx0" brushRef="#br1" timeOffset="578870.7862">32654 12952 721 0,'4'-3'765'0,"-3"5"-121"16,-1 2-511-16,-1 5-81 15,-3 8-25-15,-1 4-17 16,-3 5-4-16,0-1-4 16,3-2 0-16,1-5-11 15,3-4-10-15,1-5-16 16,0-5-19-16,0-6-4 15,2 0 12-15,6-7 21 16,0-1 10-16,3-5 21 16,-2-2-1-16,-4-3 6 15,1 2 0-15,2 7 11 16,-5 2 3-16,0 9 2 16,-3 0-7-16,-3 2-12 15,3-2-5-15,0 5-3 0,4 4 0 16,5 1 6-16,-3 5-6 15,1-7 0-15,-2-3-4 16,3-3-7-16,5 0 2 16,2-2 0-16,-2-5 0 15,2-7 4-15,-2-1-5 0,0-8 9 16,0 1-5-16,-2 2 6 16,1-3 4-16,1 7-2 15,-1 2 3-15,-1 8-1 16,-3 4 3-16,-3 10-2 15,1 2 5-15,-1 5-5 16,0 3 0-16,0-3-3 16,2-2 0-16,-2-3-9 15,2-5-13-15,-1 1-216 16,-1-5 168-16</inkml:trace>
  <inkml:trace contextRef="#ctx0" brushRef="#br1" timeOffset="579250.0805">33097 12834 1387 0,'-3'0'694'15,"-6"2"-601"-15,-2 3-22 16,-5 0-42-16,-2 6-13 15,-1 4-12-15,4 2-1 16,2 0-1-16,5-2 0 0,6-6-2 16,4 0 0-16,7 0-2 15,1-1-1-15,5 0 3 16,0-2 0-16,4 1 1 16,0 3 1-16,0 2 0 15,-1-1-2-15,-6-2 4 16,-3-1-4-16,-4-1 0 15,-4 4 0-15,-6 1 2 16,-4-1 1-16,-7 5-3 16,-2-2 2-16,-4-1-1 15,-2 2-4-15,3-5-30 16,2-3-25-16,2-5 37 16</inkml:trace>
  <inkml:trace contextRef="#ctx0" brushRef="#br1" timeOffset="579652.4723">33208 12913 1754 0,'7'4'604'16,"-1"5"-566"-16,-2 4-18 15,-6 4-14-15,0 3-3 0,-2 6-1 16,-6 0 0-16,5 3-2 15,-1-3 3-15,5-7-4 16,2-3-2-16,1-7-5 16,2-4-3-16,0-5-3 15,7-5-2-15,2-4 4 16,6-3 3-16,-1-2 7 16,-4-2 1-16,2 1-2 15,-7-5-1-15,2 7-2 16,-6 0-2-16,-8 8 1 15,3 2 0-15,2 2-3 16,4-1-1-16,-1 4-1 16,-1 2 2-16,-2 6 5 15,-2 4 3-15,0-1 0 16,0 2-7-16,-4-6-27 16,-2-1-24-16,8-2-245 0,-2-2 163 15</inkml:trace>
  <inkml:trace contextRef="#ctx0" brushRef="#br1" timeOffset="580355.1709">33471 12919 1465 0,'0'2'707'0,"0"4"-574"16,-2-1-50-16,2 7-53 15,-1 1-16-15,-4 6-12 16,9-2 0-16,-8 2-2 15,0 1-3-15,-1-6-19 16,-7 3-2-16,7-8-7 16,3-1 2-16,2-4 12 15,0-5 1-15,4-5 10 16,4 0 1-16,1-4 10 16,4-2-3-16,-1-1 0 15,-1-2 0-15,-6 5-2 16,0 3 2-16,-2 5-2 15,1 4-2-15,0 0-2 16,1 5 1-16,0 8 3 0,0-1 0 16,2 7 0-16,1-5 0 15,3-6-2-15,4-1 0 16,6-9-2-16,0 0 2 16,-1-7 6-16,-3-4-2 15,-6-1 9-15,-1-2 7 16,-2-2 3-16,1 2-1 15,-6 2 0-15,-3 3-6 0,-5 2-9 16,-3 1-1-16,0 1-5 16,-1 1-2-16,2 5 0 15,-3 2 3-15,5-1 3 16,-1 2 0-16,4-2-2 16,3-2-1-16,2 0-3 15,1-4 2-15,1-2-2 16,1 0 3-16,2-1 0 15,-2 2 0-15,1 5 3 16,-3 4-3-16,2 5-3 16,0 6-1-16,1 12 2 15,2 8-1-15,5 15 3 16,-1 5 0-16,2 5 0 16,-8 1 0-16,-5-1 0 15,13-1 0-15,-19-4 0 16,7-5 2-16,-11-10 0 0,-17-4-1 15,11-13 9-15,-11-5-3 16,-1-15-4-16,-5-7-12 16,-10-13-48-16,2-8-41 15,-5-6 55-15</inkml:trace>
  <inkml:trace contextRef="#ctx0" brushRef="#br1" timeOffset="580756.83">32275 13348 1983 0,'-5'-1'616'16,"6"1"-523"-16,-1 0-18 0,-5 6-47 15,-4 2-21-15,-21 17-71 16,-11 8-8-16,-29 11 34 16</inkml:trace>
  <inkml:trace contextRef="#ctx0" brushRef="#br1" timeOffset="591903.2722">30270 18224 1729 0,'-13'-18'623'0,"6"2"-566"16,2 0-17-16,5 3-25 16,-1-4-7-16,1-1-6 15,1 1 1-15,0 1 6 16,-1 2 6-16,1 1 19 0,-1 1 7 16,-2-5-1-16,2 3-4 15,-1-4-16-15,-2-5-4 16,-1-4 0-16,0-6 2 15,0-12 2-15,-1-4 0 16,0-7 3-16,-2-4 3 16,1-5 2-16,-1-5-2 15,1-3-6-15,-4 0-1 0,1 0-10 16,-1-3-1-16,-1-5-4 16,1-8-2-16,5-9-1 15,2 0-1-15,3-2 1 16,11 2-1-16,3-4 0 15,4 0 0-15,4 0-1 16,-2 1-1-16,-2 7 2 16,-2 1-1-16,-2 5 0 15,-1-3 2-15,2 4-1 16,-1-5 0-16,2 0 0 16,1 0-1-16,5-1 0 15,3 7-1-15,6 1-1 16,6 7 2-16,9 2-2 15,2 3-1-15,12-2 1 16,3 1-1-16,1 0 1 0,0 2-1 16,-2 9 2-16,5 2 0 15,11 11-2-15,3 0 4 16,6 6-9-16,-2 1-3 16,-6-2-1-16,4 5-2 15,-2-1 8-15,6 7 5 16,9 6 0-16,-1 0 2 15,0 14-1-15,-2 2-2 0,-3 9 1 16,-1 2-1-16,0 5 0 16,-1 2 1-16,-9 2 0 15,1 3 0-15,2-2 1 16,3 3-1-16,-8-1 2 16,0 1 0-16,-2 5 0 15,-9-2-1-15,9 3 0 16,1 0-2-16,6 4 1 15,-8 1 1-15,-2 1-1 16,-12-3 0-16,-18-5 2 16,4-3-1-16,-5-5 1 15,2 4 1-15,-2 2 0 16,-1-1-1-16,9 8-1 16,-2 1-2-16,0-1 0 15,-1 5-2-15,-21 0-4 16</inkml:trace>
  <inkml:trace contextRef="#ctx0" brushRef="#br1" timeOffset="593544.3348">29987 17506 1101 0,'6'1'687'16,"5"4"-597"-16,2 9-50 15,3 14-6-15,1 8 12 16,0 18-3-16,7 5 10 15,-3 14 7-15,3 9-15 16,1 19-16-16,-3 6-7 0,5 3-13 16,0-3-7-16,2-20 4 15,2-11-3 1,0-14-1-16,-1-9 3 0,1-3-1 16,-3-4 2-16,1-3-5 15,1-3 5-15,4-4-6 16,3 0 2-16,3-7-2 15,7 1 9-15,3-5 8 16,2-2 4-16,6-2 9 16,-1-4-8-16,10-4-8 15,7-2-3-15,11 0-8 16,7 0 1-16,-2 1-2 16,2 2-2-16,4-4 3 15,2 2-3-15,12-3-8 16,1-3-20-16,-9 0 19 15</inkml:trace>
  <inkml:trace contextRef="#ctx0" brushRef="#br1" timeOffset="598900.9575">16582 9454 1012 0,'13'-22'648'0,"5"3"-582"16,1-1-144-16,-1 4-12 16,-4 6-3-16,-3 1 27 0,-2 3 85 15,-1 2 12-15,-1 2-3 16,1 2 0-16,1 1-19 16,-2-1 4-16,1 4 27 15,4-3 16-15,2 1 19 16,4 0 6-16,10 1-22 15,2 1-26-15,10 0-15 16,1-3-4-16,7-1-8 16,2-1-1-16,3-3 1 15,3-1-1-15,5 1 6 16,0-2 2-16,2 6 9 16,3 0 1-16,11 3-3 15,2 4-2-15,4-5-1 16,-2 0 4-16,-5-8 16 15,7 0 5-15,-5 1-8 16,-2 1-1-16,-7 4-17 0,-12-2-3 16,-8 4-6-16,-2 0-3 15,-9 1-1-15,-2-1-3 16,-6 0 2-16,-5 0-2 16,-8-2 6-16,-4 2-10 15,-17-5 4-15</inkml:trace>
  <inkml:trace contextRef="#ctx0" brushRef="#br1" timeOffset="606544.1094">22022 15284 2483 0,'4'0'0'0,"11"0"4"15,3 3-2-15,10-3-1 16,5 1-1-16,9 1 0 16,7 3 0-16,11 1 0 15,4 1 0-15,2 1 0 16,5-4 1-16,-1-2 0 15,5-2-1-15,6-2 3 16,0-1-3-16,12 3 0 16,3 0 1-16,2 4 1 0,4-3-1 15,4 3 0-15,-3 1-1 16,-2-2 0-16,-3 2 0 16,-9-4 1-16,-3 2-1 15,2-3 0-15,0 0 2 16,13-1-2-16,4-2 1 15,3 3 2-15,3-5-3 16,-10 2 1-16,-2 2 0 0,-9 0 1 16,-5 1 0-16,-9 1-1 15,-7-1 1-15,-6 0-2 16,-7 0 1-16,-8 3-1 16,-1 1 0-16,-9 1 0 15,-1 1-9-15,-14 1 583 16,-2-1-448-16</inkml:trace>
  <inkml:trace contextRef="#ctx0" brushRef="#br1" timeOffset="608932.3212">20413 13340 1468 0,'-2'-6'739'16,"-3"-6"-540"-16,0-1-87 0,-4 1-54 15,-4-4-18-15,-8 2-24 16,0 3-11-16,-14 6-5 15,-3 4-4-15,-11 11 4 16,-3 6-1-16,1 9 2 16,3-2 4-16,14 1-6 15,6-3-2-15,12-7-3 16,5 1-2-16,11-1-2 16,5 2 2-16,14 3 0 15,4 2 1-15,11 4 3 16,0-4 1-16,-4-2 3 15,1 0-1-15,-10-4 1 16,-6 0 1-16,-6-2 2 16,-7-1-1-16,-3-3 1 15,1 0-1-15,-12 0 2 16,-3 3-2-16,-9-2-1 0,-7 2 0 16,-6 0-1-16,1 0 0 15,7-1-5-15,3-3-12 16,14-4-43-16,3-3-25 15,8-15 49-15</inkml:trace>
  <inkml:trace contextRef="#ctx0" brushRef="#br1" timeOffset="609216.258">20426 12865 1297 0,'2'-7'748'0,"1"-5"-516"16,2 2-204-16,3 10-36 15,-1 4-2-15,3 23 0 16,-1 11 1-16,-1 27 15 16,0 19 3-16,1 27 7 15,2 7-5-15,-2 2-4 16,1-4-2-16,-3-13-3 15,-2-7 0-15,-1-19-2 16,-2-11 1-16,1-26-29 0,-2-12-533 16,-1-25 350-16</inkml:trace>
  <inkml:trace contextRef="#ctx0" brushRef="#br1" timeOffset="609424.3824">20789 13391 2143 0,'4'1'612'0,"-3"2"-518"16,5 1-97-16,8 12-74 15,-1 4 1-15,0 17 7 16,-5 4 21-16,-3 7 48 16,-4 0 0-16,3-5 0 15,2-3 7-15,1-17-34 16,1-3-28-16,0-18 37 15</inkml:trace>
  <inkml:trace contextRef="#ctx0" brushRef="#br1" timeOffset="609568.9967">20968 13059 2214 0,'1'2'582'16,"9"4"-592"-16,0 4-67 15,3 11-29-15,-1 7 50 16</inkml:trace>
  <inkml:trace contextRef="#ctx0" brushRef="#br1" timeOffset="609827.3298">21351 13264 1225 0,'8'-5'769'0,"-8"4"-540"16,0-1-81-16,-7 2-72 15,-3 2-22-15,-12 6-41 16,-11 3-4-16,-8 9 0 16,0 6-1-16,1 5 0 15,8 3 1-15,9 4-4 16,9 0 2-16,11-2 0 16,3-5 5-16,15-2-2 15,4-1-1-15,13-4-1 16,0-2-5-16,8-2-16 15,-2-7-22-15,-4-8-45 16,1-5 277-16,0-17-166 16</inkml:trace>
  <inkml:trace contextRef="#ctx0" brushRef="#br1" timeOffset="610167.1995">21482 13468 1932 0,'6'5'582'15,"7"5"-527"-15,3 0-40 16,2 0-9-16,3-2 0 16,-1-2-5-16,-1-5 0 15,-2-4 12-15,0-1 5 0,-4-9 7 16,0-4-1-16,-5-9-4 16,-4-4-3-16,-7-7-3 15,-6 0 2-15,-6 7-4 16,-5 2-4-16,-7 14-1 15,-2 7-2-15,-1 11 2 16,2 12 1-16,7 9-2 16,6 6-2-16,8 13-3 15,7 6 2-15,13 2 0 16,7 3 0-16,13-6-1 16,6-5 0-16,12-5-1 15,1-6-30-15,5-10 114 16,14-19-72-16</inkml:trace>
  <inkml:trace contextRef="#ctx0" brushRef="#br1" timeOffset="654027.5311">959 10326 287 0,'-18'-3'44'15,"-6"2"-37"-15</inkml:trace>
  <inkml:trace contextRef="#ctx0" brushRef="#br1" timeOffset="654428.0357">827 10132 1580 0,'11'-20'685'16,"2"3"-510"-16,6 3-169 15,1 5-5-15,1 9-8 16,1 3-6-16,-1 11 1 16,-2 7 2-16,1 12 10 15,-2 7 2-15,-2 10 0 16,0 4 0-16,-7 2 1 16,-1-4-2-16,-2-1 0 0,-2-3 1 15,-1-8-1-15,-3-4 0 16,0-15 1-16,-3-9-1 15,2-11 7-15,-2-6 4 16,2-13 5-16,-2-9 1 16,2-14-1-16,1-4 0 15,1-8-2-15,3 10-2 16,4 3-5-16,1 0-4 0,8 8-4 16,3-3 0-16,7 9-14 15,1 9-16-15,2 11-36 16,0 3 371-16,-3 11-241 15</inkml:trace>
  <inkml:trace contextRef="#ctx0" brushRef="#br1" timeOffset="654755.8235">1453 10288 1822 0,'-1'-1'583'0,"-5"-3"-538"16,-1 0-33-16,-7 1-33 15,-1 4-6-15,-6 10-3 16,0 2-1-16,4 8 27 16,3 2 4-16,7 2 2 0,4 0-1 15,7-1-1-15,4-4 0 16,5-3 0-16,3-3 4 16,2-7 10-16,2-5 5 15,1-6 14-15,-2-7-2 16,4-4-7-16,-1-5-5 15,-5-2-6-15,-3-2-5 16,-6-1-4-16,-5 3 1 16,-5 0-4-16,-2 1 1 0,-5 0-14 15,-1 4-14-15,-3 7-23 16,-3 5-19-16,0 10 45 16</inkml:trace>
  <inkml:trace contextRef="#ctx0" brushRef="#br1" timeOffset="655217.6346">1777 9686 1076 0,'-4'0'811'15,"1"1"-495"-15,0 11-269 16,-1 6-25-16,2 22-17 16,-4 11-5-16,2 25 8 15,3 14 1-15,-2 11 2 16,3 2-3-16,3-2-4 15,-2-7 0-15,4-16-4 16,2-8 0-16,-2-22-38 16,1-10 164-16,1-25-103 15</inkml:trace>
  <inkml:trace contextRef="#ctx0" brushRef="#br1" timeOffset="655486.8277">2036 9601 2176 0,'0'9'570'16,"-2"21"-570"-16,2 14-6 0,-6 36-24 16,-2 11 4-16,4 21 2 15,0-3 1-15,4-8 27 16,4-6-8-16,7-11-27 15,0-6-12-15,4-10-29 16,0-8 3-16,5-11-1 16,2-10-10-16,-2-18-27 15,5-8-310-15,3-17 252 16</inkml:trace>
  <inkml:trace contextRef="#ctx0" brushRef="#br1" timeOffset="656397.1233">2313 10147 1474 0,'-8'-9'696'0,"4"0"-546"0,1 5-122 16,1 1-9-16,-5 6-15 15,2 7-4-15,-2 15 3 16,0 6-1-16,5 14 1 16,-2-1 1-16,3 4-2 15,2-1 1-15,8-6 0 16,3-3 2-16,7-12 8 16,1-8 9-16,0-7 11 15,4-7 6-15,-2-11 7 16,0-5-1-16,0-11-10 15,-1-5-6-15,-3-4-15 16,-2-1-6-16,-2 0-2 16,-3 1-3-16,-3 2 3 15,0 0 0-15,-5 4 1 16,1-1-1-16,-4 6 2 16,-1 6-2-16,-2 4 5 0,-3 5 1 15,-1 6-3-15,0 2-2 16,0 8-3-16,-1 0-3 15,3 10 0-15,0 3-1 16,1 11 0-16,0 4 0 16,5 4-1-16,2 0 0 15,3-7-5-15,3-1-20 0,1-9-38 16,-3-6-18-16,4-4-51 16,-3-10-51-16,2-12 113 15</inkml:trace>
  <inkml:trace contextRef="#ctx0" brushRef="#br1" timeOffset="656661.4391">2746 10170 1005 0,'-1'-19'893'15,"-3"-1"-359"-15,4 10-507 16,0 3-22-16,-5 15-9 15,1 12-3-15,1 23 0 16,-3 14 4-16,9 22 3 16,-2 2 3-16,-1 7 1 15,12-1 0-15,-7-14-2 0,-3-3 1 16,5-20-3-16,-4-9-6 16,1-14-27-16,3-7-12 15,-4-13-320-15,-3-7 253 16</inkml:trace>
  <inkml:trace contextRef="#ctx0" brushRef="#br1" timeOffset="656918.8983">2703 10065 1862 0,'2'-36'628'0,"15"1"-457"15,1 2-120-15,3 8-50 16,10 10-4-16,-2 11-11 15,1 5-1-15,-3 12 1 16,0 8 4-16,-3 8 5 16,-3-3 1-16,-9 1 1 15,-4-2 0-15,-9-1 3 16,-9 6-1-16,-16 1-1 16,-8 4 2-16,-18 5 6 15,-11-1-18-15,-18 7-52 16,-1 2-23-16,1 7 41 0</inkml:trace>
  <inkml:trace contextRef="#ctx0" brushRef="#br1" timeOffset="658789.8533">5788 11571 1914 0,'7'0'578'0,"2"0"-513"0,9 14-91 16,0 10-14-16,-1 15-6 15,0 3-2-15,-1-3 27 16,-3-2 15-16,0-14 7 16,-1-2 1-16,-3-8-1 15,3-4 0-15,-2-5-1 16,-2-4 0-16,1-6-1 16,-9-7-3-16,4-10-19 15,1-5-6-15,3-6-8 16,9 0 1-16,3 8 27 15,-1 9 7-15,-2 7 6 16,-1 5 1-16,-1 7-1 16,0 5 3-16,2 10 4 15,-1 10 1-15,0 5-1 0,-2 1 0 16,3 0-5-16,-1-5-6 16,-1-9 2-16,1-5-1 15,-2-9 1-15,-2-5-2 16,0-2 2-16,1-8 1 15,5-7-3-15,4-5 0 16,5-8 0-16,1-5-7 16,1 0-2-16,0 1 0 15,-2 11 2-15,-2 8 5 0,0 11 2 16,0 4 2-16,5 9 3 16,0 8 4-16,2 5-1 15,2 4 0-15,-4-1-5 16,3-7-1-16,-2-5-2 15,3-6 0-15,2-8 0 16,2-6 0-16,3-15 0 16,1 1 2-16,7-12-2 15,-4 2 1-15,-5 2-1 16,0 1 0-16,-6 8-3 16,1 4 0-16,1 15-7 15,-5 4 1-15,-4 17 5 16,-2 7 0-16,-3 3 6 15,3 4 2-15,0-8-2 16,0-5-1-16,5-7 1 0,-3-7 0 16,5-10 0-16,2-2 0 15,0-10-2-15,1 0 0 16,4-4 0-16,0 0 0 16,1 3 0-16,-3 6 0 15,-5 4 0-15,-5 6 0 16,-2 12 0-16,-3 3 0 0,-1 8 3 15,-1-1-1-15,2 2 3 16,-1-2-4-16,0-4-1 16,1-2 0-16,2-7 0 15,2-2 1-15,2-5 0 16,1-2-1-16,2-6 0 16,-3-2-3-16,1-10-7 15,-1-5-5-15,1-8-8 16,-3 1 1-16,4 5 5 15,-2 6 10-15,-3 11 13 16,2 5 6-16,-1 10 10 16,0 0 4-16,4 5 4 15,3-1-7-15,5 0-5 16,1 5-3-16,3 0-10 16,-2-2-3-16,4 4 1 0,0 1-8 15,4 12 11-15,5 10-5 16</inkml:trace>
  <inkml:trace contextRef="#ctx0" brushRef="#br1" timeOffset="661543.7103">9816 11719 1791 0,'-1'-10'591'0,"8"9"-545"16,4 1-38-16,5 0-8 15,5 4-3-15,4 4-1 16,-3 0 2-16,5 9 0 16,-2 4 2-16,-1 7 0 15,-1 5 0-15,-1 0 0 16,-2-2 0-16,-2-9 0 16,1-2 2-16,-4-12-2 15,0-6 0-15,2-11 0 16,4-8 1-16,9-13-7 15,6-8-7-15,7-7-12 16,0-2 1-16,-3 7 8 0,-5 9 5 16,-9 15 11-16,-4 7 0 15,-10 7 1-15,-3 3 0 16,0 8-1-16,-1 4-1 16,3 11 0-16,-7-4 1 15,1 0 1-15,3-2 3 16,-3-7 0-16,3-2-2 0,5-4 0 15,-3-5-1-15,3-1 1 16,3-6 4-16,0-7-3 16,1 0 0-16,2-5 0 15,2-3-2-15,0 6-1 16,0 5 0-16,-1 8 0 16,0 8 0-16,1 7 0 15,0 2-1-15,-1 5 1 16,-1-2 0-16,4 1 0 15,1-1 1-15,3-3-1 16,0-2 0-16,6-5 0 16,5-5 1-16,9-7-1 15,2-5 4-15,4-10-4 16,-6 2 1-16,0-5-1 16,-2 4 0-16,1 11 0 0,-1 1 0 15,0 15 4-15,-3 7-17 16,0 15 11-16</inkml:trace>
  <inkml:trace contextRef="#ctx0" brushRef="#br1" timeOffset="709138.7336">5688 11651 1210 0,'-7'-9'742'16,"4"3"-595"-16,1 2-50 15,0 2-43-15,2 0-12 16,-2 2-12-16,2 0-5 16,0 0-7-16,0 0-5 15,6 4-7-15,2 3-3 0,5-1-3 16,3 4 1-16,2-3 0 16,3 0-1-16,3 3 2 15,2-2-1-15,4 1 0 16,4-1 2-16,8-3-1 15,1 1 2-15,4-6-1 16,-1 0 1-16,-3-4 0 16,4 0-1-16,-2-3 1 15,2 1-1-15,1 1-2 16,-1 1 2-16,0 2-3 16,0 2 0-16,0 3 2 15,-6 0-2-15,4-3 9 16,5-3-1-16,4-2 1 15,5 1 4-15,-3-1-4 16,-5 1 4-16,-6 1 1 0,-1 3-1 16,-3 5-3-16,2 2-2 15,3 5 0-15,-3-2-4 16,2 4-2-16,-3 1 1 16,4 2-3-16,2-5 0 15,2-1 0-15,2 0 1 0,-3-7 0 16,0-3 1-16,2-1-1 15,0-1-1-15,4-3 1 16,1-1 1-16,4 2-1 16,0 0 0-16,-2 1-1 15,-3 2 3-15,-4 1-1 16,2 0 1-16,5 3-2 16,-1-2-1-16,-3-4 3 15,-5 1-3-15,0-4 1 16,-5 1 0-16,5 0-1 15,-4-1 0-15,2 3 0 16,-1 1 2-16,0 1-2 16,-3 3 0-16,-4-3 1 15,4 0-1-15,0-3 1 16,6-2 0-16,6-2-1 16,-3-3 2-16,-1 1-2 0,-5 2 1 15,-7 2 0-15,-1 4 2 16,-6-1 3-16,2 2 2 15,-2 4 4-15,-1-1-5 16,-7 1 2-16,-1-2 0 16,-5 0 8-16,-1-2 2 15,-2 0 5-15,-4 0-1 0,-3 0-10 16,1 1-2 0,-5-1-9-16,2 0-1 0,-5 0-2 15,-1 0 1-15,-5 4-74 16,-20 8 198-16</inkml:trace>
  <inkml:trace contextRef="#ctx0" brushRef="#br1" timeOffset="732769.3038">8243 12991 798 0,'-14'0'710'0,"5"0"-262"0,1 2-357 16,-1-4-40-16,1-2-22 15,-3-1-2-15,4-1 7 16,0 0 6-16,4 5 9 16,2-3-5-16,2 4-19 15,1 0-6-15,10 0-14 16,2 0-2-16,3 1-1 16,4 1-1-16,-4-2 1 15,2-2 3-15,4 0 5 16,-1-1 3-16,1 1 1 15,1-1-1-15,2 2-6 16,3-2-1-16,3-3-2 16,5-1-1-16,-2 0-1 15,-1 1 1-15,-1 3-1 16,-3-2 2-16,1 1 3 0,2 3-1 16,0-3 0-16,1 3 1 15,6-1-5-15,1 1 1 16,0 1 0-16,0 1 0 15,-8 3 4-15,-2 0-1 16,-5 1 3-16,-1-2-2 16,-2 1-2-16,1-4-1 15,1 1-3-15,3-1 2 16,1 2-1-16,1-2 1 0,0 2 1 16,-6-2 1-16,-1 1 0 15,4-1-1-15,0-2 2 16,6-1 5-16,-2-5 0 15,-1-1 2-15,-1 0 0 16,1 0-1-16,1 4-5 16,4 0-2-16,1 2-2 15,0 2-2-15,4-3-1 16,-1 1 0-16,1 0 1 16,3 2-1-16,-2-3 1 15,5 2 1-15,6-1-2 16,-1 2 1-16,2 1-1 15,-4 0 1-15,-6 0-1 16,0-2 0-16,-1 2 1 16,3 0-1-16,-1 0 0 0,-1 4 0 15,-8-2 1-15,-4 2-1 16,-2-3-1-16,-5-1 0 16,6 0-1-16,-4-4 2 15,-4-1 0-15,2 3 0 16,-5-2 1-16,2 4 0 15,-3-1-1-15,2-1 1 0,-6 0-1 16,2-2 0-16,-6 2 1 16,-3 0-1-16,-3 2 0 15,-2-1-2-15,-2 2-7 16,0 2-9-16,0 0-38 16,-2 1-17-16,-6 11 42 15</inkml:trace>
  <inkml:trace contextRef="#ctx0" brushRef="#br1" timeOffset="782550.6444">16547 9594 1458 0,'-4'-12'674'0,"5"3"-598"16,6 0-37-16,8-4-23 15,5-3-9-15,7-3-7 16,7 2 2-16,4 2 0 15,3 0 1-15,4 6 3 16,2-1-1-16,3 3-1 16,1 1-2-16,1 5 0 15,0 1-1-15,2 0 1 16,0 1-2-16,2 1 2 16,0 2 2-16,3 7-4 15,4 2 0-15,7 3 3 16,10 1-3-16,5-1 2 15,5-2-2-15,10-2-5 0,1-6-1 16,8-4 3-16,-4-2-1 16,-11-3 6-16,-2-1 1 15,-3 2-1-15,2-5 2 16,15-3-2-16,1-2-2 16,8-5 2-16,8 0-1 15,-8 2 1-15,0-3 0 16,-5 3 1-16,-11 1-1 0,0 3 1 15,2 0 1-15,11 2-1 16,-1 1 0-16,10 2 0 16,3-1-2-16,-4 2 0 15,1 0-1-15,-12 1 1 16,-5 0 1-16,0 0-2 16,3 1 1-16,10 2-1 15,-2 0 1-15,4 1-1 16,-1 4 0-16,-12 2 0 15,-2 2 0-15,-10 0 2 16,-4-2-1-16,3-2-1 16,2 0 0-16,10 1 0 15,-3-1 0-15,-4 2 0 16,0-4 1-16,-4 3 1 16,-5-2-2-16,0 0 1 0,-6 1-1 15,-10-4 0-15,5 0 0 16,-3-2 0-16,1 2 0 15,8 2 0-15,3 0 0 16,3 2 6-16,1-1 3 16,-1 2 2-16,-1-2 3 15,2 1-3-15,2-3 0 16,-7-5-4-16,-2 1 1 16,-2 1-5-16,-2-1 1 15,2 3 2-15,0 3-1 0,1-3 6 16,-2 2-1-16,-11 1-4 15,1-3 2-15,-2 4-7 16,4 0 1-16,2 2-1 16,-3 3-1-16,-7 6 0 15,-4-2 0-15,-5 5 0 16,1-1 2-16,-9 1-2 16,-1 2 0-16,-6 2-1 15,-8 0-1-15,-4 5-23 16,-3 0-15-16,-22 7 27 15</inkml:trace>
  <inkml:trace contextRef="#ctx0" brushRef="#br1" timeOffset="786011.6943">3443 13106 1421 0,'9'-21'642'0,"16"-2"-620"15,2-1-17-15,1 1 1 16,-2 2-3-16,-8 8-1 16,-1 2-2-16,-4 10 0 15,-2 1 2-15,3 5 0 16,3 6-2-16,7 8 2 16,2 2-2-16,8 4 2 15,0-4 1-15,2-7-3 16,1-3 4-16,-1-9-2 15,1-4-1-15,-2-10 3 16,3-6-4-16,0-11 0 16,-3-5 0-16,1 3-2 15,-5 1 0-15,-5 9 2 16,-1 6 0-16,-7 9 0 16,2 4 4-16,-1 13-4 0,2 1 4 15,0 10 1-15,0 4 1 16,3-1-1-16,-1 1 1 15,3-8-5-15,7-2 3 16,7-9-4-16,5-7 0 16,4-12 2-16,-2-9-2 15,-2-11 0-15,1 0-2 0,-1 0 2 16,5 5 4-16,-8 7 1 16,1 2 2-1,0 10-3-15,-2 0 3 0,2 7-3 16,-4 5-1-16,-3 1 1 15,-2 8-4-15,0 2 6 16,-2-1-6-16,3-1 0 16,2-5 0-16,4-5 0 15,4-3 0-15,2-6 0 16,3 0 0-16,-2-2 0 16,2-1 0-16,-1 2 0 15,0 1 0-15,-4 2 3 16,0 1-3-16,-7 3 0 15,-1 4 0-15,1 11 0 16,2 4 0-16,3 14-2 16,-1-1 2-16,2 5 0 0,-4-3 0 15,1-12 0-15,-1-6 0 16,0-15-1-16,0-6-7 16,-1-18 3-16,1-4-2 15,1-5 3-15,0 3 4 16,-2 15 4-16,-1 3-1 15,-5 15 1-15,1 10 1 0,-2 9-3 16,5 5 2-16,10 4-2 16,4-5-2-16,5-6 1 15,-4-5-1-15,-1-12 2 16,-2-4-2-16,-4-6 0 16,4-1 2-16,-4-4-2 15,4-3 0-15,-2-3 0 16,-2 0 2-16,-4 8 1 15,-4 7-3-15,-3 14 6 16,-3 4-4-16,0 2 1 16,-1-2-3-16,2-6 2 15,-1-1 0-15,2-5-2 16,1-2 0-16,1-5 0 16,0-2 0-16,8-8-2 15,11-3 2-15,10-9-2 0,1-1 2 16,-5 1 0-1,-11 7 0-15,-14 17 0 0,-4 6 4 16,-3 22-2-16,-2 5 3 16,-1 7-1-16,3 3 1 15,3-11-5-15,-1-2 0 16,5-11 0-16,-5-6 0 16,3-7-1-16,1-4-1 0,-6-3 2 15,4-3 0-15,-1-6-2 16,0 1 2-16,6-1 0 15,0 2 0-15,-2 2 0 16,0 4 0-16,2 1 0 16,-1 2 2-16,7 3-2 15,3 3 3-15,16-4-3 16,3-4 0-16,11-8-3 16,2-7-1-16,4-5-3 15,5-2-6-15,3 2-3 16,-3 1 1-16,-4 9 6 15,-8 6 7-15,-12 8 11 16,-4 6 4-16,-8 12 0 16,-5 1 1-16,-3 8-6 15,-2 2-5-15,5 0-3 0,3 1 0 16,8-8-3-16,3-3-263 16,-2-8 197-16</inkml:trace>
  <inkml:trace contextRef="#ctx0" brushRef="#br1" timeOffset="808751.1813">3283 15201 933 0,'0'-11'367'16,"10"-8"-482"-16</inkml:trace>
  <inkml:trace contextRef="#ctx0" brushRef="#br1" timeOffset="910230.1183">7323 17397 1598 0,'-6'-13'669'0,"-1"-17"-560"16,5-4-107-16,0-14-31 15,1 1-2-15,-5 1 5 16,-2 4 11-16,-5 12 37 16,-4 6 3-16,-4 11 3 0,-3 8 0 15,-4 17-17-15,0 8-6 16,1 19-9-16,7 8-3 16,7 9 5-16,1 3-1 15,12 0 2-15,0-5 0 16,8-9-1-16,4-9 0 15,0-13-1-15,6-6 2 16,1-13-3-16,2-6 2 0,0-11 0 16,-4-4 2-16,0-8 3 15,0-2-2-15,-1 1 0 16,0 1 1-16,-5 8-1 16,-2 7 0-16,-1 6-2 15,-2 4-3-15,0 9 4 16,1 6 0-16,0 14 4 15,5 6-1-15,1 13-2 16,4 1 1-16,2 6-2 16,-4 1 2-16,-2-6-2 15,-2-3 0-15,-7-8 0 16,-4-4 1-16,-6-7 9 16,-1-2 10-16,-6-10 17 15,-2-6 11-15,0-5 7 0,-5-5-2 16,-5-6-16-1,-2-5-11-15,-9-7-35 0,1-2-19 16,-1 1-30-16,0 2-4 16,10 5-8-16,5 2-10 15,15-6 57-15</inkml:trace>
  <inkml:trace contextRef="#ctx0" brushRef="#br1" timeOffset="910658.8251">7683 17310 1670 0,'-9'-12'651'0,"-2"-10"-557"15,2-5-86-15,0 3-26 16,0 0-3-16,-6 10 1 16,-2 8 8-16,0 10 13 15,2 8 4-15,7 14 2 0,7 4-2 16,2 4-4-16,8 3 1 16,5-8-1-16,5-7-1 15,4-8 0-15,-2-3 1 16,4-10 8-16,-4-1 9 15,-3-4 7-15,0-4 2 16,-10-2-4-16,-5-5-6 16,-3-2-10-16,-3-1 0 0,-3 4-8 15,-2 2-5-15,0 5-17 16,-1 4-2-16,6 6-19 16,3 3-13-16,5 9-134 15,5 2 126-15</inkml:trace>
  <inkml:trace contextRef="#ctx0" brushRef="#br1" timeOffset="910914.8225">7973 17367 732 0,'27'-8'779'15,"-2"2"-169"-15,-4-2-466 16,-7-1-39-16,-7 3-41 16,-7-3-2-16,-12 5-8 15,-5 2-5-15,-6 0-15 16,-4 6-14-16,3 6-14 15,3 3-6-15,4 6-3 0,1 2-3 16,8 1 1 0,3-3-1-16,5-5 3 0,3-1 0 15,4-4 3-15,3-1 0 16,4-4-5-16,3-1 1 16,1-5-5-16,1-2-5 15,-1-1-26-15,1-5-26 16,2-2 40-16</inkml:trace>
  <inkml:trace contextRef="#ctx0" brushRef="#br1" timeOffset="911394.5994">8557 17234 2218 0,'-7'-11'611'0,"-8"-10"-547"15,-5-11-129-15,-5-2-79 16,-1-3-24-16,-3 12 23 16,2 15 37-16,1 16 93 15,2 13 32-15,6 17 21 16,7 7-10-16,9 10-19 16,3 2-5-16,7-2-4 0,0-5 0 15,5-12 0-15,1-9 0 16,1-12 2-16,-1-8-1 15,2-11 13-15,-1-11 3 16,2-19 7-16,3-16 1 16,0-22-11-16,0-17-4 15,0-22-7-15,-2-5 1 16,-3-4-2-16,-4 9 0 16,-3 18 18-16,-1 13 11 0,-5 29 30 15,1 15 11-15,-3 21-5 16,0 9-14-16,-1 11-21 15,1 10-10-15,1 30-10 16,4 18 1-16,3 28-7 16,4 10 1-16,1 0-4 15,-1-3 0-15,3-10-1 16,-3-4-2-16,4-13-58 16,0-9-33-16,-11-16 54 15</inkml:trace>
  <inkml:trace contextRef="#ctx0" brushRef="#br1" timeOffset="912019.9034">9164 17206 2007 0,'-15'-4'598'15,"8"2"-512"-15,8-2-68 0,14-3-16 16,2 1-2-16,14-1 0 15,7 5 1-15,1 3 3 16,10 5 0-16,2 6-3 16,0 1 0-16,6 6-1 15,-5-2-2-15,-2 3-3 16,-4 3-21-16,-7-2-49 16,-6 0-26-16,-11-8 52 15</inkml:trace>
  <inkml:trace contextRef="#ctx0" brushRef="#br1" timeOffset="912362.5269">9735 16920 1772 0,'10'5'729'0,"-12"-5"-359"0,2 0-309 15,2 2-120-15,1 2-26 16,5 6-3-16,5 4 13 15,-1 11 57-15,2 3 18 16,6 7 1-16,2 5 3 16,6-2-2-16,-5-1-2 15,-3-7 0-15,-3-5 0 0,-12-3 0 16,-4-1 0-16,-11-1 13 16,-12-1 5-16,-4 6 3 15,-8 0 3-15,-2-2-5 16,1 2-6-16,-5-5-3 15,3-2 0-15,0-1-6 16,3-1-1-16,7-7-3 16,2-4-25-16,9-1-58 15,6-4-14-15,10-3 48 16</inkml:trace>
  <inkml:trace contextRef="#ctx0" brushRef="#br1" timeOffset="912929.4584">10391 16684 2081 0,'3'22'600'16,"-3"13"-500"-16,9 28-127 16,-1 20-14-16,-2 25-1 15,6 1 4-15,-9-1 23 16,-1-12 9-16,1-16 6 15,-3-10 2-15,4-21-2 16,-4-11 0-16,1-21-2 16,1-9-14-16,-1-20-2 15,4-13 3-15,8-23 2 16,3-13 13-16,10-6 2 16,4 1 0-16,4 15-2 15,-3 8 2-15,3 21-2 16,0 9 0-16,-4 15-3 15,2 8 0-15,-8 9 3 0,-1 6 0 16,-6 4 13-16,-11 2 3 16,-7 2 1-16,-4 2 1 15,-12-5-11-15,-4 3 1 16,-4-4-4-16,-4-5-1 16,3-5 0-16,1-5-3 0,8-5-16 15,3-4-19-15,6-2-55 16,5 0 306-16,11-3-180 15</inkml:trace>
  <inkml:trace contextRef="#ctx0" brushRef="#br1" timeOffset="913685.9788">11046 17367 1707 0,'27'-18'651'0,"-11"-7"-556"15,-4-1-26-15,-14 2-41 16,-7-1-7-16,-14 6-2 15,-10 3-3-15,-3 14-7 16,2 4-1-16,5 14-7 16,3 7 2-16,9 10 0 15,2 5-3-15,15 0 2 16,6-3-1-16,7-11-1 0,1-6 0 16,4-10 0-16,4-7 0 15,6-14-3-15,2-7 0 16,0-7-4-16,-3-2 1 15,-7 7 4-15,-2 5 0 16,-6 12 2-16,-3 0-3 16,3 7-1-16,2 5-1 15,5 4-10-15,2 9-11 0,-1-2-30 16,3 2-12-16,2 0-12 16,2-5-15-16,7-4-254 15,5-5-363-15,8-8 26 16,-2-5 409-16,0-5 330 15,-2-2 160-15,-10 0 434 16,-3-2 60-16,-8-1-423 16,-7 2-65-16,-3 0-72 15,-5-2-5-15,-4 0-15 16,-3-4-14-16,-7-5-41 16,-6-4-19-16,-6 1-26 15,-5-2-9-15,-2 8-17 16,1 9-2-16,2 13-5 15,1 11-3-15,2 18-6 16,0 8-6-16,11 18 1 0,7 2 1 16,11-1 9-16,8-4 5 15,8-17 0-15,1-9 0 16,4-19-4-16,6-11-9 16,-2-29 1-16,-1-16 0 15,-2-27-2-15,-2-14 9 16,-4-19 3-16,-4-5-1 15,-9-8 6-15,-6 0 0 16,-5 20 11-16,-1 14 8 0,-2 41 25 16,-1 18 8-16,-2 27 1 15,2 14-7-15,-3 48-24 16,2 32-11-16,0 51-9 16,1 20 0-16,6 4 0 15,3-13 0-15,5-22-41 16,1-15-38-16,5-26-372 15,-8-24 300-15</inkml:trace>
  <inkml:trace contextRef="#ctx0" brushRef="#br1" timeOffset="915739.0593">14280 17180 1350 0,'-4'-6'848'0,"4"-1"-402"15,10-3-413-15,6-5-23 16,7 5-16-16,0 1-1 16,1 6 2-16,1 4-1 15,0 10 0-15,4 5-1 16,5 10 3-16,2 2 3 15,2 4 1-15,1-2 1 16,-6-4 1-16,-5 3-2 0,-6-3 0 16,-8-3-1-16,-10 0 2 15,-7-5 3-15,-19 1 0 16,-3-2 1-16,-12 3 1 16,-1-2 2-16,-3-7 4 15,-2-5 1-15,1-6 0 16,-2-4-4-16,5-2-7 15,7 1-2-15,13-1-4 16,7 1-2-16,11 3 1 16,1-2 0-16,11-3 2 15,5-2 3-15,11 0 0 16,5 0 0-16,4 3 0 16,5 5 0-16,3 6 0 15,2 1 0-15,4 9-1 0,-5 1-2 16,-5 2 1-1,-8 4-1-15,-15 1 4 0,-1 1 1 16,-15 4 3-16,-2-1 5 16,-8 3 7-16,-13-2 4 15,-10-2 15-15,-7-4 2 16,-12 0 2-16,-1-2-1 16,-4-2-9-16,-4 1-1 0,-6-10-1 15,3-4-4-15,3-6-7 16,6-7-6-16,8-3-8 15,7-2-3-15,2-1-11 16,6 1-7-16,8-2-29 16,3 4-11-16,8-5-71 15,7 0-18-15,14-5 94 16</inkml:trace>
  <inkml:trace contextRef="#ctx0" brushRef="#br1" timeOffset="916244.3355">14949 17465 892 0,'-7'-3'887'0,"7"-2"-311"15,3-1-509-15,8 0-57 16,5 1-8-16,10 5 23 16,4 0 10-16,12 8 18 15,4 6 3-15,5 5-20 16,4 3-12-16,6 1-17 15,3-4-5-15,3-5-2 16,-3-5 1-16,-9-2-1 16,-10-7 1-16,-7 1-27 0,-4-5-20 15,-12-9 573-15,-8-9-425 16</inkml:trace>
  <inkml:trace contextRef="#ctx0" brushRef="#br1" timeOffset="916576.6261">15486 17278 2010 0,'6'4'586'0,"15"-1"-562"16,8 1-83-16,7 2-22 15,0 2 10-15,-1 5 51 16,-2 5 19-16,-1 5 26 15,5 1 2-15,-3 1 4 16,-3-3-10-16,-7 3-2 16,-7-3-3-16,-8 3 10 15,-8-3 4-15,-5 2 6 16,-11 3-2-16,-17 2-8 16,-10 4-6-16,-18 2-10 0,-1-1-3 15,-2-1-6 1,6-3 4-16,7-9-9 0,8-3-17 15,17-9-39-15,6-4-25 16,24-5 49-16</inkml:trace>
  <inkml:trace contextRef="#ctx0" brushRef="#br1" timeOffset="917126.3695">16496 17204 1499 0,'-4'1'849'0,"-3"2"-340"16,2-5-529-16,2 2-50 16,-11 7-11-16,-6 7 9 15,-6 16 34-15,-5 8 37 16,1 10 9-16,1 2 3 15,-1 1-3-15,3 0-4 16,3-4-5-16,2-5-1 16,7-12 1-16,5-8 1 0,6-7 0 15,4-4 0-15,13-3-1 16,11 0 2-16,16-1 36 16,9-4 1-16,18-1 18 15,4-2-3-15,4-3-24 16,6-1 0-16,-4 2-14 15,-3-1-1-15,-2 3-8 16,-9 1-2-16,-19 1-4 16,-10 2 2-16,-20-3-27 15,-2 0-37-15,-12-2-64 16,-5-6 594-16,-24-19-382 16</inkml:trace>
  <inkml:trace contextRef="#ctx0" brushRef="#br1" timeOffset="917349.4625">16637 17140 1203 0,'-9'11'907'16,"1"2"-411"-16,3 6-403 16,5 12-105-16,2 6-3 15,2 23 0-15,1 5 5 0,2 17 12 16,-3 3 1-16,2-1 0 15,1-4-1-15,-3-16-1 16,1-5 2-16,1-18-45 16,1-4-27-16,0-23 44 15</inkml:trace>
  <inkml:trace contextRef="#ctx0" brushRef="#br1" timeOffset="917695.1434">17128 17423 1920 0,'10'7'645'16,"9"-5"-442"-16,10 0-152 16,10-2-46-16,5 0-3 15,8 0 6-15,-2 2 5 0,-3 5 10 16,8 3-1-16,1-1-7 16,4 1-6-16,-1-5-6 15,-11-3-8-15,-14-2-18 16,-6-2-32-16,-11-6-66 15,-7-3-20-15,-10-16 81 16</inkml:trace>
  <inkml:trace contextRef="#ctx0" brushRef="#br1" timeOffset="917976.3382">17677 17243 1909 0,'1'9'636'15,"3"0"-420"-15,12 0-233 16,2 3-30-16,9 2-4 16,2 0 7-16,5 5 36 0,4-1 16 15,1 3 10-15,4 0 1 16,-3-2-2-16,-4-3-6 16,-12-2 3-16,-9-4 3 15,-7-5 7-15,-8-1 2 16,0-1 6-16,-1 2 3 15,-16 0-6-15,-11 3-11 0,-20 5-31 16,-11 3-22-16,-3 10-48 16,1 5-16-16,12 12 60 15</inkml:trace>
  <inkml:trace contextRef="#ctx0" brushRef="#br1" timeOffset="918677.4318">18287 17259 2154 0,'-8'3'605'0,"2"-3"-535"16,4 0-64-16,2 0-27 16,2-3-1-16,5-4 9 15,5-2 19-15,6-3 14 16,5 0 1-16,7 3-1 16,2 0-10-16,1 0-5 0,1 1-5 15,-5 2 1-15,-4-1-1 16,-7 4 0-16,-8 3-1 15,-2 3-2-15,-3 1-4 16,1 9-3-16,0 4 0 16,1 13 6-16,1 11 3 15,-2 15 3-15,-1 5 2 0,-3 10-4 16,4 1 2-16,-3-7-11 16,-1-5-9-16,4-17-39 15,-5-8-16-15,2-16-39 16,-1-6 32-16,2-7 50 15</inkml:trace>
  <inkml:trace contextRef="#ctx0" brushRef="#br1" timeOffset="918891.8176">18450 17766 1726 0,'-5'13'741'16,"2"-6"-338"-16,11 1-396 15,5-3-43-15,13-1-10 16,3 0-1-16,13 0 38 16,6 5 22-16,10 1 11 0,3 0 1 15,-1-3-15-15,-3-4-6 16,-6 3-46-16,-7-4-37 16,-18 5 49-16</inkml:trace>
  <inkml:trace contextRef="#ctx0" brushRef="#br1" timeOffset="920619.7217">20068 17050 1951 0,'-12'2'605'15,"3"1"-474"-15,14-2-139 16,7 0-9-16,14 1-1 15,7 2 3-15,7 7 24 16,2 0 1-16,-5 3 3 16,-3 1-2-16,-4 3-8 15,-3 1-1-15,-5 6-2 16,-1 4 1-16,-10-2-1 16,-2 5 2-16,-8-3-1 15,-1-1 1-15,-4-2-1 16,-1-3 3-16,-6-5-3 15,-3 2-1-15,-5-2-2 16,-9 3-2-16,-5 2 4 16,2-1 0-16,-9 2 6 15,0-6 0-15,6-1 7 0,0-5 4 16,14-3 0-16,5 0-2 16,10-2-5-16,4 1-1 15,15 2-3-15,6 1 10 16,16-1 22-16,7 3 6 15,7-2 3-15,2-1-7 16,4 0-19-16,-1-4-4 16,-4-2-9-16,-4 1-6 0,-11 3-54 15,-6 3-42-15,-32 14 53 16</inkml:trace>
  <inkml:trace contextRef="#ctx0" brushRef="#br1" timeOffset="924435.662">18905 17354 1238 0,'-10'0'771'0,"3"-5"-524"16,4-3-183-16,9-1-44 15,3 0-9-15,9-2-10 16,6 2 3-16,12 8 6 16,9 1 2-16,8 5 3 15,2 0 1-15,-4-2-10 16,-5-1 1-16,-2 2-6 16,-2-4 3-16,1-1-4 15,-1-3 1-15,-6-2-1 16,-3 3 1-16,-12-2-15 15,-4 2-18-15,-12 3 22 0</inkml:trace>
  <inkml:trace contextRef="#ctx0" brushRef="#br1" timeOffset="925062.2342">19490 17192 1667 0,'2'-4'641'0,"3"-1"-556"15,5-2-76-15,5-3-7 0,2 5 1 16,0 5 1-16,2 2 14 16,0 6 0-16,4 5 2 15,2 0-2-15,-3 3-14 16,7 0-3-16,-4 4-1 15,-1 4 0-15,-1-3-1 16,-9 1 2-16,-2-4 12 16,-4-2 9-16,-2 0 16 15,-3-6 6-15,-3-1 3 16,-1-1 0-16,-11-1-5 16,-4 2-5-16,-18 4-15 15,-2 3-10-15,-12 6-29 16,0 3-25-16,2 2-48 15,-6 7 55-15,0 0 10 16</inkml:trace>
  <inkml:trace contextRef="#ctx0" brushRef="#br1" timeOffset="931878.5823">19296 16795 1626 0,'-8'-3'624'15,"3"-3"-586"-15,1 0-27 16,1 2-7-16,2 3-2 15,-1 1 8-15,2 1 4 16,-1 7 4-16,0 4 0 16,0 14-1-16,-2 7-3 15,2 11-4-15,1 3-1 0,1 7-2 16,-1 2-5-16,4 7 1 16,-3 1-2-1,3 8 0-15,0 2 2 0,1 7 1 16,4 8 2-16,-1 1 5 15,4 2 0-15,-3-2 3 16,-1-9 3-16,-2-9-4 16,0-6 1-16,-1-8-6 15,0-9 0-15,-1-12 1 16,0-6 2-16,-1-11 12 16,-3-6 6-16,0-6 5 15,0-4 0-15,-2-3-5 16,1-1-8-16,0 2-9 15,1-1-4-15,0 2-5 16,-2 1-2-16,1 1-1 16,-3-3 0-16,0 6 0 0,-2-1 0 15,-5 1 0-15,1 3 2 16,-5-2-2-16,0 3-2 16,-5 1-1-16,-2 2 1 15,-3 0 0-15,-4 2 1 16,-5 0 0-16,2 0 1 15,-10-1 0-15,-5 0-2 0,-11-5 4 16,-3 1-1-16,-7-4 1 16,-5-1 1-16,-6-1-5 15,-3-2 2-15,-1 0 0 16,3-3 0-16,0-1 7 16,-1 0-2-16,-1-4 0 15,-1 2 2-15,-13-4-7 16,-7 5-2-16,-6 1-2 15,-6 1-3-15,4-1 3 16,8-2 2-16,2-5 4 16,6-1 2-16,9 2 1 15,-3-3-2-15,1 8-2 16,-8-3 1-16,-10 4 0 16,-1 4-1-16,-10-4 1 15,13 0-2-15,4-3 0 16,1 0 1-16,8 6 0 0,-1 2 0 15,7 3 0-15,-2-3 0 16,-3 3-1-16,-6-3 4 16,-7 0 7-16,1 2 2 15,2-7 3-15,3-1-2 16,3-5-4-16,0 5-3 0,2 4-2 16,-2 1-4-16,1 2 0 15,2-1 0-15,-7 1 0 16,1-1 1-16,1-2 4 15,-1-1 2-15,5-3-2 16,10-2 3-16,-2-5-7 16,5 1 0-16,4-1-1 15,-4-1-1-15,7-5-3 16,2-1 2-16,12-6 0 16,-2-7 1-16,3 2 2 15,-3-4 2-15,5-1-1 16,7-3-1-16,5-4 0 15,5-1-2-15,4-7 0 16,1-1-1-16,5-6 0 16,-2-9 0-16,10-5-3 15,2-4 4-15,1-4-1 16,8 5 1-16,-4 4 1 0,2 2-1 16,8 4 1-16,2 1-1 15,5-3-1-15,5 4 1 16,-1-2-1-16,0 0 0 15,-2 6 1-15,-3 2 0 16,1 10-1-16,-1 10 1 16,1 11 0-16,-1 5-2 0,3 11 1 15,0-2-1-15,7 3 0 16,4 0 0-16,5-2 1 16,5-1-2-16,0-2 1 15,3-3 1-15,5 3 0 16,6 1-1-16,7 2 1 15,7-1 0-15,6 2 0 16,2-1 1-16,5-1-1 16,3-1 0-16,2-6-1 15,4 0 1-15,1-3 0 16,1 1 1-16,11 3-1 16,3 1 1-16,2 0 0 15,4 2 0-15,-1-2 0 16,0 2 1-16,2 3-1 15,-8 3 0-15,-8 2 1 0,0 0-1 16,-5 5-1-16,4-3 1 16,7-4 0-16,0 3 0 15,0-6 1-15,0 1-1 16,3 3 0-16,-4-1 0 16,0 5-1-16,-6 2 1 15,-8 2 1-15,-1 3-1 16,1 2 0-16,1 4 0 15,-2-5 0-15,6-1 0 0,2-2 0 16,2-1 0-16,1-2 1 16,0 2-2-16,5-2 1 15,-1-3 0-15,-3 5 0 16,0-1 1-16,-10 2 1 16,5 4-2-16,-5 3 0 15,-1 1 0-15,6 3-2 16,-1 1 2-16,4-3 2 15,-1-2-2-15,1-7 0 16,5-2 0-16,-4-4-2 16,0-2 4-16,-6-2-2 15,-2-2 0-15,-1 0 1 16,0 1-1-16,-2-1-1 16,2 1 1-16,4 4-2 0,2-3 4 15,-3-1 0-15,-6 0-2 16,-7-5 1-16,-4 4-1 15,2 1-1-15,-8 1 1 16,-2 0 0-16,-6-1 0 16,-13 2 0-16,-1 0 1 15,-12 6-15-15,-3 2-45 16,-23 10-481-16,-22 5 349 0</inkml:trace>
  <inkml:trace contextRef="#ctx0" brushRef="#br1" timeOffset="980080.3166">19728 13891 987 0,'-16'-7'649'0,"-2"4"-534"16,1-1-10-16,-2 3-32 15,-1 0-4-15,7-3 7 0,0 2 8 16,8 0-4-16,1 0-6 16,-2 2-35-16,6 0-12 15,6 2-17-15,4-1-5 16,16 0 0-16,11-1-1 16,22 0 3-16,9 0-5 15,10 4 1-15,4 1-2 0,15 6-1 16,1 1 0-16,9-1 0 15,0 0 3-15,-2-6-2 16,3 2-1-16,14-5 1 16,6 2 1-16,4-3-2 15,9 3 3-15,-10-1-1 16,-7-2 2-16,-9 6-2 16,-12-5-1-16,-8 6 1 15,1 4-1-15,-5-4-1 16,-1 2 0-16,-14-4 1 15,-5-1 1-15,-23 1-32 16,-15 3 151-16,-35-3-100 16</inkml:trace>
  <inkml:trace contextRef="#ctx0" brushRef="#br1" timeOffset="1.04745E6">28886 6599 1440 0,'-7'-10'670'15,"7"2"-570"-15,-1 7-94 16,0 1-3-16,-3 12-3 16,0 5 2-16,-6 7 4 15,0 9-1-15,-4 12 1 16,-6 7 1-16,-3 17 0 16,-1 4 2-16,9 4-3 15,4 4 1-15,14-8-4 16,9-1-3-16,9-9 2 15,3-7-5-15,10-13-59 16,-2-9 44-16</inkml:trace>
  <inkml:trace contextRef="#ctx0" brushRef="#br1" timeOffset="1.04797E6">29309 6443 1825 0,'0'-9'579'16,"0"2"-524"-16,0 17-54 16,0 17-1-16,-4 34-5 15,-6 20 1-15,-6 26 4 16,-2 7 4-16,0-4 3 15,6-3-4-15,5-17-3 16,5-12-2-16,4-20-3 16,2-14 0-16,2-20 3 15,-3-9 2-15,-1-9 3 16,-2-8 7-16,0-11 16 16,0-9-3-16,5-16 2 15,4-10-10-15,11-10-10 16,3 1-1-16,6 8-1 0,0 10-3 15,-4 21 0-15,2 6 0 16,-5 12-2-16,-1 7 0 16,-3 8 2-16,-1 5-1 15,2 6-1-15,-4 0 2 16,-3 4 0-16,4-1 0 16,-7-5 0-16,-1-4 0 15,1-6 5-15,-13-4 2 16,-5-3 8-16,-6-4 1 0,-7 1-5 15,-3-2-4 1,7-2-34-16,1-3-21 0,1-5-25 16,14 0 35-16</inkml:trace>
  <inkml:trace contextRef="#ctx0" brushRef="#br1" timeOffset="1.04829E6">29729 6982 2105 0,'13'9'575'0,"4"14"-559"16,-2 7-13-16,-7 15-3 15,-2 6-3-15,-6 2 1 16,-3-4 1-16,0-10 2 16,-1-5 3-16,2-7 1 15,-1-9 0-15,2-12 1 0,0-2 5 16,1-13 8-16,1-4 0 15,7-10-3-15,5-9-5 16,8-7-11-16,5-5-1 16,4 3-9-16,2 10-5 15,2 10-12-15,-1 6-14 16,1 12-27-16,-1-1-20 0,-8 9-46 16,-2 3-231-16,-1 7 245 15</inkml:trace>
  <inkml:trace contextRef="#ctx0" brushRef="#br1" timeOffset="1.04926E6">30200 7214 1405 0,'6'2'724'0,"-2"-1"-557"16,-2-2-68-16,-2-1-36 15,-1-5-20-15,-7-5-24 16,-4-1-10-16,-10-2-12 16,-4 3-3-16,-3 7 4 15,3 5 2-15,6 11 7 16,5 2 0-16,6 7-4 15,2 1 0-15,11 5-3 16,1-3 0-16,12-3 2 16,4-7 2-16,4-6 2 15,6-2-3-15,-2-9 1 16,-2-4-1-16,-2-9-1 0,-2-5 1 16,-3-3-2-16,0-1-1 15,-3 6 1-15,-3 6 1 16,-6 9-2-16,-3 6 0 15,-2 10-2-15,0 6 1 16,-3 7 0-16,0 3 1 16,-2-3 0-16,4 1 0 15,2-8 0-15,0 0-4 0,3-5-5 16,1-7-4-16,3-10-3 16,2-11 0-16,2-11 3 15,1-7 4-15,1-3 7 16,1 2 1-16,-1 8 9 15,-1 6 3-15,-3 11 13 16,-4 7-2-16,-1 5-4 16,-1 7-5-16,-1 4-8 15,1-1 1-15,-3 1-5 16,2-1 2-16,1-2-3 16,-5 3 0-16,7 1 0 15,-5-3-3-15,-1 1-4 0,2-3-9 16,-5-1-24-16,8 1-10 15,9-4-18-15,4-2-1 16,14 1 12-16,-1-3 10 16,3 7 27-16,-2 0 16 15,-2 0 20-15,-2 0 4 16,-1-3 6-16,-1 0-1 16,-3-5-14-16,3-3-3 15,-4-6-5-15,-1-2 3 0,-1-5 13 16,-9-4 2-16,-4-5 9 15,-4-1-2-15,-6 3-6 16,-2 1-5-16,-9 10-7 16,-3 4-3-16,-4 9-2 15,1 11 1-15,4 12 0 16,1 6-3-16,7 6-3 16,3-6-3-16,7-9-4 15,5-5 3-15,10-16 4 16,6-8 0-16,1-18 3 15,0-9-1-15,-3-16-3 16,-1-11-1-16,-5-17-1 16,3-9 0-16,1-18 3 15,-1-2 0-15,-2 1 2 16,0 9 3-16,-6 27 14 0,-5 17 12 16,-6 32 13-16,1 9-1 15,-6 20-17-15,-2 10-12 16,-3 31-12-16,-5 16 0 15,3 33 0-15,-1 14 0 16,10 9 0-16,4 2-2 16,10-13 0-16,8-6 0 15,3-12-2-15,2-9 4 16,1-19-30-16,-4-10-32 0,1-17 41 16</inkml:trace>
  <inkml:trace contextRef="#ctx0" brushRef="#br1" timeOffset="1.04969E6">32075 7400 2401 0,'0'7'579'0,"-1"3"-618"15,-8 11-46-15,-16 12-78 16,-8 4-9-16,-20 10 115 15,-15 1 12-15</inkml:trace>
  <inkml:trace contextRef="#ctx0" brushRef="#br1" timeOffset="1.05E6">32314 6760 2041 0,'15'21'601'0,"3"14"-503"16,6 11-94-16,3 14-6 15,1 3-12-15,-4 7-6 16,0-3 0-16,-1-15 7 16,1-5-1-16,-3-17-27 15,1-5-17-15,-6-18 464 16,-2-15-333-16</inkml:trace>
  <inkml:trace contextRef="#ctx0" brushRef="#br1" timeOffset="1.05017E6">32696 6808 2313 0,'-7'27'578'0,"-11"14"-579"16,-12 9-3-16,-9 12-45 0,-3 0-24 16,2 0-22-16,3-7-13 15,10-19 9-15,2-6 3 16,6-18 66-16</inkml:trace>
  <inkml:trace contextRef="#ctx0" brushRef="#br1" timeOffset="1.05035E6">32215 7087 1920 0,'-4'-12'627'0,"7"8"-481"16,1 2-34-16,21 3-49 15,5 5-25-15,14 2-30 16,7 5-8-16,3-2-2 15,3-5-5-15,-3-1-36 16,1-5-34-16,-6 0 138 16,2-10-72-16</inkml:trace>
  <inkml:trace contextRef="#ctx0" brushRef="#br1" timeOffset="1.0506E6">32974 6087 2420 0,'34'19'594'16,"5"21"-594"-16,-1 14-9 16,-6 24-25-16,-7 21-6 15,-5 23-5-15,-4 5 4 16,-11 5 32-16,-5-3 7 0,-19 3 2 15,-6 0-1-15,-18-12 0 16,-7-5-16-16,-24-17-70 16,-16-8-16-16,-37-23 52 15</inkml:trace>
</inkml:ink>
</file>

<file path=ppt/ink/ink1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22:44.980"/>
    </inkml:context>
    <inkml:brush xml:id="br0">
      <inkml:brushProperty name="width" value="0.05292" units="cm"/>
      <inkml:brushProperty name="height" value="0.05292" units="cm"/>
      <inkml:brushProperty name="color" value="#002060"/>
    </inkml:brush>
  </inkml:definitions>
  <inkml:trace contextRef="#ctx0" brushRef="#br0">22522 17696 2041 0,'10'7'608'0,"7"-1"-524"15,3 0-111-15,4 4 8 16</inkml:trace>
  <inkml:trace contextRef="#ctx0" brushRef="#br0" timeOffset="949.8604">22563 17283 2007 0,'0'-4'637'16,"8"-1"-498"-16,3 0-59 15,4-4-66-15,1 0-10 0,0 5-39 16,-3 4-46-16,-5 15 257 16,-2 8-162-16</inkml:trace>
  <inkml:trace contextRef="#ctx0" brushRef="#br0" timeOffset="4537.1472">23653 17265 1527 0,'-17'5'756'0,"-2"-6"-489"16,0 1-223-16,1 1-63 15,1 2-6-15,-3 6 2 16,1 3 4-16,-6 13 12 16,0 6 5-16,-1 11 2 0,4 6 0 15,13 3-3-15,5-3-4 16,18-4-5-16,10-8-2 15,15-7 2-15,8-6 3 16,2-7 7-16,1-4-4 16,-4 1 1-16,-2-1 0 15,-7 3 3-15,-1 4-1 0,-13-1 3 16,-6 3 0-16,-13 0 0 16,-7 2 3-16,-14 5-2 15,-7-2 3-15,-7 5-2 16,-7-3 1-16,-1-5 2 15,-2-2 0-15,0-8-4 16,3-5 1-16,-4-7-28 16,3-1-20-16,-3-5-295 15,-4-3 236-15</inkml:trace>
  <inkml:trace contextRef="#ctx0" brushRef="#br0" timeOffset="4790.678">23571 17148 1983 0,'5'1'619'0,"-2"0"-450"16,4 10-176-16,7 4-16 15,-5 24-12-15,2 19-2 16,0 40 11-16,-1 23 12 15,-2 18 14-15,1 5 1 0,-1-6 1 16,0-11 3-16,4-16-35 16,1-12-28-16,4-23 151 15,0-15-93-15</inkml:trace>
  <inkml:trace contextRef="#ctx0" brushRef="#br0" timeOffset="6400.986">24419 17422 1387 0,'0'-3'714'16,"0"3"-557"-16,-2-1-118 16,-4 2-12-16,-7 15-17 15,-7 6-4-15,-8 20-3 16,-3 6 2-16,-1 7 5 15,0 1 3-15,5-6-2 16,3-4-4-16,5-12-3 16,3-6-2-16,7-7-2 0,1-6 0 15,11-6 0 1,6-5 1-16,12-2 7 0,6-2 11 16,6-3 9-16,5-5-2 15,1-4-8-15,0-1-8 16,-1 2-7-16,-5 5-2 15,-8 2-15-15,-6 3-16 16,-7-2-30-16,-4 3-25 16,-3 0-263-16,-4 0 241 0</inkml:trace>
  <inkml:trace contextRef="#ctx0" brushRef="#br0" timeOffset="6600.4601">24427 17614 1483 0,'-2'0'729'0,"-3"3"-531"16,2 3-131-16,-3 10-57 15,1 5-7-15,1 14-2 16,-3 8-1-16,2 11 1 16,1-2 1-16,1 0-6 15,1-3-19-15,3-10-42 16,2-4-252-16,3-14 204 15</inkml:trace>
  <inkml:trace contextRef="#ctx0" brushRef="#br0" timeOffset="6944.3411">24799 17907 1989 0,'0'10'613'16,"-3"2"-480"-16,1 0-234 16,-1 1-37-16,-3 2 74 15</inkml:trace>
  <inkml:trace contextRef="#ctx0" brushRef="#br0" timeOffset="7341.654">25069 17630 2054 0,'-1'-3'588'0,"-1"-9"-556"15,-8-5-86-15,6 2-75 16,-1-1-31-16,-1 17-30 16,-1 12 34-16,-2 16 107 15,4 12 53-15,-2-1 61 16,7 2 4-16,4-7-18 16,5-7-9-16,10-10-19 15,-4-6 6-15,6-12 13 16,0-7 14-16,0-10 2 15,3-2 0-15,-4-5-6 16,3 2-10-16,-10 1-9 16,-5 0-6-16,-8 3-9 15,-8 2-2-15,-5 4-4 0,0 0-9 16,-2 5-20-16,1 0-10 16,2 4-16-16,-2 5-10 15,-5 6 550-15,10 6-396 16</inkml:trace>
  <inkml:trace contextRef="#ctx0" brushRef="#br0" timeOffset="7684.6024">25508 17604 2161 0,'0'-3'579'0,"-2"-4"-564"16,-2-2-43-16,-5-6-41 15,-2 1-13-15,-3 7 6 16,0 4 23-16,2 17 40 16,-3 5 13-16,9 9 6 15,5 4-1-15,7-2-5 16,10 1 0-16,7-9 0 16,3-3 0-16,5-10 2 15,-1-7 14-15,-3-2 16 16,-1-5 14-16,-4-4 16 15,-7-1-1-15,-9-5-11 0,-1 0-12 16,-7-4-23-16,-2 1-15 16,-7-2-39-16,0 2-23 15,-1 4-39-15,0 1-26 16,7 5-335-16,2 0 293 16</inkml:trace>
  <inkml:trace contextRef="#ctx0" brushRef="#br0" timeOffset="7982.1392">25830 17567 1362 0,'21'0'750'0,"-8"0"-527"16,-3-3-93-16,-3-6-37 15,-5-1-17-15,-3-3-23 16,-4 0-10-16,-3 1-15 16,-2 1-4-16,-3 4-14 15,1 4-6-15,-4 7-15 16,2 9-9-16,5 13-4 15,2 7 0-15,7 7 10 16,5 2 4-16,7-8 8 16,2-8 3-16,6-8 6 15,0-7 6-15,1-9 12 16,-1-3 3-16,-3-16 4 16,0-4-2-16,-4-11-16 0,-6-4-9 15,-7 2-28-15,-5 2-35 16,-14 3-45-16,-3 7 61 15</inkml:trace>
  <inkml:trace contextRef="#ctx0" brushRef="#br0" timeOffset="28478.5334">22523 11076 1247 0,'-5'-13'689'16,"5"11"-649"-16,1 2-22 15,0-2-9-15,5-1-7 16,0 2 3-16,2-4 3 0,2 5 8 16,1 2 0-16,4 5-3 15,5 6-2-15,11-1-9 16,9 7 0-16,18 5 0 15,10 1-2-15,19 3 0 16,7-2 0-16,2-5 1 16,1-4 1-16,5 2 0 15,-4-4 0-15,6 2 0 16,0 0-2-16,-9-1 1 16,7 2 1-16,5 2 2 15,13 1-4-15,11 2 0 16,4-3 2-16,4-3-2 15,-7 0 0-15,-5-7 1 16,-4-3-1-16,-6-6 6 16,6-2 1-16,9-10 0 0,2-3 1 15,1-6-5-15,-1-6-1 16,-11-4 5-16,-6 1 1 16,-15-6-1-16,-5 3 2 15,-1-2-5-15,1-3-2 16,2-2-1-16,-5-4-1 15,-10-7 4-15,-4 2-2 0,-3-5 0 16,1 0-2-16,-7-2 1 16,-6 1-1-16,-18-3 2 15,-10 1-2-15,-11 5 11 16,-6-1 4-16,-11 7 1 16,-7 2 0-16,-10 2-5 15,-6 4 0-15,-19-3-5 16,-7 1 1-16,-15 3-5 15,-13-1-1-15,-14 2 3 16,-3 5 2-16,-11 1-5 16,-4 4 5-16,-2 4-4 15,-5-2-2-15,-7 8 1 16,0 4 1-16,-11 0-2 16,-11 7 2-16,-5 2 0 15,-4 2 0-15,1 2-2 16,12 1 0-16,9-3 2 0,8-4-2 15,11 5 0-15,-6-1 1 16,-13-1-1-16,-2 1 0 16,-14 0-1-16,2 0-1 15,13-1 2-15,1-7 0 16,12-4 0-16,5 3 2 16,3 5-2-16,-5 4 1 15,2 8-1-15,-1 2 2 16,5 5-2-16,12 2 0 0,14 2 2 15,7 1-2-15,13 6 0 16,5 4 1-16,2 17-2 16,3 8 1-16,5 18 0 15,3 9-2-15,9 8 2 16,4 1 0-16,11-5-3 16,3-2-3-16,6-14-12 15,3-1-9-15,2-5-48 16,2-5-70-16,10-8 98 15</inkml:trace>
  <inkml:trace contextRef="#ctx0" brushRef="#br0" timeOffset="29148.613">22752 9614 1021 0,'0'-4'639'16,"0"5"-1124"-16,-10 13 341 15</inkml:trace>
  <inkml:trace contextRef="#ctx0" brushRef="#br0" timeOffset="42815.1442">12303 15424 1284 0,'8'-6'710'0,"5"-5"-581"16,5-7-120-16,3 0-5 16,-2 1-4-16,-3 2 0 15,-8 7 2-15,-1 4 1 0,-6 4 1 16,1-1 0-16,9 1 1 16,1-1-3-16,11-2 0 15,7 2-1-15,7-4-1 16,6-2 2-16,0-3-2 15,1-1 0-15,0-2 0 16,1-3 0-16,4-4 2 16,-1-8 0-16,12-5-2 15,3-2 4-15,14-8-3 16,4-4-1-16,8-8 2 16,-4-6 2-16,0-3-2 15,1 2-1-15,-4-2 3 16,3 6 1-16,-8-3 1 15,-4-1 1-15,-6-4-1 16,-2-3-3-16,2-3 5 0,-3 2 2 16,-4 2 14-1,5 1 7-15,1 6 2 0,0-1-6 16,1 1-5-16,-7 1-3 16,-2 1-7-16,-2 2-3 15,3 6-5-15,-8 0 2 16,-7 4 6-16,-2 2 6 15,-11 3 11-15,-1 6 5 16,0 6 1-16,-4 0-6 0,-2 2-12 16,-2 3-5-16,-2 2-10 15,-3-1-2-15,-4 7 2 16,-1 0-2-16,-5-1 1 16,-1 2 0-16,-2-6-1 15,-2 3 3-15,-1-6-1 16,1 0 0-16,-2-1-2 15,0-2 1-15,0 2-1 16,0-1 0-16,0-5 0 16,0 1 1-16,0-7-1 15,2 0 2-15,0-2-2 16,0-2 1-16,0-2-1 16,0-1 0-16,1 1 0 15,-1 5 1-15,-2 1 6 0,0 4 2 16,-1 2 0-16,0-2-1 15,1 0-5-15,2-4-2 16,4-3-1-16,-4-2 0 16,2-1 1-16,-1 0 1 15,-2 5 5-15,3 5 4 16,-1 5 6-16,-2 0 0 16,-1 6-5-16,-3-1-2 15,-2 3-5-15,0 10-4 0,-3-2 0 16,-1 1-1-16,-2 1 0 15,-2 2 1-15,-1 1 3 16,-2 2 0-16,-1 5 1 16,-1-1-3-16,-3 5-1 15,4 2 0-15,-1 3 1 16,0 1-1-16,5 5 0 16,-3 3-1-16,-1 3 0 15,4 2 1-15,-4 0-1 16,1 2 0-16,2-2 1 15,-3-1-1-15,5-4 1 16,3-4-2-16,6-5-9 16,1-4-16-16,2-2-36 15,0-2-18-15,4 0-38 0,3-6-9 16,6-16-135-16,3-8 165 16</inkml:trace>
  <inkml:trace contextRef="#ctx0" brushRef="#br0" timeOffset="42962.209">14791 12081 453 0,'22'-28'593'0,"1"-1"34"15,3 6-340-15,7 2-106 16,2 4-54-16,3 5-35 16,3 8-36-16,-1 3-7 15,3 11-19-15,-2 6-11 0,-6 2-12 16,-5 5-2-16,-9 0-5 16,-3 5-9-16,-8 23 304 15,-16 1-222-15</inkml:trace>
</inkml:ink>
</file>

<file path=ppt/ink/ink1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24:41.555"/>
    </inkml:context>
    <inkml:brush xml:id="br0">
      <inkml:brushProperty name="width" value="0.05292" units="cm"/>
      <inkml:brushProperty name="height" value="0.05292" units="cm"/>
      <inkml:brushProperty name="color" value="#002060"/>
    </inkml:brush>
  </inkml:definitions>
  <inkml:trace contextRef="#ctx0" brushRef="#br0">24952 17985 1892 0,'-12'-16'535'15,"0"-3"-596"-15,1 0-37 16,-5 6-11-16,-2 4 37 16,-2 11 88-16,-2 3 35 15,-2 9 13-15,3 4-14 16,0 9-26-16,3 3-15 15,9 8-16-15,4-1-4 0,9 0-5 16,4-6-6 0,7-11 9-16,4-4 4 0,0-14 11 15,5-7 7-15,-1-8 15 16,3-9 1-16,-1-6-5 16,-1 0-5-16,-7-9-11 15,-3 4-1-15,-5 1-1 16,-2 3 0-16,-6 9 2 15,-1 5-1-15,-4 8 1 16,-1 4-2-16,-3 14-4 16,-1 6 1-16,0 17 1 15,0 9 1-15,5 11 5 16,0 0-4-16,4 1 2 16,2-1-1-16,1-11 0 15,2-5 0-15,-1-8 0 16,-3-4-1-16,-1-1 1 0,-1-5 1 15,-2-5 1-15,0-2 2 16,-5-5 1-16,0 3 0 16,-8-1-2-16,-3 0 1 15,-9 1-3-15,-5-2-7 16,0-5-19-16,1-4-14 16,6-7-183-16,4 0 150 0</inkml:trace>
  <inkml:trace contextRef="#ctx0" brushRef="#br0" timeOffset="1099.6794">25050 18046 1945 0,'9'0'554'0,"7"-1"-573"0,6 1-21 16,1-1-4-16,-3 1 10 15,-3 0 24-15,-1-1 10 16,-3-3 6-16,1-7 2 16,-3-3 1-16,-5-5-2 15,-6-4-1-15,-3 1 2 16,-7-3 6-16,-6 1 3 15,-3 5-2-15,0 4-2 0,1 8-12 16,5 3-1-16,-1 12 0 16,1 3 0-1,-2 13 3-15,1 7 2 0,5 3 2 16,1 3-4-16,8 5 0 16,5-7 0-16,8-6-5 15,5-5 0-15,9-12-3 16,5-4-7-16,10-12-15 15,1-6-12-15,-1-14-21 16,-3-6-25-16,-9-5 7 16,-2-2 9-16,-7 3 37 15,-4 3 21-15,-4 1 38 16,-2 2 15-16,-3 7 18 16,0 4 3-16,-4 16-16 15,0 2-14-15,-5 14-14 16,-2 8 1-16,-3 9-4 0,-4 6 1 15,1 1-3-15,1-4-5 16,3-9-3-16,1-10-3 16,4-11-1-16,3-8-2 15,7-12-2-15,3-7 1 16,4-12 2-16,3 0 5 16,1-3-4-16,-2 4 2 0,6 12-3 15,-3 3 2-15,-3 17-3 16,0 5 0-16,-4 14 0 15,3 6-1-15,-5 6 2 16,1 1 2-16,3-1-6 16,0 0-13-16,7-10-34 15,2-5-37-15,2-12 42 16</inkml:trace>
  <inkml:trace contextRef="#ctx0" brushRef="#br0" timeOffset="1537.7997">26043 17882 1632 0,'-1'-4'698'16,"-1"-4"-536"-16,-6-6-132 0,-3-2-25 15,-6 3-24 1,-6 4-6-16,-1 13 9 0,-3 4 8 16,4 6 12-16,2 4 1 15,5 0-1-15,3 5 1 16,8-1-2-16,4-1-2 15,5 5-1-15,6-5-3 16,3 0-2-16,2-6 0 16,5-12-3-16,1-3 4 0,4-16 4 15,1-2 4-15,-1-9 7 16,-1-5 1-16,-2-4-3 16,-5-3 0-16,-5-6-1 15,-5 1 0-15,-5-10-3 16,-2-2 0-16,-8-8-2 15,-1 0-1-15,0 10-2 16,0 14-3-16,2 21 3 16,2 10 1-16,0 15 8 15,-2 7 0-15,2 21 0 16,-3 7-3-16,4 20-3 16,3 3 0-16,5 0-2 15,3 0-1-15,7-10-12 16,0-6-24-16,3-12-33 15,1-7 40-15</inkml:trace>
  <inkml:trace contextRef="#ctx0" brushRef="#br0" timeOffset="1913.3106">26300 17899 1744 0,'-4'8'634'0,"2"-6"-534"15,2 0-96 1,1-1-46-16,-1-1-9 0,0-1 14 16,4 1 19-16,8-6 23 15,2-3 5-15,0-5 3 16,5-8-4-16,-10-5-7 16,0 0-2-16,-6-2 2 15,-5 3 3-15,-6 5 8 16,-5 6 1-16,-7 5-1 15,-3 8 0-15,0 11-1 16,2 4-1-16,5 13 2 16,8 2-1-16,-1 11-6 15,3 0 1-15,12 3-6 16,2-3 0-16,14-5-1 16,4-4-4-16,3-9-23 0,0-5-9 15,1-15-20-15,-1-5-16 16,-4-13-188-16,-2-3 182 15</inkml:trace>
  <inkml:trace contextRef="#ctx0" brushRef="#br0" timeOffset="2166.7383">26515 17797 1489 0,'0'-1'727'0,"0"2"-545"0,3 4-140 16,1 8-24-16,-2 12-22 15,0 4 0-15,-3 6 1 16,-3 2 2-16,-2-6 1 15,-2-4 1-15,1-8 3 16,-1-6 0-16,6-8 9 16,-2-5 9-16,4-14 17 15,4-7 4-15,9-17-1 16,6-5-7-16,15-10-17 16,7 2-4-16,12 8-8 15,-2 5-2-15,4 16-4 16,-3 9-20-16,-4 22-50 15,0 15 518-15,-9 19-368 16</inkml:trace>
  <inkml:trace contextRef="#ctx0" brushRef="#br0" timeOffset="3083.1649">27672 17807 901 0,'1'-38'803'16,"-1"-2"-268"-16,0-2-587 16,-2 8-8-16,-6 12 36 15,-1 6 37-15,-7 16 47 16,-3 2 9-16,-2 12-26 15,-2 8-19-15,4 7-21 16,2 2-5-16,4 6-6 16,2-1-3-16,10 4-6 15,4-4 1-15,10-6-4 16,4-10 4-16,8-15 10 0,3-5 6 16,8-16 31-16,1-6 7 15,1-8 1-15,0-1-1 16,-9 1-15-16,-5 4-2 15,-8 9-2-15,-8 2 2 16,-4 9-5-16,-2 2 2 16,-5 5-14-16,2 2-1 15,-3 5-3-15,-3 1 1 0,1 5 4 16,0 0 0-16,1 2 2 16,9 4-3-16,0-2 0 15,-1 3 0-15,7-3-3 16,-2-2 0-16,2-3-1 15,3-3 0-15,1-3 1 16,-3-2-8-16,1-5-37 16,0-2-22-16,1-9 34 15</inkml:trace>
  <inkml:trace contextRef="#ctx0" brushRef="#br0" timeOffset="3590.3324">28204 17665 2183 0,'-3'-30'566'15,"-6"-8"-608"-15,-4 1-58 16,-9 10-11-16,-3 13 16 16,-4 14 72-16,1 5 32 15,4 17 15-15,3 4 1 16,7 13-11-16,2 3-8 15,8-1-6-15,3-2 0 0,6-8 0 16,2-9 2-16,4-7-1 16,1-7 2-16,2-12 3 15,3-4 3-15,-1-10 5 16,1-5 3-16,-4-3 0 16,-2 0 1-16,-4 4 1 15,0 2 2-15,-2 11-6 16,-2 3-5-16,-2 7-10 15,0 9-2-15,3 14-5 16,-2 9 2-16,0 14 4 16,0 7 0-16,-1 10 2 15,-1 1 0-15,1 2 1 16,2-4-1-16,-1-8 1 16,2-5 0-16,3-18 0 15,-2-6 5-15,-1-11-3 0,-3-5 2 16,-3-4-1-16,-4-4-1 15,-5-2 3-15,-6 0-1 16,-4-4-16-16,0-5-20 16,1-8-43-16,3-9 44 15</inkml:trace>
  <inkml:trace contextRef="#ctx0" brushRef="#br0" timeOffset="3935.6791">28324 17722 2005 0,'17'-2'606'15,"7"-5"-480"-15,11-5-208 16,2 1-10-16,7 0 15 16,-1 2 42-16,-5-3 70 15,-3-1 17-15,-7-2 4 16,-5-4-12-16,-7-2-26 15,-7-2-4-15,-8-1 6 16,-3 1 8-16,-15 6-2 16,-8 5-4-16,-18 11-12 15,-8 9-7-15,-3 18 1 0,5 6 1 16,13 18-4-16,11 2 1 16,19 5-1-16,6-3 0 15,17-4-1-15,16-3-1 16,16-10 5-16,10-7-5 15,6-18-40-15,-2-9-17 16,-16-23 29-16</inkml:trace>
  <inkml:trace contextRef="#ctx0" brushRef="#br0" timeOffset="4617.9322">27061 17896 2021 0,'0'0'606'16,"1"0"-506"-16,0 4-79 15,2 9-56-15,-2 11-11 16,-9 20-20-16,-6 15-14 16,-13 27 55-16</inkml:trace>
  <inkml:trace contextRef="#ctx0" brushRef="#br0" timeOffset="5047.2116">28818 17894 2069 0,'1'1'626'0,"1"3"-501"15,2 2-159-15,-3 18-73 16,-6 11-18-16,-14 32 8 15,-9 11 47-15,-18 15 52 16</inkml:trace>
  <inkml:trace contextRef="#ctx0" brushRef="#br0" timeOffset="5742.7238">24425 17656 1819 0,'-13'5'636'0,"-14"8"-464"16,-3 7-179-16,0 18-72 15,-4 9-6-15,0 19 20 16,6 9 23-16,15 11 41 16,9 3 5-16,29 0-3 15,14-2 3-15,44-12-30 16,20-13 16-16,39-26-1 16</inkml:trace>
  <inkml:trace contextRef="#ctx0" brushRef="#br0" timeOffset="11709.9832">29586 17033 1604 0,'4'-8'643'16,"0"4"-575"-16,-1 5-56 15,1 12-15-15,-3 7-1 16,-1 14 4-16,-1 6 4 16,-7 15 6-16,1 1 0 15,-4 10-2-15,0 0-2 0,1 0-2 16,3-4-1-16,6-11-2 15,2-6-1-15,8-17-22 16,2-9-26-16,10-19-192 16,2-8-339-16,6-21 327 15</inkml:trace>
  <inkml:trace contextRef="#ctx0" brushRef="#br0" timeOffset="12052.1793">29811 17409 1318 0,'4'-8'742'0,"-3"0"-548"16,-1 0-124-16,-2 3-59 16,-2 1-7-16,0 4-4 15,0 3 0-15,3 7 5 0,-1 3 0 16,2 9-1 0,3 5 0-16,3 1-4 0,2 1 0 15,4-5-1-15,0-6-3 16,7-5-1-16,2-10 0 15,4-5 3-15,1-7 2 16,0-5 0-16,2-1 2 16,-7-2 0-16,-4-1 1 15,-6 1-1-15,-7-1 6 16,-5 3 9 0,-4 2 5-16,-7 4 2 0,2 3-4 0,-5 3-11 15,0 1-11-15,-4 0-27 16,1 2-11-16,0 3-28 15,5-1-108-15,6 10 125 16</inkml:trace>
  <inkml:trace contextRef="#ctx0" brushRef="#br0" timeOffset="12356.879">30284 17294 1017 0,'0'-7'855'0,"0"5"-451"16,-9 0-351-16,-3 2-31 15,-6 3-22-15,0 5-4 16,-3 4 8-16,4 3 3 15,1 6 1-15,0-3 0 0,7 7-4 16,3-2-3-16,4 0-2 16,5 3-10-16,7-6-18 15,2-2-28-15,9-9-319 16,0-6 237-16</inkml:trace>
  <inkml:trace contextRef="#ctx0" brushRef="#br0" timeOffset="12755.2981">30475 17370 1095 0,'10'-12'770'0,"-7"0"-577"15,-3 0-99-15,0 7-36 16,-4-1-1-16,1 4-2 16,-3 1-12-16,-5-3-15 0,-2 4-6 15,-1 0-15-15,1 1-5 16,4 10-1-16,2 1 1 15,3 8-2-15,2 3 1 16,4 2 0-16,5 1 1 16,2-4-2-16,3-5-3 15,3-8-1-15,2-5 0 16,4-11 6-16,3-2-1 0,-1-8 4 16,-4-2 0-16,-4 2-2 15,-6 1-1 1,-6 8 2-16,4 3 0 0,-2 8 3 15,-4 4-1-15,6 8 0 16,-9 3 2-16,1 2 0 16,1 1-2-16,-1-8-2 15,2-4-1-15,-1-5-7 16,3-3-9-16,2-11-37 16,9-7-6-16,18-23 32 15</inkml:trace>
  <inkml:trace contextRef="#ctx0" brushRef="#br0" timeOffset="12928.8288">30939 17006 1862 0,'5'7'580'0,"-4"11"-527"0,-2 11-40 16,-7 25-17-16,-2 6 1 16,-4 13 5-16,3 1 3 15,3-10 0-15,1-2-11 16,5-17-42-16,2-4-15 15,4-14-16-15,-2-15-251 16,5-18 244-16</inkml:trace>
  <inkml:trace contextRef="#ctx0" brushRef="#br0" timeOffset="13130.2901">30671 17260 2025 0,'0'-1'594'0,"5"-3"-546"16,11-2-65-16,15 0-26 16,6-3-1-16,8 1 19 15,1 1 22-15,1 5 13 16,3 2-21-16,-1 6-32 16,-4 0 33-16</inkml:trace>
  <inkml:trace contextRef="#ctx0" brushRef="#br0" timeOffset="13281.3969">31216 17419 1909 0,'4'13'589'16,"1"-2"-529"-16,1 2-86 16,-4 0-51-16,-4 0-5 15,0-3 1-15,-4-7 10 0,4-11-350 16,3-15 257-16</inkml:trace>
  <inkml:trace contextRef="#ctx0" brushRef="#br0" timeOffset="13420.0258">31277 16999 1885 0,'0'5'566'0,"1"1"-549"15,2 5-39-15,0 4-29 16,2 5-13-16,1-3-44 15,5-1-250-15,8-5 216 16</inkml:trace>
  <inkml:trace contextRef="#ctx0" brushRef="#br0" timeOffset="13901.5601">31521 17184 1318 0,'6'14'692'0,"-9"9"-617"0,-5 4-39 15,-5 12-27-15,-1 4-1 16,3 1 3-16,6-4-4 15,8-11 2-15,4-4 0 16,8-12 7-16,4-4 6 16,4-12 11-16,4-9 5 15,3-11-9-15,-1-8-10 0,-2-6-14 16,-6-6-1-16,-12 2-4 16,-2 3 6-16,-8 11 8 15,-7 11 6-15,-7 10 9 16,-2 6-1-16,-2 5-11 15,-2 7-6-15,5 5-7 16,1 0-2-16,1 1-19 16,8-4-15-16,-2-2-38 15,9-4-37-15,11-5-44 16,6-6 15-16,15-7 52 16,2-3 41-16,6-3 104 15,-1 3 19-15,0 6 22 16,-5 3-4-16,-9 7-9 15,-5 5-15-15,-11 7-27 16,-2 2-14-16,-6 4-20 16,-4-1-7-16,0-10-2 0,0-2-5 15,2-10-22-15,0-6-13 16,9-4-27-16,3-4-20 16,8-2 21-16,5-2 8 15,5 3 7-15,1-1-135 16,2 3 120-16</inkml:trace>
  <inkml:trace contextRef="#ctx0" brushRef="#br0" timeOffset="14333.6848">32418 16693 2132 0,'74'36'574'0,"22"35"-575"16,0 22-30-16,-11 23-6 15,-13 7-2-15,-37 24 8 16,-20 2 24-16,-41 8-32 16,-27 3-164-16,-47-40 130 15</inkml:trace>
  <inkml:trace contextRef="#ctx0" brushRef="#br0" timeOffset="38100.8848">25307 16599 2130 0,'3'-7'613'0,"6"-3"-540"15,9-3-117-15,10-4-56 16,3 1 2-16,4 3 28 16,2 5 44-16,0 9 46 15,-1 5 3-15,6 11 3 16,-7 1-7-16,-10 4-14 15,0 2-4-15,-19-3-3 16,2-1-3-16,-10 3-2 16,-11-4 2-16,-16 3 1 0,-6 3 3 15,-19 0 3-15,-2 3 4 16,-4 0-1-16,-2 2 1 16,13-3-1-16,5-4 3 15,16-6 2-15,6-5 2 16,14-4 0-16,8-4 7 15,15-4 11-15,10 0 5 0,13-4 6 16,7-2-9-16,0 0-14 16,4 3-7-16,-2 3-29 15,0 7-36-15,-11 11 37 16</inkml:trace>
  <inkml:trace contextRef="#ctx0" brushRef="#br0" timeOffset="45808.1934">27862 16503 1760 0,'0'-2'596'16,"0"0"-563"-16,1 2-33 15,0 4-18-15,-2 3-1 16,-2 10 6-16,-2 8 12 0,-4 7 11 16,-4 6 7-16,0 4-4 15,-2 4-3-15,0 2-6 16,8-17-1-1,5-15 0-15,-1 1-5 16,-5 34-5-16,3-12 6 0</inkml:trace>
  <inkml:trace contextRef="#ctx0" brushRef="#br0" timeOffset="46171.3245">28163 16357 2047 0,'-1'-1'580'0,"-5"-3"-600"16,-2 1-47-16,-3 8-512 0,2 7-126 15,1 8 498-15,2 6 59 16,4 3 845-16,2 2-263 16,7 0-339-16,3-1-44 15,9 0-41-15,2-2 0 16,0-3-1-16,2 0 3 15,-3-5 14-15,-1 3 6 16,-6-6 11-16,-4-3-5 0,-3-4-4 16,-5-2 2-16,-4 0 4 15,-2 1 5-15,-7 0 4 16,-2 1-3-16,-8-5-11 16,-3-1-11-16,-4-3-13 15,-1 2-5-15,-4-3-34 16,0-2-25-16,-1-7-47 15,4-5 215-15,7-11-103 16</inkml:trace>
  <inkml:trace contextRef="#ctx0" brushRef="#br0" timeOffset="46294.5983">28059 16416 1969 0,'36'-18'632'15,"8"1"-467"-15,10 3-138 0,3 5-30 16,0 9-59-16,-5 4 543 15,3 1-388-15</inkml:trace>
  <inkml:trace contextRef="#ctx0" brushRef="#br0" timeOffset="59345.9365">30421 16182 1225 0,'0'1'726'0,"0"1"-599"16,0-1-62-16,0 0-16 15,0 0 0-15,-1 1 7 16,0 0-14-16,-3 2-14 16,-3 2-6-16,-5 5-9 15,-5 2 0-15,-5 6-4 16,-1 2 1-16,-3-1 1 15,-2 4-2-15,-1-2-1 16,-1-1-1-16,4 1 4 16,1-1 4-16,7 0 6 0,4-3-2 15,5-3-7 1,6-3-5-16,3-1-4 0,3 0-2 16,8-2 3-16,5 3 1 15,6-3-1-15,4 1 0 16,7-2-3-16,0-1-1 15,5-5 0-15,-1 3 2 16,0-1-1-16,1 0 0 16,-9-2-5-16,-2-4-14 0,-13-2-45 15,-4-1 11-15,-5 4 23 16</inkml:trace>
  <inkml:trace contextRef="#ctx0" brushRef="#br0" timeOffset="59647.7113">30355 16246 1961 0,'0'1'571'16,"0"8"-551"-16,0 8-22 15,-2 13-9-15,0 10 1 16,-6 17 6-16,0 1 4 16,-1 7-17-16,1-2-22 15,1-10-34-15,4 1-44 0,0-15 68 16</inkml:trace>
  <inkml:trace contextRef="#ctx0" brushRef="#br0" timeOffset="60012.8118">30735 16425 2010 0,'12'-33'564'0,"-3"-6"-599"15,-1 4-23-15,-11 14-25 16,-5 5 2-16,-6 18 25 16,-2 7 22-16,2 9 30 15,-1 4 6-15,9 10 9 16,3 3-2-16,7 3-4 16,9 0 1-16,11-10-4 0,2-5 1 15,6-12 3-15,0-8 6 16,-5-8 27-16,2-6 5 15,-9-4 22-15,-2-1 5 16,-8 0-10-16,-3-2-11 16,-8-4-22-16,-5 3-12 15,-5 4-17-15,-4 3-11 0,-2 11-17 16,-1 1-7-16,1 5-19 16,3 4-13-16,6 5-39 15,5-1 60-15</inkml:trace>
  <inkml:trace contextRef="#ctx0" brushRef="#br0" timeOffset="60350.6878">31213 16418 1679 0,'7'-6'681'16,"2"-2"-476"-16,-9 3-217 15,-6 2-6-15,-13 8-3 16,-9 9 2-16,2 6 18 15,3 5 2-15,6 4 2 16,6-2 0-16,6 0 0 0,2 0-3 16,13-3-3-16,4-2 0 15,10-9 0-15,8-4-2 16,2-13 2-16,1-5 2 16,-3-7 10-16,-6-2 10 15,-9-2 11-15,-5 2 7 16,-10 0-3-16,-2-1-5 15,-9-3-9-15,-1-1-7 0,-2 6-14 16,0-2-13-16,0 10-25 16,5 4-12-16,3 4-31 15,-2 7-8-15,8 3 59 16</inkml:trace>
  <inkml:trace contextRef="#ctx0" brushRef="#br0" timeOffset="60626.5216">31486 16465 862 0,'28'-22'892'0,"-8"-3"-272"16,0 2-511-16,-7 7-62 15,-8 6-8-15,-10 10-23 16,-9 6-5-16,-12 14-6 16,-1 7-5-16,1 13 6 15,4 3 2-15,10-2-2 16,8-5 0-16,11-10-6 0,10-7-3 15,12-15 0-15,1-4 5 16,6-14 25-16,1-8 13 16,-7-12 9-16,-1-3-2 15,-10-2-25-15,-12 1-12 16,-7 7-28-16,-11 2-22 16,-33 19 417-16,-14 11-301 15</inkml:trace>
  <inkml:trace contextRef="#ctx0" brushRef="#br0" timeOffset="71325.6424">24318 13547 1374 0,'8'-12'664'0,"4"0"-610"16,3 0-94-16,0 2-27 0,-6 3-4 15,-1 6 6-15,-7 0 87 16,-1 2 39-16,1 0 34 16,-1-1 10-16,3 0-25 15,-2 3-15-15,2-3-27 16,-2 4-17-16,2-3-11 15,-3-1 0-15,1 0 12 16,-1-1 5-16,1-2 13 16,1 3 1-16,-1 0 3 15,0 3 0-15,5-3-3 16,0-1-6-16,3-1-12 16,0 0-10-16,8 2-9 15,4 0-2-15,9 0-2 16,-3-3 0-16,3 0 0 15,4 3 0-15,-3 0 0 0,9 2 0 16,2 0 0-16,3-2 0 16,4-1-1-16,1 0 0 15,-2-2 1-15,1 0 0 16,-6 3 1-16,-4-2-1 16,3 1 2-16,0-3-2 15,10 1 0-15,0 2 2 0,-5-2-1 16,-4 4 1-16,-14 1-1 15,-2 0 0-15,-8 4-15 16,-5-1-20-16,-9 7 385 16,-2 7-285-16</inkml:trace>
  <inkml:trace contextRef="#ctx0" brushRef="#br0" timeOffset="71931.747">27896 13598 1449 0,'-20'-20'685'0,"2"4"-563"16,6 2-27-16,1-2 3 15,-3 1 1-15,5 7-11 16,-4-3-10-16,8 6-29 16,3 1-20-16,8 4-26 0,9 9-6 15,10 6-3-15,8 3 2 16,11 3 3-16,6 0 1 16,7-3 0-16,3-1 3 15,3-8-1-15,0-1 1 16,1-4-10-16,1-2-27 15,6 2-53-15,-1-2-29 0,-3-5 65 16</inkml:trace>
  <inkml:trace contextRef="#ctx0" brushRef="#br0" timeOffset="72423.2183">30590 13682 1918 0,'49'-11'635'15,"10"-5"-400"-15,24-4-230 16,5 3-2-16,6 0-3 16,7 6 0-16,1 8 1 15,-5 3 1-15,-12 4 0 16,-10 4 0-16,-16 0-25 15,-5 3-41-15,-16 9 44 16</inkml:trace>
  <inkml:trace contextRef="#ctx0" brushRef="#br0" timeOffset="79171.2965">23197 11879 1931 0,'29'-14'586'16,"6"4"-511"-16,11-1-75 15,4 5 0-15,-3-1-2 16,-2 3 1-16,-4 3 1 16,-6-2 0-16,-2 3 0 15,-2-2 1-15,-5 2-17 16,-4 0-22-16,-7 2-48 15,-9-1-28-15,-10 5 63 16</inkml:trace>
  <inkml:trace contextRef="#ctx0" brushRef="#br0" timeOffset="79374.3891">23438 11852 1334 0,'-2'0'746'16,"4"-3"-497"-16,-5 7-231 0,3 8-13 15,-5 15-5-15,-1 10-1 16,1 14 1-16,-3 1 0 16,3 7 0-16,3 2 0 15,-2 0-8-15,0-7-10 16,-2-10-19-16,1-9-544 16,1-16 363-16</inkml:trace>
  <inkml:trace contextRef="#ctx0" brushRef="#br0" timeOffset="79544.2817">23470 11972 2156 0,'9'-8'609'0,"6"-1"-507"16,3 3-79-16,4-2-57 15,3 4-20-15,5 4-34 16,-2 2-16-16,-4 6 2 15,-3 1 643-15,1-2-427 16</inkml:trace>
  <inkml:trace contextRef="#ctx0" brushRef="#br0" timeOffset="79778.0473">24164 11904 1941 0,'4'0'579'0,"-5"-1"-539"16,-5-2-68-16,1 2-48 16,-1 2-4-16,-9 4 9 15,3 6-11-15,-10 3-310 16,-3-2 237-16</inkml:trace>
  <inkml:trace contextRef="#ctx0" brushRef="#br0" timeOffset="79901.7213">23960 12048 2014 0,'8'1'589'0,"1"-1"-532"15,2 0-35-15,-1 2-92 16,-7-2 593-16,1-2-421 15</inkml:trace>
  <inkml:trace contextRef="#ctx0" brushRef="#br0" timeOffset="83603.3066">24408 11815 1892 0,'0'-5'576'0,"8"-1"-523"15,8 4-53-15,13 0-12 16,8 2-3-16,4 5-1 15,-3 1 9-15,-5 6 8 16,-3 3 3-16,-6 3-3 16,0-1-1-16,-11 0-3 15,-8-3 0-15,-9 1-1 16,-10-4 1-16,-10 4 3 16,-8 2 4-16,-11-2-3 15,2 4 1-15,-1-4-1 16,7-2 0-16,12-1 0 15,3-1 1-15,12-1-1 0,3-1-1 16,5-1 0-16,4-1-3 16,5-6-21-16,7 1-19 15,7-5-40-15,1-5-16 16,6-7 55-16</inkml:trace>
  <inkml:trace contextRef="#ctx0" brushRef="#br0" timeOffset="83861.1251">24687 11934 930 0,'19'-26'715'15,"-3"5"-440"-15,-3 0-134 0,-8 7-43 16,-4 3-21-16,-3 8-36 16,-6 6-8-16,-2 13-23 15,-1 8-3-15,1 16 4 16,1 5-2-16,9 4-1 16,7 0-1-16,8-9-2 15,6-5 4-15,0-10 16 16,-1-8 8-16,3-13 16 15,-1-8 0-15,0-12-11 16,-5-4-12-16,-6-8-17 16,-5 1-7-16,-9-1-15 15,-4 2-14-15,-5 1-32 16,-1-1-16-16,5 9 47 16</inkml:trace>
  <inkml:trace contextRef="#ctx0" brushRef="#br0" timeOffset="83992.783">24944 12041 1983 0,'-7'16'567'16,"-10"6"-604"-16,-5 4-26 0,-3 4 37 16</inkml:trace>
  <inkml:trace contextRef="#ctx0" brushRef="#br0" timeOffset="84390.4394">25379 11896 1701 0,'0'-8'629'0,"-3"1"-588"16,-2-2-65-16,-4 7-47 0,1 2-11 15,2 9 37-15,-2 8 25 16,1 8 36-16,1 5 4 16,2 7-2-16,3-2-3 15,3-5-12-15,5-5 1 16,3-11 5-16,1-3 9 15,0-7 17-15,-1-6 11 16,-4-9-1-16,1-4-1 0,-5-6-14 16,1-3-9-16,-3-1-16 15,0 1-4-15,-3 3-4 16,1 4-6-16,-1 7-11 16,-1 5-11-16,-1 5-25 15,-2 4 58-15,5 5-9 16</inkml:trace>
  <inkml:trace contextRef="#ctx0" brushRef="#br0" timeOffset="84658.9347">25648 11988 1371 0,'19'-12'752'16,"-2"-2"-486"-16,-11 5-246 15,-3-1-13-15,-11 6-9 16,-12 4-3-16,-3 6 5 0,-5 5 0 15,6 10 6-15,5 7-1 16,7 2-2-16,3 0 1 16,8-3-3-16,7-4-1 15,5-9 0-15,4-4 0 16,3-7 1-16,3-3 3 16,-2-8 3-16,2-1-2 15,-4-8-1-15,-4-4-6 16,-5-4-32-16,2 0-19 0,-4 2 28 15</inkml:trace>
  <inkml:trace contextRef="#ctx0" brushRef="#br0" timeOffset="84959.7168">25883 11989 1178 0,'7'-1'760'0,"-3"-2"-577"15,-4-2-106-15,-9 4-68 16,-3 1-13-16,-6 6-1 15,-1 7-3-15,6 7 10 16,7 2 2-16,6 2-1 16,9-4-1-16,12-4 15 15,2-7 10-15,13-10 29 16,-4-7 8-16,2-13-1 0,-1-4-5 16,-6-2-23-16,-4-7-13 15,-10 0-20-15,-2 4-2 16,-13 0-4-16,-7 5 1 15,-16 4 0-15,-8 7 0 16,-10 14-15-16,-4 6-19 16,-7 21 100-16,2 3-58 15</inkml:trace>
  <inkml:trace contextRef="#ctx0" brushRef="#br0" timeOffset="85730.9194">23240 12449 1620 0,'3'-10'688'16,"2"2"-564"-16,0 0-58 0,-2 4-55 15,0 5-9-15,-2 15-8 16,-1 10-1-16,-4 21 5 15,-7 11 4-15,-3 19 4 16,0-3 2-16,-1 3-3 16,2-7 3-16,2-18-50 15,1-5-19-15,5-24-64 16,0-8 49-16</inkml:trace>
  <inkml:trace contextRef="#ctx0" brushRef="#br0" timeOffset="85939.3516">23210 12501 1841 0,'4'-6'624'15,"-1"3"-482"-15,6 6-101 16,1 5-26-16,2 13-20 0,4 5-3 16,-6 9 3-16,2 8 1 15,-7 4 4-15,2 4-5 16,-2-7-24-16,-1-6-12 15,4-13-38-15,-2-12-10 16,2-15-299-16,8-9 263 16</inkml:trace>
  <inkml:trace contextRef="#ctx0" brushRef="#br0" timeOffset="86123.1739">23601 12432 1608 0,'8'12'718'15,"-8"7"-523"-15,-3 14-132 0,-18 17-60 16,-1 9-2-16,-9 6-5 16,1-2-11-16,2-11-23 15,-3-6-16-15,5-18-14 16,3-5-1-16,12-16-15 16,-1-8-13-16,7-15 65 15</inkml:trace>
  <inkml:trace contextRef="#ctx0" brushRef="#br0" timeOffset="86296.4444">23622 12439 1785 0,'18'0'639'15,"-1"11"-507"-15,-1 9-67 16,-1 11-54-16,-2 11-9 16,-1 10-2-16,1 2 0 15,-1-3 5-15,2-3-10 16,1-7-42-16,-1-2-26 0,-1-10-180 15,-1-4 146-15</inkml:trace>
  <inkml:trace contextRef="#ctx0" brushRef="#br0" timeOffset="86435.5721">24123 12708 2169 0,'3'0'592'0,"-4"2"-606"16,-8 1-84-16,-12-3 59 16</inkml:trace>
  <inkml:trace contextRef="#ctx0" brushRef="#br0" timeOffset="86572.1904">23978 12837 1751 0,'11'3'631'0,"2"-2"-528"0,1 0-70 16,-2 1-89-16,-3-2-310 16,8 6 241-16</inkml:trace>
  <inkml:trace contextRef="#ctx0" brushRef="#br0" timeOffset="87046.0169">24518 12612 1869 0,'16'0'564'16,"5"2"-559"-16,-3-2-43 15,-2 6-18-15,1 7-11 16,-4 0 20-16,-5 4 25 15,-2 4 19-15,-5 0 1 16,-7 4-5-16,-2 4 3 0,-10-7 2 16,2 0 2-16,6-4 4 15,-4-5 1-15,11 2-1 16,0-2 3-16,6-1 1 16,4-1-3-16,5-5 0 15,5-4-5-15,8-4 0 16,4-7-3-16,7-5-19 15,0-4-18-15,-2-7 24 16</inkml:trace>
  <inkml:trace contextRef="#ctx0" brushRef="#br0" timeOffset="87315.2016">24920 12661 1250 0,'0'-3'800'0,"-3"0"-512"16,-8 3-193-16,-6 12-72 0,-2 7-14 15,-2 11-7-15,2 4-2 16,6 2 0-16,4-2-2 16,8-6 2-16,1-9-1 15,6-8 1 1,5-5-2-16,1-10 4 0,3-4 5 16,5-15 0-16,1-7 2 15,1-11-4-15,0 1-2 16,-5-2-2-16,-1 3 1 0,-10 13-14 15,1 2-11-15,-6 15-25 16,-3 4-16-16,-4 11 39 16</inkml:trace>
  <inkml:trace contextRef="#ctx0" brushRef="#br0" timeOffset="87509.5523">25143 12956 2143 0,'0'12'605'16,"-3"3"-518"-16,-13 0-201 0,-5 2-17 15,-5-2 64-15</inkml:trace>
  <inkml:trace contextRef="#ctx0" brushRef="#br0" timeOffset="87899.0711">25446 12676 1281 0,'6'6'907'0,"-12"-18"-420"16,-5-4-459-16,-4 7-179 16,-6 5-68-16,2 13-34 15,2 8 40-15,7 8 177 16,1 0 119-16,4 4 39 16,3 5-9-16,5-6-64 15,2 0-26-15,6-13-19 16,0-7-1-16,8-8 17 15,0-4 9-15,3-7 24 16,1-6 1-16,-5-4 3 16,-1-4-2-16,-3-1-12 0,-3-2-7 15,-1 1-15-15,-6 3-7 16,-4 7-12-16,-1 4-6 16,-7 9-17-16,1 3-14 15,-4 12-40-15,-1 2-23 16,3 6 61-16</inkml:trace>
  <inkml:trace contextRef="#ctx0" brushRef="#br0" timeOffset="88179.1241">25746 12713 1769 0,'13'-13'626'0,"-6"-3"-527"15,-6 1-64-15,-14 3-46 16,-3 5-6-16,-7 10 3 15,-1 6 0-15,7 11 13 16,3-1 3-16,4 7 1 16,0 4 1-16,8-1-2 15,0 0 1-15,0-11 1 16,8-3-2-16,5-6 1 16,-1-3 0-16,9-3 0 15,-10-6 1-15,1-5 2 16,3-2-1-16,-2 1 0 0,-1-2-10 15,-1 2 576-15,2 4-444 16</inkml:trace>
  <inkml:trace contextRef="#ctx0" brushRef="#br0" timeOffset="88325.1204">25934 12773 1907 0,'-10'-9'535'0,"-3"-8"-625"16,-1-1 58-16</inkml:trace>
  <inkml:trace contextRef="#ctx0" brushRef="#br0" timeOffset="88532.6017">25856 12731 1322 0,'-1'17'723'0,"-1"5"-574"15,2 3-82-15,8 1-51 16,3-2-5-16,10-10 4 15,2-7 6-15,5-11 20 16,0-4 8-16,2-8 19 16,-1-3 0-16,0-7-13 15,-4-4-5-15,-4-4-11 16,-7-2-6-16,-13 2-10 16,-1 4-8-16,-18 7-20 0,-6 8-9 15,-11 17-37-15,-11 11-20 16,-6 17 579-16,-4 9-411 15</inkml:trace>
  <inkml:trace contextRef="#ctx0" brushRef="#br0" timeOffset="92531.1129">22864 11487 1437 0,'0'-13'681'0,"0"0"-583"15,0 4-62-15,-1-1-30 16,-2 7-6-16,-1 3-2 15,-1 1 0-15,-4 15 4 16,-3 4 5-16,-5 15-2 16,-1 15-1-16,-3 20 0 0,-1 11-3 15,-1 14-1 1,-3 3 2-16,4 7 0 0,1 5-2 16,3 0 0-16,5-1 0 15,1-3 2-15,3 0-2 16,8-3 0-16,3 0 2 15,11-10-2-15,5-11-2 16,14-12-4-16,4-10 5 16,9-14-5-16,6-5 3 0,10-16-1 15,8-4 2-15,16-10 4 16,0-11 3-16,2-15 4 16,3-6 4-16,-5-6 0 15,0-1-1-15,-7 1 0 16,-7-4 1-16,-13-6 0 15,-3-1 0-15,-8-6-1 16,-5-3-1-16,-4-2 5 16,-3-8-1-16,-5-9-3 15,2-5-4-15,-4-16-5 16,2-7 0-16,7-15-3 16,0-10 1-16,-6-11 1 15,-2 2-2-15,-23 11 0 16,-6 8 4-16,-23 22 6 15,-10 7 9-15,-13 19 8 16,-6 6 2-16,-12 13-7 0,-7 9-8 16,-15 14-10-16,-10 8-3 15,-12 16-1-15,-7 5 0 16,4 20 1 0,2 9-1-16,4 18-1 0,6 14 0 15,14 18-25-15,4 6-14 16,16 20 6-16,6 12 10 0</inkml:trace>
  <inkml:trace contextRef="#ctx0" brushRef="#br0" timeOffset="96694.9549">28183 11443 1688 0,'3'5'617'0,"-3"7"-576"16,-6 17-40-16,0 6 0 15,-7 19 7-15,-2 3-3 16,5-2-2-16,0-3-2 15,3-7 1-15,2-6 2 16,0-7-19-16,1-3-20 0,2-14 19 16</inkml:trace>
  <inkml:trace contextRef="#ctx0" brushRef="#br0" timeOffset="97065.0262">28416 11516 1885 0,'1'-5'562'0,"-1"2"-547"15,-3 3-41-15,-7 7-32 16,-3 5-5-16,-2 10-2 16,-3 5 23-16,12 7 42 15,-5 5 4-15,3 7 5 16,4-7-2-16,0-7 3 0,4-6-3 15,11-11-2-15,2 0 1 16,4-11 12-16,6-7 9 16,4-11 6-16,0-4 2 15,6-6 0-15,-5-1-3 16,-7-2 3-16,-2 2 2 16,-15 3 7-16,-4 3 0 15,-11 9-11-15,-10 3-8 0,-11 10-15 16,-5 6-5-16,3 9-8 15,-1 2-20-15,15 2-50 16,4-1-23-16,6-4 49 16</inkml:trace>
  <inkml:trace contextRef="#ctx0" brushRef="#br0" timeOffset="97300.2841">28758 11595 1841 0,'-1'0'591'0,"-1"-4"-494"16,-2 6-130-16,-5 0-30 15,0 4-441-15,-3 1 288 16</inkml:trace>
  <inkml:trace contextRef="#ctx0" brushRef="#br0" timeOffset="97419.9685">28647 11707 1356 0,'5'1'720'0,"3"0"-538"16,1 2-120-16,-4 0 153 15,4 8-157-15</inkml:trace>
  <inkml:trace contextRef="#ctx0" brushRef="#br0" timeOffset="100140.2111">29075 11499 1896 0,'8'-10'578'0,"-3"3"-521"0,-2 5-38 15,4 0-19-15,-1 4 0 16,6 3-2-16,2 1-1 15,3 5 3-15,4 2 2 16,0 0-2-16,1-1 0 16,1 1 0-16,-4-2 0 15,1 0 0-15,-3-3 0 16,-8 0-2-16,-4-2-4 0,-8 5-2 16,-4 3 0-16,-10 3 5 15,-7 4 3-15,-5 0 1 16,-1 2 3-16,2 2-3 15,1-4 0-15,10-4 2 16,3-7-1-16,6-3 0 16,4-2 0-16,3-3-2 15,4-1-1-15,6-2-2 16,4-3 1-16,8-4-6 16,4-3-9-16,2-6-25 15,0 2-19-15,-3-4 33 16</inkml:trace>
  <inkml:trace contextRef="#ctx0" brushRef="#br0" timeOffset="100590.3976">29474 11483 1844 0,'3'-14'580'0,"-5"4"-523"16,2 2-79-16,-8 8-44 15,-3 1-7-15,-2 11-4 16,-2 4 26-16,3 4 49 15,7 4 11-15,-1 2 2 16,4-1-2-16,6-2-3 16,3-6-1-16,5-5 6 15,5-4 9-15,3-11 15 16,8-2 2-16,9-8 3 16,-4-3 0-16,-1-6-7 15,-7 3-3-15,-10-2-16 16,-4 0-5-16,-10 4-9 15,-1 2-4-15,-10 5 4 0,-5 5-5 16,-4 5-21-16,-2 2-14 16,-5 8-29-16,3 0-330 15,9 3 278-15</inkml:trace>
  <inkml:trace contextRef="#ctx0" brushRef="#br0" timeOffset="100939.5455">29717 11534 1219 0,'12'-9'833'16,"-6"1"-404"-16,-6-1-439 15,-1 1-24-15,-6 6-21 16,1-1-1-16,-2 3 13 16,2 4 18-16,-2 5 28 15,2 2 3-15,3 3-5 16,0 3 3-16,3 1-2 15,0 3 1-15,4-2-3 16,1-4 2-16,6-3 0 16,0-5 4-16,6-4 12 15,0-3 1-15,0 0 4 16,2-7 1-16,-3-4-8 16,-1-2-3-16,-3-4-6 15,-3 3-1-15,-3-3-3 0,-3 0-1 16,-3 1-6-16,-1-2-10 15,-3 5-20-15,1 4-11 16,-1 3-389-16,-1 2 273 16</inkml:trace>
  <inkml:trace contextRef="#ctx0" brushRef="#br0" timeOffset="101242.7389">29892 11514 1524 0,'8'-11'677'16,"-4"-1"-544"-16,-3 1-157 16,-1-3-21-16,-3 7-8 15,2 0 0-15,-4 3 37 16,2 4 14-16,1 8 10 16,-2 1-1-16,4 7 2 15,0 1-4-15,2 0 6 16,5 0 0-16,5-4 13 15,1-4 7-15,2-5 10 16,1 1-3-16,1-7-12 0,0-2-3 16,0-3-11-16,0-6-3 15,-8 3-9-15,-6-1-3 16,-10 2-28-16,-12 5 40 16,-23 4-15-16</inkml:trace>
  <inkml:trace contextRef="#ctx0" brushRef="#br0" timeOffset="102092.5619">28152 12078 1290 0,'0'-9'726'0,"0"6"-593"15,1 5-59-15,-1 11-54 16,0 5-15-16,-1 9-1 15,-1 5 0-15,2 2 3 16,3-2 0-16,-2 4-1 16,-1-2-3-16,0-6-21 15,-2-2-24-15,0-10 24 16</inkml:trace>
  <inkml:trace contextRef="#ctx0" brushRef="#br0" timeOffset="102889.538">28299 11972 1863 0,'3'-13'564'0,"5"4"-542"16,-4 5-16-16,2 0-6 16,6 7 0-16,2 3-1 15,3-3 2-15,12 3 4 16,2-2 0-16,2 2 1 16,8 1-1-16,-9-1-3 15,-7 0-2-15,-5 1 2 16,-9 3-2-16,-5 3-3 15,-6 5-1-15,-7 15 3 16,-6 2 1-16,-12 14 0 16,0 2 2-16,-3 4 1 0,-5-4-2 15,13-7 2-15,2 0-1 16,5-12 1-16,7-2-2 16,-1-13-28-16,11-11-19 15,12-15 24-15</inkml:trace>
  <inkml:trace contextRef="#ctx0" brushRef="#br0" timeOffset="103033.5202">28779 12103 2125 0,'6'-2'574'0,"-3"2"-621"16,-3 0-49-16,-9 0 56 15</inkml:trace>
  <inkml:trace contextRef="#ctx0" brushRef="#br0" timeOffset="103177.1342">28745 12209 1493 0,'-1'-2'676'16,"1"4"-557"-16,-2-2-120 15,1 0-36-15,1 0-333 0,0 0 228 16</inkml:trace>
  <inkml:trace contextRef="#ctx0" brushRef="#br0" timeOffset="103436.1353">29291 12270 1849 0,'4'-1'562'0,"-4"-10"-546"16,0 2-126-16,-5-4 56 16</inkml:trace>
  <inkml:trace contextRef="#ctx0" brushRef="#br0" timeOffset="105465.0215">29193 11998 1620 0,'-1'-9'603'16,"-2"4"-659"-16,-1 0-260 0,-1 5-263 16,-2 0 107-16,2 2 365 15,-1 3 392-15,-1 2 208 16,-1 3-61-16,-3 6-303 15,0 4-47-15,-3 7-40 16,-3 3-6-16,1 4-14 16,-1 1-2-16,5-3-9 15,-1-5-2-15,12-7 2 16,1-7 7-16,4-5 20 16,9-4 6-16,4-4 10 15,5-3 0-15,8-5-10 16,0 2-12-16,-2-3-14 15,-4-3-7-15,-4 5-9 16,-4-2-12-16,-7 1-21 16,-4 3-19-16,-6-1-35 15,-6-5-20-15,-3 1 56 0</inkml:trace>
  <inkml:trace contextRef="#ctx0" brushRef="#br0" timeOffset="105905.4415">29166 12092 498 0,'-7'-4'559'16,"3"3"-71"-16,3 1-148 15,1 8-209-15,2 2-15 16,1 11-23-16,1 2-11 16,-3 3-42-16,-1 1-12 0,0 3-20 15,2-2-6-15,0-5-4 16,3-1-14-16,6-9-24 16,1-2-37-16,7-10-184 15,6-1-291-15,4-12-62 16,2-2 186-16,4-7 320 15,-1-1 139-15,3-3 104 16,-6 0 249-16,-5 0 122 16,-1-1-33-16,-12 8-260 15,-1 2-72-15,-9 10-66 16,-7 6-26-16,-9 5-28 16,-2 7-12-16,-4 5-4 15,0 2 0-15,5 4-3 16,0-3 2-16,9 0-4 15,2-3 3-15,3-4 1 16,4-4-4-16,-2-5 2 0,5-3 0 16,7-6-1-16,3-5 0 15,4-6 3-15,-4 0-1 16,-6-1-1-16,3-3 1 16,-3 3-6-16,-8 1-7 15,3 3-22-15,-6 5-27 16,-2 11-411-16,-4-1 277 0</inkml:trace>
  <inkml:trace contextRef="#ctx0" brushRef="#br0" timeOffset="106040.5168">29575 12250 575 0,'19'-6'603'16,"2"-2"-37"-16,3-6-466 16,2-3-59-16,-5 4-34 15,-6 0-1-15,-4-3-6 16,-5 2 3-16,-3-1-265 15,-3 2 193-15</inkml:trace>
  <inkml:trace contextRef="#ctx0" brushRef="#br0" timeOffset="106377.1586">29737 12227 819 0,'7'6'614'0,"1"-2"-383"15,0-2-76-15,3 0-96 0,-4 0-8 16,8-2 21-16,-1 0 17 15,-1-10 17-15,2 3-6 16,-4-4-38-16,0-7-10 16,-6 2-16-16,-1-2-8 15,-5-6-15-15,-3 3-9 16,-3-3-5-16,1 4-4 16,-2 10-4-16,1 3-3 0,-1 12-1 15,-2 4-1-15,-1 10 1 16,2 4-1-16,7 7-1 15,0-2-1-15,9-7 2 16,3-3 1-16,10-15 4 16,5 0 2-16,2-6 7 15,1-11 0-15,-5 1 4 16,-7-6-1-16,-7-3-6 16,-5-1-13-16,-13 2 8 15</inkml:trace>
  <inkml:trace contextRef="#ctx0" brushRef="#br0" timeOffset="106822.226">28613 12637 1931 0,'10'-6'577'0,"-2"-1"-519"16,-3-1-126-16,-2 2-196 16,-2 3 166-16</inkml:trace>
  <inkml:trace contextRef="#ctx0" brushRef="#br0" timeOffset="106989.8665">28763 12645 1474 0,'4'8'680'16,"0"0"-547"-16,-3 2-135 16,-1 6-7-16,-5-2-6 15,0-2 6-15,-6 0-2 16,1-2-305-16,-4 2 232 16</inkml:trace>
  <inkml:trace contextRef="#ctx0" brushRef="#br0" timeOffset="107118.1146">28647 12902 1985 0,'4'4'613'16,"-4"-1"-503"-16,0-3 95 0,0 6-167 16</inkml:trace>
  <inkml:trace contextRef="#ctx0" brushRef="#br0" timeOffset="107225.2094">28672 13081 1858 0,'5'15'591'0,"-5"-14"-478"16</inkml:trace>
</inkml:ink>
</file>

<file path=ppt/ink/ink1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30:04.020"/>
    </inkml:context>
    <inkml:brush xml:id="br0">
      <inkml:brushProperty name="width" value="0.05292" units="cm"/>
      <inkml:brushProperty name="height" value="0.05292" units="cm"/>
      <inkml:brushProperty name="color" value="#002060"/>
    </inkml:brush>
  </inkml:definitions>
  <inkml:trace contextRef="#ctx0" brushRef="#br0">26535 5668 1446 0,'-6'-8'697'0,"2"3"-581"16,4 5-62-16,-1-3-18 15,1 1-16-15,0 2-6 0,-2 0-9 16,2 6-4-16,2 14 1 16,-1 6-1-16,0 9 2 15,1 6-1-15,2-1 1 16,1 1-1-16,5 6 0 16,3-2-1-16,-2 6 1 15,-3 0 0-15,-2-2-2 16,-5-2 0-16,1-8 0 15,0 0 1-15,-3-10-1 16,0-6 0-16,-2 0 1 16,-1-10-6-16,2 0-31 15,-5-5-33-15,-2-10 31 16</inkml:trace>
  <inkml:trace contextRef="#ctx0" brushRef="#br0" timeOffset="236.004">26533 5569 1760 0,'-3'-4'606'15,"-1"4"-562"-15,-1 6-29 16,-4 3-7-16,-2 11-5 15,0 1 1-15,3 2-15 16,4 0-16-16,4-9-76 16,0-5 62-16</inkml:trace>
  <inkml:trace contextRef="#ctx0" brushRef="#br0" timeOffset="373.8087">26620 5497 1716 0,'9'-6'651'15,"7"1"-532"-15,10 9-85 16,7 7-15-16,6 8-13 16,2 6-6-16,4 2-36 15,1 1 253-15,-4-14-174 0</inkml:trace>
  <inkml:trace contextRef="#ctx0" brushRef="#br0" timeOffset="2558.265">26605 5536 1576 0,'-9'0'676'0,"-1"-3"-586"0,4 3-35 16,-1 0-23-16,-1 0-21 16,1 5-11-16,-6 2 1 15,-6 10-1-15,-3 9 0 16,-7 17-9-16,-5 7-10 16,-2 13-29-16,-6 1-18 15,4-9-121-15,-1-8-389 16,18-20 349-16</inkml:trace>
  <inkml:trace contextRef="#ctx0" brushRef="#br0" timeOffset="3154.8521">25787 4781 1493 0,'-13'18'639'0,"4"3"-621"0,5 8-3 15,4 2-4-15,0 0-9 16,4-5-10-16,1-3 74 16,10-12-52-16</inkml:trace>
  <inkml:trace contextRef="#ctx0" brushRef="#br0" timeOffset="3362.4607">25748 4462 1468 0,'-14'13'644'15,"8"1"-620"-15,6 2-17 16,10 5-3-16,6 5-12 16,4 0-13-16,5-2 12 15</inkml:trace>
  <inkml:trace contextRef="#ctx0" brushRef="#br0" timeOffset="3600.4644">26133 4551 1377 0,'-13'9'695'0,"0"-3"-598"16,10 4-56-16,2-3-1 16,0 8-29-16,1 4-9 15,-2 6 2-15,2 8-3 16,-1 5 1-16,4 2-2 0,2 3 0 15,-3-2 2-15,6-1-33 16,-1-4-32-16,7-6 39 16</inkml:trace>
  <inkml:trace contextRef="#ctx0" brushRef="#br0" timeOffset="3843.0869">25974 4752 1110 0,'-4'-5'815'16,"1"5"-521"-16,7-3-219 0,5 2-31 16,15 6-36-16,6-2-7 15,12-3 1-15,8 0 0 16,11-13-1-16,5 1-4 15,6-4-45-15,-3 2 17 16,-13 6 8-16</inkml:trace>
  <inkml:trace contextRef="#ctx0" brushRef="#br0" timeOffset="4193.1765">26423 4843 882 0,'-8'4'694'15,"3"2"-392"-15,6-4-224 16,2-3-18-16,6-2-40 16,2-1-9-16,4-6 3 15,2-3-3-15,5-7-3 16,2-3-1-16,-3-2-2 16,0 3 2-16,-7 3 1 15,-5 1-1-15,-7 8 11 16,-4-6 6-16,-7 4 3 15,-4 7 2-15,-7 1-13 16,0 7-5-16,-7 8-5 0,4 2-1 16,2 15 1-16,1 2-3 15,13 8-1-15,4 1-2 16,11-2 2-16,9-2-2 16,5-9 0-16,4-2-4 15,9-11-21-15,3-4-17 16,8-9-468-16,8-5 317 15</inkml:trace>
  <inkml:trace contextRef="#ctx0" brushRef="#br0" timeOffset="4699.0914">26867 4710 1203 0,'-4'3'757'0,"-2"8"-579"15,-2 3-89-15,-2 4-55 16,2 1-18-16,0 8-10 15,0-5-2-15,5 1-4 16,1-3 0-16,0-4-20 16,4-5-20-16,-4 0-17 15,2-5 1-15,2-4 5 16,-5-2 20-16,4-13 17 16,3-2 1-16,-4-8 17 15,6-3 3-15,-2 1 6 16,-1-3 1-16,-1 7 1 15,0 7-3-15,1 10-2 0,-3 3-3 16,1 10-4-16,2 4 1 16,-2 5-2-16,4 7 3 15,2-4-3-15,-2 0 2 16,7-7-1-16,-7-6-1 16,6-5-4-16,-1-5-1 0,2-9-3 15,4-8 3-15,-2-7 3 16,3-2 0-16,-4-1 3 15,-3 1-1-15,-3 5 5 16,-3 3-1-16,0 11 1 16,-2 5-3-16,0 8 1 15,0 5 1-15,2 3-3 16,3 5 3-16,1 5-4 16,1-2 1-16,0 1 1 15,1-4-1-15,1-7 3 16,1 2-10-16,1-4-99 15,-4 0 77-15</inkml:trace>
  <inkml:trace contextRef="#ctx0" brushRef="#br0" timeOffset="5077.2506">27339 4641 1031 0,'-20'-7'872'0,"-3"0"-404"0,1 3-429 16,-1 4-11-16,1 6-20 15,3 3-7-15,0 10-3 16,2-2-3-16,7 1-1 15,6 3 4-15,5-6-2 16,8 1 3-16,12 2 1 16,3-1 0-16,7 3 0 15,3 1 0-15,1 1 0 16,1-2 0-16,-9 2 0 16,-6 0 0-16,-14-1 1 15,-7 0 0-15,-17 2 2 16,-11 1-2-16,-14 3-20 15,-14-3 430-15,-3-6-317 16</inkml:trace>
  <inkml:trace contextRef="#ctx0" brushRef="#br0" timeOffset="6222.4596">28715 5899 778 0,'-12'0'764'15,"-5"0"-137"-15,1 0-513 16,3-1-59-16,3 0-19 15,2 1-31-15,0-4-1 0,4 4-3 16,0-3 0-16,0 0 2 16,3 3-2-16,-1 3 1 15,-1 5 0-15,-1 13-2 16,-1 5 2-16,-2 17-2 16,1 8 1-16,0 13-1 15,3 5 0-15,-1 2 0 16,2-3 0-16,1-8-18 15,0-7-13-15,-1-7-42 16,-2-5-40-16,-2-17 70 16</inkml:trace>
  <inkml:trace contextRef="#ctx0" brushRef="#br0" timeOffset="6476.5316">28525 5964 1365 0,'-10'-6'718'0,"2"2"-614"0,4 0-39 16,-1 3-4-16,-7 2-48 15,-1 4-5-15,-3 10-2 16,-2 7-2-16,2 9-26 15,-2 5-17-15,5-5-115 16,4-6-414-16,12-12 341 16</inkml:trace>
  <inkml:trace contextRef="#ctx0" brushRef="#br0" timeOffset="6649.41">28670 5849 1151 0,'4'-3'765'0,"2"8"-600"16,1 4-34-16,4 12-73 16,3 2-20-16,3 2-19 15,3 7-3-15,1-1-12 0,-2 0 1 16,-7-1-283-16,5 0 211 16</inkml:trace>
  <inkml:trace contextRef="#ctx0" brushRef="#br0" timeOffset="7777.4734">28246 4944 1175 0,'-3'-10'761'16,"2"-1"-599"-16,2 10-77 15,0-3-18-15,2 5-49 16,1 3-10-16,0 9-1 15,0 9-2-15,0 16 6 0,-2 7-3 16,-2 13-3-16,-4 5-2 16,-1-1-2-16,0 0 0 15,2-11 0-15,2-2-1 16,2-9-11-16,-1-6-26 16,4-8 25-16</inkml:trace>
  <inkml:trace contextRef="#ctx0" brushRef="#br0" timeOffset="8191.6241">28516 5264 1374 0,'-6'-4'684'0,"3"0"-619"16,3 3-18-16,-3-7-16 15,0 2-18-15,-1 0-8 16,-7 1 4-16,-1 6 2 16,-2 5-3-16,-4 7-1 15,1 4-5-15,2 8 0 16,4 2-2-16,1 0 0 16,3 5 0-16,0-3 0 0,8-2 0 15,5-4 0-15,4-6 0 16,4-10-2-16,-2-3-4 15,8-7 3-15,3-7 1 16,2-8 0-16,3-6 2 16,-5-6 9-16,-3-1 6 15,-6-1 1-15,-2 5 2 16,-8 5-9-16,-4 9-2 16,-7 6-3-16,-6 7 1 0,-8 12-11 15,-6 0-26-15,-2 11-276 16,-4-2 219-16</inkml:trace>
  <inkml:trace contextRef="#ctx0" brushRef="#br0" timeOffset="8490.3245">28723 5273 1228 0,'0'-5'752'0,"-2"1"-593"16,2-4-50-16,-2 7-58 0,-2 1-29 15,-3 0-10-15,-2 5-6 16,-4 12-5-16,-3 4 2 16,1 9 0-16,3 5-2 15,5-5-1-15,6 2 1 16,4-5 0-16,2-7-1 15,3-6 0-15,4-3-7 16,5-9-20-16,3-2-21 0,10-10-299 16,3-7 230-1</inkml:trace>
  <inkml:trace contextRef="#ctx0" brushRef="#br0" timeOffset="8728.7783">28998 5062 1381 0,'-5'4'695'0,"-3"6"-604"15,3 3-35-15,-1 7-29 16,0 4-16-16,4 9-5 16,-1 2-1-16,2 2-3 15,1 0 0-15,-3-1-1 16,2-3-1-16,2-3 0 0,3-3 0 15,-1-7-10-15,3 0-12 16,-2-10-287-16,0-5 224 16</inkml:trace>
  <inkml:trace contextRef="#ctx0" brushRef="#br0" timeOffset="8922.7339">28751 5276 1272 0,'-6'0'711'0,"7"0"-620"16,6 4-31-16,7 0-40 15,8 0-13-15,14-3-3 16,1-1-4-16,8 1 0 16,5 2-16-16,-7 3-445 15,1 0 297-15</inkml:trace>
  <inkml:trace contextRef="#ctx0" brushRef="#br0" timeOffset="9152.5801">29260 5361 488 0,'2'-3'653'0,"-4"-3"93"16,-4 0-543-16,1 1-123 16,-3-3-27-16,1 4-42 0,-3-1-6 15,3 4-1-15,1 1-2 16,0 4 0-16,-2 5-2 15,0 4 0-15,-1 5-2 16,2 8-2-16,3 2-1 16,2-1-8-16,3-6-5 15,6-5-2-15,1-6-9 0,3-10 3 16,0-1-257-16,3-9 165 16</inkml:trace>
  <inkml:trace contextRef="#ctx0" brushRef="#br0" timeOffset="13858.2724">29099 5362 1067 0,'-7'-6'811'15,"1"0"-566"-15,-1 0-140 16,1-1-20-16,1 1-59 16,-2-7-12-16,2 0-6 15,1 0-4-15,-1-2-3 16,-3 5 2-16,3-1-1 16,-5 3 0-16,0 3 1 15,0 1 0-15,-9 4 1 16,-3 4 0-16,-5 12 0 15,-5 3 1-15,1 12-1 16,0 0-2-16,3 4-2 16,7 2 0-16,9 1 0 15,6-3 0-15,10-6 0 0,8-6 0 16,5-11-2-16,9-4-1 16,-3-8 2-16,3-5 0 15,0-10 1-15,-6-4 0 16,2-5 0-16,-6 1 1 15,-3 0 3-15,-4 2-2 16,-1 3 1-16,0 1 1 16,-7 8-4-16,4 4 1 15,-5 3-1-15,2 5 0 16,2 2-1-16,-4 4-2 0,5 7 3 16,0 5 0-16,-1 4 0 15,1 5 1-15,3 3 1 16,0-3-1-16,5-6-1 15,1-4-9-15,5-9-21 16,-1-6-12-16,3-12-191 16,1-6 162-16</inkml:trace>
  <inkml:trace contextRef="#ctx0" brushRef="#br0" timeOffset="14113.6627">29315 5119 1381 0,'-14'11'688'16,"7"-1"-608"-16,0 7-21 16,2 8-28-16,1 2-20 15,1 10-7-15,2 1 0 16,0 1-3-16,-1 1 1 15,1 0-2-15,0-2 0 0,-2-5-13 16,-1-2-16-16,0-7-207 16,-3-3 167-16</inkml:trace>
  <inkml:trace contextRef="#ctx0" brushRef="#br0" timeOffset="14341.1631">29113 5326 1297 0,'-1'1'715'0,"4"3"-606"16,2-2-29-16,9 4-53 16,5-2-14-16,5-2-9 15,4 1 1-15,2-2-3 0,2-1 2 16,1 3-2-16,1-2-4 15,4 2-62-15,-4 0 46 16</inkml:trace>
  <inkml:trace contextRef="#ctx0" brushRef="#br0" timeOffset="14477.8017">29420 5424 1256 0,'-9'17'715'0,"7"3"-617"15,2 3-49-15,1 0-37 16,-1-5-10-16,1-2-2 16</inkml:trace>
  <inkml:trace contextRef="#ctx0" brushRef="#br0" timeOffset="14685.2654">29572 5097 1412 0,'-21'14'684'0,"11"-1"-588"0,0 0-49 16,8-1-18-16,6 1-30 16,-4 4-299-16,8 4 222 15</inkml:trace>
  <inkml:trace contextRef="#ctx0" brushRef="#br0" timeOffset="15018.4528">29692 5378 746 0,'-9'4'771'16,"0"1"-141"-16,1 4-565 15,0 2-23-15,4 3-35 16,3 2-3-16,2 2-4 15,6 3 0-15,3 1-2 16,2 0 0-16,0-5 0 16,1-5-1-16,0-9-1 15,1-5 2-15,1-8 10 16,-1-5 8-16,0-5 6 16,-2-3-2-16,-1-2-5 15,-5 1-6-15,-6 1-1 16,-3 1-3-16,-3 7 0 15,-3 1-3-15,1 8-2 0,-1 2-2 16,0 8-23-16,-2 4-20 16,2 6-149-16,1 3-243 15,3-6 235-15</inkml:trace>
  <inkml:trace contextRef="#ctx0" brushRef="#br0" timeOffset="15265.8565">29846 5353 561 0,'17'-12'596'0,"-4"6"-177"15,2-2-75-15,-6 4-195 16,3 4-44-16,-6 4-45 16,-2 2-17-16,1 7-26 15,-5 2-6-15,3-1-3 16,2 1-4-16,-5-4 0 16,4-2-3-16,-4 2-1 15,-3-2 2-15,5 0-1 16,0-2-1-16,13-3-1 15,2-6-1-15,5-9 2 16,7-2 2-16,-8-7 3 16,-2 7-1-16,-4 13-4 15,-6 6-3-15,-1 21-7 16,2 9-16-16,0 10 17 16</inkml:trace>
  <inkml:trace contextRef="#ctx0" brushRef="#br0" timeOffset="15948.8232">31069 6735 1312 0,'15'9'698'0,"-9"-6"-558"16,6 2-107-16,14-2-9 15,-6 0-1-15,7-3-19 16,-1-3 0-16,-4-4-1 16,5 1 1-16,-5-3-2 15,1-2-1-15,3-2-10 16,-2-2-16-16,-3 0-275 0,-5 2 205 15</inkml:trace>
  <inkml:trace contextRef="#ctx0" brushRef="#br0" timeOffset="16206.7499">31260 6622 1269 0,'-5'7'725'15,"0"4"-605"-15,6 1-47 0,8-1-50 16,1 1-14-16,5 0-1 16,1 0-1-16,2-3 0 15,0 0 0-15,-1 1 1 16,-3 0-5-16,-4-3 1 16,-3 5 1-16,-3-7-1 15,-2 3 1-15,-2 3-3 16,-3-2 2-16,-3 0-2 15,-4-4-20-15,-3 2 14 16</inkml:trace>
  <inkml:trace contextRef="#ctx0" brushRef="#br0" timeOffset="16625.168">31570 6486 1533 0,'-12'-4'672'0,"5"3"-572"15,6 1-44-15,5 7-16 16,5 8-19-16,-2 6-21 15,2 9 1-15,1 4-1 16,3-3 0-16,-1 4-5 0,2-6-16 16,-2-3-24-16,-4-6-77 15,13-11 75-15</inkml:trace>
  <inkml:trace contextRef="#ctx0" brushRef="#br0" timeOffset="16832.9103">31679 6545 1474 0,'-15'40'667'0,"4"7"-609"16,3 3-9-16,7 6-7 16,-3 3-27-16,-1 0-12 15,2-2-1-15,-4 1-2 16,-4-2-11-16,1 1-40 15,-11 1-236-15,-3-9 202 16</inkml:trace>
  <inkml:trace contextRef="#ctx0" brushRef="#br0" timeOffset="17587.8769">31747 6677 944 0,'-5'3'816'0,"6"-3"-342"16,3 2-431-16,8-2-28 15,5-2-8-15,7-3-5 16,-1 0-2-16,1-5 4 16,-1-2-1-16,-3 0-1 15,-2-4 0-15,-5 1-1 16,-2 0 1-16,-5 0 1 16,-3 4 0-16,-6 2 2 15,-3-1-1-15,-7 3-1 16,-3-1-2-16,-4 8-2 15,-2 5-6-15,-3 8-6 16,0 3-1-16,2 6-2 16,5 2 9-16,11 2 5 15,4 0 2-15,6-4 0 16,9-1 0-16,5-5 0 0,4-2 0 16,6-7-4-16,-1-6-3 15,0-6-2-15,-3-6-2 16,-2-4 4-16,-1-3 1 15,-1-1 4-15,-1 0 2 16,-2-1 0-16,-3 0 0 16,-8 2 0-16,-2 2 4 0,-6 6-2 15,-1 2 2-15,-1 8 3 16,0 1-2-16,-1 7 1 16,1 3-1-16,1 3-3 15,4 2 2-15,3-2-4 16,3 2 1-16,9-4-1 15,3-2 0-15,7-3-1 16,1-6 1-16,0-1 0 16,-1-5 0-16,-4-6 0 15,-2 1 1-15,-3-5 3 16,0 6-4-16,-6-1 2 16,-2 2-2-16,-4 4 0 15,-4 1 0-15,-1 5 0 16,-3 0-4-16,1 4-16 15,1-1-16-15,-4 0-227 0,6-1 186 16</inkml:trace>
  <inkml:trace contextRef="#ctx0" brushRef="#br0" timeOffset="18011.6238">32267 6501 1477 0,'2'10'670'16,"3"1"-578"-16,11 1-64 15,-2 6-10-15,-2-1-9 16,-3-1-6-16,-8 1-1 16,3-4 2-16,-1 1-2 15,-2 1-2-15,-1-3 0 16,-4-1 0-16,3-3-6 15,0-3 1-15,1-3-2 16,0-2-8-16,0-3 4 16,0-1 0-16,0-4 6 15,0-2 5-15,-3-1 5 16,3 0-1-16,1 2-2 16,-2-3 0-16,2-3-2 15,2 2 0-15,-1-1 0 0,8 2 3 16,-3-1 6-16,3 3 6 15,0-1 10-15,-2 2-4 16,2 3 0-16,2-1-8 16,1 3-7-16,2 0-2 15,0 4-14-15,-3 4-17 16,-8 5 16-16</inkml:trace>
  <inkml:trace contextRef="#ctx0" brushRef="#br0" timeOffset="46347.4011">25011 8617 632 0,'-4'-7'534'16,"2"5"-270"-16,2 2-68 15,0-3-90-15,-2 2-53 16,-1 1-35-16,-1-2-8 15,4 2 33-15,0-1-1 16,5 1 11-16,1 0 6 0,7 1-22 16,6 5-8-16,4-1-11 15,4 3-5-15,14 2-1 16,4-3-1-16,8-1 2 16,3 2-4-16,-7 0-5 15,1 0-1-15,4 1-3 16,4 0 0-16,9-2-1 15,0-2-1-15,1-6 0 16,-3-6 2-16,-9-5 0 16,0 0 4-16,-6 3-3 15,-2-1 1-15,1-1 0 16,-2 2 0-16,-3-4 2 16,2-2-3-16,2-4-1 15,2-3 2-15,3-3 2 16,-2 2-4-16,-11 0 5 15,-8 0 1-15,-12-10 3 0,-6-2 2 16,-9-8 0-16,-5-4-2 16,-7 4-4-16,-7-2 2 15,-14 2-1-15,-13 1-1 16,-16 3 4-16,-7 4 0 16,1 1 0-16,4 1-1 15,4 3-1-15,0 0-3 0,-1 13-1 16,-4 3-3-16,-6 10 0 15,-5 6 0-15,-9 5 0 16,-2 7 0-16,2 10 0 16,2 6 2-16,7 7 0 15,6 7-2-15,4 10-2 16,3 6 2-16,11 6-2 16,7 4 2-16,23-5 0 15,7 0-2-15,22-7-1 16,10-6 1-16,29-4 0 15,8-1 0-15,14-4 2 16,6 1-9-16,-5-1 6 16</inkml:trace>
  <inkml:trace contextRef="#ctx0" brushRef="#br0" timeOffset="49795.808">26679 8640 1160 0,'-5'-9'731'0,"2"4"-641"15,5 1-26-15,-2 1-40 0,-2 2-13 16,5 1-6-16,-3 0 2 16,8 4 6-16,4 1 0 15,5 4-4-15,-1 4-2 16,8 6 0-16,-2 2-3 16,6 0-2-16,10-3 0 15,5-6 1-15,13-6 4 16,8-10-1-16,3 0 3 0,8-11-2 15,9-1-1-15,10-5-1 16,0-4 1-16,-4 4-1 16,-9 3 4-16,-12 6-2 15,-5 4 1-15,-10 3-1 16,-7 0-3-16,-18 8-3 16,-10 6 3-16,-17 12-59 15,-15 13 39-15</inkml:trace>
  <inkml:trace contextRef="#ctx0" brushRef="#br0" timeOffset="52074.6952">28614 8764 1160 0,'0'-14'678'15,"2"4"-744"-15,1 4-220 16,5 1-6-16,8 0 65 16,6-3 170-16,13 0 266 0,5 0 59 15,13 1-19-15,6 0-85 16,12-1-108-16,3 3-32 16,1-3-15-16,-5-1-2 15,-5 5 0-15,-6-1-5 16,-10 9 7-16,-8 4-359 15,-24 7 247-15</inkml:trace>
</inkml:ink>
</file>

<file path=ppt/ink/ink1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35:55.131"/>
    </inkml:context>
    <inkml:brush xml:id="br0">
      <inkml:brushProperty name="width" value="0.05292" units="cm"/>
      <inkml:brushProperty name="height" value="0.05292" units="cm"/>
      <inkml:brushProperty name="color" value="#002060"/>
    </inkml:brush>
  </inkml:definitions>
  <inkml:trace contextRef="#ctx0" brushRef="#br0">20626 9586 1160 0,'-11'-6'760'16,"-3"-6"-575"-16,-2 3-141 16,-1-3-12-16,0 0-23 15,0 5-1-15,2-3 4 16,-2 4 1-16,-3 3 2 15,-2 3-3-15,-7 5-4 0,-4 9-8 16,-4 0-42-16,-7 4-333 16,5-1 213-16</inkml:trace>
  <inkml:trace contextRef="#ctx0" brushRef="#br0" timeOffset="281.9492">20229 9406 1580 0,'11'-14'641'0,"8"4"-592"16,-1 4-25-16,0 5-22 15,-6 1-10-15,-6 5-17 16,-6 7-4-16,-10 5-2 16,-8 6 6-16,-7 2 14 15,4-3 9-15,4-2 4 16,1-5 5-16,10 1 2 15,-3-5 0-15,2-2-3 16,6-3-1-16,7-1 6 16,11 2 3-16,24-2 8 15,5 0 0-15,10 2-6 16,1 5 8-16,-19 19-20 0</inkml:trace>
  <inkml:trace contextRef="#ctx0" brushRef="#br0" timeOffset="10264.0731">7816 12389 741 0,'4'-28'475'15,"9"-2"-444"-15,-1 2-16 16,-1 4 57-16,-1 2 65 15,-4 8 87-15,2 1-8 0,1 5-75 16,2-1-39-16,8 2-57 16,2 0-19-16,8 1-19 15,7 6-3-15,11 1-2 16,7 1 5-16,4 0 9 16,-2 1 6-16,-1-3 3 15,-4 2-7-15,11-2-5 16,5 0-3-16,7-1-4 15,10-2-3-15,13 2-1 16,7 0 2-16,6-4 10 16,6 3 4-16,3-6 8 15,-3 2 1-15,6-2-4 16,-7-4-5-16,0 8-1 16,5-1-4-16,8 1-6 15,5 0 0-15,10 0-3 16,-5-2-1-16,-7-5-1 0,-3 2-1 15,-9-5 0-15,-1 5-1 16,8 4 3-16,2 1-2 16,4 9 0-16,3 0 1 15,-12 4-2-15,-2 3 0 16,-8-4 0-16,-2 1 1 16,5-4-1-16,8-1 1 15,0-3 3-15,3 3 3 0,-2-1-1 16,-7 0 1-16,-2 1-1 15,-2-2-1-15,-10-2 2 16,1 3-1-16,3-1 4 16,5 0-2-16,2 3-1 15,4-3-5-15,-4-2-1 16,-2 2-1-16,-4-2 2 16,-9 0-2-16,-2 2 0 15,-6 1 0-15,7 1 1 16,8 2-1-16,0 0 1 15,2 3-1-15,1 5 0 16,-10-2 0-16,-2 2 0 16,-2-1 2-16,-9-5-1 15,2 3 0-15,0-1-1 0,-2-2 1 16,10-1 10 0,0-2 3-16,5 3 4 0,3-2 3 15,-3-3 2-15,2-2-2 16,-6-6-2-16,-7-2-3 15,-7-2-10-15,-5 3-3 16,-7 3-1-16,-3 0-2 16,-10 10-21-16,-16 3-41 15,-33 23 41-15</inkml:trace>
  <inkml:trace contextRef="#ctx0" brushRef="#br0" timeOffset="13953.9727">7965 11247 1744 0,'6'-7'608'16,"15"-6"-545"-16,13 4-51 16,13-8-15-16,12 2-3 15,9-1-5-15,0-5 1 0,7 3 6 16,-2-7 3-16,6 3 1 15,5-1 0-15,21-1 0 16,8 0 0-16,13-2 4 16,12-1 0-16,-3 2 1 15,-2 2 0-15,-2 4-1 16,-9 2-2-16,4 3 1 16,7 0-2-16,3 5 1 15,5 0-2-15,2 4 0 16,-10 1 1-16,0 0-1 15,-5 0 1-15,8 3-1 16,6 0 0-16,7 3 0 16,8 3 0-16,-7 5 1 15,-4 0-1-15,-7 3 0 16,-3-1 2-16,8-7-2 0,4-2 0 16,10-6 0-16,2 0 0 15,-13 2 1-15,-4 1 3 16,-16 1 7-16,-3-1 2 15,11 0 2-15,1-2-4 16,14-3-8-16,-2-2 1 16,-12-7-2-16,-2 1 5 15,-14-3 6-15,2 2 3 0,7-1 9 16,-3 2 1-16,8-1-5 16,-3 5-4-16,-10 1-9 15,4 1-3-15,-20 5-2 16,0-4-2-16,-12 6 7 15,-6 2 4-15,12-1 5 16,-2 6 4-16,-1-4-4 16,-1 1-4-16,-10 6-7 15,-2-3-3-15,-9 3-3 16,-4 0 1-16,-11-2 0 16,-7-2-1-16,-6 4 1 15,-5-3-2-15,-8 6-25 16,-5 3-28-16,-16 9 31 15</inkml:trace>
</inkml:ink>
</file>

<file path=ppt/ink/ink1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36:22.526"/>
    </inkml:context>
    <inkml:brush xml:id="br0">
      <inkml:brushProperty name="width" value="0.05292" units="cm"/>
      <inkml:brushProperty name="height" value="0.05292" units="cm"/>
      <inkml:brushProperty name="color" value="#002060"/>
    </inkml:brush>
  </inkml:definitions>
  <inkml:trace contextRef="#ctx0" brushRef="#br0">2302 10118 1601 0,'-12'-10'627'0,"2"2"-594"16,-3 10-33-16,-9 9-3 15,-4 11-3-15,-11 2 2 16,-11 7 8-16,-2 3 0 0,-4 4 8 15,5 1-1-15,11 3-2 16,7-3 2-16,7-4-9 16,7-1-9-16,7-8 77 15,2-3-56-15</inkml:trace>
  <inkml:trace contextRef="#ctx0" brushRef="#br0" timeOffset="258.5787">2249 10185 1172 0,'2'-8'686'0,"0"4"-657"16,-5-1-15-16,-10 10-19 15,-4 4-2-15,-13 9 5 0,-7 5 2 16,-8 1 33-16,-3 5 3 15,-2 6 0-15,1 5-7 16,1 7-14-16,-1 1-4 16,5 0-8-16,5-2-1 15,8-4-36-15,6-8-336 16,12-12 243-16</inkml:trace>
  <inkml:trace contextRef="#ctx0" brushRef="#br0" timeOffset="610.7027">1949 10375 987 0,'13'-15'733'0,"-1"-6"-470"15,3 1-214-15,2 7-31 16,0-1-8-16,0 5-7 16,0 1-3-16,2-4 2 15,-1 2 2-15,7-3-3 16,3 1 3-16,-1 0 0 15,2 0-2-15,-8 3-1 16,-7 4 1-16,-9 2 0 16,-2 3-4-16,-11 3-7 15,0 5-7-15,-13 7-8 16,-6 6 6-16,-6 5 12 0,-5 3 8 16,6-1 15-16,2-1-3 15,2-3-12-15,7-2-13 16,2-3-23-16,2-2-3 15,6-2 10-15,4-5 11 16,7-6 5-16,9-1 3 16,12-14-267-16,14-3 191 0</inkml:trace>
  <inkml:trace contextRef="#ctx0" brushRef="#br0" timeOffset="23313.2569">23200 16164 598 0,'-16'2'553'0,"-5"0"-351"16,2-2-249-16</inkml:trace>
  <inkml:trace contextRef="#ctx0" brushRef="#br0" timeOffset="23894.7898">22895 16165 1216 0,'-11'-3'785'16,"4"1"-534"-16,7-2-147 15,0 1-35-15,-1-1-30 16,-1 0-12-16,5 0-15 15,4 1-6-15,10 3-1 16,3 0-1-16,12 0-1 16,8 0-2-16,10 0 4 15,3 0 0-15,4-2 8 16,-1 0 5-16,9 0-1 0,6 0 0 16,7-5-7-16,3-1-3 15,1-5-6-15,-2 3 0 16,5 1-1-16,-1 5 0 15,5 0 2-15,9 0-2 16,3 1 0-16,5 3 0 16,9 5 0-16,-4 5-2 15,2 1 0-15,-4 0 0 0,-4-1-2 16,-3-2 1-16,6-8-1 16,9-6 0-16,7-5 3 15,4-2-1-15,5 4 2 16,-1 4 0-16,0 1 2 15,0 4-10-15,0 2-4 16,6 2 1-16,4 0-2 16,3 0 6-16,6-3 5 15,-14-3-1-15,1-7 3 16,-7-3 0-16,-9-4 0 16,13 6 0-16,3 3 0 15,8 7 1-15,7 4-1 16,-9 4 2-16,-8 4-2 15,-9-2 1-15,-7 5-1 16,3-4 1-16,-4 2-1 0,1-2 0 16,0 1 2-16,-8-3-1 15,-5-4 3-15,-9-1-13 16,-19-4-30-16,-6 1 29 16</inkml:trace>
  <inkml:trace contextRef="#ctx0" brushRef="#br0" timeOffset="37284.996">2294 15874 819 0,'-5'-13'509'16,"13"7"-718"-16,-4 1 166 15</inkml:trace>
  <inkml:trace contextRef="#ctx0" brushRef="#br0" timeOffset="37364.3138">2365 15901 507 0,'1'7'271'15</inkml:trace>
  <inkml:trace contextRef="#ctx0" brushRef="#br0" timeOffset="38030.3295">20695 12350 1807 0,'5'-3'588'0,"-5"8"-588"16,7 12-39-16,-24 25 19 15</inkml:trace>
  <inkml:trace contextRef="#ctx0" brushRef="#br0" timeOffset="38577.7999">18606 18532 1620 0,'-5'2'628'0,"3"-2"-595"16,1-2-20-16,-2 0-22 15,5 1-9-15,-4 1-4 16,0-2 0-16,4 2-13 15,-4 3 245-15,-7 3-167 16</inkml:trace>
  <inkml:trace contextRef="#ctx0" brushRef="#br0" timeOffset="43524.9407">6964 17699 1517 0,'-10'5'635'15,"8"0"-649"-15,0-1-19 16,0 1-7-16,0-1 2 0,-5 8 21 16,-1 5 17-16,-2 11 0 15,1 11 0-15,-6 12-65 16,4 2-338-16,2 0 273 16</inkml:trace>
  <inkml:trace contextRef="#ctx0" brushRef="#br0" timeOffset="43694.2834">7492 17649 1101 0,'0'16'755'16,"-3"11"-584"-16,-7 15-129 15,-3 8-15-15,-3 7-60 0,0 3-36 16,3 1-529-16,0-5 387 15</inkml:trace>
  <inkml:trace contextRef="#ctx0" brushRef="#br0" timeOffset="43847.1157">8220 17835 1816 0,'-6'40'589'0,"-1"11"-567"16,1 5 28-16,12 1-44 16</inkml:trace>
  <inkml:trace contextRef="#ctx0" brushRef="#br0" timeOffset="44041.751">9471 17873 2005 0,'13'24'570'16,"11"10"-591"-16,1 4-43 16,0-2-390-16,-3-1 294 15</inkml:trace>
  <inkml:trace contextRef="#ctx0" brushRef="#br0" timeOffset="44202.1702">10833 17716 1763 0,'29'25'615'16,"-8"5"-530"-16,5 9-90 0,2 5-13 15,-1 5 9-15</inkml:trace>
  <inkml:trace contextRef="#ctx0" brushRef="#br0" timeOffset="44387.8944">12041 17826 1309 0,'54'2'701'0,"2"7"-592"16,-5 7-79-16,-2 2-1 16,-6 8-64-16,-3 3-34 15,3 7-34-15,6 4-410 16,4-1 355-16</inkml:trace>
  <inkml:trace contextRef="#ctx0" brushRef="#br0" timeOffset="44530.2365">13698 17878 1925 0,'25'23'573'0,"8"5"-597"16,1 1 14-16</inkml:trace>
  <inkml:trace contextRef="#ctx0" brushRef="#br0" timeOffset="44698.4023">14989 17662 1250 0,'50'8'706'0,"9"7"-601"0,1 1-90 16,-2 5-46-16,0 3-103 15,5-2 94-15</inkml:trace>
  <inkml:trace contextRef="#ctx0" brushRef="#br0" timeOffset="44832.3945">16388 17664 2063 0,'68'1'659'16,"2"0"-430"-16,3 4-226 15,-13 6-59-15,-44 14 31 16</inkml:trace>
  <inkml:trace contextRef="#ctx0" brushRef="#br0" timeOffset="49331.1823">1482 10894 1396 0,'-9'-26'702'0,"11"1"-544"15,23-5-142-15,2 1-3 16,11-1-8-16,1-4-1 15,3-5-4-15,7-4 2 16,4-9-1-16,1 1 1 16,-3 4-2-16,-3 1 11 15,3 6 6-15,7 3 5 0,4 0 2 16,0 3-8-16,-5 4-8 16,-7 3-4-16,-14 11-3 15,-4 3-1-15,-18 8-1 16,-5 5 1-16,-10 5-36 15,-11 3 165-15,-11 10-103 16</inkml:trace>
  <inkml:trace contextRef="#ctx0" brushRef="#br0" timeOffset="49763.8808">1769 10257 1825 0,'-9'-13'567'0,"16"-6"-553"0,9 5-5 16,11-4-1-16,1-2-4 15,5 2-2-15,0-3 1 16,-2 1-2-16,2 3 0 16,3 5 1-16,2 2 0 15,-3 0 0-15,-6-1-2 16,1 1 1-16,-6-1 1 15,-7 5 1-15,0 0-3 16,-13 4 0-16,-2 2-1 0,-7 2 2 16,-4 9 0-16,-8 8 5 15,-4 4 1-15,5 4-3 16,-3 1-1-16,-1 4-2 16,2 1 0-16,-3 7-1 15,4 6 2-15,4 6-2 16,4 5 1-16,1 0-1 15,0-3 2-15,4-1-2 16,0-2 2-16,0-9-2 16,2-3 0-16,-1-13-7 15,0-4-15-15,2-10-42 16,-1-5 52-16,-2-7-8 16</inkml:trace>
  <inkml:trace contextRef="#ctx0" brushRef="#br0" timeOffset="56121.5011">12198 6639 1368 0,'-32'-6'666'16,"-4"8"-619"-16,-9 17-36 15,-10 7-2-15,-12 23-9 0,-7 10 0 16,-19 15 4-16,-1 15 0 15,-26 15 5-15,-15 11-4 16,-5 15-5-16,-1-7-4 16,33-10-8-16,20-12-26 15,46-36 27-15</inkml:trace>
  <inkml:trace contextRef="#ctx0" brushRef="#br0" timeOffset="56386.7957">13923 6584 1405 0,'44'-30'665'16,"-6"10"-612"-16,-18 16-62 15,-15 8 2-15,-28 29-6 16,-27 15-1-16,-43 37 14 15,-31 17-17-15,-42 25-48 16,-10 9-37-16,-5 1-62 16,19-4 2-16,40-18 100 15,26-13 50-15,40-21-47 0,21-12-224 16,33-24 183-16</inkml:trace>
  <inkml:trace contextRef="#ctx0" brushRef="#br0" timeOffset="56612.4547">15580 6725 1427 0,'18'-4'645'0,"-22"20"-623"15,-18 16-17-15,-47 35-3 16,-23 15-4-16,-44 29-7 15,-9 10 4-15,-2 8 5 16,-4 2 0-16,19-9-16 16,16-9-24-16,39-19 23 15</inkml:trace>
  <inkml:trace contextRef="#ctx0" brushRef="#br0" timeOffset="56834.5137">17436 6507 1654 0,'0'5'618'16,"-35"28"-583"-16,-26 20-32 15,-53 49 2-15,-22 20-8 16,-53 33-10-16,-16 8-7 15,6 2-25-15,16-6-20 0,63-24 41 16</inkml:trace>
  <inkml:trace contextRef="#ctx0" brushRef="#br0" timeOffset="57072.9871">18521 6908 964 0,'-73'56'597'0,"-58"46"-582"0,-34 15 10 15,-45 35-3-15,-19 7-6 16,20 5-1-16,28-2 7 15,66-30-16-15</inkml:trace>
  <inkml:trace contextRef="#ctx0" brushRef="#br0" timeOffset="57296.6313">19592 7255 1489 0,'-5'40'634'0,"-37"33"-636"16,-26 23 2-16,-52 36-9 16,-34 21-7-16,-32 22-33 15,-3-1-64-15,19-3 73 16</inkml:trace>
  <inkml:trace contextRef="#ctx0" brushRef="#br0" timeOffset="57505.6811">19476 8691 1433 0,'-9'28'668'0,"-11"14"-571"16,-23 35-108-16,-12 22-4 0,-22 26-3 16,-14 10-2-16,-13 16-15 15,3 1-37-15,5 1 50 16</inkml:trace>
  <inkml:trace contextRef="#ctx0" brushRef="#br0" timeOffset="57709.4697">19827 9840 1253 0,'58'-11'678'0,"-25"18"-662"16,-13 14-52-16,-44 36-3 16,-26 26-2-16,-53 32 20 15,-19 19 42-15,-12 24 2 16,7-6-5-16,25-3-3 0,20-15 1 15,29-27-361-15,9-5 252 16</inkml:trace>
  <inkml:trace contextRef="#ctx0" brushRef="#br0" timeOffset="57863.771">19693 10805 1421 0,'-39'29'659'0,"-6"16"-601"0,-20 37-55 16,-15 17-15-16,-2 16-65 16,2 3-156-16,25-15 115 15</inkml:trace>
  <inkml:trace contextRef="#ctx0" brushRef="#br0" timeOffset="70998.9472">23411 17374 1350 0,'-10'-7'775'16,"2"-1"-471"-16,0 0-341 0,8 4-13 16,0-1-4-16,0 1 16 15,4 6 55-15,1-1 4 16,3 7 1-16,4-2-7 15,8 3-11-15,3 2-2 16,6-2 0-16,-2 0-1 16,7-1 1-16,0-3 2 15,5-3 3-15,8-2-2 0,-1-3 0 16,3-1-4-16,0 1 6 16,1 2-3-16,-1 1 1 15,1 0-1-15,9 3-2 16,8-2 0-16,3-1-1 15,1-3 0-15,-5-3 0 16,-4 1 1-16,3 2-1 16,3 2-1-16,-4 1 0 15,-1 2 0-15,-7 2 0 16,-1 0 0-16,-4 0 0 16,0-3 0-16,0 2 1 15,-3-3-1-15,2 1 0 16,-1 1 0-16,5-2 0 15,7 0 0-15,7 0 0 16,1 0 2-16,1-3-1 0,-2 2-1 16,5-6 0-1,3-2 0-15,5 0-1 0,-2-3 1 16,-5-1 1-16,-3 3 0 16,-5 3 1-16,-4-2-2 15,1 8 2-15,-5-2 3 16,6 0-1-16,5 3 1 15,5-2-1-15,2-1-3 16,-3 1 1-16,-1-2 0 0,-1 0 0 16,-3-3 1-16,-8 3 5 15,-1-1 4-15,-7 2 3 16,0 2-1-16,-1 1-1 16,-3 0-2-16,-1-1-1 15,0 1-1-15,-3 0 1 16,-3 0 2-16,-7-3-2 15,-1 2-1-15,-6-3-5 16,-3 1-1-16,-7 1-10 16,-1 0-11-16,-6 2-36 15,-10 0 623-15,-14 3-456 16</inkml:trace>
  <inkml:trace contextRef="#ctx0" brushRef="#br0" timeOffset="72642.7193">24028 16327 1803 0,'-8'-9'599'16,"-1"-8"-561"-16,3 0-74 0,3 0-30 15,2 4-2-15,1 6 74 16,0 5 33-16,4 2 4 16,-6 0-8-16,-2 13-26 15,-6 5-7-15,-3 15-2 16,1 7 0-16,-2 14 0 15,2 5 2-15,-1 3-1 16,-2 0 1-16,2-11-1 16,3-3 0-16,1-9 2 15,-2-5-7-15,5-6-27 16,1-10-21-16,5-12 24 16</inkml:trace>
  <inkml:trace contextRef="#ctx0" brushRef="#br0" timeOffset="72953.5651">24155 16387 1679 0,'1'-6'655'16,"-1"-8"-569"-16,4 0-87 16,-1-2-53-16,-1 6-3 15,4 5 12-15,-5 1 27 16,3 9 25-16,-2 2 0 0,7 8-1 15,2 7-1-15,2 12 10 16,1 6 10-16,-2 7-1 16,-1 2 0-16,-2 1-11 15,-3-2-4-15,1-2-5 16,-1-4 0-16,-2-11-1 16,0-2 1-16,-3-12-3 15,2-5-1-15,-2-8-20 16,-2-6-10-16,-5-11-49 15,-5-4-150-15,-11-9 156 16</inkml:trace>
  <inkml:trace contextRef="#ctx0" brushRef="#br0" timeOffset="73158.4842">23984 16592 1844 0,'-6'-2'569'16,"1"-1"-541"-16,-1 0-35 15,3 3-7-15,0-1-1 16,1 0 12-16,3 5 5 16,10 0 3-16,2 3 1 15,17 1 1-15,8-4-4 16,11-1-3-16,5-1-10 0,-2 2-27 16,-7-2 26-16</inkml:trace>
  <inkml:trace contextRef="#ctx0" brushRef="#br0" timeOffset="74114.1736">27095 17357 1082 0,'4'-15'482'15</inkml:trace>
  <inkml:trace contextRef="#ctx0" brushRef="#br0" timeOffset="75074.2403">26130 16341 880 0,'4'-30'311'16,"0"4"-499"-16,-2 1 170 0,-5 10 342 16,-2 4 164-16,-4 1-153 15,-7 3-128-15,-2 3-128 16,-7 3-24-16,-8 10-38 15,-4 6-12-15,-2 9-2 16,3 6-2-16,0 2 1 16,4 4-2-16,-1 6 2 15,-1 1-2-15,8 6 0 16,2-4 0-16,10-3 0 16,6-1 0-16,4-9-2 15,4 1 1-15,13-3 1 16,7-3-1-16,7-7 10 15,4-2 4-15,1-6 7 16,5-3 9-16,3-1 9 16,-1-5 8-16,1-5 0 15,-5 1-2-15,-5-2-16 0,-5 2-9 16,-10 4-13-16,-3 1-3 16,-8 2-4-16,1-2-2 15,-5 3-16-15,-2 2-30 16,-9 10-52-16,-4 8 538 15,-5 9-361-15</inkml:trace>
  <inkml:trace contextRef="#ctx0" brushRef="#br0" timeOffset="83693.8416">17502 17742 1098 0,'-9'-13'146'0,"7"0"-156"15</inkml:trace>
  <inkml:trace contextRef="#ctx0" brushRef="#br0" timeOffset="86845.8955">17472 17669 755 0,'-3'-1'747'0,"6"1"-162"15,-7 0-523-15,4 0-39 16,-2 6-21-16,-3 5-2 0,5 7 2 16,-8 1 5-16,-5 4 0 15,0 3 1-15,-14 4-7 16,2 4 1-16,-5 4 0 15,-4 3 3-15,0 7 1 16,-3 0-2-16,3 5-3 16,2-3 3-16,3-9-2 15,7-2 1-15,2-10 1 16,2-3-2-16,5-7 9 16,1-6 3-16,4-6 14 15,6-5 5-15,3-5-7 16,3-8-6-16,10-11-1 15,5-7-4-15,7-9-4 16,4-2 0-16,1-6-2 16,0 3 1-16,3 1 7 15,-1 2-1-15,-2 6 0 0,-2 0-2 16,-1 2-5-16,-2 2-4 16,-7 7-2-16,0 2-3 15,-5 8 0-15,-9 5 0 16,3 5 0-16,-5 3 1 15,-3 2 2-15,0 0-2 16,-13 5 2-16,-7 7 0 16,-14 11 0-16,-5 9 1 15,-8 9 1-15,-2 1-2 0,1 2 2 16,2-3-3-16,10-6 1 16,6-6-2-16,8-12 2 15,5-4-2-15,9-8-1 16,0-5 0-16,8-3-4 15,4-4 2-15,10-11-4 16,8-5 3-16,14-15 1 16,2-10 2-16,7-2 2 15,4-2-1-15,-4 3 0 16,2 6 0-16,-15 10 2 16,-6 5 2-16,-7 13 2 15,-2 2 3-15,-6 9 4 16,-3-2 0-16,-8 3 1 0,0 1-5 15,-12 6-1-15,-5 3-2 16,-9 12-1-16,-11 3 0 16,-3 11-3-16,-6 7 0 15,0 5-1-15,5 0-1 16,8-5 1-16,8-7-2 16,11-14 0-16,3-8 0 0,11-12-11 15,3-5-8 1,14-14-4-16,8-12-1 0,14-15 12 15,4-7 4-15,8-4 0 16,1 5 2-16,-2 8 0 16,-3 1 4-16,-11 12 3 15,-9 5 2-15,-10 11 3 16,-7 9 6-16,-9 5 8 16,-6 2 0-16,-16 14 0 15,-10 6-4-15,-14 17-8 16,-6 8-1-16,-9 7-7 15,0 1 1-15,5-5-1 16,7-5-1-16,15-16-12 16,5-8-7-16,15-13-12 15,5-4-3-15,6-8 4 16,10-7 5-16,7-11 13 0,3-7 5 16,11-9 8-16,-1-3 4 15,6-5-2-15,2 4-2 16,-6 7 0-16,-4 6 0 15,-14 17 0-15,-6 4-3 16,-7 8 0-16,-7 6 0 16,-16 11 3-16,-11 9 2 15,-17 17 1-15,-7 7 2 0,-5 3-4 16,0 5 0-16,8-7 1 16,6-4-1-16,12-16 0 15,11-10-1-15,14-17-18 16,10-4-14-16,25-22-13 15,7-12 1-15,20-19 16 16,5-5 14-16,3-5 14 16,-3 4 1-16,-7 11 5 15,-6 7 6-15,-16 16 18 16,-6 6 4-16,-8 12 8 16,-7 5-4-16,-7 7-8 15,-6 5-4-15,-16 15-8 16,-6 6-4-16,-15 15-8 15,-2 5-2-15,1-2-4 16,1-2 2-16,9-12-4 16,9-6-4-16,11-15-14 0,5-8-4 15,18-12-15-15,9-12 5 16,12-19 8-16,11-7 9 16,11-10 17-16,-1 1 1 15,1 3 3-15,-3 5 0 16,-16 13 6-16,-6 8 4 15,-14 10 8-15,-3 9 8 16,-14 7 7-16,-8 7-2 0,-19 15-8 16,-12 9-7-16,-21 15-14 15,-7 7-6-15,-12 5-9 16,-1-1-5-16,13-8-5 16,8-10-2-16,26-12-2 15,11-13-3-15,16-16-10 16,11-5-3-16,13-23 7 15,9-8 6-15,19-15 16 16,7-5 9-16,6 3 1 16,2 6 1-16,-15 15-1 15,-10 8 1-15,-16 14 15 16,-8 3 8-16,-12 6 16 16,-4 2 0-16,-17 7-10 15,-8 2-8-15,-9 16-15 16,-7 5 0-16,0 4-6 0,3 3 2 15,2-8-3-15,7-7 0 16,15-8 0-16,4-8 0 16,14-4-4-16,10-4-3 15,13-12-3-15,7-6 2 16,18-18 2-16,6-9 6 16,16-12-13-16,2 0-12 0,7 3-7 15,-7 4 0-15,-22 17 14 16,-10 8 9-16,-32 19 12 15,-13 10 2-15,-33 21 5 16,-18 14 2-16,-25 24-2 16,-13 10-4-16,-1 5-2 15,1 0 0-15,12-5-1 16,13-11 1-16,18-16-17 16,11-13-12-16,18-19-7 15,9-9-11-15,20-20 16 16,12-11 4-16,18-23 14 15,13-8 9-15,13-4 2 16,7-3 3-16,5 7 1 16,1 7 1-16,-9 7 12 15,-7 9 1-15,-21 11 9 0,-11 9-1 16,-16 7-2-16,-7 8-2 16,-27 18-2-16,-17 5-5 15,-27 22-5-15,-9 10-3 16,-10 4-9-16,5 6-3 15,4-4-16-15,4-7-7 16,12-10-15-16,10-8-1 16,25-14 10-16,10-9 6 0,21-20-11 15,11-12-8-15,18-26 7 16,8-3 1-16,14-8 30 16,0-2 7-16,-5 11 0 15,0 4 4-15,-17 14 7 16,-8 11 12-16,-19 12 30 15,-6 4 9-15,-24 13-13 16,-10 7-9-16,-25 16-22 16,-10 12-9-16,-24 16-5 15,-8 8-4-15,-13 11-17 16,-3-6-10-16,15-13-9 16,16-11-10-16,26-24-5 15,16-11 0-15,26-16-10 16,11-8 6-16,24-23 22 15,15-7 17-15,29-21 27 16,7-6 7-16,10-2 9 0,-2 4 2 16,-20 18 8-16,-12 11 6 15,-21 18 6-15,-10 8 6 16,-16 9-3-16,-11 7-5 16,-27 12-9-16,-13 7-14 15,-15 22-17-15,-4 6-13 16,3 9-18-16,4-3-8 0,11-15-11 15,9-7 4 1,20-22 0-16,12-9-6 0,19-25 1 16,15-16 4-16,20-22 13 15,11-10 13-15,10-7 12 16,-1 0 4-16,-3 12 18 16,-7 8 9-16,-13 18 18 15,-2 13 9-15,-21 13 3 16,-9 4-9-16,-19 15-7 15,-18 7-9-15,-15 17-17 16,-7 12-5-16,-11 15-7 16,-1 4-1-16,-3 4-6 15,6-6-7-15,10-15-23 16,6-12-4-16,17-23-6 16,6-7 3-16,14-22-5 0,10-10-7 15,17-22 13-15,2-14 7 16,13-12 15-16,-4-2 5 15,-10 7 2-15,-1 14 2 16,-17 18 29-16,-8 10 17 16,-21 12 18-16,-7 10 6 15,-23 7-19-15,-8 8-11 16,-13 19-4-16,-13 4-3 16,0 13-10-16,-5 7-3 0,0 1-10 15,6 1-4-15,11-6-21 16,9-10 0-16,22-18-5 15,8-10 0-15,18-21 5 16,14-12-4-16,18-27-5 16,16-14-4-16,24-21 6 15,7-9 2-15,7 2 9 16,-1 6 5-16,-11 16 11 16,-9 14 2-16,-18 21 17 15,-6 9 15-15,-18 20 30 16,-11 10-5-16,-21 25-17 15,-14 12-11-15,-16 25-21 16,-9 5-1-16,-10 6-7 16,0-2 0-16,4-9-9 15,9-9-4-15,16-18-11 0,13-7 0 16,16-19-4-16,4-14-13 16,17-18-21-16,6-16-12 15,10-16 7-15,5-7 14 16,1-1 36-16,-4 8 12 15,-10 13 16-15,-9 9 11 16,-17 17 18-16,-10 6 5 16,-23 13-3-16,-1 13-8 0,-15 12-6 15,-1 9-5-15,-1 9-1 16,-6 2-6-16,6-1-10 16,1-4-3-16,11-15-1 15,3-13-2-15,14-12-9 16,3-13-7-16,22-16-37 15,11-10-18-15,20-23-203 16,14-6-368-16,13-12 404 16</inkml:trace>
  <inkml:trace contextRef="#ctx0" brushRef="#br0" timeOffset="89275.5437">12562 17703 680 0,'-28'0'722'16,"-11"6"-157"-16,-12 18-394 15,-7 3-62-15,-4 9-39 16,2 3-23-16,-6-1-23 0,1-2-10 15,7-4-11-15,2-6-2 16,14-9-9-16,8-7-7 16,8-18-17-16,7-5-2 15,11-19-2-15,7-9 5 16,8-10 15-16,4-4 0 16,5 2 1-16,-193-44-18 46,135 130 50-30,7-10 41-16,-38 32-7 16,-4-1-9-16,-3-10-22 15,4-1-7-15,6-15-10 16,11-7-2-16,19-19-10 16,8-6-10-16,14-17-18 15,6-4-21-15,9-10 7 16,5-7 9-16,2-5 21 15,1 0 10-15,-2 8 11 16,-3 5 14-16,-19 26 28 31,10 4 3-31,1 2 3 0,-40-1-12 0,-17 24-24 16,-10 9-7-16,16 8 4 16,1-3 1-16,1-3 0 0,5-5 3 15,1 1-6-15,5-5-1 16,6-9-6-1,2-4-8-15,9-16-10 0,2-2 0 16,10-10-7-16,8 3-5 31,5 7 12-31,0 1 5 0,-9-24 9 0,1-1 4 16,-1 5-12-16,-4 11-12 0,-4 5-16 16,-6 1-2-16,-13 10 13 15,-3 7 13-15,-12 14 30 16,-6 8 12-16,-11 12 25 15,-1 4 5-15,0-3-3 16,7-4-13-16,12-12-19 16,8-5-8-16,11-15-8 15,2-6-1-15,16-10 1 16,4-10 0-16,13-14-1 16,6-10-1-16,7-14-6 15,7-1-3-15,0 3-1 16,-2 9 3-16,-13 14 6 15,-6 10 9-15,-17 18 11 16,-11 7 3-16,-13 22-5 16,-10 7-3-16,-14 15-10 0,0 4 2 15,-7 2 1-15,2 0-2 16,-5-5-1-16,2-2 0 16,7-11-7-16,3-8-8 15,17-17-19-15,5-9-9 16,16-18-12-16,7-7 2 15,9-11 14-15,8 1-4 0,1-1 22 16,-3 3 5-16,-4 8 11 16,-5 6 8-16,-13 9 14 15,-4 5 1-15,-10 10-3 16,-3 6-3-16,-8 10-6 16,-4 9 1-16,-11 6 3 15,0 5 3-15,-2-3-8 16,4-4 0-16,11-12-5 15,8-6-9-15,8-18-17 16,1-6-11-16,11-14-14 16,5-6-6-16,23-12-2 15,12-5 8-15,15-10 13 16,0-4 4-16,-1 0 7 16,-2 3 5-16,-11 18 12 15,-3 8 3-15,-14 25 22 0,-14 11 1 16,-15 22-5-16,-9 10 1 15,-22 14-16-15,-5 7 4 16,-4 1 6-16,24-21 2 31,22-19 1-31,2 0-3 0,-50 47-1 0,11-15-1 16,22-23-11-16,30-29-5 16,13-17-19-16,10-6-1 15,4-15-1-15,7-5 10 0,-3-7 20 16,-5 2 8-16,-6 5 14 15,-5 5 10-15,-11 11 15 16,-8 4-6-16,-20 7 0 16,-13 6-5-16,-14 10-20 15,-9 8-8-15,-8 15-5 16,-4 9-3-16,-10 13 3 16,-2 2 0-16,-4 4-3 15,-2-4-2-15,7-13 1 16,6-2 1-16,17-19-3 15,13-5-1-15,18-15-4 16,9-11-9-16,20-18-10 16,9-9 0-16,18-14-3 15,6-2 3-15,1 3 9 16,-5 11 0-16,-10 16-3 0,-3 11 3 16,-12 13 2-16,-5 9 4 15,-6 16 8-15,-6 3 4 16,0 14 1-16,-1 1-1 15,8 0 0-15,0-1 1 16,8-7 0-16,1-7-1 16,8-12-2-16,7-5-2 0,13-9-3 15,7-8 0 1,13-16 3-16,7-9 0 0,15-9 4 16,0-5-1-16,2 2-2 15,-6 2 2-15,-9 11-1 16,-7 8 0-16,-13 18-2 15,-7 5-2-15,-18 18 0 16,-4 10 0-16,-11 15 1 16,-4 7 2-16,-6 9 2 15,2-3-2-15,7-4 2 16,1-7-1-16,13-10 0 16,-2-7-2-16,14-12-2 15,5-7 0-15,14-16-2 16,13-11-1-16,15-18 5 15,4-8 0-15,10-3 0 16,-3 0 2-16,-4 15 0 0,-5 7-2 16,-21 21-2-16,-7 11-3 15,-20 18 1-15,-12 10 2 16,-10 17-1-16,-9 4 3 16,-10 7 3-16,-3 4 1 15,3-3 3-15,4-1 0 16,14-12-2-16,6-11-1 0,18-15-4 15,14-7-3-15,17-16 1 16,10-7-3-16,10-18 3 16,7-10 2-16,10-7 0 15,3-2 3-15,-3 3 1 16,-7 5-2-16,-14 10 2 16,-9 6-1-16,-9 12-1 15,-6 10 1-15,-14 8 0 16,-2 10-2-16,-9 11 1 15,-4 6 2-15,-5 7 1 16,1 0-1-16,0-5 0 16,4-2 0-16,11-6-3 15,1-3 1-15,19-7-2 16,8-7-2-16,17-15 1 16,6-11 0-16,15-15 1 0,7-6 0 15,3-10 1-15,3 1 2 16,-11 8-2-16,-10 3 3 15,-13 13-3-15,-9 6 3 16,-12 11-2 0,-8 5 1-16,-6 13 0 0,-2 4-2 15,-10 5 3-15,1 8-3 16,-2-1 3-16,0 1-1 0,16-2-1 16,5-9-2-16,8-12 1 15,5-7-1-15,5-19 2 16,7-5-1-16,17-10 0 15,-5-7 2-15,-4 5-2 16,-7 2 3-16,-22 13 0 16,-4 8 1-16,-16 13 0 15,-4 6-2-15,-8 7-2 16,-4 4 0-16,-2 5 2 16,-2 3 2-16,0 3 0 15,1-3-2-15,1-2-1 16,1-3 0-16,4-3-2 15,1-2 1-15,4-4-1 16,4-1-3-16,12-8-2 16,4-6-1-16,14-15 2 0,12-8 0 15,14-7 3 1,4 4 3-16,3 12-11 0,-10 7-10 16,-24 25 13-16</inkml:trace>
  <inkml:trace contextRef="#ctx0" brushRef="#br0" timeOffset="91360.4773">17410 17551 887 0,'-5'-2'702'16,"1"-5"-360"-16,1 2-270 15,1 2-39-15,-2 2 7 0,3 1 16 16,1-1 4-16,0 1-5 15,0 0-15-15,1 1-24 16,0 3-7-16,2 2-8 16,-1 1 1-16,6 2-2 15,3-1 0-15,6-2 2 16,2 1 1-16,5-3 2 16,3-1 0-16,1-1 0 15,-3-1 2-15,1 3-2 16,-7-2-1-16,-3 0-2 15,0 4 3-15,-7-4-1 16,-1 5 1-16,-3-2 2 16,-1 3-1-16,-2 2-2 15,1-1 0-15,-2 6-1 16,-1-1-2-16,0 2 0 0,0 1 2 16,0-3-3-16,-1 0 1 15,1 1 0-15,0-2-1 16,0 0 0-16,0-1 2 15,-3 1-2-15,2 5 0 16,-7 0-3-16,2 5 2 16,-6-1 1-16,-4-4 0 0,2 3 6 15,-6-1 1-15,-6-2-2 16,3 4-1-16,-6 0-3 16,5 3 2-16,0 0-3 15,-3 0 0-15,4-2 2 16,-5-2-1-16,2-2 1 15,2-4 0-15,-4-2 3 16,2-2 1-16,0-3 3 16,-3-1 0-16,0 1-3 15,2 0-1-15,1 0 2 16,1-3-2-16,0-1 1 16,3 1 1-16,-3 0-1 15,7 2 2-15,2-3 1 16,3-1 1-16,9-2-5 15,-2-1-2-15,6 0-3 16,1 1 0-16,0 2 6 0,1-2 3 16,-2 0-1-16,-4-1 3 15,0-2-1-15,4 2 4 16,-2 0 5-16,1 0 2 16,-2 1 0-16,0 0-1 15,1 1-2-15,0 0 1 16,0 0 0-16,-3-1-1 0,1 0-6 15,3 1-5-15,-4 3-3 16,-2 1-8-16,-15 15-42 16,-24 0 34-16</inkml:trace>
  <inkml:trace contextRef="#ctx0" brushRef="#br0" timeOffset="94506.8852">28958 17436 1856 0,'-15'-1'546'16,"4"0"-529"-16,0-1-164 16,3 1-40-16,6-2 102 15,-3 1 61-15,2-1 124 16,2 2 9-16,-2 0-53 16,3 1-21-16,0-2-26 15,4 1-2-15,9 0 0 16,1 1 4-16,14-6 0 0,3 1-3 15,14-3 2-15,6-6-2 16,6-4-3-16,3-2-2 16,2-1-2-16,6 3 0 15,7 4-1-15,8-2 1 16,12 1-1-16,-1 2 0 16,9 6 2-16,1 4-1 0,-1 3-1 15,3 3 1-15,-6-1-1 16,-6-1 0-16,-2 1 0 15,2-1 2-15,5-1-2 16,-1-1 1-16,-1 2-1 16,-6 4 0-16,-3 8 0 15,-3 4 0-15,-10-1 0 16,-1 1 0-16,-12 0 0 16,-4-4 1-16,-2 0 0 15,-1-5-2-15,-2-3 6 16,2-1 2-16,-5-3 0 15,-7-1 4-15,-1-3-6 16,-4-3-4-16,-2 2-1 16,1 3-2-16,-10 2-16 15,-3 6-16-15,-11 5-106 0,-6 1 90 16</inkml:trace>
  <inkml:trace contextRef="#ctx0" brushRef="#br0" timeOffset="95993.855">1526 10556 634 0,'-27'5'660'0,"1"0"4"15,9 0-632-15,2-2-2 0,5 2-25 16,3 2 8-16,2-3 9 16,4 2-1-16,3 1 1 15,6-5-11-15,8-2-7 16,9-6 3-16,10-16 9 16,3-2 6-16,8-7 0 15,1-2-4-15,7 2-3 16,4-2-5-16,2-2 1 15,-5-3-2-15,-7 0-3 16,-3 4-4-16,-9 3 1 16,-3 5-1-16,-12 6 2 15,-7 6 3-15,-7 3 8 16,-5 5-3-16,2 6 2 16,-2-3-6-16,-2 4-3 15,0-1 0-15,-3 0 2 0,2 0 1 16,1 2-2-16,0-2 2 15,0 0-3-15,4 0-4 16,1 2-1-16,5-2-1 16,6 0-6-16,2-5-9 15,14-3 13-15</inkml:trace>
  <inkml:trace contextRef="#ctx0" brushRef="#br0" timeOffset="96426.5101">1837 10147 1536 0,'-4'1'629'15,"7"2"-615"-15,6-3-43 16,0-2-3-16,1-1-1 15,4-7 11-15,-3 6 37 16,5-1 8-16,2-1 14 16,6 2 3-16,1-3-11 15,1 2-13-15,4 2-9 0,0-3-3 16,0-2-2-16,-1 4 0 16,-8 0-1-16,-7 3-1 15,-5 2 2-15,-6-1 2 16,-2 5 1-16,-1 3 4 15,-9 4 2-15,2 5 0 16,-12 3 0-16,-1 2 0 16,-9 9 1-16,-5 2-2 15,-5 10-1-15,-7 5-3 0,7 5-3 16,1 0 0-16,11 3-2 16,5-2-1-16,7-3-7 15,4-2-13-15,15-5 15 16</inkml:trace>
  <inkml:trace contextRef="#ctx0" brushRef="#br0" timeOffset="96980.452">1256 11021 1446 0,'-6'-4'681'0,"5"-5"-620"16,1 0 5-16,1-6-53 15,7-3-6-15,7-9 2 16,8-7 2-16,14-8 10 16,8-4 0-16,14-1 1 15,4-3-2-15,8-1-11 16,2 0-5-16,0-2 0 16,-1 1-2-16,-11-3 1 15,-2 3-1-15,-11 2-2 0,-5 5 2 16,-5 17-2-16,-10 3 0 15,-13 14-2-15,-3 6 0 16,-9 3-20-16,-5 2-13 16,-12-2 23-16</inkml:trace>
  <inkml:trace contextRef="#ctx0" brushRef="#br0" timeOffset="97376.4237">1770 10207 1880 0,'4'-11'565'16,"12"2"-528"-16,15-6-55 16,5-5-13-16,5-5-18 15,0-1-1-15,-4 5 15 16,2 6 15-16,-9-1 24 15,4 5 0-15,-5 9 3 16,-7-1-2-16,4 12-1 16,-3 2-2-16,1 2 0 0,6 2-1 15,-4 2 1-15,-2-2-2 16,-2-1 2-16,-9-1 1 16,-8-2 0-16,-2 3 10 15,-16 0 12-15,-7 5-1 16,-10 11-2-16,-8 5-8 15,-5 12-10-15,-1 9-2 16,-10 17-1-16,2 11 0 16,2 13 2-16,3 5-3 0,8-3 170 15,11-2-130-15</inkml:trace>
  <inkml:trace contextRef="#ctx0" brushRef="#br0" timeOffset="105952.0547">29166 16354 1079 0,'0'2'731'0,"2"-2"-580"15,-1 0-112-15,2 4-34 16,1 0-3-16,-1-1 5 16,-1 8 6-16,2 7 18 15,0 3 5-15,1 10 6 16,1 2-6-16,-4 4-16 16,1-1-7-16,-3 4-6 15,0-7-5-15,-3-1 2 16,-1-2-4-16,-1-5-42 15,2 2-5-15,-1-12 25 16</inkml:trace>
  <inkml:trace contextRef="#ctx0" brushRef="#br0" timeOffset="106648.4155">29184 16386 1542 0,'0'-15'703'15,"8"0"-511"-15,3 2-218 16,3 1-2-16,3 7 3 15,0 2 16-15,7 3 12 16,8 1 3-16,2 1 0 16,2 2-3-16,-2 0-1 15,-4 2-1-15,-6 3-1 16,-5 0 0-16,-8 3 0 16,-2 0 0-16,-8 2-3 15,-1 1 1-15,-11 2 4 16,-12 0 2-16,-3 1 7 15,-4 1 0-15,-3-3 3 0,2-5 2 16,2-4-1-16,-1-4-2 16,11-2 0-16,2 3 0 15,5-5-3-15,4 0-1 16,4-1-5-16,0-3-4 16,6 5 1-16,2 0 3 15,9-2-1-15,4 2 3 16,7 0-4-16,5 3-2 0,1 9 0 15,2 0 0-15,-1 6-2 16,-1-1 2-16,-3 0 2 16,-4 0-2-16,-9-2 1 15,-6-1 2-15,-6-4-3 16,-3 1 0-16,-12-1 7 16,3 2 7-16,-14 0 16 15,-1 0 7-15,-7-3 8 16,-9 0-4-16,-3-3-10 15,-1 1-8-15,5-3-11 16,6 0-6-16,6-4-3 16,5 0 0-16,7-5-6 15,4-3-7-15,8 0-38 16,6-4-25-16,13-1 255 16,9 1-159-16</inkml:trace>
  <inkml:trace contextRef="#ctx0" brushRef="#br0" timeOffset="107817.0421">30837 16425 2129 0,'-12'-27'533'0,"-4"0"-634"16,-1 5-10-16,-9 13 32 16,-8 5 47-16,-6 11 73 15,-5 2 8-15,1 9-22 16,-3 7-14-16,2 13-11 0,1 9-1 16,5 5 0-16,9 3 0 15,14-3-1-15,8-1 0 16,16-2 2-16,6-4 2 15,13-6 12-15,4-5 9 16,9-10 6-16,1-3 9 16,15-12-7-16,3-4-5 15,0-6-7-15,2-10-3 0,-15-4-5 16,-7-1-3-16,-13-1-4 16,-5 3-4-16,-12 6-5 15,-4 1-11-15,-10 5-37 16,-7 2-21-16,-15 8 41 15</inkml:trace>
  <inkml:trace contextRef="#ctx0" brushRef="#br0" timeOffset="113355.9633">1151 11058 1197 0,'0'-17'685'0,"20"-2"-658"16,7-3-2-16,4-3-19 16,3 0-5-16,-5 1-1 15,0-1 0-15,-2 3 4 0,3-2 0 16,2 3 10-16,7-1 8 16,8 0 9-16,8-2 0 15,6-10-9-15,2-4-2 16,0-5-6-16,-8 3 2 15,-7 4 3-15,-6 5 4 16,-8 4 6-16,-3 0-1 16,-3 4 1-16,-2 2-2 0,-3 5-9 15,1 3-2-15,-2 4-9 16,-5 1-6-16,-1 2 1 16,-6 1 0-16,-2 3-2 15,-2 2 1-15,-2 0-1 16,-1 2 0-16,1-2 0 15,-3 1 0-15,6 3 0 16,-2 0-5-16,0 0-26 16,10-2 25-16</inkml:trace>
  <inkml:trace contextRef="#ctx0" brushRef="#br0" timeOffset="113996.8902">1994 10049 1486 0,'1'-3'650'16,"4"1"-612"-16,12 2-31 15,0 0-12-15,3 0-17 16,0 4 0-16,-5-4-3 16,6 0 10-16,-4 1 17 15,7-2 0-15,2-1-2 16,-8-3 2-16,7-3-1 15,-3 2-1-15,2 0 0 16,0 2 2-16,-3 6-2 16,-4-4 0-16,-4 6 0 15,0-1 0-15,-3 4 0 16,-1 2 0-16,-3 0 0 16,0 7 0-16,-1-2 0 0,-4 4 0 15,-2 0 0-15,-3 5 0 16,-9 5 2-16,-3 6 0 15,-13 6-2-15,-6 0 2 16,-7 8-2-16,-2 2 2 16,3 5-1-16,0 0 1 15,0 4 0-15,2 2 0 16,0-1 0-16,-1-1-2 0,8-8 0 16,0-12 1-16,1 0 1 15,5-5 0 1,-2-10-2-16,5-1 2 0,1-12 0 15,1-6 0-15,3-2-1 16,3-3 1-16,7-2-2 16,7 2 2-16,1-4 23 15,-7-2-14-15</inkml:trace>
  <inkml:trace contextRef="#ctx0" brushRef="#br0" timeOffset="116498.4333">1973 10006 435 0,'-4'-6'466'16,"0"-5"-64"-16,1 0-51 16,0-2-140-16,3-1-113 15,2-1-61-15,5 1-19 16,-1 4-11-16,-3 0-5 0,-2 9 0 15,0 0-2 1,-1 1 3-16,0 1 1 0,0-1 5 16,-1-1 7-16,0 0 8 15,0 1 1-15,1 0-3 16,0 0-9-16,0 2-11 16,-3-1 0-16,-2 9-2 15,-3 1 1-15,-8 12 3 16,-2 1 0-16,-3 9-1 15,0 2 1-15,0 2 1 16,2 6 1-16,-1 4-4 16,0 7 1-16,-1 4-3 15,-1 0 0-15,-1-1 0 16,2-2 0-16,5-2 0 16,3-2 4-16,12 1-2 15,-3 0-2-15,8 0 1 0,5-5-1 16,11-5 2-16,2-5-2 15,5-10 0-15,1-3 8 16,-6-11 10-16,0-1 11 16,-2-7 14-16,1-3-5 15,3-4-12-15,4-2-7 16,2-5-10-16,4 0-2 16,-3-1-5-16,-1 1-2 0,-5 4 3 15,-5 1 0-15,-6-1-2 16,-3 2-1-16,-4 2 0 15,0 1 0-15,-3 1 0 16,-2 2 1-16,-3 1 0 16,-8-2-3-16,-1 13 619 15,-11 3-484-15</inkml:trace>
  <inkml:trace contextRef="#ctx0" brushRef="#br0" timeOffset="117493.9401">2121 9893 1091 0,'0'-13'706'16,"-2"3"-632"-16,0-1-36 15,-1 2-15-15,-6 0-17 16,-2-3-1-16,4 1 1 16,-6-6 6-16,7-4 19 15,-2 1 4-15,5-6 5 16,-3 0-6-16,6-3-19 15,6 2-4-15,4-1-6 16,4-1-3-16,6 2 0 16,-6-2 0-16,9-1-2 15,0 3 1-15,5 2 1 16,3 1 0-16,0 9-2 16,1 4 0-16,-5 7 2 0,0 7 0 15,-7 11 0-15,-3 3 3 16,3 13 0-16,-2 11-1 15,0 5 2-15,1 2-5 16,-2 0 1-16,-3-1 0 16,-11 13 5-16,-6 12 612 15,-26 30-479-15</inkml:trace>
  <inkml:trace contextRef="#ctx0" brushRef="#br0" timeOffset="120655.4127">23451 18761 1570 0,'-23'-13'640'0,"2"0"-529"0,18 1-140 16,1 2 5-16,1 2 73 15,0 1 10-15,-3 3 24 16,1 1-1-16,3 3-35 15,-3 0-19-15,5-2-24 16,0 0-5-16,9-2 0 16,6 0-2-16,4 0 3 15,6 3-1-15,10-6 1 16,1-2 0-16,11-2 0 16,-2-6 1-16,10 4-1 15,3-2 1-15,8-2-1 16,10 2 0-16,16-2 0 15,7-1-1-15,10 2 1 16,1-2 0-16,0 0 1 16,-2 2-1-16,-3 6 0 0,-5-1 2 15,-4 9-1-15,-2-1-1 16,6 3 0-16,2 5 0 16,3-2 0-16,6-2-1 15,3-3 1-15,0-8-2 16,0 0 2-16,-3-3 0 15,-9 1 0-15,0 3 0 16,3 1 0-16,5 6 0 0,-2-1 2 16,3 3-2-16,4-1 1 15,-5 2-1-15,-1 2 1 16,-5 0-1-16,-12 4 0 16,-1 0 0-16,-2 0 1 15,3 4 2-15,-3-5 7 16,-5 0 8-16,-8-6 10 15,-5-6 1-15,-5 1-4 16,-4-5-4-16,-11 1-12 16,-6-2-1-16,-21 3-6 15,-5 4-1-15,-7 6-2 16,-9 4-7-16,-3 11-47 16,-14 9-22-16,-57 13 42 15</inkml:trace>
  <inkml:trace contextRef="#ctx0" brushRef="#br0" timeOffset="122591.742">20238 6998 455 0,'-6'-12'480'0,"-5"-1"-190"16,-1 7-57-16,-1 6-77 0,-5 1-97 15,-20 12-59-15,-4 7-6 16,-22 19-4-16,-13 12 7 15,-16 27-75-15,-14 12-152 16,-13 19 159-16</inkml:trace>
  <inkml:trace contextRef="#ctx0" brushRef="#br0" timeOffset="123110.477">20065 8170 914 0,'-27'20'538'16,"-10"12"-550"-16,-20 41 12 15</inkml:trace>
  <inkml:trace contextRef="#ctx0" brushRef="#br0" timeOffset="123643.2522">19780 9265 1219 0,'-30'8'730'15,"-8"6"-570"-15,4 15-150 16,-14 24-6-16,-5 15-4 16,-11 21-5-16,-7 9 5 15,-2 5-6-15,-2 5-10 16,5 5-360-16,-6-3 232 16</inkml:trace>
  <inkml:trace contextRef="#ctx0" brushRef="#br0" timeOffset="123874.2842">19962 10085 1368 0,'-17'27'657'0,"-8"13"-706"16,-5 8-42-16,-17 14-233 16,-3 3-37-16,-6 12 119 0,3 7 28 15,4-2 207-15</inkml:trace>
  <inkml:trace contextRef="#ctx0" brushRef="#br0" timeOffset="124036.8494">19643 11153 1642 0,'-23'33'619'16,"-6"15"-575"-16,-13 34-99 16,-11 15 39-16</inkml:trace>
  <inkml:trace contextRef="#ctx0" brushRef="#br0" timeOffset="132886.1933">26255 5124 1213 0,'-44'-14'692'0,"8"2"-628"15,7 3-26-15,6 4-5 16,-6 2-13-16,11 5-17 16,-5-1 3-16,10-1-5 15,3-3 16-15,5-1 19 16,2 0 6-16,0 3 3 0,3 0-10 16,3 2-26-16,6 3-4 15,9 0-3-15,10 2-2 16,8-4 2-16,4-2 2 15,12-5-3-15,3-1 3 16,10-2 1-16,2 1-1 16,7-4-2-16,7-1 2 15,9-2-4-15,8-4 1 0,-4-2-1 16,-6 1 0-16,-2 0 2 16,-4 4 0-16,3 5 0 15,9 6-2-15,4 8 0 16,-1 4 2-16,4 1-1 15,-3-2-1-15,-4-2 0 16,3-1 0-16,-5 0 2 16,-7 0-2-16,0-1 0 15,0-1 2-15,0-3-2 16,10 0 0-16,2-1 2 16,2-3-2-16,3 4 2 15,0-2-2-15,-6-2 0 16,-5 0 2-16,-9-1-1 15,-10 0-1-15,1-2 2 0,2 3-2 16,-2-3 0-16,9-1 0 16,3-2 0-16,0 1 0 15,0 2-22-15,-10 0 127 16,-17 8-87-16</inkml:trace>
  <inkml:trace contextRef="#ctx0" brushRef="#br0" timeOffset="149889.0653">28700 18322 1294 0,'-5'-6'655'0,"3"-2"-626"15,-1 0-6-15,2 5 23 16,-2-3 8-16,2 3 1 0,-1-1-13 15,4 2-15-15,-1 3-4 16,4 5-6-16,2 6-5 16,1 8-4-16,2 3-1 15,-2 0-2-15,1 3 1 16,2-7-4-16,-2 0 0 16,2-2-2-16,-3-7 1 15,0-5-1-15,-3 0 0 0,-2-5 2 16,1 3-2-16,-4-2 2 15,1-5 1-15,-1-1-3 16,0-3 1-16,2 1 0 16,-1 0-1-16,1-2-1 15,1 0 0-15,0 0 1 16,-2 7 0 0,-1 1 1-16,1 1 0 15,3 4-1-15,1 2 1 0,7 10-1 16,-1 0 2-16,4-1-1 15,8 0-1-15,1-2-1 16,1-5-4-16,4-8 2 16,-3 0 1-16,-1-5 2 15,4-1 0-15,-2-4 2 16,7-3-2-16,5-7-4 16,-1-2-3-16,5 4 0 0,-2 1 0 15,-3 10 5-15,0 3 2 16,-10 4 0-16,-2 4 3 15,-9 1 8-15,-4 1 2 16,-2 1 2-16,1 5 1 16,1-4-4-16,0-1-3 15,6-5-8-15,4-1 0 0,13-1-1 16,2 0 0-16,4-1 0 16,-2-1 1-16,-4-2 1 15,-2-3 0-15,0 1-2 16,0 2 2-16,2 0-1 15,7 4-1-15,2 1 0 16,2-1-1-16,-2-1-1 16,-5-3 2-16,-4-1-1 15,-3 2 1-15,-3 3 1 16,-3 1-1-16,-4 8 0 16,-1 6 0-16,0 3 2 15,0 3 0-15,3-3 1 16,-1-1-1-16,3-6 0 15,6-1-2-15,12-9-4 16,1-4-5-16,21-12-11 16,7-7-2-16,3-5 0 0,6-5 0 15,-14 1 16-15,-5 1 6 16,-5 5 11-16,1 4 4 16,-5 11 4-16,-7 2 3 15,-9 8-5-15,-6 6-3 16,-7 11-9-1,3 9-2-15,-6 4 1 0,1 1 0 0,2-3 3 16,-1-3 0-16,7-8-5 16,5-3 0-16,4-8-2 15,4-6-2-15,10-9 1 16,0-5 2-16,17-3 1 16,2-3 0-16,1-4 0 15,3-1 0-15,-3 3-2 16,-1 5 1-16,-3 7 1 15,6 4-1-15,-11 4-1 16,0 3 1-16,0 6 1 16,-5 6-2-16,1 4 0 15,-2 2-6-15,10 6-21 16,-5 0-11-16,7-2 17 16</inkml:trace>
</inkml:ink>
</file>

<file path=ppt/ink/ink1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39:30.114"/>
    </inkml:context>
    <inkml:brush xml:id="br0">
      <inkml:brushProperty name="width" value="0.05292" units="cm"/>
      <inkml:brushProperty name="height" value="0.05292" units="cm"/>
      <inkml:brushProperty name="color" value="#002060"/>
    </inkml:brush>
  </inkml:definitions>
  <inkml:trace contextRef="#ctx0" brushRef="#br0">7821 15327 1393 0,'-4'-18'647'16,"11"0"-655"-16,1-2-44 0,0 3-1 15,-2 4 2-15,-6 8 53 16,0 1 41-16,-1 0 26 16,-1 3 6-16,1 0-22 15,1-1-22-15,0 2-19 16,-1-4-4-16,0 3-7 15,1 1 1-15,1-1 5 16,1 1 2-16,0-2 10 16,-2 1-1-16,0 1-4 15,-2-1-1-15,1-1-9 16,1 2-2-16,0-2-2 0,0 2 1 16,0-4 1-16,1 1 4 15,1 2 3-15,-2 0 0 16,0 1 2-16,0 0-4 15,0 0-3-15,1 0-3 16,-1 0-1-16,1-2 2 16,1 0-2-16,-1-1 0 0,0-1 7 15,-1 2 3-15,0-1 7 16,0 2 3-16,0-1-6 16,0 2 0-16,0-1-4 15,0 0-2-15,0 1-3 16,-1-2-1-16,1 2 1 15,0 0 2-15,0 0 3 16,0 0 2-16,0 0-2 16,0 0-1-16,0-2-1 15,-3-2 1-15,1 3 1 16,0-3 0-16,1 1 4 16,1 0 2-16,0-2-1 15,-1 0 1-15,-2 0-6 16,2-3-2-16,0 3-6 15,-1-2 1-15,1 1-2 16,-3-3 1-16,1-1-2 0,1 0 1 16,-1 1 4-16,1 0 1 15,-2-2 4-15,0-2-1 16,-1-1-4-16,1 1-1 16,0 2-2-16,2 1-1 15,-2-1 3-15,1 1 3 16,-3-3 3-16,0 0 1 15,3 0-5-15,-2-3-1 16,0-2-4-16,2 2 2 0,0-2-2 16,2-2 0-16,1 1 1 15,0-4-1-15,-1-1 1 16,0-3-1-16,1 0 1 16,0-1-1-16,-2-5 1 15,2 1-1-15,-2 1 2 16,-2-2-2-16,1 6 1 15,1 1 0-15,-8-2-1 16,3 1 1-16,-8-6 0 16,3-5-1-16,3-4 1 15,-3-2-2-15,3-4 1 16,-1-2 0-16,5-1 3 16,-2-3 1-16,6 2 2 0,0-4 1 15,-2-7-4-15,3 1-1 16,0-6-3-16,1 2 0 15,3 1 1-15,0 2-1 16,-3 2 0-16,1-1 1 16,-2 1-1-16,-2-7 1 15,0-3-1-15,-1 0 0 16,-3-3 0-16,2 3 0 16,5 1 0-16,0-2 2 0,10-3-2 15,-7-2 0-15,5-7 0 16,-9-1 0-16,-3 0 1 15,5-1 0-15,-9-7 1 16,6 2 0-16,1-2 1 16,-6 4 0-16,1 8 8 15,-3 5 0-15,-3 3 2 16,-2-1 2-16,2 2-6 16,-2-3-1-16,1 5-2 15,3-2-3-15,3 0-1 16,4 3-1-16,2-6-1 15,-1 2 1-15,-2 3 5 16,-1-1 3-16,2 4 6 16,1 3 0-16,-2 2-5 15,2 0-2-15,-3 5-3 16,1-3-1-16,-3 5 1 0,0 2-2 16,0 3-2-16,-2 5-1 15,0 7-2-15,-1 6 0 16,0 12-8-16,-2 4-21 15,5 14-82-15,1 7-41 16,-5 22 87-16</inkml:trace>
  <inkml:trace contextRef="#ctx0" brushRef="#br0" timeOffset="7291.8738">8120 14898 882 0,'-1'-33'551'0,"0"3"-510"16,-3 0-29-16,-7 5-33 15,0-1-116-15,-4 1 90 16</inkml:trace>
  <inkml:trace contextRef="#ctx0" brushRef="#br0" timeOffset="7632.2261">7931 14516 1070 0,'-20'-37'784'0,"1"-10"-555"0,0-7-65 16,-3-13-50-16,0-2-20 16,-1-12-17-16,-1-3-11 15,3-14-25-15,5-5-9 16,2-8-20-16,1-17-3 16,6-15-6-16,1-4-2 15,-1-14 0-15,9 5 1 16,-6-2-1-16,1-4 3 0,2 6-1 15,-4-5 4-15,-1 11 9 16,-4 2 2-16,0 3 1 16,-2 6-5-16,4 2-11 15,1 3-2-15,6-1-1 16,4 3 0-16,2 4 0 16,0 5 0-16,0 13 0 15,2 10 1-15,2 12-1 16,0 10-1-16,3 18 2 15,0 9-9-15,3 18-59 16,6 8-30-16,7 14 50 16</inkml:trace>
  <inkml:trace contextRef="#ctx0" brushRef="#br0" timeOffset="9484.6109">7709 15580 1031 0,'-18'5'465'15</inkml:trace>
  <inkml:trace contextRef="#ctx0" brushRef="#br0" timeOffset="10317.0885">8332 10490 1925 0,'-14'-11'558'0,"3"-1"-558"16,6 7-16-16,4 2-50 16,-2 2-41-16,2 2 52 0</inkml:trace>
  <inkml:trace contextRef="#ctx0" brushRef="#br0" timeOffset="12459.6754">10800 14945 1284 0,'-6'-7'741'0,"0"7"-596"0,5-4-83 16,0 3-20-16,1 2-37 16,1-2-12-16,0 5-189 15,2 9 149-15</inkml:trace>
  <inkml:trace contextRef="#ctx0" brushRef="#br0" timeOffset="12721.0457">10990 13800 1583 0,'-11'0'629'0,"24"0"-613"16</inkml:trace>
  <inkml:trace contextRef="#ctx0" brushRef="#br0" timeOffset="22870.0419">2446 9862 1322 0,'0'0'676'15,"1"0"-645"-15,-1 1-4 16,-4 10-9-16,-2 4-2 16,-9 14 3-16,-4 8 4 15,-11 8 1-15,-6 9-2 16,0 14-4-16,-6 3-11 16,9 7-7-16,5-2 2 0,3-8-2 15,13-6 0-15,3-12-7 16,8-8-4-16,7-21-17 15,7-8-4-15,0-16 1 16,2-9 4-16,3-5 14 16,-2-2 7-16,1 4 6 15,-2 8 6-15,-8 4 1 16,-1 3 4-16,-3 7 11 16,-4 3 0-16,-8 20-1 15,-7 11-1-15,-10 20-7 16,4 7-6-16,3 1-3 15,2-5-2-15,15-9-2 16,-5-10 2-16,6-18-6 16,9-7-3-16,9-24-4 15,14-8 0-15,15-16 2 0,-1-3 5 16,1-3 4-16,-7 4 2 16,-7 8 14-16,-7 4 8 15,-7 14 1-15,-4 5-1 16,-5 20-9-16,-3 9-1 15,-9 21-7-15,-5 12 2 16,-6 15-3-16,-1 0-1 16,4-3-5-16,0-6 4 0,6-15-2 15,2-3-2-15,5-12 2 16,4-8-4-16,5-11-9 16,2-5 0-16,2-5-3 15,2-3 3-15,-2 3 7 16,2 3 2-16,-7 9 0 15,-3 11 2-15,-7 19-1 16,-9 10 1-16,-11 22 1 16,-1 9 3-16,-8 14-2 15,1 11 3-15,0-5 6 16,-2-6 0-16,9-13 4 16,3-14-8-16,9-12-7 15,5-9 2-15,5-17-2 16,2-8 1-16,1-16 1 15,2-4 0-15,1-3 2 16,-1 1-2-16,1 1 1 0,-5 4 0 16,-2 13-1-16,-1 8-1 15,-8 22 4-15,-3 12 1 16,-4 14 14-16,-6 3 4 16,-1 3 10-16,-3 1-1 15,-1-1-8-15,3 2-7 0,1-5-10 16,4-7-6-16,4-21-1 15,13-11-2-15,6-27-7 16,4-9-3-16,10-16-3 16,-4-11 1-16,9-16 9 15,-1-3 4-15,5-5 5 16,5 6 0-16,-9 10-2 16,-1 5 1-16,-10 16-8 15,-5 8 5-15,-10 19-1 16,-2 15 4-16,-10 24 6 15,-4 9-3-15,-5 17-1 16,-2-1-2-16,4 2-1 16,6-4-2-16,16-19-1 15,3-8 0-15,11-26 0 16,6-15-5-16,6-15-7 16,7-12 3-16,-3-13 3 15,1-5 1-15,-6-7 8 0,0 1 0 16,-3 5-2-16,-5 4 2 15,-4 17-3-15,-5 4-3 16,-6 19 2-16,-4 8 1 16,-7 23 1-16,-3 12 6 15,-4 13-3-15,3 2 2 16,0-13-1-16,6-7-1 0,6-16 0 16,2-6-2-16,6-15-2 15,0-2 0-15,3-10-2 16,0 0-1-16,5 2 6 15,-3 5 1-15,1 36 2 16</inkml:trace>
  <inkml:trace contextRef="#ctx0" brushRef="#br0" timeOffset="37258.4279">6887 17695 1353 0,'0'-10'707'0,"0"-1"-573"0,-1-6-94 15,1 3-38-15,-4 6-10 16,-4 4-6-16,-5 5 1 16,-7 16 10-16,-2 5 3 15,-7 15 5-15,-5 7-1 0,-13 7-3 16,-5-1 1-16,1 0 2 16,3-3-4-16,18-12 4 15,1-8-1-15,13-13-1 16,5-5 2-16,9-13-4 15,7-8-2-15,18-12 2 16,9-8 0-16,14-6 3 16,12-3 1-16,2 0-2 15,-3-1 2-15,6 3 3 16,-6 5 2-16,0 7 7 16,-4 7 2-16,-15 8-1 15,-3 7-2-15,-19 7-8 16,-6 7 4-16,-10 12 2 15,-9 4 1-15,-13 12 0 16,-8 4-4-16,-8 12-4 16,-5 2-5-16,5 2 0 0,4-1-1 15,12-15 1-15,8-10 1 16,8-15-4-16,6-10-1 16,11-7-8-16,3-11-2 15,20-18 4-15,7-6 4 16,15-19 6-16,3-1 1 15,2-3-1-15,-1 1 2 16,-10 9-2-16,-6 6-1 16,-12 7 4-16,-5 13 0 0,-13 12 2 15,-2 5-1-15,-12 12 0 16,-4 10 3-16,-9 11 1 16,-7 11 0-16,-4 9-2 15,-2-5-2-15,3 1-3 16,2-6 2-16,8-14-1 15,6-3-1-15,5-12-3 16,5-7-4-16,10-7 0 16,4-7 0-16,12-18 2 15,3-2 3-15,5-9 3 16,2-3-1-16,-2 2 1 16,-3 5 1-16,-6 12-2 15,-7 4 3-15,-12 15-3 16,-3 5 0-16,-12 8 6 0,-5 13 1 15,-10 9 1-15,-5 8 2 16,-4 7-7-16,0 1-1 16,3-5-2-16,6-5 0 15,7-15-1-15,6-9-1 16,8-10-6-16,7-4-3 16,12-15 0-16,10-10 0 15,16-14 9-15,0-6 0 0,15-2 2 16,1 4 1-16,3 3-1 15,-2 6 1-15,-11 12-2 16,-8 5 2-16,-20 12-3 16,-8 9 0-16,-21 9 4 15,-10 12 3-15,-22 19 4 16,-10 10 0-16,-8 8-4 16,1 0-2-16,9-7-4 15,5-6 0-15,15-13 1 16,5-5-1-16,12-17-2 15,7-3-3-15,7-13-4 16,7-8-1-16,15-14 4 16,8-8 1-16,11-11 4 15,4-3 3-15,6-3-2 16,1 4 1-16,-3 7 1 16,-7 7 0-16,-16 9-2 0,-8 6-1 15,-14 15-1-15,-7 4-1 16,-12 18 4-16,-10 10 2 15,-14 20 6-15,-9 8-1 16,-5 4-3-16,2-3-1 16,10-11-1-16,8-4-1 15,19-14-3-15,4-9 0 0,10-10-7 16,9-8-2-16,22-11-1 16,9-10 2-16,15-13 7 15,4-7 1-15,-1-6 3 16,0 0-2-16,-3 7 3 15,-2 6-2-15,-15 15 2 16,-5 6-1-16,-19 10-2 16,-10 3-1-16,-13 12 3 15,-11 10 1-15,-22 15 2 16,-9 10 0-16,-14 10-3 16,3-2 1-16,6-7-3 15,12-7 2-15,18-18-2 16,5-7-1-16,12-12-1 15,5-5-4-15,12-11-1 16,7-9 3-16,17-10 1 0,4-7 5 16,12-5 1-16,6 1-2 15,-5 0 2-15,-4 3-1 16,-13 10 1-16,-13 3-2 16,-10 16-2-16,-5 3 0 15,-11 12 0-15,-2 11 2 16,-11 14 1-16,-5 7 3 15,6 8 4-15,-8 0-4 0,9-9 1 16,3-3-2-16,4-12-6 16,12-8-2-16,13-8-1 15,7-5 2-15,14-16 2 16,3-2 0-16,10-14 2 16,-5-4 1-16,-1 1-1 15,-6 0 2-15,-11 12-1 16,-6 6 1-16,-13 10-4 15,-6 1 0-15,-7 12 0 16,-9 5 2-16,-14 16 3 16,-1 9 3-16,-5 5 0 15,1-1-1-15,6-2 2 16,5-8-2-16,6-10-3 16,5-5-3-16,6-8-3 15,2-7-6-15,7-5-4 0,5-7 1 16,7-17 3-16,6-5 4 15,4-8 4-15,1 2 1 16,-4 9 3-16,-5 6-2 16,-9 12-1-16,-3 3 0 15,-7 9-5-15,-2 4 0 16,-3 6 4-16,-9 4 4 16,-4 13 4-16,-2 4-3 0,-1 5-2 15,3 3-2-15,2-4 1 16,4-5-2-16,5-9 1 15,3-7-1-15,4-11-4 16,4-2 0-16,9-13 0 16,2-8 4-16,0-11 4 15,-3-6 1-15,-11-3 5 16,-6 1 1-16,-17 2 7 16,-7 4 4-16,-16 1 10 15,-11 6 6-15,-14 5-4 16,-7 2-2-16,-21 11-17 15,-8 4-5-15,-24 7-7 16,-7 9-2-16,4 3-1 16,3 2 0-16,13 6-1 15,8-6 0-15,0-3 1 16,3-5 0-16,6-7 0 0,-2-1 0 16,7 1-3-16,2 3-2 15,13-1-3-15,2 1 0 16,14 2-4-16,9 1 4 15,11 2 1-15,13 3 2 16,15-2-3-16,9 2-8 16,15 0-6-16,12 1-2 15,20-4 4-15,16 1 8 0,29-6 8 16,11-3 3-16,24-1 1 16,10-3 0-16,4-5 0 15,5-3 0-15,-3 2 0 16,-3-3 0-16,7 1 0 15,-6 1 1-15,0 1-1 16,-5 4 2-16,-24 2 0 16,-8 1-1-16,-23 3 0 15,-16-1 1-15,-23 0-2 16,-14 3-1-16,-20-3 0 16,-9 0 6-16,-25 2 9 15,-12 1 1-15,-38 0-2 16,-18-1-9-16,-24 2-4 15,-16-4 0-15,3-5 2 16,2-4 0-16,6-3 0 16,6 2-1-16,-4 0-1 0,-5 4 0 15,0 1 0-15,1 2 1 16,12 6-1-16,15 1 0 16,27 1 0-16,16-1 0 15,27 1-1-15,11-2 0 0,19 2-10 16,13 1-4-1,22 0-1-15,28-1 1 16,32-7 11-16,29-3 3 0,40-5 3 16,5-2 1-16,17 2-1 15,-7 0-1-15,3 0 0 16,0 7 0-16,-2 2-1 16,-8 2 2-16,-35 8 1 15,-9 2-2-15,-31 2 2 16,-17 0-1-16,-20-2 1 15,-21-2-1-15,-22-4-2 16,-14-1 1-16,-32 0 5 16,-20 1-1-16,-43 7 2 15,-10 2-6-15,-23 0 2 16,-4 1 8-16,-6-9 15 16,-4-6-1-16,9-6-2 0,-1-10-12 15,9-5-11-15,4 2-3 16,-4-5 0-16,0 3 1 15,-2 6-1-15,1 1 1 16,4 12 0-16,17 1 1 16,30 1-1-16,16 2 0 15,30 5 1-15,12 4-10 16,21 10-12-16,12 0-3 0,26 3 0 16,15 3 7-16,29-3 13 15,16-1 3-15,31-1 2 16,10-3 1-16,7-7 1 15,3-5 0-15,3-1 0 16,3-2 2-16,-1-3-1 16,0 4 1-16,-22 0-1 15,-18 2 0-15,-27 3 0 16,-19-1 1-16,-29 1 2 16,-13-5 1-16,-22-4 6 15,-11 0 12-15,-27-2 7 16,-15-2 1-16,-27-2-10 15,-22-1-12-15,-29 1-9 16,-18-1 0-16,-17 2-1 16,-1 2 0-16,3 0-1 15,8 1 0-15,-1-3 1 0,3-1 0 16,9-5-3-16,-2-1-6 16,27-2-11-16,12-3-5 15,25 1 0-15,17-1 4 16,19 6 11-16,9 0 4 15,19 8 1-15,13-2-2 16,25 9 0-16,15 0-1 0,32-1 5 16,18 3 3-16,27-6 0 15,14 0 0-15,16 1 0 16,1-2 0-16,-5-4 1 16,-6 4-1-16,-6 1 1 15,-6 4 0-15,-11 4 3 16,-9-1 1-16,-26 0 0 15,-14 0 1-15,-25-2-4 16,-17-2-2-16,-27 2 2 16,-19-1 1-16,-36 5 2 15,-16 5 1-15,-33-1-2 16,-7 2-2-16,-5-6-2 16,-3-3 2-16,4-7 0 15,2-3 0-15,-7-6-1 0,-2 0 0 16,-3 2-3-1,-8 5-4-15,13 3-8 0,6 4-2 16,20 6 0-16,14-1 3 16,22 1 7-16,14 0 4 15,24-5 2-15,10-1-2 16,19-1-21-16,12-3-1 16,21 6-1-16,12-2 0 15,22-3 23-15,18 2 3 0,32-4 3 16,12-4 1-16,23-6 4 15,4-4-2-15,-3-7-3 16,-2-2 1-16,0 3-3 16,-6 0 0-16,-11 2-1 15,-5 2 0-15,-29 3 8 16,-14 0 2-16,-29 6 6 16,-19-2 3-16,-26 5-3 15,-10 0 5-15,-24 3 10 16,-11-2 0-16,-35-1-10 15,-21 2-9-15,-27 4-15 16,-22 2-3-16,-10 4 3 16,-5 1 1-16,-8 1 0 15,6 4-1-15,-10 2 1 16,1 1 0-16,2-7 1 16,6-3 0-16,27-7 1 0,10-2-1 15,26-4-2-15,10 0-1 16,17 3-3-16,12-3 3 15,22 4 2-15,6-1 0 16,19 2-10-16,11 1 0 16,27 2 1-16,12 1 2 15,30 1 8-15,6-1 1 16,30-1-1-16,14 1 0 0,20-3 0 16,13-2 0-16,-2 4 0 15,-3 0 1-15,-8 4 0 16,2 1 0-16,-5-1665 0 15,0 3327-1-15,-7-1665 0 16,-20-2 0-16,-25 2 1 16,-15 2-1-16,-33-1 1 15,-8 1 0-15,-25-3 0 16,-7-2-3-16,-17 2 11 16,-17-2 1-16,-24 2-3 15,-15 2-3-15,-26 2-14 16,-6-2 0-16,-13 1 4 15,-2-3 6-15,4-7 0 16,3-3-3-16,7-4-6 16,4 0-3-16,-1 3-3 0,3 3 1 15,-6 4 2-15,3 1-2 16,9 1-1-16,6 4 2 16,30-2 6-16,12-2 4 15,18-3 1-15,6-1-7 16,9 2-12-16,6 1-1 15,9 0-2-15,8 4 6 16,19-2 10-16,13 2 3 0,32 0 4 16,13-4 1-16,21-1 5 15,8-4 1-15,4 1 1 16,1 0-2-16,9 0-5 16,2 0 0-16,-5-4 0 15,-2-1 0-15,-23-3 0 16,-13 3 0-16,-24-1 1 15,-14-1 0-15,-20 3 2 16,-10 0 3-16,-17 5 3 16,-6 1 0-16,-13 5 8 15,-10 5-1-15,-20 0-2 16,-13 3-2-16,-16 2-7 16,-8 0-2-16,-10 2-1 15,-2-3 0-15,1-3 0 16,0-5 1-16,9-4 0 0,-3-4-2 15,11-1-1-15,10-1 0 16,12 4-5-16,13 2-5 16,9 0-4-16,7 2 0 15,9-2 5-15,5 2 1 16,12-1-2-16,8-1-1 16,16-1 6-16,13-3 0 0,19 0-17 15,10 1-12-15,14-2-17 16,-3 1-12-16,3 1 15 15,3-1 12-15,-4-1 18 16,1 0 8-16,-11-8 8 16,-8-4 2-16,-9-3 2 15,-4 2 8-15,-11 0 13 16,-5 3 7-16,-8 1 7 16,-6 2 6-16,-4 4 0 15,-10 2 3-15,-6 3-4 16,-3 1-1-16,-6-1-4 15,3 2-1-15,-13-3-8 16,-4 3-7-16,-9-2-12 16,-9 2-5-16,1-1-2 15,-5 2-1-15,-1 2 0 16,5-2 2-16,5-3-2 0,3-5-1 16,10 0-1-16,0-1-3 15,10 0-2-15,7 4-2 16,13-3-1-16,8-1 3 15,10 0 2-15,1-2 3 16,2 1 1-16,1 1 0 16,-6 5 0-16,-2 1-1 0,-7 3-1 15,-7 4 0-15,-5 4-3 16,-3 2 1-16,-9 14 0 16,-5 3 2-16,-15 14 3 15,-6 10 1-15,-11 11 1 16,-1 4-1-16,2 0 7 15,5 2-26-15,5-11-58 16,8-3 419-16,5-14-292 16</inkml:trace>
  <inkml:trace contextRef="#ctx0" brushRef="#br0" timeOffset="54809.721">23268 16921 1657 0,'-11'-13'579'0,"7"2"-708"15,3 1-77-15,1 3 0 16,3 3 72-16,-2 2 268 15,3 0 91-15,2 1-87 16,5-2-46-16,8 0-61 16,4 2-18-16,11-3-9 15,3-1-4-15,4 0 1 16,6-2 3-16,-4-1-4 16,-5 3 5-16,-1 1 1 15,-7 0 3-15,0 4 13 16,2-1 5-16,1 0 0 0,1-1-6 15,3 2-10-15,-1 3-3 16,6 3-4-16,1 4 0 16,0-1-4-16,2 0 1 15,3 1 0-15,7-2 1 16,4-1-1-16,3-5-1 16,6-3 0-16,2-4 0 15,12-3 0-15,-1 1 0 0,1 3 1 16,1 1 1-16,-12 0 0 15,5 0-2-15,1 1 1 16,-2 0-1-16,12 2 0 16,6-1 0-16,1-5 0 15,3-2 0-15,-2-3 0 16,-3-3 0-16,0 3 4 16,1 2 0-16,-7 1 3 15,-2 6-1-15,-2 2 0 16,-2-1 1-16,1 2 1 15,5 4 1-15,3-5 1 16,-1 4 2-16,4-1-3 16,3-5-2-16,0-2-3 15,-1-3-2-15,-8-4-1 16,-7 2 1-16,-9-3 6 16,-3 3 6-16,1 5 12 0,-8-1 6 15,1 4 4-15,-2-1 0 16,-8 2-2-16,1 3-6 15,-14 1-9-15,-3-2-5 16,-10 1-9-16,-6-2-1 16,-6-1-4-16,-4 2 0 0,-4-4-25 15,-1 2-21-15,-7-1-42 16,-10 4 450-16,-29-2-298 16</inkml:trace>
  <inkml:trace contextRef="#ctx0" brushRef="#br0" timeOffset="58494.4424">24299 15569 1328 0,'1'-16'724'16,"3"3"-531"-16,0 0-155 15,1 8-44-15,1 4-4 16,0 6-1-16,2 5 5 16,-2 10 10-16,2 8 3 15,-2 8 4-15,-3 7 0 0,4 8-2 16,-5 4-2-16,5 1-3 16,2-5-2-16,-3-8 0 15,2 0-2-15,-1-11 1 16,-5-2 1-16,1-5-13 15,-2-11-27-15,-3-10 22 16</inkml:trace>
  <inkml:trace contextRef="#ctx0" brushRef="#br0" timeOffset="59025.5173">24336 15678 2043 0,'8'-15'546'0,"13"2"-608"0,7-1-25 16,11 7-7-16,1-1 7 15,7 4 73-15,2 4 32 16,-4 0 7-16,5 7 0 16,-9 3-13-16,-5 5-7 15,-7 6-2-15,-6 0-2 16,-11 2 0-16,-4-1 0 0,-11-2 3 15,-8-2 0-15,-12 1 0 16,-7 0 0-16,-11 1-1 16,-3-2 0-16,-4-2 0 15,0-3 2-15,2-4 0 16,2-1 0-16,14 0-2 16,6-2-2-16,16 3-2 15,7-1-2-15,9 7-2 16,9 2 4-16,13 2-4 15,6 2 4-15,9-3-3 16,-2-3 1-16,-1-2 1 16,2 0 2-16,-6 1 0 15,-3 1 1-15,-10-2 1 16,-7-2-2-16,-8-4 2 16,-5-1 0-16,-9 0 3 15,-5 0 7-15,-17 3 9 0,-7 3-1 16,-21 0 0-16,-4 2-7 15,-5 1-7-15,-1-5-1 16,14-2-7-16,6-7-18 16,16-6-12-16,10 0 22 15</inkml:trace>
  <inkml:trace contextRef="#ctx0" brushRef="#br0" timeOffset="60412.5374">26100 15649 1791 0,'-6'-21'578'0,"-6"3"-576"15,0 3-22-15,-7 4-2 16,-1 0 10-16,0 8 43 15,1 3 10-15,-6 7 2 16,-2 6-15-16,-9 13-19 0,-3 6-6 16,-1 8-4-16,3 1 1 15,7-1-3-15,8-2 0 16,17-1 3-16,1-2 0 16,17-6 0-16,6-1 0 15,10-5 3-15,10-4 5 16,7-5 8-16,0-4 5 15,1-6-2-15,0 1-2 0,-8-5-10 16,-4 0-3-16,-7 4-12 16,-7 2-23-16,-10 13 540 15,-15 7-401-15</inkml:trace>
  <inkml:trace contextRef="#ctx0" brushRef="#br0" timeOffset="61785.0963">2275 8685 939 0,'6'-21'700'0,"3"1"-501"0,-1 6-59 16,-4 5-31-16,-1 5-31 15,-3 4-4-15,2 0-30 16,2 5-12-16,7 4-25 16,2 6-5-16,1 7-1 15,1 9 0-15,-4 8 2 16,0 7 2-16,-5 12 1 16,-2 4 0-16,-4 6-1 15,-5 3-1-15,1-5 1 16,0-3 0-16,4-5-1 15,2-7 0-15,1-7-2 16,3-6 1-16,-1-13-2 16,-1-2-2-16,-4-6-37 0,-3 0 480 15,-10-4-339 1</inkml:trace>
  <inkml:trace contextRef="#ctx0" brushRef="#br0" timeOffset="62079.8306">2226 9223 1636 0,'-10'-18'636'0,"11"7"-598"15,-2 3-10-15,-2 6-23 16,2 2-2-16,4 5-3 16,6 8 0-16,5 11-2 15,2 4 2-15,2 12 0 16,4-2 3-16,2 1-1 15,-1-4 6-15,0-8 4 16,-5-6-3-16,-2-8 15 16,-3-1 1-16,-4-12 6 15,-1 0 9-15,3-14-13 16,8-10-2-16,17-18-13 16,15-9-3-16,24-9-20 15,11 3 7-15</inkml:trace>
  <inkml:trace contextRef="#ctx0" brushRef="#br0" timeOffset="64559.1948">31146 16773 1775 0,'0'-2'577'16,"3"-3"-648"-16,-6 0-100 15,7 1 28-15,-6-1 67 0,0 1 143 16,2 2 65-16,-2 2-30 16,8 2-46-16,18 7-48 15,5-3-8-15,11 2 0 16,1-1 2-16,4-6-1 16,5 2 1-16,7-5-2 15,1-3 2-15,-5-3 2 16,1-2 1-16,2-1 13 15,2 2 7-15,-3-4 0 16,-2 1-3-16,-15 1-8 16,-4 2-2-16,-9 2-2 15,-4 0 2-15,-3 5 5 16,-2-5 3-16,3 5 1 16,1-1-3-16,1 0-4 15,-3 3-5-15,-1 0 0 0,-4 0-1 16,-4 0-2-1,-2-1 1-15,-5-4 6 0,1 1 2 16,-2-6 5-16,1-7-1 16,-2-7-6-16,1-5-5 15,-1-9-2-15,-3 2 3 16,2-7 10-16,-4 0 2 16,-3-2-2-16,-4-2-4 15,-7 0-6-15,-7 0-2 0,-14 5-1 16,-4 2 0-16,-16 3-6 15,-3 7 1-15,-1 3-1 16,-1 4 0-16,11 6 1 16,-2 0 0-16,1 7-1 15,0-2 0-15,-6 11 0 16,1 4 0-16,-6 7-2 16,5 11 1-16,5 5-1 15,1 4 0-15,17 8-4 16,8 3-2-16,18 4-1 15,16 6 1-15,22 0 5 16,10 4 1-16,12-3 2 16,3-3-1-16,6-5 1 15,3-5 0-15,8-9 0 16,2-1 0-16,0-12 0 0,3-5 0 16,14-10 1-16,0-9 2 15,3-8 0-15,-1-4 2 16,-10-13 5-16,-9 2 2 15,-12 0 5-15,-11 0 0 16,-19 4-3-16,-4-1-1 16,-14 3-8-16,-1 4-2 15,-14 3-12-15,-8 6-19 0,-29 4-55 16,-22 7 557-16,-27 1-379 16</inkml:trace>
  <inkml:trace contextRef="#ctx0" brushRef="#br0" timeOffset="65246.7126">15350 17784 1701 0,'-47'8'596'0,"5"-3"-626"15,4 1-259-15,9-6 203 16</inkml:trace>
  <inkml:trace contextRef="#ctx0" brushRef="#br0" timeOffset="67573.4716">15108 17802 844 0,'-12'0'689'0,"1"3"-351"16,4-2-248-16,4 0-57 16,2 1-4-16,1-1 8 15,1-1 4-15,1 0-4 16,0 0-5-16,0-1-6 15,-1 2-1-15,0 0 1 16,-1 2 8-16,-6 9 6 16,-3-2-6-16,-12 10-2 15,-6 3-9-15,-4 6-10 0,-2-2-3 16,6 1-5-16,5-3-1 16,4-6-4-16,1 1 1 15,9-8-1-15,2-3-9 16,16-5-15-16,11-4-6 15,16-9-7-15,9-10 7 16,13-8 11-16,4-5 8 16,6-7 11-16,8 1 0 0,9-3 2 15,2-1 1-15,-1 1 3 16,-6 6 3-16,-14 2 5 16,-8 7 3-16,-25 10 6 15,-12 2 3-15,-18 11 2 16,-11 3 1-16,-15 15-5 15,-13 10-5-15,-25 19-8 16,-10 12-6-16,-12 6-4 16,4 2 0-16,12-7 1 15,8-7 2-15,26-7-3 16,14-6-1-16,13-17-14 16,13-5-15-16,18-19-8 15,10-9 0-15,30-19 17 16,8-7 10-16,18-9 10 15,8-4 4-15,2 1-2 16,-3 1 2-16,-11 10 9 0,-16-1 3 16,-17 12 6-16,-8 7 2 15,-22 12-6-15,-7 6-5 16,-16 8-5-16,-7 9-1 16,-10 9 2-16,-10 11 1 15,-13 14 0-15,-3-3-5 16,5-1-1-16,6-4-2 0,11-11 1 15,6-7 0-15,11-8-9 16,3-8-5-16,16-12-10 16,13-4 2-16,17-18 9 15,9-6 4-15,15-11 9 16,2-2 0-16,1 2-2 16,2 4 1-16,-9 12 1 15,-10 8-3-15,-16 9 4 16,-15 8 0-16,-18 1 3 15,-6 5 1-15,-9 13 1 16,-14 5 0-16,-17 15-1 16,-7 5 0-16,-4 6-4 15,2 1-2-15,15-4 2 16,4-7-3-16,16-14 2 16,5-4-2-16,11-9-3 0,9-5-6 15,21-11 1-15,13-7 2 16,23-15 5-16,7-5 4 15,2-11 1-15,5-1-1 16,-3 4-1-16,-1 4-1 16,-14 13 0-16,-11 2 3 15,-29 9 1-15,-10 6 1 16,-15 7-1-16,-5 5-1 0,-7 16 2 16,-8 11-2-16,-22 11 0 15,-10 10-1-15,-7 0 0 16,1-1 1-16,24-7-3 15,9-11 2-15,17-11-4 16,7-8-6-16,18-7-10 16,11-8 0-16,22-12 2 15,11-6 6-15,6-12 8 16,3-1 2-16,-7-6 2 16,-8 1 3-16,-5 5-2 15,-8 6 4-15,-17 10 1 16,-9 6 2-16,-14 10 2 15,-7 1 8-15,-20 10-2 16,-7 9 1-16,-25 15-8 16,-9 8-8-16,-3 8-2 0,-6 0 1 15,13-5-1-15,9-6 1 16,16-11-3-16,16-8-1 16,16-8-11-16,8-10-12 15,19-7-12-15,11-8 1 16,14-17 15-16,6-5 8 15,1-11 14-15,-4 0 0 0,-4 2-2 16,-7 2 3-16,-16 12 0 16,-7 7 2-16,-15 12 15 15,-3 6 5-15,-11 5 3 16,-6 0-3-16,-13 13-12 16,-8 1-6-16,-9 19-6 15,-2 2-1-15,-7 2 0 16,6 1-1-16,8-12 1 15,11-5 0-15,19-9-6 16,5-6-6-16,12-6-19 16,6-6-1-16,8-10 4 15,3-5 8-15,-4-4 19 16,-4-1 1-16,-13 0 10 16,-6 1 4-16,-20-2 10 15,-10 0 5-15,-17 7-2 16,-13 0-4-16,-17 7-7 0,-10 2-7 15,-21 8-6-15,-14 4-4 16,-14 9-7-16,-8 9-6 16,-7 8 3-16,16 0 0 15,26-8 9-15,17-4 5 16,44-7 0-16,15-6-3 16,25 2-6-16,12-2-8 15,19-1-13-15,9 1 1 0,24-4 3 16,9-4 11-16,25-7 12 15,16 1 0-15,19-4 3 16,9 1-2-16,15 7-1 16,3-4 1-1,16 7-2-15,9 4 1 0,9-6-1 16,-7 1 0-16,-27-4 1 16,-16 0-1-16,-42 2 2 15,-17 2-2-15,-32 3 1 16,-13-1-2-16,-21 0 14 15,-7-4 14-15,-28-4 2 16,-20-1 2-16,-35 4-28 16,-19 1-15-16,-43 5-10 15,-15 6-3-15,-31-1 8 16,-15 3 2-16,-5 11 3 0,-15-6-8 16,-9 11-1-16,11 0 3 15,26-8 8-15,33 1 10 16,47-8 2-16,18-5 1 15,26 0-3-15,13-2-4 16,28 1 3-16,13 0-4 16,21 5-2-16,12 0 1 0,26 6-1 15,15 4 3-15,33 4 7 16,20 2 1-16,37-4 2 16,13-6-2-16,23-7 1 15,4-5-3-15,-18-6-2 16,-8-2 2-16,-23-1-3 15,-6-3 5-15,-9-3 7 16,-9 2 1-16,-24-7 3 16,-16 4-6-16,-32 4-6 15,-13 4-2-15,-26 2 7 16,-19 5 2-16,-36 0-3 16,-24 2 0-16,-34 9-7 15,-16 6-3-15,-15 7 2 16,-4 1 2-16,-9 0 2 15,4-1 3-15,11-8-1 16,18-3 0-16,41-3 0 0,19-3-5 16,36-1 0-16,13 0-6 15,21 2-10-15,18 2 0 16,41 6 3-16,23 5 4 16,42 2 9-16,19 1 5 15,12 1-4-15,3-4 3 16,1-10-4-16,1-1 0 0,-4-12 1 15,5-4 0 1,-12-8 1-16,-16-3 0 0,-26-6-1 16,-19-3 1-16,-33 5-1 15,-12 4 1-15,-25 9-3 16,-10 5-1-16,-31 7-10 16,-20 8-26-16,-37 25 30 15</inkml:trace>
  <inkml:trace contextRef="#ctx0" brushRef="#br0" timeOffset="68346.0589">28634 16744 1049 0,'-16'-16'658'0,"2"4"-574"16,-2 2-103-16</inkml:trace>
  <inkml:trace contextRef="#ctx0" brushRef="#br0" timeOffset="68821.2401">28467 16677 910 0,'-29'0'666'0,"4"0"-411"15,5 0-157-15,6 0-29 16,6 0 5-16,2 0 10 16,0 0 8-16,1-1-7 15,1-2-22-15,2 2-25 16,0 0-10-16,4 2-19 15,0-1-7-15,7 4 2 16,2 1 1-16,15-1 4 16,4 1 1-16,17 0 3 15,5-3-4-15,5-2-2 16,7 0-2-16,11-4-1 16,10 1-3-16,9-2 0 15,7-2-1-15,-6 0 2 0,-5 0-1 16,5 4 0-16,-9 1-1 15,9 2 0-15,3-3 0 16,-1-1 2-16,6 0-1 16,-1 3 0-16,-7 1 0 15,-3 1 1-15,-6 3-1 16,-17 2 0-16,3-1-1 16,-3 1 2-16,1-2-2 15,4-2 1-15,6-1 0 0,-7-5 3 16,1 0 0-16,-9 0 2 15,-11 0 1-15,-3 5 1 16,0 3-1-16,-4 2-2 16,-1 0-1-16,-4 1 0 15,-12-2-4-15,-9 3 1 16,-12-4-1-16,-8-3-9 16,-1 2-24-16,-43 3 23 15</inkml:trace>
  <inkml:trace contextRef="#ctx0" brushRef="#br0" timeOffset="71242.0218">23579 17836 1539 0,'-4'-8'649'16,"4"0"-558"-16,2-2-151 15,2-1-3-15,-1 5 46 16,-7-1 37-16,4 6 64 16,-4 0-3-16,5 1-40 15,5 1-17-15,3 2-18 16,9 2-5-16,4 1 0 15,8 4 0-15,13-3 1 0,6 1 0 16,19-2-2-16,11 0 3 16,23-2-1-16,9-4 0 15,23 0-2-15,12-7 0 16,5-3 0-16,9 1 0 16,8 0 1-16,11 1 0 15,12 1-1-15,10 2 2 16,-9-4-1-16,-10 2 0 0,-3 0-1 15,1-4 0-15,6 3 1 16,6-2 1-16,-12-2 0 16,-14 4 0-16,-17 3-2 15,-17 1 0-15,-5 5 1 16,-9 9 0-16,-13 5 2 16,-3 2-2-16,-17 9 0 15,0 3 1-15,-10 2-1 16,-10 5-1-16,-10-4-28 15,-8 0 13-15,-15-13 9 16</inkml:trace>
</inkml:ink>
</file>

<file path=ppt/ink/ink17.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43:26.606"/>
    </inkml:context>
    <inkml:brush xml:id="br0">
      <inkml:brushProperty name="width" value="0.05292" units="cm"/>
      <inkml:brushProperty name="height" value="0.05292" units="cm"/>
      <inkml:brushProperty name="color" value="#002060"/>
    </inkml:brush>
  </inkml:definitions>
  <inkml:trace contextRef="#ctx0" brushRef="#br0">7292 14014 1359 0,'-6'-6'699'16,"2"-1"-576"-16,9-1-96 15,5 1-1-15,11-1-21 16,1-4 1-16,6 7 3 15,1-2 4-15,-1 5 3 16,6 2 0-16,3 1 2 16,-3 2-5-16,12 0-1 15,2-1 2-15,12-2-4 16,7 1 2-16,-3-2-1 16,4 1 2-16,-3 0-2 15,3 0-5-15,6 1-3 16,1 2-2-16,-1-2-1 15,-2-1 1-15,-8 0 0 0,0-1 1 16,-2-1 7 0,-2 1 1-16,2-2 3 0,2 2-1 15,10-1-6-15,0 0-2 16,2-2-2-16,-3 2 1 16,0-2-2-16,0 1-1 15,3-5 2-15,-3-1-1 16,-3-3 1-16,-6 1 2 15,-4-2 3-15,1 6-1 0,-3 7 5 16,-2 1-2-16,0 15 1 16,-1-3-1-16,5-2-4 15,3 2 3-15,5-6 5 16,-2 1 3-16,0-4 8 16,-6 0-1-16,-3-4-6 15,-1-2-6-15,-10 0-6 16,-1 2 1-16,-17 8-49 15,-3 8-23-15,-11 19 43 16</inkml:trace>
  <inkml:trace contextRef="#ctx0" brushRef="#br0" timeOffset="29653.2235">3854 14966 1210 0,'-18'-11'766'16,"1"-3"-466"-16,8 5-288 15,2 2-4-15,0 3-5 16,-10 5-3-16,2 6-3 16,-3 2 1-16,-4 2 2 15,10 0 3-15,8 8 10 16,8 1 6-16,17 8 9 16,6 2 2-16,11 7 1 0,-1-2-3 15,6 7-1-15,-3 1-2 16,4 4-7-16,4 6-3 15,-1 1-7-15,4 6-2 16,2 4-3-16,5 0-2 16,3 8 0-16,13 0-1 15,8 0 2-15,0 3-2 0,6 5 1 16,-5-1 0-16,5 4-1 16,-3-3 0-16,2-3 0 15,-4 0 0-15,-11-4 2 16,3 2-2-16,-2-1 7 15,7 1 2-15,0-9 8 16,5 2 0-16,2-6-4 16,-4-4-4-16,2 6-4 15,0-1 0-15,-3 5-4 16,-5 0 1-16,-10 0 0 16,-10-1 0-16,-11-3 0 15,0-3 0-15,-10-10-2 16,-1-7 3-16,-7-8-3 15,-5-4-2-15,-7-5-16 16,-4-8-24-16,-11-5-53 0,-4-10-444 16,-20-13 337-16</inkml:trace>
  <inkml:trace contextRef="#ctx0" brushRef="#br0" timeOffset="29996.8002">6294 17082 2112 0,'0'-5'604'16,"2"5"-485"-16,9 6-139 15,5 5-9-15,6 12-14 16,1 9-9-16,0 8 23 16,0 9 6-16,-6 3 16 15,-1-1 5-15,-5-5 5 16,-4-3 2-16,-4-8 6 15,1-6 3-15,-3-8 13 16,-2-8 6-16,-2-5 12 16,-5-1 9-16,-14-4 4 15,-6 1-6-15,-16-3-16 16,-10 2-8-16,-8-3-15 16,-2-1-7-16,-3-5-4 15,-4-4-5-15,-2-1-29 16,-1 1-32-16,9 0-81 0,14 2 55 15,22-9 43-15</inkml:trace>
  <inkml:trace contextRef="#ctx0" brushRef="#br0" timeOffset="32812.5342">7398 16675 1514 0,'-12'-17'656'15,"-2"2"-605"-15,1 2-58 16,-4 4-29-16,-4 4-8 15,-4 7 11-15,0 9 17 16,-2 14 21-16,-3 3 8 16,-4 13 2-16,1 3-4 15,6 6-4-15,6 6-2 16,1 4-3-16,2 6 0 0,9 9 2 16,2 0-3-16,10 7 3 15,2-3-4-15,1-2 2 16,4 0 1-16,8-3-3 15,8 2 2-15,5-8 0 16,2-1 0-16,5-11 0 16,-3-5 1-16,7-6 1 15,0-3 1-15,5-7 1 16,5-1-1-16,6-10 3 16,8-3-5-16,18-3-1 15,6-3 0-15,9-5 1 16,5 2-3-16,0-10 2 15,2-4 0-15,5-3-2 16,-4-7 0-16,-2-7 0 16,4 2-2-16,14-2-3 0,4 1-2 15,9 5-1-15,-2-3 1 16,-3 5-6-16,-5 4-3 16,-6 3 0-16,-3 4 1 15,6-4 6-15,5 0 7 16,2-8 2-16,3-1 0 15,-4-4 0-15,1-3 0 0,-10-1 0 16,-7-1 0-16,-12-3 0 16,-6 1 0-16,-1-6 0 15,1 0 0-15,-11-6 2 16,-4-4 2-16,-9-1-1 16,-10-2 3-16,-7-3 8 15,-5 5 4-15,-13 0 11 16,-12 1 10-16,-16 2 11 15,-5-3-1-15,-23-7-13 16,-11-4-9-16,-23-6-20 16,-15 2-11-16,-18 4-6 15,-11 2-2-15,-3 7 7 16,-4 2 5-16,5 9 4 16,1 2 0-16,-7 6-1 15,-5 5-1-15,-17 2-1 16,-15 3 0-16,-14 8 1 0,-2-1-1 15,5 6 0-15,52-2-1 32,51 2 1-32,0 0 2 0,-140-4 2 0,6 2 2 15,4-3 0-15,60-1 1 16,-5 2-4-16,-2 2-1 16,-2 6-2-16,-9 9-1 15,-7 6 0-15,5 1 0 0,0 2 2 16,10 0 0-16,15 1 0 15,3 2 1-15,10 9-3 16,3-1 0-16,13 6 0 16,4 0-1-16,-4 1-8 15,9 6-11-15,8 2 418 16,9 10-308-16</inkml:trace>
</inkml:ink>
</file>

<file path=ppt/ink/ink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2T15:17:41.81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92D050"/>
    </inkml:brush>
    <inkml:brush xml:id="br2">
      <inkml:brushProperty name="width" value="0.05292" units="cm"/>
      <inkml:brushProperty name="height" value="0.05292" units="cm"/>
      <inkml:brushProperty name="color" value="#FFFF00"/>
    </inkml:brush>
    <inkml:brush xml:id="br3">
      <inkml:brushProperty name="width" value="0.05292" units="cm"/>
      <inkml:brushProperty name="height" value="0.05292" units="cm"/>
      <inkml:brushProperty name="color" value="#00B0F0"/>
    </inkml:brush>
    <inkml:brush xml:id="br4">
      <inkml:brushProperty name="width" value="0.05292" units="cm"/>
      <inkml:brushProperty name="height" value="0.05292" units="cm"/>
      <inkml:brushProperty name="color" value="#00B050"/>
    </inkml:brush>
    <inkml:brush xml:id="br5">
      <inkml:brushProperty name="width" value="0.05292" units="cm"/>
      <inkml:brushProperty name="height" value="0.05292" units="cm"/>
      <inkml:brushProperty name="color" value="#FFC000"/>
    </inkml:brush>
    <inkml:brush xml:id="br6">
      <inkml:brushProperty name="width" value="0.05292" units="cm"/>
      <inkml:brushProperty name="height" value="0.05292" units="cm"/>
      <inkml:brushProperty name="color" value="#0070C0"/>
    </inkml:brush>
  </inkml:definitions>
  <inkml:trace contextRef="#ctx0" brushRef="#br0">8358 13766 1132 0,'-1'-1'740'16,"2"-3"-602"-16,7-1-87 16,4-2-36-16,2 1-6 15,4 0-7-15,1 0-2 16,-1-3 0-16,3-3 2 16,2 1-1-16,2 1 3 15,4 1 1-15,1-2 3 0,12-3 4 16,10-2 3-16,14-9 5 15,9-1-5-15,6-8-5 16,0-2 1-16,9 1 2 16,6-2 2-16,1 0 3 15,-3-3 2-15,-8-3 1 16,-4 1 5-16,3-2-8 16,7 3 1-16,7 4-4 15,0 3-5-15,0 4-1 16,1-1 0-16,8 4-7 15,-1-1 4-15,-3 1-1 16,-3 1-3-16,-17-2 2 16,1 5 9-16,1 2 1 15,7 2-1-15,5 6 1 0,0-1-10 16,4 6-4-16,-1-2 2 16,3 4-1-16,-6-1-1 15,0-3 1-15,-6 0-1 16,-2-3 0-16,6-5 1 15,17-5 1-15,3 3-2 16,4-4-2-16,7 3 4 16,-4 5-2-16,-3-2 0 0,-10 1 2 15,-2 2 2-15,-7-2 3 16,1 0 2-16,22-2-4 16,-1 0-3-16,13-6 0 15,6 1-2-15,-14-1 1 16,1-1-1-16,-10 2 0 15,-4-5 0-15,9 3 1 16,4 0-1-16,2 2 3 16,10 4 2-16,-8-3 1 15,-3 2 0-15,-2 1-3 16,-6-3 1-16,10 2-2 16,3-5-2-16,5-6 0 15,3 4 0-15,-3-1-2 16,-10 8 2-16,-6 5 0 0,-11 5 0 15,-5 1 0 1,-2-4 3-16,7 1-1 0,-3-1-2 16,1-2 0-16,3 0 0 15,-8 3 7-15,-2-1 12 16,-13 2 3-16,-8 2 3 16,-6-3-6-16,1 0-10 15,8 1-5-15,8-3-3 16,5-3 0-16,-17 5 2 15,-41 7-3 1,2-1 1-16,122-27-1 0,-2 4-2 0,-2-1 2 16,-59 3 0-16,9 9 0 15,-3-6 1-15,14-1-1 16,-2-1 1-16,9-3-1 16,8 4 1-16,-13-2 0 15,0 1-1-15,-6-1 0 16,-2-2-1-16,11-2 0 15,2 1 1-15,4 1 0 16,6-3 1-16,-2-3 0 16,1-4 0-16,-10-5-1 15,-3 0 1-15,7 7-1 16,-3 3 0-16,3 6 0 16,1-1 0-16,-6 0 0 15,1 0 0-15,-3-1 0 0,-5-1 0 16,-4-2-1-16,7 1 1 15,-1 2 0-15,10-1 1 16,9 3 0-16,-7-2-1 16,0 3 0-16,-7 2 0 15,-18-7 0-15,8 9-1 16,7-4 1-16,1-1 0 0,12 7-1 16,5-1 1-16,-10-1 1 15,-2 2-1-15,-10 0 0 16,-12 0 1-16,3 1-1 15,1 2 0-15,0 2 0 16,3 0 0-16,7 0 0 16,-4 2 0-16,-6-4 0 15,-3 0 0-15,-12-5 1 16,0 3 0-16,2-2 1 16,13 2-2-16,4 0 0 15,3-4 0-15,11-2 0 16,-14-3-2-16,0-2 1 15,-6 2 1-15,-14 0 0 16,-2 3 0-16,-1 2 3 16,6 0-2-16,2 6-1 0,-5-2 6 15,-6-1 0-15,-5 1 2 16,1 4 2-16,-14 0-9 16,-3 4 1-16,-8 1-2 15,-12-1 0-15,8 4 2 16,-9-3-1-16,0-1 1 15,-3 2 4-15,-1 0 1 16,-3-3 3-16,3 7 0 0,-5-2-4 16,-11-5-3-16,4 8-1 15,-2-6 0-15,5 4-2 16,5 3 1-16,-4-1-1 16,-4 2 1-16,-5 1 5 15,-3-4 0-15,-2 4 0 16,-4-4 0-16,0-1-6 15,0 7-1-15,-3 2 0 16,-1 2-6-16,-5-2-24 16,-1 2-15-16,-7-6-16 15,0 3-4-15,-4-1 0 16,-5-8-3-16,-3 1 44 16</inkml:trace>
  <inkml:trace contextRef="#ctx0" brushRef="#br0" timeOffset="496.1379">27096 9339 1477 0,'4'-10'733'0,"6"1"-484"16,13 5-235-16,12 4-11 0,11 2-6 15,4 5-2-15,15 2-1 16,-4-1 2-16,3 1 1 15,-1 2 3-15,-5 4 0 16,0-3-1-16,13 5 2 16,-4 0-1-16,-1-4 4 15,-11-3-4-15,-19 0 5 16,-2-4-1-16,-18-2 5 16,2 3-1-16,-14-2 1 15,-4 3-2-15,-12 1-4 16,-15 4 1-16,-12 7 2 15,-20-2-2-15,-29 11 1 16,-7 3-1-16,-32 13-1 16,-7 7 3-16,-15 24-33 15,-8 16 597-15</inkml:trace>
  <inkml:trace contextRef="#ctx0" brushRef="#br0" timeOffset="30380.1877">7765 7444 389 0,'0'7'195'15,"-4"2"-179"-15,3 3-23 16,-4-4-2-16,2 3 2 16,2-1 5-16,-5-1 2 15,5 4 0-15,-3-5 2 16,0 2-20-16,4 2 18 16</inkml:trace>
  <inkml:trace contextRef="#ctx0" brushRef="#br0" timeOffset="31034.849">7889 9211 764 0,'-4'17'676'16,"3"2"-136"-16,2 9-540 15,4 5-13-15,-1 4 7 16</inkml:trace>
  <inkml:trace contextRef="#ctx0" brushRef="#br0" timeOffset="31302.825">7838 10839 1371 0,'-1'45'694'16,"6"4"-556"-16,7 19-138 15</inkml:trace>
  <inkml:trace contextRef="#ctx0" brushRef="#br0" timeOffset="31811.4214">13800 6418 1713 0,'-2'-9'574'0,"-1"10"-584"0</inkml:trace>
  <inkml:trace contextRef="#ctx0" brushRef="#br0" timeOffset="31998.4552">13686 6955 1119 0,'0'14'666'0,"6"11"-1033"16,-1-3 277-16</inkml:trace>
  <inkml:trace contextRef="#ctx0" brushRef="#br0" timeOffset="32194.4825">13698 7472 1259 0,'-4'5'684'16,"6"2"-656"-16,-5-2-125 15,-4 3-471-15,1 0 369 16</inkml:trace>
  <inkml:trace contextRef="#ctx0" brushRef="#br0" timeOffset="32393.8244">13786 8031 1716 0,'5'14'597'16,"4"6"-605"-16,-1 5-78 16,-3 4-28-16,-5 0 61 15</inkml:trace>
  <inkml:trace contextRef="#ctx0" brushRef="#br0" timeOffset="32567.1938">13757 8865 1614 0,'-3'33'651'0,"3"11"-560"15,0 6-38-15,4 2-43 0</inkml:trace>
  <inkml:trace contextRef="#ctx0" brushRef="#br0" timeOffset="33109.6775">19693 5484 1297 0,'-12'0'657'0,"12"7"-719"0,-5 5-247 15,-7 4 203-15</inkml:trace>
  <inkml:trace contextRef="#ctx0" brushRef="#br0" timeOffset="33280.9678">19575 6180 1415 0,'15'33'710'0,"-13"-8"-509"16,7 7-207-16,-5 13-91 15,-10-4 68-15</inkml:trace>
  <inkml:trace contextRef="#ctx0" brushRef="#br0" timeOffset="33452.3906">19665 7010 1502 0,'2'22'645'15,"4"5"-605"-15,-6 9-53 0,-4 0-45 16,2 1 36-16</inkml:trace>
  <inkml:trace contextRef="#ctx0" brushRef="#br0" timeOffset="33613.7662">19601 7906 1216 0,'-5'50'678'16,"8"7"-658"-16,-2-1-3 0,-5 4-28 15,7-3 11-15</inkml:trace>
  <inkml:trace contextRef="#ctx0" brushRef="#br0" timeOffset="33747.8015">19509 8734 1720 0,'0'17'570'0,"-4"-13"-583"16</inkml:trace>
  <inkml:trace contextRef="#ctx0" brushRef="#br0" timeOffset="34728.946">25289 6793 1679 0,'12'31'609'16,"-7"10"-932"-16</inkml:trace>
  <inkml:trace contextRef="#ctx0" brushRef="#br0" timeOffset="68063.5337">9171 14372 498 0,'59'-10'403'0,"-8"-10"-319"16,1 1-36-16,-10-2 116 15,-7 1 26-15,-2 7 65 16,-7 1-1-16,-3 4-143 16,-3-1-28-16,2-1-44 15,2-2-12-15,3 0-2 0,3-2 1 16,9 2-3-16,1-1-3 16,8 4-9-16,-6-1-9 15,9-3 2-15,5 1-1 16,-9-8-1-16,9 1-2 15,-13-6 5-15,-6-3 6 16,1-2 0-16,-3-6 3 0,0-6-5 16,0 0 2-16,-3-1 2 15,-3 0-1-15,-9 1 6 16,-8-2 1-16,-12-6 2 16,-6-2 1-16,-14-6-5 15,-5-5-3-15,-13-2-6 16,-6 0 1-16,-15 2-4 15,-9 4 0-15,-17 8 2 16,3 8 2-16,-2 13 14 16,7 4 7-16,13 13-1 15,-6-3-3-15,0 5-14 16,0 0-10-16,-14 3-3 16,-8 3 0-16,-10 15-3 15,-11 5 3-15,-3 14 1 16,8 6 0-16,12 8 0 15,16 7-2-15,20 3 1 0,9 11-3 16,8 5-2-16,0 3 0 16,8 9 3-16,2-5 0 15,11 4 3-15,6 0 0 16,11-6-1-16,6 2-1 16,11-11-4-16,4-3-3 15,9-8 1-15,3-4-3 16,13-2 7-16,3-7 1 0,10-8 3 15,5 1 0-15,3-15 3 16,17 5-3-16,7-7 4 16,2-6-2-16,12 4 2 15,-6-10 1-15,-4-5 2 16,-2-1-5-16,-16-6 2 16,-7 2-1-16,-11 0-3 15,-5 2 1-15,-12-2 3 16,-6 4-12-16,-8 1-36 15,-7 0-24-15,-10 0 37 16</inkml:trace>
  <inkml:trace contextRef="#ctx0" brushRef="#br0" timeOffset="90986.4682">23100 11200 1524 0,'2'-5'677'0,"0"5"-579"16,0 0-48-16,-2 2-33 15,0 4-12-15,4 9-7 16,2 9-1-16,2 6 3 15,5 9 4-15,4-1-3 16,0-4-1-16,4-4-4 16,0-7 2-16,0-10-1 15,0-3 3-15,1-8 3 16,-3-7 2-16,2-8 4 16,-5-8 1-16,-4-8-1 15,-4 1-1-15,-3-6-5 16,-3 1-3-16,2 4 0 15,-1 6 0-15,-2 10-4 16,6 10-5-16,-3 10 0 16,6 8 0-16,2 11 1 0,4 4 3 15,-1 6 5-15,-3-5 0 16,0-5 2-16,0-1 2 16,1-11 0-16,1 1 6 15,0-13 14-15,3-3 8 16,3-9 17-16,-2-7 1 15,8-7-3-15,-7-7-11 0,-1-5-17 16,-2 0-13-16,-12 1-34 16,-3 3-23-16,-6 13-53 15,-6 0 61-15</inkml:trace>
  <inkml:trace contextRef="#ctx0" brushRef="#br0" timeOffset="91730.6211">23801 10882 1437 0,'4'-6'684'0,"-2"1"-577"15,1 2-45-15,-3 2-31 16,1 6-14-16,3 11-13 16,3 10-2-16,-1 21 1 0,1 6 1 15,-5 17-3 1,-2-2 0-16,3-4 2 0,0-7-1 16,3-12 2-16,1-10-1 15,-1-12 1-15,1-4-2 16,-2-13-2-16,-1-1 0 15,0-6 5-15,1-4 1 16,4-11-1-16,4-7 1 16,7-10-7-16,2-1-3 0,3 4-5 15,4 6 1-15,-6 13 2 16,-10 5-1-16,-1 13 1 16,0 7-3-16,-3 15 9 15,1 4 9-15,-2 9 12 16,1 2 4-16,0 0-1 15,1-3-13-15,1-7-6 16,-5-8-3-16,5-9-18 16,1-8-15-16,-1-5 257 15,0-7-183-15</inkml:trace>
  <inkml:trace contextRef="#ctx0" brushRef="#br0" timeOffset="91962.6024">24398 11264 892 0,'1'0'772'0,"-1"3"-356"15,3-1-320-15,-1 5-22 16,4 6-30-16,-1 1-17 15,0 8-17-15,-1-1-5 0,-1-2-25 16,-1-4-35-16,3-11 35 16</inkml:trace>
  <inkml:trace contextRef="#ctx0" brushRef="#br0" timeOffset="92142.2322">24566 10926 1931 0,'10'5'577'15,"0"1"-524"-15,2 2-66 16,6 1-27-16,-2-2-59 16,-3-1-47-16,8 1 75 15</inkml:trace>
  <inkml:trace contextRef="#ctx0" brushRef="#br0" timeOffset="92393.8348">24958 10856 1797 0,'2'7'607'0,"0"12"-528"15,-2 4-48-15,0 18-13 16,0 14-10-16,-4 12-7 15,0 7 1-15,-1-2 0 16,3-6 0-16,2-11 0 16,1-8-1-16,8-12-1 15,-1-9 0-15,6-10-11 16,2-6-20-16,-6-14-40 16,3-5-19-16,-6-13 51 15</inkml:trace>
  <inkml:trace contextRef="#ctx0" brushRef="#br0" timeOffset="92596.7899">24752 11216 1856 0,'1'0'591'16,"7"1"-511"-16,5-4-44 15,9-2-30-15,6-3-4 16,7 0-6-16,0-1-1 15,3 4-9-15,0 0-9 16,-3-2-22-16,5 3-20 0,-3-2-62 16,-1-1 69-16</inkml:trace>
  <inkml:trace contextRef="#ctx0" brushRef="#br0" timeOffset="92894.2971">25233 11214 1303 0,'6'8'747'15,"5"-1"-520"-15,1-2-183 16,4 0-19-16,0-5-16 16,-1 0-6-16,-2-9 0 15,-2-3-2-15,0-3 4 16,-1-4 1-16,-3-2 6 16,-3 0 8-16,-6-1 8 15,-2 3 4-15,-7 6 1 16,-8 2-5-16,-8 11-13 15,-4 5-4-15,5 16-10 0,-3 9 2 16,16 9-3-16,7-1 0 16,10 0-3-16,21-1 2 15,14-4-1-15,8-1 2 16,19-12-9-16,2 1-12 16,15-12 159-16,18-10-112 15</inkml:trace>
  <inkml:trace contextRef="#ctx0" brushRef="#br0" timeOffset="93615.2487">26895 10722 1860 0,'-15'9'568'16,"-6"9"-533"-16,1 7-44 15,-14 15-13-15,4 11-4 16,-10 15 3-16,4 10 9 0,11 10 12 15,1 3 5-15,32-1 6 16,7-8 4-16,25-13 0 16,14-8 0-16,1-19-4 15,5-10-17-15,0-22 7 16</inkml:trace>
  <inkml:trace contextRef="#ctx0" brushRef="#br0" timeOffset="95541.5091">27532 11027 598 0,'-2'2'590'16,"-1"0"-34"-16,1-2-444 0,-1-1-94 16,-1 1-3-16,1-4-1 15,-1 2 14-15,2-4 30 16,-1-2 16-16,2 6 28 16,0 1-4-16,-1 3-28 15,2 9-21-15,3 10-22 16,2 10-3-16,3 21-7 15,2 8-4-15,1 16-7 16,-3 6-4-16,-3 11-1 16,0 8 0-16,-4-6 0 15,2-3-1-15,0-19 0 16,-1-14 0-16,-2-19 0 16,0-14-1-16,-2-14-13 15,-4-8-17-15,-3-13 68 0,-1-8-37 16</inkml:trace>
  <inkml:trace contextRef="#ctx0" brushRef="#br0" timeOffset="95839.5132">27377 11206 1132 0,'0'-5'904'0,"12"-3"-387"15,5-3-437-15,15-2-71 16,4 3-6-16,1 1-3 15,-1 3-3-15,-2 6 0 16,-2 0 3-16,2 9-1 16,4 7 1-16,-4 2-1 15,-2 7 0-15,-9 1-5 16,-14 0 1-16,-6 3 0 16,-14-4 4-16,-2-2 2 15,-4-2 3-15,-8-3 0 16,3-5 0-16,-5-1-29 15,1-1-12-15,1-8-30 16,5-1-14-16,7-9-11 16,4-6 50-16</inkml:trace>
  <inkml:trace contextRef="#ctx0" brushRef="#br0" timeOffset="96165.0398">27957 11205 2587 0,'10'11'0'16,"0"-2"-3"-16,1 5-5 0,1 6 2 15,-9-3-3-15,-3 1 1 16,1 2 3-16,-2-7 4 16,1-2 2-16,0-5 5 15,-2-5 3-15,2-2-1 16,0-7-3-16,0-8 2 15,-1-3-5-15,4-4 1 16,1-1-3-16,5-1-1 16,6 4-3-16,2 0 1 15,0 0 2-15,0 12-2 16,-1 0 2-16,-2 7-16 16,2 5-15-16,0 4-38 15,2 3-24-15,0 3-303 16,2 3 260-16</inkml:trace>
  <inkml:trace contextRef="#ctx0" brushRef="#br0" timeOffset="96454.77">28268 11242 832 0,'8'1'769'0,"0"-1"-301"0,-4 0-269 15,-3 0-107-15,1-1-28 16,-2 1-38-16,-1 1-12 16,-7 2-14-16,-1 6-4 15,-1 1 3-15,5 3-2 16,14 8 1-16,2-2 1 0,12-4-1 15,1-7 1-15,6-11 0 16,8-7 1-16,-2-10 4 16,8 2 3-16,-10-3 11 15,-8-1 5-15,-9 4 8 16,-10 2 2-16,-7 3-5 16,-9 0-6-16,-10 4-17 15,-3 1-6-15,-5 3-19 16,-3 6-3-16,10 8-12 15,-4-1-3-15,9 4-18 16,2-1-15-16,1-3 47 16</inkml:trace>
  <inkml:trace contextRef="#ctx0" brushRef="#br0" timeOffset="97035.5659">28933 11172 1862 0,'-18'-11'572'0,"-7"-2"-525"16,0 0-47-16,-6 5-31 16,-5 4-10-16,4 9-1 15,7 9 9-15,4 7 26 16,3 3 6-16,5 7 1 16,2-1 0-16,9 0 0 15,4-2-1-15,9-11-2 16,3-7 1-16,4-6 2 15,2-4 1-15,5-5 8 16,0-6 7-16,-2-7 0 16,2-5 4-16,-3-15-9 0,3-5-3 15,1-10-7-15,-1-5 3 16,-2-5-4-16,-3-4 3 16,-3 7-2-16,-5 7 0 15,-6 16 4-15,0 16 3 16,-4 15 0-16,7 11-3 15,-2 18-4-15,-7 9-1 16,-4 19 2-16,-7 10 3 0,2 19-1 16,1 2 0-16,3-1-1 15,5-5-1-15,3-17 0 16,6-6-4-16,1-14-27 16,0-6-13-16,3-19-27 15,0-4-30-15,5-17 63 16</inkml:trace>
  <inkml:trace contextRef="#ctx0" brushRef="#br0" timeOffset="97396.5567">29163 11257 1203 0,'-3'-1'826'0,"1"0"-476"15,-2 0-252-15,0-1-70 16,1 1-12-16,1 2-15 0,-1 3-1 15,2 9-1-15,-1 4 0 16,4 7 1-16,3 4 1 16,5-1 0-16,3-3 0 15,3-7 5-15,1-5 0 16,3-11 4-16,2-1-1 16,1-9-2-16,2-5-2 15,-4-2-2-15,-2-2-1 0,-5 1 2 16,-2 1-3-16,-6 2 3 15,-2 2-1-15,1 7-3 16,-5 0 2-16,2 10-2 16,2 4 0-16,-3 5 0 15,4 7 0-15,-2 3-6 16,-3 1-16-16,5 0-45 16,-1-6 605-16,6-8-434 15</inkml:trace>
  <inkml:trace contextRef="#ctx0" brushRef="#br0" timeOffset="97616.6697">29730 11218 1564 0,'8'-18'724'16,"-3"6"-547"-16,-5 3-94 0,0-3-21 16,-6 14-39-16,-2-1-13 15,-1 12-10-15,-2 4 1 16,5 6 5-16,3 4 1 15,6 1-3-15,6 2-3 16,4-5-2-16,1-3-4 16,4-7-27-16,2-5-13 0,2-11-48 15,2-8-18-15,2-10 70 16</inkml:trace>
  <inkml:trace contextRef="#ctx0" brushRef="#br0" timeOffset="97865.4339">30072 10842 987 0,'3'-28'885'15,"5"8"-424"-15,-8 9-338 16,6 5-25-16,-3 7-46 16,-6 4-24-16,1 19-28 15,-7 8-2-15,-3 24 0 16,7 19 2-16,-2 14 3 15,7 4 0-15,0-7-1 16,4-13 2-16,0-19-5 0,5-7-17 16,1-19-31-1,-3-7-25-15,7-16 298 0,-2-14-186 16</inkml:trace>
  <inkml:trace contextRef="#ctx0" brushRef="#br0" timeOffset="98049.8574">29827 11085 2063 0,'23'5'616'0,"26"-9"-482"16,5-4-108-16,18-10-45 16,7 4-28-16,-10-1-54 15,3 2-32-15,-11 2-15 16,-6 0 84-16</inkml:trace>
  <inkml:trace contextRef="#ctx0" brushRef="#br0" timeOffset="98184.6705">30800 11301 2216 0,'5'37'626'16,"-12"5"-506"-16,-17 12-163 15,-37 3 24-15</inkml:trace>
  <inkml:trace contextRef="#ctx0" brushRef="#br0" timeOffset="99630.1385">31406 11069 1110 0,'6'-17'739'0,"-4"3"-612"16,1-2-11-16,-3 1-21 0,-3 4-17 16,-1 2-35-16,2 2-15 15,-4 5-15-15,3-3-4 16,-5-2-7-16,-4 2 3 15,-2 2 3-15,-3 2 1 16,-2 2 1-16,1 2-4 16,4 5 1-16,1 3-1 15,5 8-2-15,-3 2 1 16,1 7-3-16,1 6 1 16,0 2-1-16,6 4-2 0,6-6-2 15,-2-10 1-15,12-5 1 16,-1-8 3-16,5-9 10 15,4-2 6-15,-3-11 9 16,1-5 2-16,1-5-3 16,0-8-4-16,-3-9-10 15,1-4-4-15,-4-12-8 16,-1 3-1-16,-2-2 2 16,-2 4-1-16,0 13 2 15,-2 8 0-15,-2 13 5 16,-1 8 4-16,-3 4-1 15,2 2-2-15,-3 2-4 16,0-2-3-16,0 5-2 0,-2-1 2 16,2 4 4-16,0 3-1 15,0-3 1-15,0 1-2 16,3 4-2-16,0-6 1 16,-1 1 0-16,3-2 0 15,-5-4 6-15,0 2 2 16,-1-2 4-16,-1-1 1 15,2-3-1-15,1 3-2 16,0 0-6-16,-1 2 0 0,0-1-7 16,0-4-2-16,-2 3-17 15,0-3-19-15,-4-1-37 16,0 2-26-16,-4 2 61 16</inkml:trace>
  <inkml:trace contextRef="#ctx0" brushRef="#br0" timeOffset="100290.7787">31503 10820 1412 0,'-4'-7'766'0,"2"2"-516"16,-1 1-164-16,0 1-21 16,-1 2-32-16,-3 2-12 15,-4 7-20-15,-1 9-1 16,-3 12 2-16,-1 6-2 15,-4 18 0-15,2 5 1 16,-2 14-1-16,1 3 2 16,2-5-2-16,4-6 0 15,5-13 0-15,1-4-1 16,9-10 1-16,2-7-5 0,4-13-18 16,2-9-17-16,2-14-25 15,1-8-15-15,0-19 51 16</inkml:trace>
  <inkml:trace contextRef="#ctx0" brushRef="#br0" timeOffset="100539.3837">31080 11063 2165 0,'8'-2'581'0,"15"-1"-552"0,-2-7-28 16,21-4-8-16,4 0-1 16,10-1-2-16,-1-3 2 15,2 6 9-15,1 2-1 16,-4 2 1-16,3 5-1 16,-13 2-38-16,-6-2-30 15,-7 3 26-15,1-2 5 16</inkml:trace>
  <inkml:trace contextRef="#ctx0" brushRef="#br0" timeOffset="100720.3593">31580 11073 1648 0,'0'5'776'15,"1"-1"-314"-15,-2 7-450 16,2 3-13-16,-1 10-33 15,2 4-15-15,-2 5-19 16,2 0-9-16,4-6 4 16,-1-9-20-16,7-12 63 15</inkml:trace>
  <inkml:trace contextRef="#ctx0" brushRef="#br0" timeOffset="100894.5401">31659 10784 2393 0,'3'7'593'16,"7"5"-617"-16,-1 1-45 0,-3 2-102 16,-4 9 97-16</inkml:trace>
  <inkml:trace contextRef="#ctx0" brushRef="#br0" timeOffset="101420.3557">31783 11088 1813 0,'9'13'619'0,"-4"-3"-513"16,5 2-25-16,0-2-23 15,-5 2-26-15,-4-1-28 16,0 2-1-16,-2-3-1 15,0-3 1-15,0-4-2 16,-1-3-1-16,4-2 1 16,-1-3 0-16,8-7 0 15,1-1-1-15,4-9-3 0,-1-1-2 16,-3 2 0-16,-2 3 3 16,0 9 2-16,-2 4 0 15,2 7 0-15,1 5 0 16,0 11 4-16,2 4-1 15,-2 2 3-15,0 6-2 16,-1-5-2-16,-3-3 1 0,0 0-2 16,1-7-1-16,1-9 0 15,4-3 0-15,2-4 0 16,1-2 2-16,3-5 1 16,-1-4 2-16,1-2-4 15,0-2 2-15,-4-6-6 16,11 2-7-16,-6-3-13 15,-2-2 2-15,4 15 2 16,-5-1 6-16,1 12 12 16,-2 6 1-16,-10 7 0 15,1 5 0-15,-1 7-3 16,8 8-2-16,1-2 2 16,-3 0 3-16,3-7-27 15,-6-7-22-15,1-6 586 16,-2-6-434-16</inkml:trace>
  <inkml:trace contextRef="#ctx0" brushRef="#br0" timeOffset="101748.3462">32313 11260 1657 0,'8'9'709'15,"5"-2"-490"-15,9-1-158 0,3-4-60 16,1-2-5-16,2-4-1 15,-2-4-4-15,-3-3 10 16,-2-3 6-16,-1-2 1 16,-1-3 2-16,-3-11-5 15,-4 1-2-15,-3-10-1 16,-6 1 0-16,-7 3 0 16,-5 1-1-16,-11 11 0 15,-1 8-1-15,-2 15-1 16,0 8 1-16,1 14 1 15,2 8 2-15,6 9 2 16,6 4 3-16,12 7 11 16,8-2 0-16,17 2-1 15,5-3-4-15,7-8-19 16,7-5-33-16,14-16 25 0</inkml:trace>
  <inkml:trace contextRef="#ctx0" brushRef="#br0" timeOffset="103657.9182">28078 12294 1474 0,'2'-6'704'0,"-2"-2"-536"16,-2-5-125-16,-4 9-31 16,-4-3-4-16,-10 7-2 15,-6 2-1-15,-4 14 6 16,0 4-1-16,-7 7 2 16,14 6-5-16,0 5-4 15,0 6-1-15,10-2 0 16,-3 0-1-16,11-12-1 15,9-4-4-15,21-12-10 16,-7-6-11-16,9-12-21 16,2-8-6-16,-3-14-17 15,8-1-2-15,-4-3 31 16,-4 0 9-16,-6 7 29 16,-4-1 17-16,-5 4 21 0,-1 2 13 15,-5 3 13-15,0 9-3 16,-5-1-7-16,0 7-8 15,-3 4-16-15,-1 3-6 16,-2 12-16-16,-3 0 1 16,2 9-6-16,1-3 3 15,4 0-3-15,4-1 2 16,2-11-3-16,5-3 2 0,1-5 1 16,2-3-3-16,2-5 6 15,2-2 3-15,-2-8 6 16,2-3-3-16,-3 0-1 15,-2-2-2-15,-4 5-4 16,-3-1-1-16,-5 3-2 16,-3-1-2-16,-5 5-15 15,0 3-6-15,0 4-7 16,0 5-4-16,1 4-7 16,0 0-9-16,5 3-28 15,-1-3 87-15,4-4-22 16</inkml:trace>
  <inkml:trace contextRef="#ctx0" brushRef="#br0" timeOffset="104014.114">28157 12449 682 0,'5'-5'705'0,"3"0"-141"0,0 2-345 15,4 3-102-15,2-3-34 16,0 3-29-16,1 2-13 16,-6 3-20-16,1 3-7 15,-3 6-14-15,-2 0 0 16,-4 1 0-16,-1 1 0 15,0-7 1-15,6-1 2 16,1-5-2-16,6-3 1 0,-3-9-1 16,4-5 0-16,3-3 2 15,-1-5-1-15,-1 3 0 16,-6 1 0-16,3 5-2 16,-3 5 3-16,7 10-1 15,-2 0 2-15,-2 11 1 16,3-2 1-16,-5 3-4 15,0 2 1-15,-3-5-1 16,1 3-2-16,2-5 0 16,-2-4-5-16,7-5-6 15,-4-3-9-15,5-1-15 16,1-1-6-16,-1 3-4 16,-2 2-7-16,0 0 37 15</inkml:trace>
  <inkml:trace contextRef="#ctx0" brushRef="#br0" timeOffset="106491.4427">28251 12380 1405 0,'0'-2'675'15,"0"1"-585"-15,1 0-84 16,2 1-6-16,0 0 2 15,-1 1-1-15,2 6 3 16,-1-1 5-16,4 3 4 16,-5 2 1-16,2 1-3 15,0 2-2-15,1 2-7 16,0 1 2-16,3 2-4 16,-2-3 3-16,5 0 3 15,5-3 1-15,-1-8 11 16,0-3 8-16,-2-5-4 15,1-8 2-15,6-6-9 16,2-4-3-16,0-4-6 0,-4 2-2 16,-5-3-3-16,1 2-1 15,-9 2 2-15,5 2-2 16,-7 10 0-16,1 2 0 16,-2 7-3-16,0 3-1 15,-2 9-2-15,0 3 2 16,-2 7 4-16,0 3 1 15,2 3 2-15,-2-1 1 16,4-2-2-16,0-3 2 0,2-7-16 16,-2-3-17-16,3-6-31 15,1-4-235-15,6-6 206 16</inkml:trace>
  <inkml:trace contextRef="#ctx0" brushRef="#br0" timeOffset="107202.8712">28742 12205 1530 0,'2'2'678'0,"0"2"-556"16,-1-2-82-16,6 3-32 15,-3 1-4-15,2 11-4 16,2 11 2-16,-5 2 5 16,0 1 0-16,-5-5 2 15,0-2-2-15,-4-2-6 16,2-5 2-16,2-5-1 16,1-4 2-16,-1-6-1 15,1 1-2-15,1-1 13 16,-3-2 3-16,5 0 7 15,2-2 1-15,-3-2-8 16,1 0-6-16,1-4-8 16,0 0-3-16,1-1-7 15,0 0 0-15,1 2-2 0,-1 0 1 16,0 4 5-16,0-2 2 16,-3 2 1-16,0 3 1 15,0-2-1-15,2-2 2 16,2-2-2-16,2 0-2 15,-1-2 2-15,9 1 0 16,-5 0 0-16,7 0 2 16,-2 5-1-16,-4-1-1 15,0 7 1-15,-3 4 2 0,5 5 2 16,-12 4 5-16,4 5-1 16,4 1 0-16,-1 4-2 15,4 0-3-15,-4-5-2 16,-4 0-4-16,-6-10-28 15,2-4-22-15,4-7-27 16,-4-6 41-16</inkml:trace>
  <inkml:trace contextRef="#ctx0" brushRef="#br0" timeOffset="107506.6918">29154 12028 1867 0,'2'0'592'0,"0"-2"-485"15,0 7-128-15,1 5-10 16,-2 14-6-16,-1 9 1 16,2 12 28-16,1 5 21 15,5 6 23-15,4 0 5 16,6-10-1-16,2-3-14 0,1-11-17 15,0-4-6-15,-2-11-3 16,0-1-2-16,-5-11-8 16,-1-5-3-16,-4-1-19 15,-2-10-13-15,-9-6-34 16,-4-5-17-16,-12-4 53 16</inkml:trace>
  <inkml:trace contextRef="#ctx0" brushRef="#br0" timeOffset="107699.3129">28985 12206 1901 0,'-6'-3'600'0,"14"6"-505"16,6 4-48-16,4-7-26 16,15 0-7-16,7-3-11 0,7 0-1 15,6-5 3-15,0 7-2 16,-2-4-3-16,-8-4-14 15,-5 4-36-15,-1-3-25 16,-7 2 44-16</inkml:trace>
  <inkml:trace contextRef="#ctx0" brushRef="#br0" timeOffset="108308.8852">29484 12149 1921 0,'-2'0'591'16,"-3"-3"-518"-16,1 2-53 0,6 1-31 15,5 2 0-15,-3 3-2 16,5 6 1-16,-5 1 12 16,1 2 5-16,15 12 3 15,-1-1 8-15,1 0 2 16,7 4 2-16,-6-11-1 15,-3-4-5-15,1-2-6 16,-5-4-4-16,-10-7-2 16,3 0-2-16,-6 1-1 15,0-4-5-15,-1 1-10 0,0-2-3 16,-2 0-1-16,-2 0 6 16,1 0 8-16,0 3 5 15,1 0 1-15,0 3 1 16,0 2 2-16,1 4 0 15,-2 4-3-15,-2 0 1 16,1 4-1-16,-1-1 0 0,2 1 0 16,-1-4 1-16,0-2 3 15,3-4 4-15,-2-4 14 16,3-2 6-16,0-1 13 16,-1-5 2-16,1-1-6 15,0-4-5-15,-1-8-11 16,1-1-5-16,0-6-7 15,3-1-3-15,0 1-4 16,6 0-2-16,0 1 2 16,3 6-2-16,3 1 0 15,-1 3-2-15,4 2-6 16,2 0-6-16,2 4-13 16,2-2-2-16,-2 1-3 15,1 1-1-15,1 5-2 16,1 3-8-16,1 4-22 15,-1-1-21-15,-3-2 55 0</inkml:trace>
  <inkml:trace contextRef="#ctx0" brushRef="#br0" timeOffset="108558.8169">29982 12177 1735 0,'0'0'629'16,"3"0"-535"-16,-3 0-84 15,4 0-1-15,0 8-9 16,6 4 3-16,-3 13-3 16,6 6 1-16,-13-2-1 15,1 0 1-15,12-5-9 16,-12-8-19-16,14-8-31 15,-2-7 34-15</inkml:trace>
  <inkml:trace contextRef="#ctx0" brushRef="#br0" timeOffset="108792.2397">30237 12121 1925 0,'5'29'610'0,"-3"9"-463"15,-4 22-143-15,-7 1-6 16,-8 19 1-16,-1 4 2 16,-2 4 2-16,-5-3 0 15,1-4-1-15,1-4 1 16,-2-10-15-16,5-2-21 0,1-16-34 16,-8-9-24-16,2-14-16 15,5-11 21-15,-3-17 48 16</inkml:trace>
  <inkml:trace contextRef="#ctx0" brushRef="#br0" timeOffset="109086.2624">30364 11840 2127 0,'15'-8'589'15,"5"8"-531"-15,-2 2-48 16,8 16-35-16,1 11-7 16,7 24-7-16,-8 11 1 15,-2 26 26-15,-12 6 7 16,-20 2 4-16,7 1 1 0,-33-13-24 15,3-2-13 1,-20-3-45-16,-18-4-322 0,-2 1 275 16</inkml:trace>
  <inkml:trace contextRef="#ctx0" brushRef="#br1" timeOffset="121145.1257">23541 13719 1601 0,'-2'0'640'0,"2"-1"-584"0,-3 1-38 16,-1 6-18-16,-2 2-3 15,-16 3 3-15,0 6 0 16,-7 10 3-16,-9 2 2 16,3 13-1-16,2 3-1 15,-1 5 4-15,8 5-2 16,4 7-2-16,-1 3 1 15,11 1 3-15,1-2 5 0,10-12 12 16,2-1 0-16,11-7-4 16,2-4-6-16,13-3-6 15,5-6-1-15,5-8-4 16,2 0-3-16,-5-1 452 16,-16-5-356-16</inkml:trace>
  <inkml:trace contextRef="#ctx0" brushRef="#br1" timeOffset="126981.5721">23840 14161 664 0,'3'-2'676'0,"-1"1"-22"16,3 0-621-16,2 1-22 16,-1 4-4-16,1 3-5 15,5 12 9-15,-4 4 5 0,-1 16 17 16,6 14 3-16,-2 17 2 16,-5 11-5-16,-2 16-11 15,-1 2-2-15,-8 8-6 16,1-1-3-16,-3-12-5 15,-2-3-3-15,1-20-1 16,-1-11-2-16,5-18-22 16,-4-14-16-16,1-23-58 15,-1-8 58-15</inkml:trace>
  <inkml:trace contextRef="#ctx0" brushRef="#br1" timeOffset="127424.6736">23875 14205 1309 0,'-8'-14'685'0,"3"1"-605"0,5 1-64 15,1 0-5-15,5 0-5 16,2 2 3-16,2-1 20 16,0-4 9-16,11 6 22 15,3 1 2-15,2 1-20 16,3 2-5-16,-3 4-15 16,7 1-6-16,0 10-11 15,4 11-3-15,-6 7-3 16,-8 5 0-16,-12 1-3 15,-5 0 3-15,-12 2 3 16,-8-5 2-16,-6-2 8 16,-2 0 2-16,-7-7 9 15,2-4 1-15,-7-4-2 16,0-1-2-16,8-5-13 16,-4-2-1-16,9-4-22 15,0-3-16-15,7-3-43 0,14 4 564 16,6-14-397-16</inkml:trace>
  <inkml:trace contextRef="#ctx0" brushRef="#br1" timeOffset="127971.3404">24355 14114 1452 0,'10'-15'695'15,"-1"1"-566"-15,3 7-98 0,1 3-16 16,3 15-15-16,0 3 0 16,3 16-1-16,-5 8-3 15,-2 12 3-15,-3 2 0 16,-3 2 4-16,-1-5 0 15,-3-13 1-15,-2-2-2 16,-1-17-2-16,1-4 0 0,-9-11 12 16,6-2 7-16,-8-6 7 15,-5-9 1-15,8-6-9 16,3-6-6-16,10-4-7 16,4-2 2-16,7 2-6 15,1-3 0-15,8 6 0 16,-3 2-1-16,5 5 0 15,6 7 2-15,-4 2-2 16,5 5-4-16,-4 4-25 16,-4 3-18-16,-3 1 27 15</inkml:trace>
  <inkml:trace contextRef="#ctx0" brushRef="#br1" timeOffset="128333.0794">24863 14165 1608 0,'-1'-20'659'16,"-2"-2"-568"-16,-3 1-62 16,-4 4-32-16,-4 2-8 15,-3 12-5-15,-1 1 1 16,1 9 8-16,1 10 7 16,2 4 4-16,3 10 0 15,6 7-1-15,5 5-2 16,5 3-4-16,4-3-10 0,6-12-3 15,2-7-5-15,4-11 8 16,0-12 15-16,1-7 23 16,1-2 1-16,0-12 5 15,-3 2-5-15,-1-8-11 16,-9-6-6-16,-7 2-8 16,-5 2 3-16,-5 7-4 15,-4 4 2-15,-5 4-2 16,0 7-3-16,-4 5-5 15,2 0-3-15,-1 5-18 16,1 2-9-16,-2 2 22 16</inkml:trace>
  <inkml:trace contextRef="#ctx0" brushRef="#br1" timeOffset="128995.6838">25141 14201 2198 0,'0'-5'5'16,"-2"2"-5"-16,-4-5 38 15,-3-1 9-15,-5 4 7 16,3 0-8-16,-6 4-25 15,8 4-10-15,0 4-15 16,-9 3-1-16,15 9-9 0,-7 0 0 16,9 7 0-16,6 3 0 15,4 3 2-15,8-2 0 16,4-11 5-16,5 0 1 16,8-16 6-16,2-3 3 15,9-10 3-15,-3-6 7 16,-10-14 5-16,-3-10 0 15,-8-10-2-15,-1-7-4 0,-7-6-7 16,-2-2-3-16,-4-3 0 16,-2 1-2-16,-2-1 0 15,-3 4-2-15,0 10 1 16,1 7 1-16,2 24 0 16,-3 10 0-16,4 12-1 15,0 8-3-15,-2 16-5 16,3 13 0-16,-1 26 2 15,-1 9 5-15,-2 12 2 16,1-1 2-16,2-5 2 16,-1-5 0-16,5-8-12 15,0-8-15-15,-1-18 442 16,-1-10-324-16</inkml:trace>
  <inkml:trace contextRef="#ctx0" brushRef="#br1" timeOffset="129382.7759">25667 14020 1892 0,'5'3'567'16,"-5"12"-541"-16,0 3-39 16,0 8-18-16,-16-2 1 0,16 1 8 15,-5-3 7-15,4-4 15 16,4 0 2-16,0-3 0 15,2-3-2-15,1-6 1 16,4 1-1-16,-3-10-1 16,7 0-3-16,-1-10-1 15,7-2-3-15,-5-4-1 16,-7-3 4-16,1 6 0 16,-5 1 2-16,-3 6 3 15,5 3 1-15,4 12 6 16,-1 5 4-16,3 12 11 15,1 5 3-15,1 6-3 16,2 5-3-16,2 3-12 16,-2-6-2-16,0-8-4 15,-1-2-1-15,-1-15-14 16,1-3-11-16,0-10-181 0,0-18 135 16</inkml:trace>
  <inkml:trace contextRef="#ctx0" brushRef="#br1" timeOffset="129627.2291">26207 14060 1911 0,'-2'-8'576'0,"-6"-1"-524"16,-4 0-47-16,-9 8-28 16,-7 1-6-16,-8 9-3 15,4 4 6-15,11 5 20 16,5 4 6-16,10 3 0 15,4 1 1-15,10 6-1 16,5-4 2-16,8 5 0 16,9 0-2-16,-2-16 0 15,7 2-10-15,1-15-35 16,1-9-21-16,9-13 26 16</inkml:trace>
  <inkml:trace contextRef="#ctx0" brushRef="#br1" timeOffset="129865.6059">26571 13605 1844 0,'0'7'580'0,"-2"12"-506"16,-5 18-71-16,-1 13 0 15,-1 20 1-15,-1 3-3 16,9 6 3-16,1-3-3 15,4-12 2-15,3-3 1 0,3-10-3 16,0-7-2-16,1-10-33 16,-5-9-19-16,0-10-51 15,-5-14-150-15,0-9 172 16</inkml:trace>
  <inkml:trace contextRef="#ctx0" brushRef="#br1" timeOffset="130058.4276">26406 13902 1882 0,'-4'-11'612'0,"4"1"-485"15,0-2-44-15,3 2-35 16,3-2-17-16,11 3-26 16,8 1-4-16,14 5-6 0,8 2-6 15,10 1-24-15,1 4-21 16,-1 4-29-16,-4 1-16 15,-1 7 65-15</inkml:trace>
  <inkml:trace contextRef="#ctx0" brushRef="#br1" timeOffset="130253.9345">27185 14325 2040 0,'0'21'579'0,"-8"16"-534"15,-8 3-53-15,-15 10-52 16,-2 11-20-16,-16 1 38 16</inkml:trace>
  <inkml:trace contextRef="#ctx0" brushRef="#br1" timeOffset="131297.4095">28099 13696 1779 0,'-2'-12'592'0,"2"8"-553"16,1 3-27-16,2 11-19 15,-2 15-4-15,-1 23 0 16,-1 8 2-16,-1 20 9 16,4 3 4-16,7-6 1 15,4-1 0-15,13-19 1 16,3-5-3-16,5-14 1 16,1-5-2-16,-5-11-2 15,-2-7-11-15,-15-12-25 16,-6-5-20-16,-10-12 27 15</inkml:trace>
  <inkml:trace contextRef="#ctx0" brushRef="#br1" timeOffset="131491.1604">27990 14022 1807 0,'-6'-6'625'0,"-1"2"-507"16,9-3-78-16,6 2-7 15,13 0-26-15,8-2-3 0,10 1-4 16,0-1 8-16,0 5-17 16,0 3-12-16,-5 5-48 15,2 5-21-15,-13-1 52 16</inkml:trace>
  <inkml:trace contextRef="#ctx0" brushRef="#br1" timeOffset="131656.7024">28507 14021 1732 0,'11'9'647'0,"0"4"-521"15,0 4-66-15,0 7-47 16,-7 0-11-16,-5 3-41 16,-2-3-19-16,-3-7-56 15,2-2-126-15,0-14 156 0</inkml:trace>
  <inkml:trace contextRef="#ctx0" brushRef="#br1" timeOffset="131821.0639">28532 13631 1951 0,'19'11'616'16,"5"1"-487"-16,-2 2-91 0,0 11-117 15,-1 8-152-15,-6 3 146 16</inkml:trace>
  <inkml:trace contextRef="#ctx0" brushRef="#br1" timeOffset="132528.7351">28828 13976 1816 0,'8'-18'624'0,"-5"8"-494"16,2 4-86-16,2 18-69 16,2 10-8-16,-1 15-6 15,-7 7 5-15,3 9 24 16,0-6 6-16,-5-3 4 15,1-11 3-15,0-12-2 16,-7-7 0-16,6-11-6 16,3-5-5-16,4-13-11 15,4-5-1-15,11-9 2 16,-5-2 2-16,-1-4 11 16,5-1 1-16,-11 4 6 15,11 8 0-15,-6 11 4 16,-6 9-2-16,11 13 5 15,-9 6-1-15,1 15-1 0,-3 4 1 16,-4 1-4-16,8 6 2 16,-6-13-4-16,2-8 3 15,0-11-11-15,-1-5-3 16,2-9-3-16,1-6 0 16,2-7 8-16,0-5 1 15,2-4 2-15,2-1 2 16,-1-4 2-16,0 2 3 0,0 9 7 15,1 7 4-15,2 14 4 16,-1 9-2-16,-2 15-3 16,0 7-5-16,-4 12-8 15,2 5 0-15,-4-4 2 16,0-3-6-16,3-8-16 16,-5-12-14-16,0-9-39 15,3-10 38-15</inkml:trace>
  <inkml:trace contextRef="#ctx0" brushRef="#br1" timeOffset="132872.1782">29618 14256 1741 0,'19'7'638'16,"3"-11"-526"-16,1-6-123 15,-2-8-85-15,-2-3-43 16,-3-2-1-16,-4-6 42 16,1 0 120-16,-3-5 52 15,-2-4 21-15,0-1-16 0,-8 3-29 16,-3 3-15-16,-6 13-8 16,-7 3-3-16,-5 15-10 15,-5 4-4-15,2 17-7 16,-1 12-2-16,4 13 0 15,6 10-1-15,5 2 3 16,10 3-2-16,13-1 0 16,8-6 3-16,12-5-8 15,-2-8-12-15,3-10 314 16,0-6-229-16</inkml:trace>
  <inkml:trace contextRef="#ctx0" brushRef="#br1" timeOffset="133025.9092">30321 14371 2223 0,'5'12'630'0,"-5"11"-495"16,-32 26-148-16,-20 8 5 15</inkml:trace>
  <inkml:trace contextRef="#ctx0" brushRef="#br1" timeOffset="134373.5613">31922 13221 2176 0,'17'-1'596'0,"3"-2"-522"16,9 24-101-16,3 16-18 0,8 35-35 15,3 24-3-15,-12 32 30 16,-1 12 20-16,-18 0 34 15,-9 9 7-15,-18-3 2 16,-16-9-2-16,-21-2-2 16,-11-16-8-16,-12-24-11 15,-8-10-17-15,-6-22 593 16,-13-16-443-16</inkml:trace>
  <inkml:trace contextRef="#ctx0" brushRef="#br1" timeOffset="151932.9937">31090 13624 1698 0,'1'-6'649'0,"-1"2"-553"16,0-1-32-16,8 4-35 16,-10 0-11-16,7 2-15 15,-4 2-2-15,6 6-1 16,6 6-2-16,-4 12-1 15,8 7 2-15,-8 10-1 16,3 6 2-16,0 7 3 16,-1 2 2-16,5-3-3 15,1-1 1-15,-3-7-1 16,-1-3-1-16,1-10 0 16,-7-6 1-16,0-11-6 15,-2-5-8-15,-2-5-33 16,-2-5-17-16,-2-9-44 15,-1-4 56-15</inkml:trace>
  <inkml:trace contextRef="#ctx0" brushRef="#br1" timeOffset="152163.7353">31401 13816 894 0,'1'-13'829'0,"-1"4"-325"16,-2 9-423-16,-2 3-37 0,-7 14-25 15,-2 3-6-15,-8 9 5 16,-1 3-1-16,0 6 1 16,-1 4-2-16,2-1-5 15,0-2-6-15,-1-3-2 16,-3-2-1-16,2-9 1 16,0-4-3-16,3-12-39 15,3-4 16-15,-7-10 8 16</inkml:trace>
  <inkml:trace contextRef="#ctx0" brushRef="#br1" timeOffset="152399.7463">30936 14039 1493 0,'0'-1'737'0,"1"1"-514"15,-1-3-146-15,6-2-44 0,4 1-11 16,7-2-17-16,10 0-2 15,9 5 1-15,5 0-2 16,5 3 2-16,1 2 0 16,3 0 3-16,-6 1 0 15,6 1-1-15,-8-1 0 16,-3 4-3-16,-1 3-14 16,-8 3-54-16,-4 6 37 15,-13 9 1-15</inkml:trace>
  <inkml:trace contextRef="#ctx0" brushRef="#br2" timeOffset="169919.339">23290 15960 1835 0,'-5'-12'584'15,"2"-2"-527"-15,0 1-46 16,1 1-3-16,-2 5-8 15,0 6-6-15,-4 9-1 16,-1 9 1-16,-4 27 6 16,1 16 4-16,0 23 2 15,3 9 2-15,7-1-2 16,2-12 2-16,17-8-2 16,2-12 0-16,19-10-5 0,10-3-2 15,16-22-30-15,12-6 359 16,-1-30-253-16</inkml:trace>
  <inkml:trace contextRef="#ctx0" brushRef="#br2" timeOffset="176455.1516">24625 15974 1608 0,'0'-6'651'16,"0"-3"-576"-16,0-5-31 15,7 1-22-15,-7-2-8 16,-2 3-10-16,1 3 0 0,0 7-4 15,-2 1 0-15,12 8 0 16,2 7 2-16,8 12 8 16,2 3 9-16,7 11 0 15,3 5 4-15,3 1-10 16,4 8-1-16,-4-3-9 16,-3-1 1-16,-3-5 0 15,-3-6-3-15,-7-8-1 16,-4-2 0-16,-5-8-32 15,-6-11-19-15,-4-9-45 16,-3-4-58-16,-4-22 98 16</inkml:trace>
  <inkml:trace contextRef="#ctx0" brushRef="#br2" timeOffset="176661.8451">25012 15992 1465 0,'0'-2'718'16,"1"2"-549"-16,-2 2-74 15,4 8-37-15,-7-3-15 16,-11 14-24-16,4 9-5 16,-16 4-6-16,4 6-1 15,-7 0-2-15,-3-3-1 0,2-3-6 16,-2-6-8-16,0-7-20 16,1 0-13-16,-1-8-31 15,2-2 547-15,-7-6-380 16</inkml:trace>
  <inkml:trace contextRef="#ctx0" brushRef="#br2" timeOffset="176926.7376">24444 16216 2000 0,'4'-4'590'0,"15"-3"-520"16,15-6-50-16,14-11-16 15,9-1-1-15,4-7-3 16,-7-3 1-16,-2 9-1 16,-1 2 0-16,1 11 0 0,-2 2 1 15,5 7 1-15,-1 2-2 16,7 1 0-16,5 4 0 16,-3-1 0-16,-4 1 1 15,-15-6-28-15,-6 1-15 16,-9-2-49-16,-4 4 51 15</inkml:trace>
  <inkml:trace contextRef="#ctx0" brushRef="#br2" timeOffset="177197.3861">25753 16486 1876 0,'6'13'629'0,"2"3"-469"15,4 5-95-15,-9-3-43 16,-1 2-22-16,-10 11-56 0,-9 5-25 15,-10 21-405-15,-20 8 309 16</inkml:trace>
  <inkml:trace contextRef="#ctx0" brushRef="#br2" timeOffset="178129.8309">26684 15876 1576 0,'-2'-5'632'15,"2"-3"-595"-15,-2 3-26 16,5 1-8-16,-4 0-1 16,1 4 0-16,5 5 3 15,-4 12 15-15,3 8 7 0,-4 30-3 16,-2 12-3-16,3 14-12 15,-5 7-4-15,11-10-1 16,4-8-4-16,1-10 1 16,0-9-1-16,2-14-1 15,-5-6-2-15,-1-15-24 16,-1-8-13-16,-6-8 20 16</inkml:trace>
  <inkml:trace contextRef="#ctx0" brushRef="#br2" timeOffset="178339.0793">26386 16293 1632 0,'-1'0'750'0,"4"-7"-471"0,10-3-178 16,16-8-77-16,6-4-13 15,13-1-10-15,4 8 1 16,-3 0-2-16,0 9 0 15,-7 4-1-15,-1 5-14 16,-5 6-65-16,-4 0-28 16,0 7 57-16</inkml:trace>
  <inkml:trace contextRef="#ctx0" brushRef="#br2" timeOffset="178503.2207">27082 16238 2107 0,'6'24'590'16,"2"0"-520"-16,0 8-107 15,-2-3-39-15,-4-6-65 16,-2 1-41-16,-7-13 101 16</inkml:trace>
  <inkml:trace contextRef="#ctx0" brushRef="#br2" timeOffset="178727.6313">27100 15782 1374 0,'25'22'885'15,"-6"-7"-360"-15,5 6-475 16,5 7-59-16,-7 2-21 15,-1 12-60-15,2 1-16 16,-11 0-7-16,4-1 12 0,1-6 43 16,-7-8-15-16,10-11 49 15</inkml:trace>
  <inkml:trace contextRef="#ctx0" brushRef="#br2" timeOffset="179273.0625">27540 16025 1841 0,'7'15'612'0,"1"13"-505"16,-1 6-55-16,-5 15-41 15,-5 5-20-15,-7 5-21 16,-3-4-9-16,-2-8-14 16,2-13 11-16,4-13 16 15,-1-7 9-15,4-10 6 0,1-4-3 16,4-17-21-16,1-4-4 15,6-10-11-15,5-3 6 16,4 0 26-16,2 1 9 16,0 9 14-16,-1 1 11 15,1 13 26-15,0 6 13 16,1 8-4-16,2 5-5 16,0 8-14-16,-5 0-7 15,0 1-12-15,-4 2-4 0,-3-4-5 16,4-1 1-16,1-3-1 15,-3-4-3-15,5-4-5 16,-2-8 0-16,5-5 3 16,-2-7 1-16,-2-10 4 15,12 0-4-15,-10-7 0 16,4 4 0-16,7 10-3 16,-15 2 3-16,6 10 0 15,6 7 0-15,-5 7 0 16,5 9 0-16,-2 7 2 15,-5 3-1-15,-4 4 1 16,1-1 1-16,-2-3 0 16,-1-6 0-16,-1-6 0 15,-2-1 0-15,0-8-9 0,0 1-10 16,-1-5-29-16,3-1-19 16,-1 0 242-16,-1-3-149 15</inkml:trace>
  <inkml:trace contextRef="#ctx0" brushRef="#br2" timeOffset="179679.9302">28369 16369 1925 0,'9'4'586'16,"8"-2"-510"-16,4-2-134 16,5-2-20-16,-1-6 1 15,-2-1 18-15,-2 0 56 16,-1-4 27-16,-2-6 14 16,0-3 2-16,-7-8-21 15,-4-3-6-15,-7 3-9 16,-2 3-1-16,-10 3-2 0,-4 9 4 15,-5 7 4-15,2 8 3 16,-14 12 2-16,4 8-5 16,-2 9-4-16,0 4-2 15,18 9 2-15,1 2 0 16,12 2 3-16,0-2-2 16,8-3-1-16,14-2 2 15,22-4-2-15,14-3 3 16,12-12-18-16,0-3-17 15,-1-7 18-15</inkml:trace>
  <inkml:trace contextRef="#ctx0" brushRef="#br2" timeOffset="180189.956">29237 16626 1303 0,'6'3'891'16,"-2"-3"-334"-16,2 8-537 15,3 2-40-15,-2 10-41 16,-2 7-6-16,-5 15-16 15,-4 6 8-15,-8 5 60 16</inkml:trace>
  <inkml:trace contextRef="#ctx0" brushRef="#br2" timeOffset="180753.2651">30006 16185 1788 0,'0'-3'628'16,"-6"2"-514"-16,-3 1-92 16,4 7-53-16,-7 5-7 15,-6 7 9-15,8 3 9 0,-1 8 23 16,6 2 6-16,11 17 0 15,0-1-1-15,3 4-7 16,8-2-10-16,8-13-22 16,7-5-9-16,9-17-17 15,-3-9-16-15,4-14-16 16,-3-11-93-16,-5-13 126 16</inkml:trace>
  <inkml:trace contextRef="#ctx0" brushRef="#br2" timeOffset="181142.0145">30351 16263 1309 0,'-3'-1'809'0,"-7"-2"-500"15,-1 4-210-15,-8 7-80 0,-2 7-21 16,-2 9-16-16,0 1-2 16,7 7 5-16,2 3 8 15,5 3 7-15,3 2-1 16,6 1 0-16,2-5 0 15,7-8-2-15,0-6-3 16,4-10 0-16,0-8 3 16,3-7 1-16,0-9 6 0,2-13 1 15,1-2 0-15,0-6 2 16,-1 2-5-16,-4 1 0 16,-2-1-1-16,-3 3-1 15,-3 3 1-15,-4 11-1 16,-1 2 0-16,-2 7 2 15,-3 0-2-15,-5 3 1 16,-1 2 0-16,-2 7 3 16,-1-1 1-16,1 4-4 15,3-1-1-15,2 0-5 16,2-1-6-16,3-2-19 16,0 2-16-16,4 0 26 15</inkml:trace>
  <inkml:trace contextRef="#ctx0" brushRef="#br2" timeOffset="181569.0928">30522 16343 1844 0,'-4'0'593'16,"1"0"-535"-16,-1 0-71 15,2 2-67-15,0 7-12 0,1 7 0 16,-1 5 30-16,2 5 71 16,5 7 24-16,5-1 7 15,1 4-4-15,13-4-16 16,-7-8-9-16,6-11-3 16,3-6 1-16,1-11 3 15,7-7 1-15,-5-12-5 16,-2-7-5-16,-6-11-3 15,-4 1-1-15,-4 0-3 16,-3 5 3-16,0 9 1 16,-2 5 0-16,-4 11 3 15,1 6 2-15,0 6 9 16,2 6 5-16,2 9 4 16,0 4 1-16,0 12-13 15,-1 3 0-15,-3 1-9 0,0-1-13 16,-5-9-28-16,2-4-23 15,-2-7 105-15,0-3-49 16</inkml:trace>
  <inkml:trace contextRef="#ctx0" brushRef="#br2" timeOffset="181902.7485">31029 16332 1194 0,'19'-6'777'0,"-6"4"-556"16,0 9-86-16,1 6-77 15,-4 8-18-15,-2 9-23 16,-2 4-9-16,-3 5-5 16,-7-6-1-16,4-7-1 15,0-8-3-15,-5-13-11 16,9-2-6-16,-4-17-2 16,5-10-5-16,11-16-6 15,-1-5-1-15,10 1-10 16,-3 2 10-16,5 12 26 15,-3 2 14-15,-3 17 27 16,0 4 13-16,-1 15 0 16,-1 6 1-16,0 14-13 15,-5 4-9-15,-4 9-14 0,-4 5-5 16,-5-7-15-16,-1-1-10 16,-4-13-26-16,0-7-24 15,0-12 43-15</inkml:trace>
  <inkml:trace contextRef="#ctx0" brushRef="#br2" timeOffset="182125.2818">31545 15964 1905 0,'10'14'590'15,"-1"7"-489"-15,-2 13-113 16,2 12-6-16,2 16-1 15,3 10-2-15,-5 1 18 16,2 2 6-16,-1-7 0 16,-2-7 0-16,5-8-13 15,-10-10-20-15,-2-20-37 16,-5-7-24-16,-4-17 51 16</inkml:trace>
  <inkml:trace contextRef="#ctx0" brushRef="#br2" timeOffset="182339.4701">31443 16238 2170 0,'16'5'621'0,"3"-3"-497"16,18-1-117-16,3-1-12 15,7-3-12-15,13 2-5 16,-3 1 11-16,1 3 8 0,-3 2-17 15,-14 0-38-15,-7 0-61 16,-7 1 569-16,-8-5-370 16</inkml:trace>
  <inkml:trace contextRef="#ctx0" brushRef="#br2" timeOffset="182672.9636">31941 16289 1315 0,'2'8'855'16,"2"-2"-380"-16,4 9-466 16,-3 2-36-16,2 5-8 15,-3 4 0-15,1 9 21 16,-1-2 14-16,1-4 5 16,0-4 4-16,-2-12-3 0,1-7 1 15,-4-1-6-15,0-2 6 16,1-6 16-16,2 2 9 15,5-16 16-15,3-6 1 16,8-13-7-16,6-7-11 16,1-2-14-16,5-5-6 15,0 5-12-15,2 8-7 16,-2 9-17-16,0 9-1 0,1 12-14 16,-4 7-13-16,4 16-10 15,-7-1-13-15,-5 14 23 16,-3 0 29-16</inkml:trace>
  <inkml:trace contextRef="#ctx0" brushRef="#br2" timeOffset="182902.5287">32393 16281 2020 0,'6'0'619'15,"2"-1"-465"-15,4 1-159 16,1 3-20-16,4 11-8 16,-1 7 4-16,-1 19 21 0,0 9 8 15,-2 7 6-15,0 3 0 16,-4-14-41-16,-1-5-28 16,-2-18-49-16,1-9-347 15,1-22 312-15</inkml:trace>
  <inkml:trace contextRef="#ctx0" brushRef="#br2" timeOffset="183095.5436">32670 16242 1679 0,'5'20'754'16,"3"1"-394"-16,0 23-305 16,-4 16-30-16,-7 26-23 15,-10 18 2-15,1 7 9 16,-7 2-1-16,-10-4-3 15,-5-5-3-15,-9-11-28 16,-2-8-22-16,2-22-59 16,1-14-29-16,6-25 81 15</inkml:trace>
  <inkml:trace contextRef="#ctx0" brushRef="#br2" timeOffset="183367.573">32614 15691 2272 0,'32'5'601'16,"10"4"-565"-16,4 7-21 16,1 9-60-16,-4 18-26 15,-4 18-6-15,-5 15 19 0,-5 27 40 16,-3 6 19-16,-17 15 5 15,-7-3 2-15,-17-10-2 16,-3-8-1-16,-15-18-2 16,1-9-18-16,-9-21-51 15,-14-9-14-15,-6-27 39 16</inkml:trace>
  <inkml:trace contextRef="#ctx0" brushRef="#br3" timeOffset="195518.8056">23560 17375 1580 0,'-6'-7'685'16,"-5"1"-541"-16,4 2-126 16,1-3-5-16,4 7 5 0,-2 2 1 15,-4 9 8-15,-8 9-2 16,-6 17-16-16,-2 14-4 15,-13 16-4-15,8 16 0 16,4 4 4-16,7 1 3 16,19-11 0-16,12-6 2 15,25-11-3-15,9-7-2 16,17-12-3-16,5-9 4 0,-3-24 455 16,-4-16-356-16</inkml:trace>
  <inkml:trace contextRef="#ctx0" brushRef="#br3" timeOffset="201000.1036">24118 17513 1493 0,'-10'-14'646'0,"2"0"-604"16,4 7-22-16,0 2-7 16,1 4 1-16,7 2 3 15,-4 5-1-15,4 17-7 16,3 14-3-16,-3 29-5 15,6 11-1-15,-1 17 2 16,1 1-2-16,5-2 0 0,0-5 2 16,0-13-16-1,1-9-14-15,-4-21-32 0,-1-11-303 16,-3-24 211-16</inkml:trace>
  <inkml:trace contextRef="#ctx0" brushRef="#br3" timeOffset="201339.9203">24033 17469 1682 0,'0'-17'674'16,"9"0"-486"-16,14 1-180 15,4-1-7-15,8 9 0 16,3 2-1-16,-4 6 0 15,4 3 0-15,-1 7 0 16,2 6 0-16,3 11 2 16,-3 3-2-16,-1 11 0 15,-4 2 0-15,-15-4 0 16,-3 4 0-16,-13-10 0 16,-5-6 0-16,-11-5-2 15,-5-6 0-15,-9-3 2 0,-2-2 1 16,-3-2 7-16,-1-3-3 15,0-2-2-15,1-1-14 16,5-6-47-16,4-5-20 16,9-3 40-16</inkml:trace>
  <inkml:trace contextRef="#ctx0" brushRef="#br3" timeOffset="201951.4685">24569 17469 1505 0,'27'-7'693'0,"1"3"-558"16,-1 4-89-16,-7 12-21 16,-3 8-16-16,-9 12-4 15,2 12-1-15,-6 4 15 16,-1-1 3-16,2-4-2 16,-4-9 1-16,-1-9-12 15,3-8-6-15,-2-9-1 16,-1-4 0-16,1-4-1 15,-1-7 4-15,0-12 1 16,2-6 1-16,2-17-2 16,5 0-5-16,3-4 1 15,1 6-1-15,0 8 0 0,0 10 0 16,1 9-1-16,1 3-2 16,0 6 1-16,1-3-2 15,2 6 0-15,3 5-1 16,-3 6-4-16,-2 6 0 15,-3 9-7-15,-2 0-2 16,-4 2-7-16,0 4 0 16,0 1 7-16,-4-3 8 0,1-1 7 15,-1 0 3-15,-2 1 0 16,2-1 0-16,1 4 2 16,-2-5-2-16,8-5 0 15,-7-3 0-15,9-8 0 16,1-4 2-16,3-10 6 15,1-5 2-15,5-11 3 16,2-7 0-16,-9-6-8 16,5 0-1-16,-11-4-3 15,-6 2 1-15,-5 3 3 16,-4 2 4-16,-8 6 7 16,0 6 4-16,-3 6-7 15,4 7-6-15,-2 4-8 16,-2 3-7-16,1 9-17 15,2 1-15-15,7 9-30 0,5 3-24 16,5-6 54-16</inkml:trace>
  <inkml:trace contextRef="#ctx0" brushRef="#br3" timeOffset="202408.108">25331 17739 1477 0,'23'-9'721'0,"-4"-1"-559"16,-9-5-108-16,-6 2-15 0,-8 2-27 15,-6-5 0-15,-9 5-11 16,-2 6-1-16,-3 8-2 16,1 7-3-16,0 6 5 15,5 1 5-15,7 3 0 16,3-1-1-16,11 6 0 16,7 0-2-16,11 1-1 15,4-1 2-15,5-10-3 16,1-7-1-16,2-17-1 15,5-9 1-15,2-17 2 16,6-7-1-16,0-17 2 16,-7-10 0-16,-1-3-2 15,-8-4 3-15,-8 3-1 16,-5 8 4-16,-13-2 0 16,1 4 1-16,-3 12-4 0,6 9 1 15,-7 18-4-15,-4 7 0 16,1 17 2-16,-1 2-4 15,4 24 2-15,-1 10-2 16,0 17 0-16,-5 10 0 16,8 6 2-16,-2 7 2 15,3-5 0-15,6-4-2 16,2-8-2-16,1-9-7 0,7-11-28 16,1-9-18-16,-2-17-268 15,5-10 213-15</inkml:trace>
  <inkml:trace contextRef="#ctx0" brushRef="#br3" timeOffset="202811.178">26006 17560 1539 0,'3'0'713'0,"-3"0"-558"16,0-2-70-16,-1 4-56 16,-2 2-21-16,-4 13-12 15,-2 4-1-15,-2 3 5 16,-3-2 2-16,5 0 3 15,3 3 3-15,4-2-4 16,2 2-3-16,8-1 4 16,5-5-1-16,7-3 1 0,6 0 4 15,3-3-5-15,1-3-1 16,0-3-3-16,5-5 0 16,-3-9-8-16,-1-6-9 15,-5-10-12-15,-4-1-9 16,-3-5 7-16,-4 0 6 15,0 3 17-15,-9-2 4 16,1 9 9-16,-3 1 11 16,-3 7 12-16,2 7 9 0,-2 4 6 15,-1-1-10-15,0 6-15 16,0 4-6-16,0 12-11 16,1 11-1-16,6 0 4 15,2 2-10-15,-1-6-38 16,5-4-27-16,2-11-77 15,2-6 82-15</inkml:trace>
  <inkml:trace contextRef="#ctx0" brushRef="#br3" timeOffset="203084.1941">26790 17491 1262 0,'11'-10'752'0,"2"4"-536"0,-7-3-136 15,-6 7-37-15,-4-2-1 16,-10 0 3-16,1 4-2 16,-12 2-9-16,-5 8-6 15,-7 0-15-15,2-1-1 16,10 6-6-16,7-1-2 16,15 9-1-16,2 2-3 15,8 3-5-15,7 3 1 0,16 2 1 16,1-1 1-1,13 0-9-15,0-7-15 16,2-10-46-16,2-7 281 0,-5-13-174 16</inkml:trace>
  <inkml:trace contextRef="#ctx0" brushRef="#br3" timeOffset="203307.5238">27117 17106 1865 0,'-4'-13'595'0,"1"6"-514"16,3 12-56-16,-2 19-33 15,-1 7-6-15,2 23 4 16,-2 7 7-16,3 11 4 0,1 6 5 16,3-2-3-16,2-4 4 15,0-20-23-15,2-9-12 16,1-20-30-16,0-12-23 15,-5-17 52-15</inkml:trace>
  <inkml:trace contextRef="#ctx0" brushRef="#br3" timeOffset="203487.9434">26959 17366 2134 0,'4'0'623'0,"11"-2"-504"15,8-5-85-15,14-4-35 16,5-3-10-16,11 1-23 16,0 0-12-16,10 10-61 15,11 8-370-15,-6-1 308 16</inkml:trace>
  <inkml:trace contextRef="#ctx0" brushRef="#br3" timeOffset="204294.5184">28056 17678 2176 0,'3'-7'589'0,"2"6"-536"15,-1-1-57-15,0 7-30 0,-4 9-2 16,-4 20-10-16,-8 13 8 16,-10 22 26-16,-1 10-16 15,-5 7-42-15,9-2-144 16,11-15 123-16</inkml:trace>
  <inkml:trace contextRef="#ctx0" brushRef="#br3" timeOffset="204711.2376">28736 17393 1936 0,'-4'-2'585'16,"4"0"-523"-16,1 4-46 16,8 8-17-16,7 11 0 15,5 10 3-15,5 7 1 16,9 17 0-16,-1 0-1 0,-4 6 5 15,-1-2-11-15,-8-9-53 16,-4-6-25-16,5-20 42 16</inkml:trace>
  <inkml:trace contextRef="#ctx0" brushRef="#br3" timeOffset="204890.6483">29092 17435 2118 0,'-13'12'591'0,"-17"14"-567"16,-4 9-68-16,-7 16-27 15,-5 4-7-15,1-1 36 16,1-2 25-16,2-9 13 16,3-5-30-16,5-12 24 0</inkml:trace>
  <inkml:trace contextRef="#ctx0" brushRef="#br3" timeOffset="205082.1791">28499 17679 1465 0,'15'0'814'0,"4"0"-384"0,19 4-422 16,1-4-15-16,8 7-5 15,4-5 0-15,11 4 1 16,4 0 10-16,9 5 1 15,3 2-26-15,-9 1-62 16,-1-2 13-16,-13-2 28 16</inkml:trace>
  <inkml:trace contextRef="#ctx0" brushRef="#br3" timeOffset="205400.3689">29735 17891 1920 0,'5'10'588'16,"1"7"-512"-16,-9 20-80 16,-9 9-31-16,-15 32 20 15</inkml:trace>
  <inkml:trace contextRef="#ctx0" brushRef="#br3" timeOffset="206817.7528">30496 17624 2074 0,'1'-23'568'15,"0"2"-596"-15,1 4-17 16,-15 8-20-16,2 9-6 16,-12 4 27-16,0 5 13 15,4 11 17-15,-2 2 10 0,9 10 10 16,0 4 0-16,12 5 0 16,2 3 2-16,11-1 0 15,5 1-4-15,8-5 2 16,-1-2-2-16,-2-12-8 15,2-3-15-15,-1-14 12 16</inkml:trace>
  <inkml:trace contextRef="#ctx0" brushRef="#br3" timeOffset="207175.536">30700 17728 1791 0,'0'-13'598'0,"-3"-1"-537"15,-1 7-61-15,-5 7-21 16,-11 7 1-16,6 10 8 0,-4 3 10 16,11 4 7-16,10 0 0 15,4 4-4-15,7 1-1 16,1-2 1-16,7 0 1 16,2-8 2-16,5-4-2 15,-4-9-1-15,-3-6 2 16,-5-3 6-16,-2-6 5 15,-3-3 4-15,-4-4 2 16,-5-3-10-16,-5-1-4 0,-3-1-4 16,-4 0-1-16,1-2-1 15,0 2 1-15,0 0-1 16,2 3-2-16,-2 6-7 16,-2 6-9-16,-5 11-15 15,2 4 1-15,-3 9-13 16,2 3-11-16,6-5 39 15</inkml:trace>
  <inkml:trace contextRef="#ctx0" brushRef="#br3" timeOffset="207535.0333">30886 17734 1269 0,'6'-2'834'0,"-1"-5"-433"0,3 6-345 16,-1 1-54-16,3 5-1 15,-1 11-1-15,0 1 0 16,7 9 0-16,-1 0-1 16,2-5 1-16,4 1 0 15,0-4 0-15,-1-6 0 16,4-7-5-16,-1-9-7 16,3-9-19-16,3-4-11 0,-5-8-17 15,-3 1 3-15,-4-5 17 16,-4 3 9-16,-10 2 32 15,-2 3 16-15,-1 12 16 16,-2 1 0-16,3 12-5 16,4 9-10-16,-2 6-19 15,3 7 3-15,1 4-3 16,-1 0 1-16,2-1 0 16,3-2-8-16,2-10-31 15,1-3-12-15,-1-14 26 16</inkml:trace>
  <inkml:trace contextRef="#ctx0" brushRef="#br3" timeOffset="207876.1232">31404 17745 1785 0,'9'-11'593'16,"1"5"-543"-16,2 2-41 15,-3 4-6-15,-1 6-2 16,-1 7 1-16,-2 3-2 15,-1 2 0-15,1-2-1 16,-1-6 1-16,0 0 0 16,0-8 0-16,-2-2 0 0,6-6 0 15,0-5 0-15,1-7 0 16,0-6 1-16,2-2 1 16,3 1-2-16,6 5 1 15,2 6-1-15,-4 8 1 16,-5 5-1-16,-5 7 3 15,3 5 0-15,3 9-1 16,0 5 2-16,-1 3-3 16,-5-2-1-16,1 0 4 15,-5-1-14-15,0-7-39 16,0-5 64-16,0-15-28 16</inkml:trace>
  <inkml:trace contextRef="#ctx0" brushRef="#br3" timeOffset="208101.3541">31898 17375 1343 0,'9'-35'764'15,"0"8"-492"-15,-1 5-235 16,-2 12-37-16,0 8 0 16,0 14-1-16,5 9 1 15,4 17 3-15,0 4 1 0,-2 11-3 16,-2 6-1-16,-1 3 1 15,1 0-1-15,-3-9-10 16,1-8-16-16,-1-13-40 16,-3-11-48-16,-2-14 71 15</inkml:trace>
  <inkml:trace contextRef="#ctx0" brushRef="#br3" timeOffset="208321.4166">31719 17583 1744 0,'-2'-8'641'0,"17"-3"-515"15,3 2-83-15,15-4-23 16,2 3-5-16,8-1-5 16,3 1-1-16,6 1-3 0,2 1-4 15,-3 0 0-15,2 5-2 16,-10 6-47-16,-5-2-23 15,-9 6-60-15,-9-5 69 16</inkml:trace>
  <inkml:trace contextRef="#ctx0" brushRef="#br3" timeOffset="208685.472">32236 17519 1107 0,'0'2'844'0,"3"-2"-466"15,-3 0-282-15,2 3-63 16,0-1-14-16,3 11-9 15,9 8-2-15,-2 11 1 16,2 6 0-16,2 7-6 16,-2-3 2-16,-1 1-4 15,3 0 2-15,-4-9-3 16,-4-5 1-16,-3-15-1 16,-1-3 1-16,-4-10 1 15,0-1-1-15,-3-2 21 16,-1-5 6-16,0-3 11 15,0-2-1-15,1-6-18 16,1-2-8-16,-2-11-11 16,4-3-1-16,2-4-3 15,2 0-2-15,5 8 1 0,0 2-2 16,7 8-6-16,1 3-3 16,7 9-5-16,0 1 3 15,5 12-11-15,1 2-11 16,-2 7-31-16,1-1-514 15,-12 6 339-15</inkml:trace>
  <inkml:trace contextRef="#ctx0" brushRef="#br3" timeOffset="208934.3298">32546 17626 1887 0,'11'-12'569'16,"3"13"-536"-16,0 1-28 0,0 13-5 16,-3 14 0-16,2 2 1 15,0 10 2-15,-3-3-28 16,5-6-23-16,-2-9-158 0,1-12 121 15</inkml:trace>
  <inkml:trace contextRef="#ctx0" brushRef="#br3" timeOffset="209117.0853">32828 17539 1989 0,'-1'0'582'15,"-2"20"-539"-15,-2 11-30 0,1 26-19 16,-8 16 6-16,-11 13 8 15,-4 4-3-15,-9 9-1 16,-3-2-1-16,-2-7-25 16,-2-2-17-16,3-16-51 15,3-11-4-15,11-23 55 16</inkml:trace>
  <inkml:trace contextRef="#ctx0" brushRef="#br3" timeOffset="209337.5332">32901 17121 2228 0,'38'-10'602'0,"6"1"-535"16,9 31-110-16,4 12-1 15,15 35-2-15,-3 16 12 16,-9 27 24-16,-13 13 1 15,-34 13 2-15,-10 6 12 16,-37 2-64-16,-29-2-25 16,-29-8 50-16</inkml:trace>
  <inkml:trace contextRef="#ctx0" brushRef="#br4" timeOffset="225518.2031">27023 618 1601 0,'-26'16'624'0,"-3"2"-597"16,-4 4 4-16,-2 6-4 16,0 2 1-16,3 1-1 15,4 3 5-15,5 2 0 16,6 2-6-16,-1 4-14 15,2 5-8-15,18 13-4 16,4 4 1-16,15 4-1 16,5-4 0-16,7-13 0 15,2-10-1-15,12-12 4 16,0-6-15-16,4-16-35 16,3-6 33-16</inkml:trace>
  <inkml:trace contextRef="#ctx0" brushRef="#br4" timeOffset="238862.1662">30990 3188 668 0,'-2'-14'594'0,"-2"-1"-96"16,-1 2-479-16,-1 1-1 16,2 7-8-1,1 0 2-15,-11-15 10 0,-1-6 8 0,4 5 15 16,7 6 6-16,4 0 3 16,0 5-6-16,4-7-16 15,3 0-6-15,4-4-12 16,1 0-1-16,2 0-2 15,-4-1 2-15,3 0 5 16,2 1 0-16,1 0 0 16,-1 0-5-16,6 1-8 15,7-2-3-15,0-1 0 16,10 0-2-16,1 3 0 16,1-3 2-16,3 0-2 15,0 1 3-15,0-2-1 16,0 1 2-16,0-2-2 15,2 5-1-15,-2 3 3 16,1 7-2-16,4 7 1 0,-3 0-1 16,7 5 0-16,3 3-2 15,4 7 2-15,1 0-2 16,-4 4 0-16,-2 1 0 16,-2 0 0-16,0 2 0 15,-10 3 2-15,-3 3-4 16,-6 2 2-16,0 7 4 0,-1 4-3 15,-3 3-1-15,-8 6 0 16,-2 2 0-16,-11 7 0 16,-2 2 0-16,-6 2 0 15,-10 1 0-15,-7-3 0 16,-3 2 0-16,-13-4 2 16,-2-2 2-16,-6-1-4 15,-3-4 2-15,-5-1-1 16,0-5 1-16,3-6-2 15,3-1 4-15,5-11-2 16,0-3-2-16,-2-3 2 16,-4-5-2-16,-8-2 3 15,5-3-3-15,0-3 0 16,-7-2 2-16,14-1-1 16,-4-3 1-16,-2-3-2 0,5-1 1 15,-4-3-1-15,-4-2 2 16,0-5 0-16,0-1-2 15,-8-9 1-15,3-2-1 16,1-3 1-16,-5-2 1 16,12 4-1-16,-2-2 0 15,11 0 4-15,7-1 4 16,7-4 0-16,3-1 2 16,6-6-2-16,0-1-3 0,4-3-1 15,5-2-1-15,4-4 0 16,2 4-3-16,6-8-1 15,1-1 0-15,5 5 0 16,2-3 0-16,5 11-1 16,2 2 0-16,6 5 1 15,2 2 0-15,6 0 1 16,1 4-1-16,3 1-1 16,6 3-1-16,4 3 2 15,1 0 0-15,1 8-1 16,-1 2 1-16,1 3 0 15,0 8 0-15,3 1 0 16,-4-3 0-16,7 4 1 16,8 1 1-16,6 3-2 15,4 4 0-15,-7 3 0 0,-7 0 0 16,-11 2 0-16,1 0 0 16,3 5 0-16,-3 3 0 15,-8 0 0-15,-3 3-2 16,-12-2 1-16,-2 3 0 15,-5 2-2-15,-2 4 2 16,-8 9 0-16,-8-1 1 0,-3 7 0 16,-5 2-7-16,-12 5 7 15,-19-2 0-15</inkml:trace>
  <inkml:trace contextRef="#ctx0" brushRef="#br4" timeOffset="275900.8845">27285 822 1182 0,'-1'-11'694'0,"1"6"-592"16,0 1 7-16,-3 0 18 16,-4 2-15-16,7 2-73 15,2 2-13-15,6 7-17 16,-1 7-4-16,-7 10-1 15,4 15 0-15,6 17-2 0,-3 5-1 16,-5 6 5-16,-3-2-3 16,0-3 0-16,-1-5 1 15,9-8-3-15,1-9-1 16,-7-16-18-16,8-4-15 16,3-18-34-16,-4-5-50 15,2-16 75-15</inkml:trace>
  <inkml:trace contextRef="#ctx0" brushRef="#br4" timeOffset="276262.911">27227 839 516 0,'-6'-17'653'16,"13"6"30"-16,-2-6-490 15,6 2-57-15,9-1-56 16,-6-1-21-16,12 8-33 15,2 2-5-15,1 6-3 16,5 4-1-16,4 4-5 16,-1 4-4-16,-1 2-5 15,-2 5 0-15,-5 2 0 16,0 1-2-16,-5 0 0 16,-1 0 0-16,-9-2-1 15,-3-1 3-15,-10 5 0 16,-4-4 0-16,-9-2 0 0,-7 0 0 15,-6-5-1-15,-2 0 0 16,-2-6-9-16,1 1-6 16,1-9-16-16,1-3-8 15,10 5-9-15,2-6-16 16,14 2-28-16,4-4 102 16,7-13-19-16</inkml:trace>
  <inkml:trace contextRef="#ctx0" brushRef="#br4" timeOffset="276998.3138">27943 709 1104 0,'5'10'756'0,"-1"-3"-624"16,-2 1-5-16,2-1-12 15,3-2-50-15,-2 3-43 16,4 2-13-16,0 7-4 15,-3 3 0-15,-6 6-2 16,-2 5 1-16,-7 2-3 16,1 4 2-16,2-2-3 15,-3-6 0-15,-2-10 0 16,-2-6-3-16,5-9 2 0,4-4 1 16,-1-10-3-16,5-7 3 15,-4-11 0-15,-4-10-1 16,15-1 1-16,1 3 0 15,5 2 0-15,1 6 0 16,-1 7 0-16,0-1 1 16,3 9 2-16,1 0-3 0,3 4 1 15,-3 1 0-15,1 8 1 16,-1 5-9-16,-3 8-16 16,-1 6-15-16,0 3-33 15,0 0-9-15,4 2-7 16,0-6 2-16,0-3 23 15,0 0 16-15,-1-10 29 16,0 0 7-16,-3-11 32 16,1-1 14-16,-5-8 26 15,-1-5 20-15,-3 2 9 16,-5-2-4-16,-4 4-7 16,-2 6-18-16,-6 6-24 15,0 4-8-15,-5 12-12 16,-2 6-5-16,0 11-8 15,1 1-2-15,10 4-2 0,4-2 2 16,14-1-3-16,4-5 0 16,12-9 0-16,4-6-2 15,7-11 0-15,-2-5 1 16,0-10 1-16,-1-2 0 16,-9-11 0-16,8 2 0 15,-11 5 0-15,-4 1 1 16,-7 3 0-16,-7 3 0 15,-3 2 1-15,-2-3-2 16,-3 7 1-16,-4-3-10 16,-7 2-26-16,9 8-13 0,5 1-52 15,-3 3 198-15,9 4-87 16</inkml:trace>
  <inkml:trace contextRef="#ctx0" brushRef="#br4" timeOffset="277810.4494">28798 797 905 0,'-3'-5'703'16,"-3"-4"-457"-16,1-1-93 15,-1 0 9-15,-2-1-66 16,-4 0-31-16,0 0-40 16,0 3-11-16,-2 5-10 0,-3 3 1 15,1 11-5-15,-1 5 1 16,2 10 0-16,4 11 1 16,3 4-1-16,4 9 0 15,10 4 0-15,2-7 1 16,9-11-2-16,3-10 0 15,4-18-3-15,5-6-2 16,2-21 1-16,3-4 2 0,4-18 2 16,-8-12-2-16,1-2 2 15,-7-8-1-15,-7 0 0 16,-3 3 2-16,-14-2-1 16,2 4 1-16,-10 7-1 15,5 11 3-15,3 17-1 16,-1 8 0-16,6 15 2 15,-2 2-1-15,-1 10 3 16,-2 6-1-16,5 15 1 16,-2 5-3-16,10 19-1 15,-1 2 0-15,1 4-1 16,3 2 0-16,-5-6 1 16,8 0-2-16,-2-13-2 15,2-5-8-15,5-14-26 16,-2-10-19-16,3-14-68 15,-3-6-6-15,-4-16 81 0</inkml:trace>
  <inkml:trace contextRef="#ctx0" brushRef="#br4" timeOffset="278477.4404">29237 856 962 0,'-5'-6'764'0,"-1"0"-518"0,0 1-91 15,3-1-23-15,-1 6-51 16,4 0-25-16,0 4-16 15,-2 2-9-15,2 1-15 16,0 8-5-16,2 6-10 16,2 4-1-16,5 12 1 15,4-1-1-15,4-8 0 16,2 0 2-16,2-16-4 16,3 1 1-16,3-12 0 15,-3-1-3-15,6-9 3 16,-5-8-2-16,-2-3 3 15,-7-7-1-15,-8-3 1 16,-4 0 0-16,-3 6 0 16,5 7 0-16,-8 9 0 15,-2 6 2-15,0 7 0 0,-5 6-1 16,9 11 0-16,0 5-1 16,-3 5 0-16,1 0-1 15,2-8-30-15,0-3-9 16,11-8-23-16,10-5-14 15,4-7-19-15,6-4-13 16,-1-11-29-16,2-2-162 16,-2-2-55-16,0-6 61 15,-4 2 114-15,-4-1 137 0,-3-4 95 16,-4 7 58-16,0-3 77 16,-2 4 68-16,-3 2 44 15,1 2-63-15,-5 5-89 16,-5-2-16-16,-1 6-29 15,-5-7-25-15,-3 3-19 16,-1 4-5-16,-1 2-11 16,-3 5-5-16,-4 8-13 15,0 3-6-15,-3 9-9 16,2 7-7-16,3 8 0 16,6 3-1-16,7 1-1 15,4-3-1-15,11-4-8 16,4-2-11-16,7-11-7 15,2-4-8-15,4-10-11 16,3-6 0-16,-1-6-16 0,5-3-15 16,-3-4-225-16,-4-3 208 15</inkml:trace>
  <inkml:trace contextRef="#ctx0" brushRef="#br4" timeOffset="278691.7389">29953 568 1141 0,'-3'12'748'15,"-12"2"-643"-15,6 9-14 16,1 4-9-16,7 10-48 16,2 2-14-16,6 14-13 15,8 9-1-15,8 10-6 16,1 1 0-16,4-4-26 15,1-8-24-15,-5-20 30 16</inkml:trace>
  <inkml:trace contextRef="#ctx0" brushRef="#br4" timeOffset="278911.4714">29879 734 1458 0,'9'13'652'15,"12"-1"-612"-15,4-3 24 16,6-5-6-16,8-4-10 0,2-3-21 16,5 0-19-16,-5-3 154 15,1 5-121-15</inkml:trace>
  <inkml:trace contextRef="#ctx0" brushRef="#br4" timeOffset="279093.8522">30356 1219 1816 0,'-13'26'586'0,"-5"-5"-525"16,-1-3-39-16,1-6-12 16,-2-2-28-16,3-6 10 0</inkml:trace>
  <inkml:trace contextRef="#ctx0" brushRef="#br4" timeOffset="280847.8943">31025 623 757 0,'-1'7'661'0,"-6"-3"-165"15,4 0-381-15,3-1-17 16,-2-1-22-16,11 6-47 0,-1 1-11 16,13 6 6-16,0 6 1 15,-3 7-3-15,3 6-9 16,-12 10-11-16,9 10 1 15,-11 8-2-15,-3 2 1 16,4-3-9-16,-8-12-18 16,11-17-142-16,5-13 114 15</inkml:trace>
  <inkml:trace contextRef="#ctx0" brushRef="#br4" timeOffset="281076.7047">31304 695 1362 0,'-2'7'710'0,"-1"0"-608"16,1 3-13-16,-2-3-40 16,-2 4-32-16,-4 2-11 15,-8 3-3-15,-8 11-1 16,-4 3-4-16,-8 9-31 15,1 8-36-15,-5-5 121 0,0-3-63 16</inkml:trace>
  <inkml:trace contextRef="#ctx0" brushRef="#br4" timeOffset="281300.7424">30860 784 1297 0,'8'0'708'16,"6"0"-630"-16,11-4-25 15,11-3-4-15,8 5-36 16,8 4-8-16,2 6-3 16,-3 3 1-16,-2 7 1 15,-13-4-4-15,-4 6-65 16,-6 2-219-16,-5 4 156 15</inkml:trace>
  <inkml:trace contextRef="#ctx0" brushRef="#br4" timeOffset="281582.032">31595 1173 1471 0,'3'5'665'15,"4"1"-596"-15,-3-1-35 16,-3 7-1-16,4 5-18 15,-8 5-6-15,-8 5-13 16,3 7 4-16</inkml:trace>
  <inkml:trace contextRef="#ctx0" brushRef="#br4" timeOffset="282108.0105">32318 587 826 0,'2'0'688'0,"-2"9"-222"15,0 2-399-15,8 6-20 16,-7 2-3-16,7 12-26 0,-2 4-9 15,2 15-4-15,1 1 1 16,3 5-4-16,-4-1 1 16,1-3-21-16,-1 1-18 15,-2-12 21-15</inkml:trace>
  <inkml:trace contextRef="#ctx0" brushRef="#br4" timeOffset="282344.3595">32487 764 1374 0,'-8'4'667'0,"-2"3"-612"16,-5-2-24-16,-2 4-13 15,-2-1 0-15,-5 8-22 16,-1 1-23-16,-5 5-67 16,-2 1-240-16,-6 0 188 15</inkml:trace>
  <inkml:trace contextRef="#ctx0" brushRef="#br4" timeOffset="282568.5551">32154 717 1275 0,'15'12'686'16,"-2"-2"-647"-16,10 2-9 0,12 1 0 15,-6-1-20-15,6 0-2 16,2-2-5-16,-10-2-4 15,0-1-32-15,1-2 24 16</inkml:trace>
  <inkml:trace contextRef="#ctx0" brushRef="#br4" timeOffset="282985.444">32533 342 1455 0,'-4'-2'679'0,"4"2"-614"15,1 1-3-15,8 5-27 16,6 11-24-16,7 12-3 16,1 6-3-16,3 20 1 15,-1 4 1-15,-1 10-2 16,1 6 3-16,-5 8-7 15,-17 2 3-15,-8 4-3 16,-8 1 0-16,-20-6 1 16,6-2 1-16,-18-3-3 15,-3-6-16-15,-6-8 13 16</inkml:trace>
  <inkml:trace contextRef="#ctx0" brushRef="#br4" timeOffset="284871.5456">32368 682 276 0,'5'-9'104'0,"-1"-2"-80"16,5 5-8-16,-2-2-12 16,2 3-2-16,-1-3 0 15,2-1 1-15,3-2 54 16,-1 1 87-16,2-1 93 15,0 1 38-15,3-1-57 16,-2 4-44-16,3-1-71 16,-1 1-13-16,-5 5 6 15,-3-2-23-15,-3 4-30 16,0 4-6-16,-2 2-23 16,0 2-3-16,-1 5-4 0,-5 0-1 15,-3 4-2-15,-1 1 1 16,-10 3 0-16,1 3 1 15,-2-2-1-15,1 6 1 16,2-1-1-16,1 0-1 16,3 3 0-16,-2 0-3 15,0-1-1-15,-2 3-141 16,6-2 103-16</inkml:trace>
  <inkml:trace contextRef="#ctx0" brushRef="#br5" timeOffset="295030.5665">7582 13409 1813 0,'9'-18'576'0,"8"2"-550"16,2 2-37-16,-2 7-22 15,-4 7-5-15,-8 7-7 0,3 9 13 16,5 5 24-16,-7 2 8 16,6 6 4-16,-3-2 0 15,-10 10-1-15,11 6-1 16,-4 12 0-16,-1 9-2 16,4 8 2-16,-1 5-2 15,1 1 2-15,4-1 1 16,-4 0-1-16,-2-5-2 0,2 0 7 15,-3-3 2-15,3-2 0 16,-1-2 2-16,0-8-7 16,0-4-1-16,-4-10 0 15,0-5 0-15,-3-9-3 16,0-6 0-16,-1-11 1 16,-1-1-7-16,-4-10-82 15,2 2 63-15</inkml:trace>
  <inkml:trace contextRef="#ctx0" brushRef="#br5" timeOffset="296034.9405">8115 14949 1679 0,'-18'-17'648'0,"-2"-3"-557"16,3 4-73-16,-8-1-8 15,5 12-15-15,-4 6-2 0,-2 15 4 16,-1 9 0-16,0 11 4 15,3 6 3-15,7 11-3 16,3 0 2-16,11 5 0 16,4 4-3-16,9 0 1 15,9 2 0-15,7-7-1 16,5-6 1-16,11-12-1 16,6-10-6-16,10-11-29 15,1-3 571-15,6-11-429 16</inkml:trace>
  <inkml:trace contextRef="#ctx0" brushRef="#br5" timeOffset="313594.7118">8945 15006 2154 0,'2'-3'556'16,"12"3"-528"-16,9 8-110 16,6 4-3-16,2 10 31 15,1 10 13-15,-2 19 27 16,0 7 6-16,-2 17 10 15,-3 1 1-15,1-7-8 16,-5-6-25-16,-9-23 128 16,2-10-82-16</inkml:trace>
  <inkml:trace contextRef="#ctx0" brushRef="#br5" timeOffset="313809.4405">9235 14941 2190 0,'-18'4'604'16,"-7"3"-515"-16,8 7-108 15,-4 8-67-15,-3 5-8 16,-2 5 6-16,-4 3 18 16,-1 5 58-16,1 1 12 15,0-1-15-15,2-2-17 16,4-9-46-16,0-3-43 15,-2-9 71-15</inkml:trace>
  <inkml:trace contextRef="#ctx0" brushRef="#br5" timeOffset="314014.5543">8694 15133 1841 0,'-8'-4'628'15,"-5"1"-487"-15,8 1-84 16,-2 2-21-16,9 1-30 15,2 2-7-15,16 7-1 16,0-2-1-16,17 6 3 16,19 3 1-16,4-5-1 15,8 2 1-15,-1-5 3 16,-3-1-23-16,2 5-65 16,5 0 540-16,-6 2-378 15</inkml:trace>
  <inkml:trace contextRef="#ctx0" brushRef="#br5" timeOffset="314194.6179">9801 15406 2274 0,'-16'5'631'16,"7"4"-479"-16,-6 16-286 15,-8 12-77-15,-19 33 119 16</inkml:trace>
  <inkml:trace contextRef="#ctx0" brushRef="#br5" timeOffset="315403.3715">10429 15041 1614 0,'7'-6'671'15,"-2"-5"-515"-15,12 1-181 16,-3 2-9-16,-7 13-8 15,-3 14 1-15,-6 16 21 16,-12 7 18-16,11 14 35 0,0 4-8 16,5 1-7-16,18 2-4 15,-3-13-10-15,4-9-1 16,0-16-10-16,-3-9-8 16,0-12-38-16,-5-9-23 15,-8-12 43-15</inkml:trace>
  <inkml:trace contextRef="#ctx0" brushRef="#br5" timeOffset="315624.3949">10089 15232 1980 0,'-14'4'608'0,"10"-4"-502"15,8-1-85-15,16-7-21 16,11-3-4-16,25-2 3 15,13-1 2-15,10 3 5 16,-2 1-2-16,-9 5 1 16,-7 2 6-16,-10 3-57 15,0 4-29-15,-12 7 204 16,-2 4-130-16</inkml:trace>
  <inkml:trace contextRef="#ctx0" brushRef="#br5" timeOffset="315807.9458">10906 15143 2003 0,'8'0'624'15,"-9"0"-488"-15,1 5-88 16,5 6-51-16,-5 3-9 16,0 15-25-16,0 2-12 0,0 10-23 15,4-1-14-15,-4-3-25 16,1-3 134-16,-4-22-29 15</inkml:trace>
  <inkml:trace contextRef="#ctx0" brushRef="#br5" timeOffset="315955.0525">10928 14719 2132 0,'0'3'613'0,"-1"3"-497"15,11 4-128-15,7 10-119 16,3 3 595-16,10 10-385 16</inkml:trace>
  <inkml:trace contextRef="#ctx0" brushRef="#br5" timeOffset="316535.7469">11289 15022 2130 0,'-1'1'613'0,"1"6"-512"16,4 6-123-16,-3 9-58 15,-1 12 1-15,-4 12 17 16,-3 2 19-16,2 3 43 15,-1-5 3-15,-1-14 1 16,3-3-2-16,2-15 0 16,0-7-4-16,6-14-12 15,1-12-5-15,6-23-4 16,5-9-2-16,3-9 12 16,2 1 5-16,4 15 8 15,-3 8 2-15,-1 17 2 16,-1 10-4-16,-7 9 3 15,4 5 0-15,-7 14 6 16,11 5 0-16,-3 9 3 0,-5 1-3 16,2-2-4-16,-9-3-1 15,-1-9-3-15,-2-7-1 16,6-9-12-16,-4-6 1 16,8-7-3-16,1-5 1 15,-3-8 9-15,1-3 3 16,-1 0 1-16,2 4 1 0,-3 7 0 15,-2 4 2-15,0 9-2 16,0 4 0-16,1 14 3 16,2 4 0-16,-1 13 2 15,-1 5 0-15,-1 3-3 16,1 3 0-16,-1-7-3 16,-1-4-13-16,3-13-37 15,0-10-22-15,7-14 39 16</inkml:trace>
  <inkml:trace contextRef="#ctx0" brushRef="#br5" timeOffset="316893.2159">11962 15152 1894 0,'4'11'615'0,"1"-6"-468"0,-2 2-150 16,16 2-67-16,1-3-4 15,8-1 11-15,5 1 19 16,-8-6 40-16,0-2 7 16,0-5 3-16,-6-5 2 15,1-8 0-15,-5-3-2 16,-11-6-2-16,-2-1 0 0,-11 0 0 16,-6 1 1-16,-12 3 2 15,-3 6-4-15,-7 13 5 16,-1 5 1-16,9 15 5 15,7 11 0-15,7 6-1 16,3 5-5-16,9 10-3 16,1-1 0-16,12 7 1 15,14 1-4-15,11-1 1 16,7-5-1-16,11-8-36 16,-3-7-5-16,-2-19 20 15</inkml:trace>
  <inkml:trace contextRef="#ctx0" brushRef="#br5" timeOffset="317014.8575">12722 15340 2294 0,'-10'34'656'16,"-9"15"-458"-16,-25 32-205 0</inkml:trace>
  <inkml:trace contextRef="#ctx0" brushRef="#br5" timeOffset="317804.0548">13100 14840 2012 0,'-11'-1'590'16,"13"10"-526"-16,9 13-68 16,12 16-14-16,7 12 1 15,6 19 9-15,1 4 3 0,-11 8 3 16,4 1 4-16,-6-8-4 16,-2-9-8-16,-1-15-27 15,-3-11-20-15,-5-17-42 16,-1-16 239-16,-7-20-118 15</inkml:trace>
  <inkml:trace contextRef="#ctx0" brushRef="#br5" timeOffset="317979.3942">13390 14960 1898 0,'-14'11'585'0,"-9"8"-521"16,0 11-45-16,-13 7-19 15,-7 3-1-15,-5 8-12 16,4-3-5-16,8 1-24 0,4-3-12 16,7-8 199-16,-3-6-123 15</inkml:trace>
  <inkml:trace contextRef="#ctx0" brushRef="#br5" timeOffset="318173.9793">12925 15131 2041 0,'13'6'603'16,"13"2"-507"-16,7-2-79 0,15-3-12 15,8 1-5-15,11-3 0 16,5 4 3-16,-6 7-16 16,-4 0-9-16,-14 6-46 15,-4-1-25-15,-3-1-469 16,-3-6 358-16</inkml:trace>
  <inkml:trace contextRef="#ctx0" brushRef="#br5" timeOffset="318445.6378">13632 14502 2147 0,'0'0'654'0,"11"4"-432"15,19 6-221-15,6 4-16 16,17 18-14-16,-2 14 2 16,-4 27-2-16,-8 13 14 15,-9 26 11-15,-6 5 4 16,-11 13 5-16,-10-3 3 16,-10-3-1-16,-6-10 0 15,-8-21-4-15,-2-6-1 0,-2-22 1 16,1-3-2-16,3-20-57 15,2-10-51-15,4-21 62 16</inkml:trace>
  <inkml:trace contextRef="#ctx0" brushRef="#br6" timeOffset="326653.635">29028 8904 1530 0,'-5'5'671'0,"-7"2"-578"16,11 9-39-16,-11 7-33 16,2 3-8-16,-10 11-8 15,-10-2-3-15,-2 10 5 16,-9 4 3-16,7 6 0 15,0 4 3-15,7 2-4 16,7 2-2-16,6 1-1 0,8 3-1 16,10-7 2-1,8-4-2-15,13-10-2 0,8-10-3 16,14-6 0-16,-3-5-3 16,4-8-33-16,-4-6 394 15,-5-13-278-15</inkml:trace>
  <inkml:trace contextRef="#ctx0" brushRef="#br6" timeOffset="341813.3562">29211 9156 1657 0,'0'12'650'0,"4"4"-581"15,4 6-11-15,3 9-21 16,2 2-13-16,-2 1-6 16,1-3-1-16,1 5 3 15,-1-1-5-15,0 5-10 16,-1 2 0-16,3 1-4 16,-3-2-1-16,5-2-2 15,4-5-3-15,-5-6-7 16,6-5-14-16,-3-10-38 15,-5-1-19-15,3-12 46 16</inkml:trace>
  <inkml:trace contextRef="#ctx0" brushRef="#br6" timeOffset="342040.7531">29620 9209 1297 0,'-9'-15'724'16,"0"15"-591"-16,-1 2-35 15,-5 12-42-15,-1 11-28 16,-11 9-7-16,2 6-3 16,-6 10 2-16,-8-6-9 0,2 10-7 15,-3 2 0-15,-1-4-3 16,8 5-3-16,5-9-24 16,0-8-12-16,9-12-44 15,2-9-4-15,6-19 54 16</inkml:trace>
  <inkml:trace contextRef="#ctx0" brushRef="#br6" timeOffset="342258.788">29115 9513 1536 0,'0'-1'689'0,"10"1"-567"16,4 0-47-16,14-3-21 0,7 5-14 15,6-9-12-15,3 0-7 16,1 0-11-16,4 4-6 16,1 8-3-16,-10-1-1 15,11 5-15-15,-5-2-24 16,4-3 479-16,10 8-355 16</inkml:trace>
  <inkml:trace contextRef="#ctx0" brushRef="#br6" timeOffset="342424.3553">30131 9507 1828 0,'-1'27'597'0,"-7"8"-539"16,-2 6-12-16,-15-5-23 15,-1 2-32-15,-10-2-47 16,-12-2 41-16</inkml:trace>
  <inkml:trace contextRef="#ctx0" brushRef="#br6" timeOffset="343434.8695">30713 9132 1331 0,'-8'-3'727'15,"5"2"-600"-15,-2-1-35 16,8 4-22-16,2 3-34 16,1 1-4-16,14 13-4 15,-2 2 5-15,4 15-15 16,3 9-7-16,4 15-7 16,0 2-2-16,-2 5-1 0,1-2-1 15,-1-7 0-15,-2-6-11 16,1-14-25-1,-4-8-20-15,-2-10 31 0</inkml:trace>
  <inkml:trace contextRef="#ctx0" brushRef="#br6" timeOffset="343660.0255">31197 9147 1797 0,'-17'25'607'0,"4"-1"-511"16,-10 3-84-16,3 7-11 15,-7-3-9-15,-18 6-14 16,2 1-8-16,-5 4-9 16,1 2-4-16,1 2-11 15,4-2-40-15,8-8 59 16</inkml:trace>
  <inkml:trace contextRef="#ctx0" brushRef="#br6" timeOffset="343878.0075">30604 9338 1126 0,'-6'1'810'15,"-1"3"-447"-15,1 1-271 16,13 9-34-16,4-1-2 15,16 4-22-15,9 2-4 16,0-4-11-16,11 5-5 0,-2-3-9 16,0 0-5-16,0-3-6 15,4 1-24-15,5 2-33 16,9 3 38-16</inkml:trace>
  <inkml:trace contextRef="#ctx0" brushRef="#br6" timeOffset="344169.9815">31507 9718 2040 0,'-1'25'607'16,"-7"-3"-506"-16,0 4-68 15,-6 3-63-15,-7 0-46 0,-12-4 46 16</inkml:trace>
  <inkml:trace contextRef="#ctx0" brushRef="#br6" timeOffset="345054.6778">32036 9207 1692 0,'-9'-7'635'0,"-4"3"-588"0,-1 4-6 15,-6 6-16-15,-4 9-19 16,-3 9-2-16,-4 5-1 16,-2 8-1-16,-1 1 2 15,7 2-3-15,3 6 2 16,12 2-3-16,8 1-4 16,4-8-6-16,6-5-3 0,11-9-4 15,0-7-1-15,11-9-17 16,4-8-13-16,0-13 27 15</inkml:trace>
  <inkml:trace contextRef="#ctx0" brushRef="#br6" timeOffset="345427.5284">32222 9254 1623 0,'-7'8'636'0,"-1"7"-577"16,3-1-43-16,-4 12-11 16,0 7-2-16,-4 5-3 15,-2 2 1-15,8 2 0 16,-1-3 1-16,5-6-2 0,6-6 0 16,5-7 0-16,10-6 0 15,5-6 1-15,-6-3 3 16,6-6 5-16,-6-5 7 15,-14-13 13-15,12-2 0 16,-7-11 0-16,-4 2-7 16,5 0-13-16,-3 1-2 15,-8 7-4-15,-5-1 1 0,3 5-4 16,-14 0-1-16,5 5-2 16,-4 2-1-16,-13 9-15 15,13 3-9-15,-2 8-40 16,8 4-18-16,4 4 45 15</inkml:trace>
  <inkml:trace contextRef="#ctx0" brushRef="#br6" timeOffset="345814.9553">32369 9358 1744 0,'3'2'600'0,"1"5"-580"0,2 3-13 16,2 9-4-16,-1 11-3 15,-3 6-1-15,1 3 1 16,-1 6 0-16,0-13-3 16,4-1-9-16,1-9-2 15,0-12-3-15,1-2 3 16,2-9 0-16,0-7 0 0,2-9-6 15,1-4 0-15,-2-9 3 16,0 4 8-16,-4-2 11 16,-4 2 4-16,-5 9 3 15,0-2 2-15,-1 12-13 16,-1 6 2-16,0 11 2 16,-2 7-2-16,1 12 11 15,1 8-4-15,2 2-4 16,1 3-3-16,3-6-30 15,2-8-90-15,0-10 80 16</inkml:trace>
  <inkml:trace contextRef="#ctx0" brushRef="#br6" timeOffset="346218.7639">32701 9362 1713 0,'9'10'633'0,"-1"4"-559"16,8 10-54-16,-7 5-5 15,-10 2-12-15,3 0-3 16,-4-1-3-16,-7-2-3 0,6-9-9 16,-4-3 0-16,2-9 1 15,-3-3 4-15,10-8 8 16,-2 1 4-16,5-10-2 15,12-8-3-15,-9-9 0 16,9-7 2-16,-3 2 1 16,-3 1 0-16,-1 12 1 15,-6 5-1-15,-3 12 0 16,3 6-4-16,1 12-3 16,3 4 2-16,1 14 3 15,0 7 4-15,-5 2 4 16,-1 0-1-16,2-10 0 15,0-6-5-15,2-7-13 16,2-4-11-16,-9-8-32 16,0-4-37-16,8-9 60 15</inkml:trace>
  <inkml:trace contextRef="#ctx0" brushRef="#br6" timeOffset="346442.9975">32976 9038 1657 0,'1'17'642'0,"1"9"-589"15,2 8-18-15,2 13-9 16,-1 11-17-16,-1 6-7 16,-2 0-1-16,2-1 1 15,-1-9-5-15,3-7-20 16,1-7-11-16,-2-11-30 15,-1-1-43-15,-3-12 70 16</inkml:trace>
  <inkml:trace contextRef="#ctx0" brushRef="#br6" timeOffset="346654.8609">32854 9334 1807 0,'13'-1'624'16,"9"0"-519"-16,6-2-25 16,3-1-30-16,2 0-26 15,-2-1-21-15,-1 1-2 16,-6 0-31-16,-5-3-19 16,-7 0-49-16,-1-5-290 15,-11-3 260-15</inkml:trace>
  <inkml:trace contextRef="#ctx0" brushRef="#br6" timeOffset="346978.1486">33094 9205 1807 0,'4'18'577'0,"7"11"-559"15,3 7-10-15,3 6-5 16,-2 1-1-16,-2 0-2 15,-9-1 0-15,-3-9 0 16,0-2-1-16,-3-9-4 16,-1-5 0-16,-1-7 2 15,3-8 2-15,-2-6 3 16,0-4 2-16,3-7 8 16,0-3-1-16,2-13 0 0,7-3-1 15,-1 6-7-15,2 2-1 16,1 13 2-16,-1 3 1 15,-1 0 2-15,-1 3-1 16,-1 0-6-16,-5-1-8 16,-2 4-34-16,-2-3 636 15,-14-6-473-15</inkml:trace>
  <inkml:trace contextRef="#ctx0" brushRef="#br6" timeOffset="347215.1192">33307 9230 1892 0,'6'2'582'0,"-6"1"-533"16,0 2-25-16,-16 16-26 16,2 2-11-16,-10 23-6 15,-3 10 1-15,10 14 3 16,-7 5 3-16,6 3 2 15,-2 1 2-15,-2 0-9 16,4-2-11-16,-1-7 131 16,-1 0-88-16</inkml:trace>
  <inkml:trace contextRef="#ctx0" brushRef="#br6" timeOffset="347908.7041">33336 8912 1057 0,'2'-8'857'16,"-9"0"-447"-16,7 7-339 15,0 1-26-15,5 12-26 16,6 6-13-16,2 17 0 15,10 6-5-15,6 11 0 16,-6 7 0-16,5 1 2 16,-5 3-3-16,-11-2 1 15,4-2 1-15,-12-1-2 0,-4-6-3 16,-13 3-19 0,-7-2-11-16,-5-7-32 0,-10-2 389 15,-11-15-251-15</inkml:trace>
  <inkml:trace contextRef="#ctx0" brushRef="#br6" timeOffset="348606.6209">33113 9196 614 0,'-4'-13'459'16,"4"-2"-291"-16,-1 2-66 15,-3-1 23-15,2 1 21 16,-2 1 34-16,2-2-42 16,0 4-29-16,0 3-3 15,2 0-14-15,-1 3-10 16,1 0-25-16,0 4-8 15,0 0-9-15,0 0-7 0,-2 7-17 16,1-3-5-16,0 6-7 16,-3 7-4-16,1 3 1 15,-2 3 2-15,1 7-3 16,-1 3 1-16,0 6 1 16,-1 6-2-16,1-1 0 15,-1 3 1-15,2-8-1 16,0-5 0-16,2-9 1 15,1-5 0-15,0-7 1 16,-1-3 0-16,2-3-2 16,0-6 3-16,-1-1-2 15,1-5-1-15,0-6 1 16,-1 2 9-16,1-14 6 16,0-4 4-16,1-8 8 15,4-4-6-15,6-3-2 0,3 3-2 16,4 1-8-16,3 3-4 15,0 7-1-15,-2 5-5 16,7 5-6-16,-4 2-19 16,-9 7-53-16,-3 0 8 15,-20 7 31-15</inkml:trace>
  <inkml:trace contextRef="#ctx0" brushRef="#br6" timeOffset="349841.8773">31741 8195 1405 0,'27'-13'700'15,"11"-7"-589"-15,9-5-26 16,3-5-24-16,10-4-9 15,7-1-2-15,6-3 0 16,3-5 6-16,-1-4-8 16,-4-3-7-16,-8-2-13 15,-1 0-6-15,-9 5-9 16,-2 5-5-16,-8 4-5 16,-3 5-2-16,-8 3-1 15,-10 2-1-15,5 4-2 16,-11 3 0-16,-3 3-20 15,9 1-16-15,-15 5-27 16,-6 2-13-16,4 3-28 0,-15 5-16 16,-14-2 72-16</inkml:trace>
  <inkml:trace contextRef="#ctx0" brushRef="#br6" timeOffset="350141.203">32597 7361 994 0,'-2'0'853'16,"4"0"-441"-16,0 3-344 16,4 2-35-16,4 2-8 15,2-2 3-15,6 0 6 16,6 0 2-16,3 0-12 16,-2 3-10-16,7-1-8 15,-4-1-2-15,-12-2 6 16,3 0 1-16,-11 0 2 15,-7 3-2-15,8 2-11 16,-3 4 2-16,-2 6-2 16,2 10 0-16,-2 6-2 15,-4 6 1-15,-3 10 0 16,0-1 2-16,-8 6-42 16,5 3 8-16,12-5 15 0</inkml:trace>
  <inkml:trace contextRef="#ctx0" brushRef="#br0" timeOffset="354658.0774">32449 5959 648 0,'-4'-2'702'0,"0"-1"-23"16,2 2-514-16,0-1-47 15,-2 2-42-15,0-1-42 16,-1 2-13-16,-3 5-14 15,2 3-4-15,-3 9-3 16,0 7 0-16,3 11 0 16,1 4 0-16,8 12 0 15,3 0 0-15,7 11 0 16,4 4-2-16,0-9-8 16,0 0-7-16,2-14-27 0,-4-6-14 15,-2-13 33-15</inkml:trace>
  <inkml:trace contextRef="#ctx0" brushRef="#br0" timeOffset="354978.0359">32746 6042 787 0,'-7'0'541'16,"4"1"-364"-16,0 7-171 15,4 0 0-15,7-3 35 16,-3-1 18-16,-5 0 56 16,5-2 9-16,-5 7-22 15,8 0-4-15,12 8-15 16,-7 6-8-16,-3 11-26 15,-7 4-15-15,3-2-21 16,1-2-5-16,2-5-13 16,1-4-21-16,-2-7-169 0,0-5 137 15</inkml:trace>
  <inkml:trace contextRef="#ctx0" brushRef="#br0" timeOffset="355145.7686">32912 6073 807 0,'-20'5'763'0,"-2"6"-201"0,1 7-513 16,0 4-20-16,0 3-16 15,-6 6-8-15,-3-2-1 16,-1 1-6-16,1-4 93 16,8-9-72-16</inkml:trace>
  <inkml:trace contextRef="#ctx0" brushRef="#br0" timeOffset="355324.8862">32567 6162 996 0,'6'-7'814'16,"5"2"-483"-16,8-2-244 16,6-2-30-16,16 0-26 15,12 1-13-15,7-1-6 0,0 5-6 16,-1 4-24-16,-11 3-20 15,-4 6-326-15,-7 1 242 16</inkml:trace>
  <inkml:trace contextRef="#ctx0" brushRef="#br0" timeOffset="355486.5887">33136 6275 1555 0,'-18'21'628'0,"-3"3"-610"16,-4-1-18-16,0 10-382 15,-2 0 230-15</inkml:trace>
  <inkml:trace contextRef="#ctx0" brushRef="#br0" timeOffset="355936.4451">33390 5992 1524 0,'-9'-1'712'16,"10"-1"-553"-16,8 2-105 15,2 3-21-15,8 7-24 16,-3 6-6-16,3 10-3 16,-2 7-2-16,2-1-5 15,-2 4-15-15,-4-6-36 16,0-5-18-16,-7-7-388 15,2-4 259-15</inkml:trace>
  <inkml:trace contextRef="#ctx0" brushRef="#br0" timeOffset="356103.0802">33562 6032 1505 0,'-12'2'673'16,"-1"8"-588"-16,-1 5-28 0,0 8-37 15,-7-2-12-15,-9 0-4 16,0 0-20-16,2-7-44 16,1 1-285-16,12-9 224 15</inkml:trace>
  <inkml:trace contextRef="#ctx0" brushRef="#br0" timeOffset="356246.0504">33396 6087 1178 0,'2'-15'743'0,"8"0"-608"16,3 5-13-16,-5 3-57 16,18 5-23-16,-1 0-31 15,2-2-4-15,5 3-65 16,2 1 45-16</inkml:trace>
  <inkml:trace contextRef="#ctx0" brushRef="#br0" timeOffset="356862.4575">32641 6684 1642 0,'-1'3'673'15,"1"-2"-543"-15,6 8-93 16,7 3-19-16,14 8-4 15,9 5-8-15,-1 1-5 16,-3 4-1-16,-9-4-3 16,-6 1-14-16,-5-2-38 15,6-8-18-15,-3-6 38 16</inkml:trace>
  <inkml:trace contextRef="#ctx0" brushRef="#br0" timeOffset="357058.384">32947 6635 1269 0,'-16'-4'741'0,"-2"4"-570"15,-3 9-85-15,-1 3-31 16,-3 13-30-16,4 2-15 16,-12 8-3-16,-3 6-1 0,0-6 2 15,1 0-15-15,14-7-31 16,10-7-263-16,1-3 205 15</inkml:trace>
  <inkml:trace contextRef="#ctx0" brushRef="#br0" timeOffset="357386.4426">32491 6816 1803 0,'-4'0'589'15,"5"0"-559"-15,6 3-7 16,7-3-15-16,6 3-7 16,11-5 4-16,4-6-4 15,19-6 1-15,5 1-9 0,3 3-33 16,6-1-4-16,-2 10 22 16</inkml:trace>
  <inkml:trace contextRef="#ctx0" brushRef="#br0" timeOffset="358213.5574">33219 6582 1735 0,'1'-6'636'0,"8"2"-506"16,9-1-109-16,2 6-8 15,9 3-4-15,-3 6-8 16,-4 6-1-16,-5 9 0 16,0 0-4-16,0 11 1 15,-10 5-1-15,-2 9 0 16,-10 7 3-16,-14 7 1 15,5-1-7-15,-11-7-32 16,-10-4-16-16,15-10 203 16,-10-5-128-16</inkml:trace>
  <inkml:trace contextRef="#ctx0" brushRef="#br0" timeOffset="358592.3914">33796 6274 1536 0,'5'0'709'0,"-11"4"-501"15,-7 1-187-15,-3 15-12 0,-17 3 4 16,11 13-42-16,1 2 26 16,3 3-6-16</inkml:trace>
  <inkml:trace contextRef="#ctx0" brushRef="#br0" timeOffset="456533.8411">13258 15853 1356 0,'-1'4'745'0,"1"-3"-536"16,-4-5-141-16,2 3-67 16,2 1-10-16,-1 2-13 15,4 6-1-15,-2 4 8 16,0 1 2-16,-1 4 12 16,-2 1-12-16,-1 7-72 15,2 4 59-15</inkml:trace>
  <inkml:trace contextRef="#ctx0" brushRef="#br0" timeOffset="595959.7895">27041 11704 753 0,'24'-2'603'0,"0"0"-370"0,4 0-74 16,3 0-110-16,-2-5-36 15,8 0-4-15,-1-3-3 16,9-2-3-16,7 4 4 16,5 1 7-16,2 1 0 15,-1-2 1-15,-2 0 5 16,4 4-11-16,4-1-4 0,6 4-1 16,4 0-2-16,-5-6 0 15,-1 4 1-15,-3-2-1 16,-2 3 9-16,1-2 11 15,-1-2 7-15,8 2 7 16,-4-5-3-16,5 1-4 16,1 3-4-16,-8 0-5 15,5 4-1-15,-5 2-9 16,0 2-2-16,10 3-5 16,-1 2-3-16,-3 0 4 15,1 1-4-15,-10-2 2 16,1-5-2-16,1-1 0 15,3-1 2-15,6 0-1 16,4 3-1-16,8 2 2 16,-1 1-2-16,-3 0 0 0,4 3 0 15,-1-2 0-15,9-2 0 16,1-1 2-16,-5-2 0 16,-1 1-2-16,-6 1 2 15,2-1-2-15,10-3 0 16,8 0 0-16,-2-6 0 15,9 2 0-15,-2-3 0 0,-1-1 0 16,1 4 0 0,-9-1 0-16,-8 5 0 0,-1 4 0 15,1 2 0-15,18 8 5 16,6 2 1-16,-2-1-1 16,3-5 0-16,-15-5 1 15,-6-2-1-15,-13-1 4 16,-12 0-1-16,-17-2-5 15,-11 4 3-15,-12-4-8 16,-11 4-13-16,-10 3 10 16</inkml:trace>
  <inkml:trace contextRef="#ctx0" brushRef="#br0" timeOffset="596614.1986">27918 12914 935 0,'-9'-4'769'0,"1"-6"-354"0,6 1-393 15,8 0-31-15,0-2 4 16,19 1 14-16,1-1 13 15,20 2 18-15,8 2 1 16,20 5-12-16,12 2-9 16,24-1-11-16,10 2-7 15,12 3 0-15,14 1 2 0,0-1-4 16,-4-1 2-16,-5-6 1 16,-14-1 3-16,4 0 9 15,-2-1 2-15,-7-3 6 16,-6 0-5-16,-18 2-6 15,-9 3-6-15,-9 3-4 16,-13 4-2-16,-22 2-24 16,-8 4-12-16,-20 12-79 15,-5 4-421-15,-16 13 315 16</inkml:trace>
  <inkml:trace contextRef="#ctx0" brushRef="#br0" timeOffset="598887.3207">30915 12150 1567 0,'0'0'625'15,"1"-3"-621"-15,1 2-24 16,-1-3-136-16,-1-1-306 0,-4-6 263 16</inkml:trace>
  <inkml:trace contextRef="#ctx0" brushRef="#br0" timeOffset="599064.7939">30666 12341 1707 0,'3'7'606'16,"3"0"-592"-16,7-1-34 15,1-2 1-15,4 0 8 16</inkml:trace>
  <inkml:trace contextRef="#ctx0" brushRef="#br0" timeOffset="600070.0175">30767 12108 1119 0,'-7'-3'737'0,"-3"-1"-622"0,4 4-26 16,-3-2-8-16,1 1-3 15,4 1 6-15,0-2-18 16,3 2-7-16,-1 0-2 15,1 0-15-15,1 4-8 16,0-3-16-16,0-1-8 16,-1 0-6-16,-2-1-1 15,5 1-3-15,0 1 1 16,1 2 0-16,-1 0-1 0,0 2 0 16,0 5-1-16,1 0 1 15,1 0 0-15,-3-6 1 16,2 1 0-16,-2-2 1 15,-2-3-2-15,1 0 1 16,-2-2-1-16,0 0 5 16,2 2 0-16,0-1 3 15,0-2-1-15,0 2-1 16,-1-5-2-16,-1 2 0 16,0 2-2-16,2 1-1 15,0 1 0-15,0 0-19 16,2 1-17-16,5 0-53 15,2 2 283-15,5 2-162 16</inkml:trace>
  <inkml:trace contextRef="#ctx0" brushRef="#br0" timeOffset="600543.9497">30779 12373 659 0,'-1'-9'622'0,"-2"4"-215"15,-1 0-139-15,0 1-152 16,-1 1-23-16,0 2-40 16,2 2-12-16,-1 4-23 15,3 2-3-15,-1-1-8 16,2 2-1-16,1-1-3 0,1-1 2 15,1-3-1-15,1 2 0 16,-1-2 0-16,-3-2 0 16,2 0 1-16,-2-1 1 15,4 0 1-15,-1 0-5 16,-1-2 2-16,-2-1 1 16,0 1-5-16,-1-2-10 0,0 4-31 15,-1-3-25-15,2 0 37 16</inkml:trace>
  <inkml:trace contextRef="#ctx0" brushRef="#br0" timeOffset="604951.3241">31400 12105 901 0,'0'-13'884'0,"-1"8"-293"15,-1-3-503-15,-3-2-52 16,-2 5-10-16,-4-3-25 0,-4 5-6 15,-7 4 1-15,-3 3 0 16,-5 9 2-16,-1-1 4 16,7 8 1-16,1-3 0 15,10 0-1-15,9 1 1 16,-3-6-1-16,11 2-2 16,3-1-1-16,2-2-2 15,11 0 2-15,0 0 0 0,9-2 1 16,-1 3 0-16,0-4 0 15,-3-4 0-15,-3-4 0 16,-2 3 0-16,-6-1 2 16,-1 2 0-16,-3 6 0 15,0-2-2-15,-5 4 0 16,-2 1 0-16,-3-3 0 16,-1 5 0-16,-6-1 0 15,2-1 0-15,-4 0 0 16,-4-2-10-16,-3-2-38 15,-4-1-19-15,2-2-148 16,-2-3 127-16</inkml:trace>
  <inkml:trace contextRef="#ctx0" brushRef="#br0" timeOffset="610810.7082">31755 12224 561 0,'-6'-6'524'0,"6"2"-113"15,1-1-215-15,0 1-23 16,3 1-64-16,-4-6-9 15,2 2-18-15,0-3-15 16,3 1-5-16,3 2-14 0,-8-2-10 16,2 1-7-16,-5 0-5 15,-4 1-5-15,0 0-5 16,-8 1-3-16,-4 0-1 16,4 4-6-16,-2 2-1 15,3 4-7-15,5 6-5 16,-8 2-7-16,6 5-4 15,-1 5 3-15,-1 0 1 16,3 6 6-16,9-1 4 0,2-6-1 16,4-1-3-16,4-10-5 15,-3-5 0-15,4-1 2 16,-3-5 0-16,6-6 5 16,-3-4 0-16,8-10-1 15,2-5 2-15,2-2 4 16,6 1 1-16,-13 1 1 15,6 7 0-15,-9 5 2 16,-3 5-2-16,-4 7-2 16,-3 2-1-16,-2 7 2 15,0 3 0-15,-2 10 2 16,-2 1-1-16,2 8 0 16,-2 2 1-16,4-2 2 15,4 1-1-15,1-7 0 0,4-2-6 16,2-10-29-16,-2-6 103 15,0-10-63-15</inkml:trace>
  <inkml:trace contextRef="#ctx0" brushRef="#br0" timeOffset="611106.424">32128 11794 1465 0,'0'3'665'0,"0"6"-588"16,2 4-50-16,0 12-16 16,-5 8 0-16,-6 10 7 15,0 8 2-15,-2 8 1 16,1 2-5-16,2 6-7 15,-1-6-2-15,-2-7-7 16,3-7-7-16,2-15-18 16,5-4-20-16,2-13-124 15,2-5 111-15</inkml:trace>
  <inkml:trace contextRef="#ctx0" brushRef="#br0" timeOffset="611507.2876">32188 12245 1309 0,'0'3'705'15,"5"-3"-607"-15,3 4-43 0,5 2-30 16,-7-6-9-16,18 0-6 16,-7 0 0-16,2-6 1 15,9 4 6-15,-11-3 1 16,2-4 2-16,-5-1-6 15,-5-3-2-15,-3-3-7 16,2-1 0 0,-5-5-1-16,1 3 0 0,-3-2 1 15,-1 1-1-15,-1 3-2 16,-5 1 1-16,-4 11-2 16,-4 5-1-16,-7 10 0 15,1 10 0-15,-1 7 3 16,4 1-1-16,-1 6 4 15,9-3-4-15,0 2 1 0,6 1-1 16,17-6 9-16,-2-3 2 16,14-7-2-16,0-3 1 15,-3-11-8-15,1 0-1 16,-3-7-24-16,-1-5 17 16</inkml:trace>
  <inkml:trace contextRef="#ctx0" brushRef="#br0" timeOffset="615620.5581">31098 12725 1203 0,'-1'-4'706'0,"7"1"-643"16,5 1-30-16,-1-2-28 16,3 0-5-16,6 1 0 15,-3 3 2-15,0-2 0 16,2 4 0-16,2 1 0 15,-2-1 1-15,16 5-3 16,4-2 2-16,5-4 2 16,4-1-2-16,3-4 1 15,2-3 1-15,-2-2-4 0,1-1 0 16,8 0 2-16,5-2 0 16,6 4-1-16,1 0 5 15,-6 3 1-15,-2 3-1 16,1 0 1-16,1 1 0 15,-2-3 2-15,2 0 0 16,-7 2-2-16,-3 2-3 16,-7 0-2-16,-9-2 0 0,-7-3-6 15,-5-3-9-15,-7 6 10 16</inkml:trace>
</inkml:ink>
</file>

<file path=ppt/ink/ink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2T15:24:25.445"/>
    </inkml:context>
    <inkml:brush xml:id="br0">
      <inkml:brushProperty name="width" value="0.05292" units="cm"/>
      <inkml:brushProperty name="height" value="0.05292" units="cm"/>
      <inkml:brushProperty name="color" value="#FF0000"/>
    </inkml:brush>
  </inkml:definitions>
  <inkml:trace contextRef="#ctx0" brushRef="#br0">10036 17563 987 0,'-21'-4'788'16,"4"3"-494"-16,3-1-100 15,-2-1-74-15,8 3-30 16,0-4-36-16,0 0-19 16,8 5-26-16,-1 0-6 15,9 1-3-15,2-1 0 0,15-1 1 16,7 1 0-16,2-3 2 16,10 0 1-16,4-6 3 15,7-5 1 1,16 8 0-16,-7-7 0 0,0 1 1 15,4 4 1-15,-9-2 7 16,7 1 3-16,3 2 6 16,-1-4 1-16,4 1-8 15,1 3-3-15,8 2-11 16,2 0-1-16,6 4-3 16,1-1 3-16,1-3-4 15,2 2 0-15,-4 2 1 16,-3 3-1-16,-6 6 2 15,-1 2 0-15,4-1 0 16,0-2-2-16,17 0-1 0,3-3 1 16,8-5 0-16,8-3 0 15,0-3 1-15,-6-3-1 16,-3 0 0-16,-8-1 0 16,-12-3 0-16,3-1 1 15,9 1-1-15,6 4 0 16,-7-2 0-16,4 3 0 15,-10 6 1-15,-6-2-1 16,1 4 0-16,-3 1-1 0,-12-2 1 16,3 1 0-16,-1-1 1 15,-2-1-1-15,12 6 0 16,4 1 0-16,1 9 0 16,2-1 1-16,-6 1 0 15,-6-1-1-15,1 0-1 16,0 4 0-16,-4-1 0 15,-1 1 1-15,-4-7 1 16,4 2 1-16,-1-7-2 16,0-1 0-16,12 1 0 15,-3-10 1-15,3 2-1 16,3 1 2-16,-3-5 0 16,-2 0-4-16,-3-7 2 15,-1 0-1-15,-14 0 1 0,3 3 4 16,-4 7-2-16,-2-2-1 15,5 2-1-15,-8 3-2 16,-1-3 1-16,5 1 0 16,-11 3 1-16,7 1 2 15,-7 7-19-15,-6 4-35 16,-1 15-59-16,-2 11 64 16</inkml:trace>
  <inkml:trace contextRef="#ctx0" brushRef="#br0" timeOffset="39202.371">5058 14626 541 0,'-3'-2'458'0,"3"1"-195"0,0-4-235 15,1 1-18-15,-1 1-10 16,-3 0-3-16,-3 3 6 15,4 0 19-15,-2 0 37 16,1 3 12-16,1 0 38 16,-5 2-3-16,7-1-13 15,0-1-4-15,3 1-46 16,3-3 1-16,3 3-13 16,6 0 2-16,0-4-6 15,1 0-2-15,1 0-8 16,0-3 3-16,4 1-4 15,5-2-3-15,3 0 1 16,2-3-5-16,2-1-3 16,2 1 1-16,-5-3 4 0,-4 3 5 15,2 1 1-15,-3 0 3 16,10 3-10-16,4 1-2 16,4 0-3-16,0 0-1 15,-6-4 1-15,2-1-3 16,-4-1 2-16,2 3-1 15,3 1 1-15,-2 0-2 16,7 4-2-16,3-2 2 0,-1 5-2 16,1 1 1-16,-4-3-1 15,-8 1 2-15,1-2-2 16,-6 0 0-16,4 0 11 16,1 0 2-16,-4-6 5 15,5 1-6-15,-2 1-7 16,2 2-1-16,3 5-4 15,3 4 1-15,-2 2-1 16,-1-2 0-16,-3-5 0 16,9 1 0-16,2-3 1 15,6-1-1-15,-1-2 1 16,-7-1 1-16,1 0-2 16,0-1 0-16,7 2 0 15,2 3 1-15,-7-1-1 16,10 1 1-16,-9-1 6 0,-4-5 1 15,5 4 1-15,-8-3-2 16,4 2-5-16,1 4-2 16,2 7 0-16,-5 0 0 15,5-1 0-15,-2-1 1 16,1-7-1-16,4 1 1 16,1-2 0-16,-1 0-1 15,-2 2 2-15,-4-5-2 0,-2 1 0 16,-5 1 0-16,9 6 0 15,0 2 1-15,2 1-1 16,-5 0 0-16,-5-5 0 16,-4 0 0-16,-3-2 0 15,4 0 0-15,-4-2 1 16,0-1-1-16,0-1 0 16,-1 0 0-16,1-2 2 15,-1 1-2-15,-3 2 7 16,1-1 1-16,4 2 1 15,-2 3 3-15,1-3-11 16,-4 1 0-16,-1-4-1 16,6 1 2-16,-10 0-2 15,10 2 1-15,-11-1 0 16,-6-2-1-16,9 6 3 0,-4-3-3 16,1 3 5-16,-1-4 0 15,0-1 1-15,-1 0 1 16,7 0-6-16,4 6 1 15,1 0-1-15,4 5-1 16,1-1 0-16,-7-5 1 16,-9 1-2-16,0-5 2 15,-5-1 12-15,-3 0 2 0,7-2 5 16,-6-3 0-16,-6-9-11 16,6 0-2-16,-3 1-1 15,-1 3 5-15,-3-1 9 16,-4 1 7-16,-8-2 13 15,1-5-1-15,-1-1-8 16,2 0-7-16,-7-8-17 16,-6-1-5-16,-2-4-2 15,3 3 0-15,-3-1 0 16,8 1 0-16,-3 2 0 16,-13-8 1-16,7 7-1 15,-12-2-2-15,-7 6-4 16,2 4-2-16,-12 5 4 15,-1 4 0-15,-4 13 4 16,1-2 2-16,-3 2 0 0,3 2 1 16,-1-6-2-16,3 4 1 15,-2 0-2-15,1-1 0 16,-6 1 1-16,-8-1-1 16,-1 3 0-16,-8-4-2 15,0 3 0-15,0 3 2 16,-9 2-1-16,2 3 1 15,0 2 1-15,-3-2-1 0,2 4 0 16,-1 4 0-16,-10-7 0 16,3-2 1-16,2-1-1 15,0-2 1-15,7 3 0 16,0 0 0-16,3-9-1 16,-5-1 3-16,-5-2-3 15,-3-2 0-15,-5 5 0 16,4 4 0-16,-2-1 0 15,7 2 0-15,6-2 0 16,1-7 0-16,17 7 2 16,-3-1-2-16,3 1 1 15,2 0 0-15,-1-4-1 16,2-1 1-16,-8-4-1 16,-9-2 1-16,-3 2-1 15,-6 2 0-15,2 1-1 0,5 3 0 16,2-4 1-16,13-1 0 15,13 0 1-15,3-4 0 16,12 4 0-16,-1-4-1 16,1 2 0-16,7 6-1 15,-5 3 0-15,4 1-2 16,-5 12 1-16,0-5-1 16,5 8 1-16,-1 0 1 0,7 1-1 15,-2-2 1-15,11 3-1 16,-3-1 2-16,-1 2-1 15,7 5 1-15,-3-1-1 16,5 4 1-16,-4-1 0 16,3 2 0-16,0 3-1 15,-7 0 1-15,12 7 0 16,-7-4-1-16,0 2 1 16,3 0-1-16,-6-3 1 15,-2 3-1-15,1 4 1 16,0-2-2-16,5 0 2 15,7-3 0-15,4-5 0 16,3-3 0-16,7-5 0 16,-2-4 0-16,-2-4-2 15,4 0 2-15,-3-4-1 0,-5 1 1 16,8-3 0-16,-1 0 0 16,-5 0 0-16,5-4 1 15,-10 1 0-15,-5-4-1 16,13 0-2-16,-11-1-1 15,15 1-1-15,-1 0 1 16,-1 0 3-16,3 0 1 16,-8-3 1-16,4 3 1 15,1-2-3-15,9 2 1 0,-1 2-1 16,5 1 0-16,-2 0 1 16,-4-3-1-16,1-2 1 15,1 1-1-15,5 0 0 16,1-1 0-16,4 1 0 15,6 1 0-15,8 5 3 16,4 5-10-16,10 18 7 16</inkml:trace>
  <inkml:trace contextRef="#ctx0" brushRef="#br0" timeOffset="87190.0092">19574 17136 1726 0,'-7'-19'601'0,"-7"-7"-598"16,5 3-18-16,-7-2-12 0,1 5 2 15,-4 7 29-15,-3-2 16 16,-3 11 3-16,-4 0-3 16,-3 16-21-16,-2 5-11 15,2 10-8-15,2 10-3 16,12 4 14-16,5 8 5 16,10 4 4-16,5 0 0 15,10-5 0-15,3-4-3 16,7-8 3-16,6-9 0 0,5-14 3 15,2-5 3-15,0-17 1 16,0-8 4-16,-2-20 0 16,-2-7 1-16,-2-15 0 15,-3-9-2-15,-5-12-4 16,-3-2 2-16,-6-3-5 16,-5 1-1-16,-7 6 1 15,-4 4 1-15,-3 15 5 16,1 8 9-16,-1 21 8 15,-1 8 10-15,6 15-9 16,2 6-9-16,-8 9-9 16,4 11-10-16,0 19 1 15,-5 10 3-15,15 27 0 16,-6 6 1-16,0 10 0 0,7 9 0 16,3-6 1-16,6-7 0 15,5-4-1-15,5-10-2 16,-1-9-2-16,-3 0-10 15,0-8-39-15,-3 3 32 16</inkml:trace>
  <inkml:trace contextRef="#ctx0" brushRef="#br0" timeOffset="97123.97">27872 8670 1670 0,'0'-1'622'0,"1"1"-593"16,7 3-16-16,-4-3-12 15,10 1-1-15,5-1-1 16,-2-3 0-16,10-3 1 0,-5-2 1 16,8-6 5-16,-3-3 0 15,-1-4 1-15,-3-1 4 16,-7 1-1-16,0-2 3 16,-6 9-2-16,-2-4 4 15,-8 1-4-15,-1-2 1 16,-10-1-6-16,-2 0-2 15,-4 6-4-15,-8-2 0 16,-3 7 0-16,-5 9-1 16,-2 5 1-16,-2 7-2 0,2 5 1 15,9 8 1-15,5 5 0 16,2 4 0-16,6 7 0 16,-6-3 1-16,10 5-1 15,6 6 0-15,8-6 0 16,15 0 0-16,7-8-1 15,-6-9 0-15,12-3-2 16,-7-9 1-16,8-7-1 16,9-4 2-16,-1-8 0 15,-2-9-10-15,1-3-35 16,-2 0 264-16,-6-3-177 16</inkml:trace>
  <inkml:trace contextRef="#ctx0" brushRef="#br0" timeOffset="97645.2625">28291 8446 1340 0,'8'-2'743'16,"5"4"-536"-16,3-1-114 15,10 5-54-15,0 1-10 16,6 9-21-16,-4 3-3 15,-1 9-2-15,-4 0 1 16,-6 6-1-16,7 6 0 16,-9-2-2-16,-3-1-1 15,-3-9-11-15,-2-7-10 0,-2-9-14 16,0-10-9-16,-1-8-3 16,-1-10-26-16,-5-14 49 15</inkml:trace>
  <inkml:trace contextRef="#ctx0" brushRef="#br0" timeOffset="97822.9204">28672 8303 1486 0,'-3'8'692'0,"-3"17"-560"16,-8 1-63-16,-17 9-26 15,-7 10-15-15,-10-3-19 16,-2 3-4-16,5-3-22 15,7-7-17-15,4-7-46 0,5-5-19 16,17-2 53-16</inkml:trace>
  <inkml:trace contextRef="#ctx0" brushRef="#br0" timeOffset="98134.3925">28783 8430 1623 0,'-15'-1'665'0,"4"2"-574"16,-1-1-33-16,3 5-32 15,0 10-12-15,-2 5-11 16,3 17-1-16,-3 10-2 15,-1 8 1-15,4 21-1 16,-3 1 0-16,0 14 0 16,0-3-1-16,-1-11-5 15,-1-7-8-15,8-22-23 16,1-8-5-16,4-23-26 16,2-9 0-16,5-25 44 15</inkml:trace>
  <inkml:trace contextRef="#ctx0" brushRef="#br0" timeOffset="98429.3709">28683 8389 1536 0,'0'-7'707'0,"2"3"-575"0,10 6-74 16,2 1-17-16,11 5-30 15,6 2-5-15,2 3-1 16,5 7-2-16,-7 1-3 15,-2 1 0-15,-4 2-3 16,-7-4 2-16,-8-1 1 16,-6-2-1-16,-4-2 2 15,-2 4 4-15,-11-5 3 16,-6 2 1-16,-10-2-1 16,-11-5-3-16,-4 3-9 15,-3 1-11-15,-1 0-32 16,4 2-15-16,11-2 107 15,6-4-49-15</inkml:trace>
  <inkml:trace contextRef="#ctx0" brushRef="#br0" timeOffset="98905.8348">29252 7877 1021 0,'-15'12'745'16,"1"2"-488"-16,0 3-233 15,1 3-19-15,2-2-36 16,1-3-5-16,4-4-2 16,3 0 5-16,1-7 31 15,2 2 19-15,3-2 37 16,2 0 15-16,-1 1 28 16,3-1 2-16,-4-4-20 15,1 3-18-15,0 0-22 16,-1-1-10-16,2 10-14 0,-1 1-5 15,-1 8-1 1,-1 9-4-16,0 16 1 0,-2 9 0 16,0 18-5-16,0 9 2 15,4 11-1-15,3 1-2 16,6-1 1-16,3-3-1 16,8-20-13-16,3-4-25 15,4-21 327-15,10-12-229 16</inkml:trace>
  <inkml:trace contextRef="#ctx0" brushRef="#br0" timeOffset="99431.1282">29811 8537 1782 0,'-13'-6'607'0,"-7"-2"-540"15,-3-3-29-15,-5 3-28 16,-6-5-9-16,-13 6-14 16,3 7-7-16,-8 10-2 15,9 12-1-15,10 12 5 0,-4 3 0 16,20 7 9-16,-1 2-3 16,10 0 0-16,6-2 1 15,9-9-6-15,10-6 3 16,4-17 3-16,8-7 0 15,2-14 11-15,6-9 5 16,7-16 6-16,1-12-1 16,2-14-5-16,-7-8-1 15,-4-7 3-15,-6-4 4 0,-7-6 0 16,-4-1 6-16,-5 1 4 16,0 4 3-16,-5 13 1 15,-2 10-5-15,-2 20-8 16,-3 12-6-16,-1 18-7 15,1 8 0-15,-3 25 3 16,-1 14 0-16,-5 31 3 16,-5 12 0-16,2 20-4 15,-2 1 2-15,2-8-2 16,2-8 0-16,2-25-1 16,3-3-1-16,4-18-17 15,4-9-9-15,3-16-27 16,2-12-17-16,9-16-330 15,0-13 257-15</inkml:trace>
  <inkml:trace contextRef="#ctx0" brushRef="#br0" timeOffset="99701.2439">29987 8050 1629 0,'12'4'650'15,"-5"7"-577"-15,10 8-29 0,9 7-18 16,-5 4-11-16,6 9-9 16,-1 2 0-16,-6 7-4 15,-1 6 0-15,-7 2-2 16,-4 3 0-16,-8-1 0 16,-10 0 3-16,-10-2 5 15,0 3 5-15,-11-3-1 16,1-4-6-16,-12-10-6 15,-5-7-26-15,0-14-36 16,-2-6-80-16,4-15 78 16</inkml:trace>
  <inkml:trace contextRef="#ctx0" brushRef="#br0" timeOffset="100432.2963">27018 8548 1732 0,'-11'-28'624'16,"-1"-10"-561"-16,1-9-14 15,0-2-23-15,-2-6-9 16,-7-7-5-16,-4 3 1 16,-8 9 5-16,1 6-2 0,-7 18-3 15,4 12 0-15,-8 14-7 16,-6 9-1-16,9 32-4 16,-3 12-1-16,12 36-5 15,8 14-5-15,10 8-3 16,11-2 0-16,15-18 3 15,9-15 3-15,19-24 2 16,3-9-1-16,6-22 2 16,0-5 0-16,-3-15 5 15,-4-7 7-15,-7-14 12 16,-3-6 3-16,-11-13-5 16,-2-7-5-16,-9-5-9 15,-4-3-2-15,-12-3-16 16,-1 2-13-16,-6 5-38 15,0 5-22-15,3 20 56 0</inkml:trace>
  <inkml:trace contextRef="#ctx0" brushRef="#br0" timeOffset="100856.2328">27647 7477 1160 0,'-6'-11'765'0,"4"4"-578"16,0 3-29-16,-1-1-63 15,2 8-28-15,-8 11-34 16,-6 7-13-16,-5 25-14 16,-8 20-2-16,-5 41-1 0,-2 15 0 15,-8 27-3-15,5 1 2 16,17 3-1-16,9-5 2 15,33-14-3-15,13-11 1 16,24-20-1-16,14-9-9 16,28-17-37-16,13-6-20 15,13-17 36-15</inkml:trace>
  <inkml:trace contextRef="#ctx0" brushRef="#br0" timeOffset="101344.6674">29968 7964 1695 0,'-26'-17'652'16,"5"1"-521"-16,13 1-100 15,8 8-13-15,6-3-6 16,6 0-13-16,7 7-2 0,11 11 0 16,10 13 0-16,19 26 3 15,1 11 0-15,4 25 0 16,-5 13 0-16,-10 24 0 16,-4 8-2-16,-14 10 2 15,-7 0 0-15,-16-12 12 16,-8-4 1-16,-20-24 2 15,-5-4 3-15,-13-18-15 16,-4-3-15-16,-1-16-47 16,-2-8-17-16,16-19 41 15</inkml:trace>
  <inkml:trace contextRef="#ctx0" brushRef="#br0" timeOffset="136977.3107">31423 7765 1477 0,'8'-17'704'15,"1"1"-545"-15,2 7-133 16,-2-4-8-16,-3 7-10 16,0 2 4-16,-6 1-1 15,0 3 1-15,-6 8-2 16,-5 5-7-16,-6 10-1 15,-5 4 2-15,-7 7-1 16,0 2 1-16,-2-1-3 16,2 5 3-16,0-9-4 15,0 2 1-15,-1-2-1 16,-6-6 0-16,1 2 0 16,-13-6 0-16,7-3 0 15,4-1 0-15,8-5 0 0,11-1-1 16,5-2 1-16,3-3 0 15,0-3 0-15,1-2-5 16,0-1-26-16,-3-4-17 16,-5-4-45-16,0 1-56 15,-6-5 98-15</inkml:trace>
  <inkml:trace contextRef="#ctx0" brushRef="#br0" timeOffset="137286.4056">30645 7953 1374 0,'-3'-20'738'0,"6"9"-567"16,-5-2-70-16,2 3-63 16,2 8-19-16,7 8-15 15,6 13-3-15,5 13-1 16,-3 8 0-16,-7 8 0 16,4 3 0-16,-11 5 3 15,0-2-2-15,0-1-1 16,-1-3 3-16,5-10-2 15,-5-6 0-15,6-10 2 16,0-6-3-16,0-7 14 16,6-2 9-16,5-7 18 15,5-2 8-15,12-14-10 0,7-2-8 16,21-7-19-16,6-6-6 16,4 2-16-16,3-1-20 15,-17 7 360-15,-5-2-267 16</inkml:trace>
  <inkml:trace contextRef="#ctx0" brushRef="#br0" timeOffset="152237.2227">29159 6274 1278 0,'-10'-21'734'16,"-1"-1"-547"-16,3-12-143 15,-1-5-13-15,3-3-17 16,-1-10-6-16,4 1-5 15,2-3 1-15,0 7-2 16,0 8 0-16,-5 12-1 16,-2 6 1-16,-6 10-5 15,-3 7-5-15,-4 13-12 16,-5 10 6-16,-3 11 7 16,-2 9 5-16,-6 13 7 15,3 11 1-15,0 14-3 16,2 8 1-16,4 9-2 15,5 0 3-15,8-6-3 16,9-6 2-16,14-21-3 0,5-10-1 16,14-14-1-16,3-10-3 15,13-11 4-15,7-3 0 16,0-12 7-16,3-3-3 16,-6-13-4-16,-6-8 3 15,-5-10-1-15,-4-7 4 16,-6-16-1-16,-1-5-2 0,-7-10 0 15,-2-3-1-15,-14 1 0 16,-3 4-1-16,-15 8-5 16,-5 2-10-16,-5 10-39 15,0 2-203-15,9 12 180 16</inkml:trace>
  <inkml:trace contextRef="#ctx0" brushRef="#br0" timeOffset="152725.4903">29831 5750 1726 0,'-2'3'601'0,"-2"7"-577"15,-2 3-10-15,-7 20-10 16,-4 4 1-16,-11 17-4 16,-3 12-1-16,-3 12 1 15,4 8 1-15,9 11 2 16,11 2-2-16,15-5-1 15,7-2-1-15,10-19 0 16,3-8-1-16,7-14-1 16,8-8-15-16,5-16 79 15,5-10-52-15</inkml:trace>
  <inkml:trace contextRef="#ctx0" brushRef="#br0" timeOffset="153519.484">30557 6443 1178 0,'0'-2'773'15,"4"2"-548"-15,-8-5-153 0,3-3-32 16,2-5-20-16,-6-5-11 16,5-4-5-16,-5 6 0 15,-5 2 0-15,-5 2 3 16,-2 8 8-16,1 0 1 16,-6 7 1-16,8 7-5 15,-5 8-7-15,1 6-4 16,2 11-1-16,2 8 0 15,3 10 0-15,2 0 2 0,8-1-4 16,4-7 0-16,11-14-9 16,3-7 5-16,5-11 1 15,-2-8 0-15,-2-12 6 16,3-6-1-16,-3-18 0 16,6-6 0-16,2-20 1 15,-6-6 2-15,2-13-2 16,-1-1 0-16,-15-2 2 15,-1 0-1-15,-9 9 2 16,-2-1 0-16,1 10-1 16,5 7-1-16,4 14 0 15,-4 10 0-15,0 15 5 16,1 9 0-16,-8 4 1 16,9 8-4-16,-1 9-3 0,-6 6 1 15,5 18 1-15,-4 8 5 16,7 18 0-16,-7 5-2 15,1 14 0-15,2 1-1 16,-6-7-1-16,7-5-1 16,7-18-1-16,4-8-2 15,2-10-12-15,1-7-12 16,0-5-19-16,-4-8-6 0,0-10-22 16,-1 0-10-16,-8-14 55 15</inkml:trace>
  <inkml:trace contextRef="#ctx0" brushRef="#br0" timeOffset="153827.6957">30775 6015 1685 0,'2'-1'650'0,"2"1"-570"16,2 0-1-16,6 3-38 15,3 1-11-15,10 7-15 16,1 4-8-16,8 11-4 16,-1 4-1-16,5 13-1 0,-5 4-4 15,-11 9-2-15,4 8-2 16,-19-2 5-16,-5 2 4 16,-7 1 9-16,-21-7 2 15,-10-2-1-15,3-5 1 16,-9-12-8-16,9-4-1 15,10-17-22-15,6-3-20 0,18-26 575 16,12-13-427 0</inkml:trace>
  <inkml:trace contextRef="#ctx0" brushRef="#br0" timeOffset="168390.9012">24785 13701 1907 0,'0'1'7'0,"0"-2"10"16,4-1 13-16,1-1 23 15,1-3 9-15,3 2 11 16,1 2-10-16,0-2-27 15,0 3-10-15,5-1-15 16,1 0-4-16,2-4-7 0,3 4 2 16,-2-2-2-16,0 0 2 15,0 4 1-15,-4-4-3 16,0 3 8-16,2 1 0 16,-1-2-1-16,2 4 2 15,2-1-5-15,2 3-1 16,2-1-2-16,6-1 0 15,4 2-1-15,2-3 0 16,5 3 2-16,-3-1-1 0,-3-2 0 16,-1 1 1-16,8-2-2 15,2 0-2-15,8-3 2 16,3-4-1-16,-3 1 0 16,9-1-1-16,-8 2 2 15,1 0 0-15,4 1 0 16,-8-3 2-16,2 3-4 15,-2 2-3-15,-7-1 1 16,2 5 0-16,-10 1 2 16,-2-3-1-16,-1 3 3 15,-3-3 0-15,14 1 0 16,1 2 0-16,5 0 2 16,-1-1 0-16,-10-2-2 15,-1 3 0-15,-7-1 0 16,1 2 0-16,-4 2-1 0,4 0 1 15,0 1 0-15,-4-2-1 16,2 1 1-16,-1 1 0 16,-2-2 0-16,-2-1-3 15,4 0-5-15,-1-4-6 16,-1-1-18-16,2-1-7 16,-5 0-193-16,-3-2 167 15</inkml:trace>
  <inkml:trace contextRef="#ctx0" brushRef="#br0" timeOffset="178398.1692">23504 16324 267 0,'0'-2'174'0,"-6"-3"124"16,-1 1-114-16,10 0-106 15,-9-2-67-15</inkml:trace>
  <inkml:trace contextRef="#ctx0" brushRef="#br0" timeOffset="179034.9103">23445 16319 646 0,'6'3'501'0,"-3"-1"-302"16,8 4-108-16,-5-5-45 15,-11-1 23-15,5 0 39 16,-1-1 17-16,5 1-9 15,8 1-30-15,-5 0-4 16,-4-1-6-16,6 0-18 16,2 2-5-16,7-1-15 15,-1 0-7-15,8-1-8 16,2 0 2-16,2-5 2 16,10-2 0-16,2 1-3 15,2-3-4-15,8 1-11 16,-3 1-3-16,11 1-2 0,-4-1-4 15,15 1 5-15,9 2-4 16,-6-1 2-16,10 2 1 16,-1 2-2-16,4-1 1 15,3-2 0-15,6 3-3 16,-4-4 1-16,-2 1 1 16,4 4-3-16,-1-1 2 15,5 3-1-15,8 5 0 0,7 1 0 16,1 3 2-16,2 5-1 15,-2-2-1-15,1 5 0 16,0 0 0-16,-8-3-1 16,1 5 1-16,13 2 1 15,-6 0-1-15,21-1 0 16,0-9 0-16,-4-4 0 16,3-2 0-16,-16-1 0 15,-4 9 0-15,-11-5 0 16,10 2 0-16,-1-4 1 15,1-3-1-15,7-4-1 16,-10-5 0-16,4 0-1 16,-3-1 0-16,-8 6-2 15,-1 8 4-15,-1 2-1 16,-3 2-1-16,-4-1 2 0,-8-3-2 16,-14 0-21-16,-7 4-14 15,-14 0-36-15,-5 4 42 16</inkml:trace>
  <inkml:trace contextRef="#ctx0" brushRef="#br0" timeOffset="243456.3253">25122 5610 464 0,'1'-7'496'0,"-4"-4"-110"16,-4 1-159-16,-1-1-74 16,5 6-54-16,4 2-62 15,-1 2-17-15,4 1-11 16,0 1-2-16,3-1-2 16,7 4 1-16,1-4 3 15,7 2-2-15,8-2 20 16,0-3 6-16,8 0 5 15,-3-1-1-15,-1 0-17 16,3 2-8-16,-2 2-5 16,3 0-5-16,9 1 0 0,-4-1-2 15,8-1 0-15,2-3 0 16,5 0 0-16,2 3 4 16,-4-2-4-16,-1 3 3 15,-4-3-1-15,3 1-2 16,2 2 0-16,-7-5 0 15,10 1 0-15,-4-1 0 16,8-3 0-16,13 4 2 16,-12 0 2-16,2 3-3 0,-8-2 1 15,-10-1 0-15,8 4-2 16,0-3 0-16,-7-1-2 16,6 2 2-16,-12-5 0 15,0 6 0-15,5-3 2 16,-3 0-2-16,0 0 2 15,0-1 0-15,-1 4-2 16,2-1 0-16,-3 2 0 16,5 3 0-16,2-3 0 15,1 1 0-15,13 7 0 16,-6-4 0-16,-1 5 2 16,-2 0 1-16,0 2-3 15,2-2 0-15,3-4-3 16,4-6 3-16,-1-6 0 15,-1 0 0-15,2-3 14 0,-7 1-3 16,-3 1 2-16,3 3-1 16,-5 3-10-16,1-2-2 15,-2 0 0-15,-4-3 0 16,9 1 0-16,4 3 4 16,-3 2-2-16,4 1 1 15,-12 2-1-15,-3 2-2 0,1 1 0 16,0 2-2-16,-3-4-1 15,-2-2 3-15,-13 2-17 16,-9-1-10-16,-24 1 16 16</inkml:trace>
  <inkml:trace contextRef="#ctx0" brushRef="#br0" timeOffset="245654.1228">14469 4448 1210 0,'-17'-24'780'0,"5"4"-494"16,5 10-252-16,1 1-11 15,-3 5-18-15,-3 4-4 16,-12 12-1-16,-8 11-1 15,-6 23 1-15,-5 13 0 16,12 19 1-16,1 3 0 16,9 0-1-16,16-3 0 0,6-11-1 15,13-3-2-15,16-6 1 16,-5-10 1-16,14-1-5 16,2-8-13-16,1-5 121 15,3-2-80-15</inkml:trace>
  <inkml:trace contextRef="#ctx0" brushRef="#br0" timeOffset="245912.2289">14789 4497 1496 0,'-2'-16'707'0,"12"11"-513"16,6 14-186-16,5 7-4 16,5 17-4-16,-3 9 1 15,1 14-2-15,-6 3 1 16,-5-1-3-16,0-3-6 16,-4-9-12-16,-1-4-13 15,3-14-58-15,3-3 3 0,0-19 49 16</inkml:trace>
  <inkml:trace contextRef="#ctx0" brushRef="#br0" timeOffset="246121.2609">15099 4496 1626 0,'-7'-11'621'0,"2"11"-601"16,-1 6-10-16,-13 13-4 15,-6 11-6-15,-12 20 0 16,-4 7 0-16,2-2-7 16,5-5-11-16,10-13-26 15,6-6-32-15,10-2-190 16,-1-7 154-16</inkml:trace>
  <inkml:trace contextRef="#ctx0" brushRef="#br0" timeOffset="246309.1241">14813 4851 1502 0,'-12'-8'657'15,"5"4"-604"-15,2 3-2 0,9 1-42 16,1 1-4-16,8-2-1 16,8-1 0-16,9-2-1 15,4-3 3-15,8 3 5 16,0 2-17-16,5 4-45 15,-1 3 39-15</inkml:trace>
  <inkml:trace contextRef="#ctx0" brushRef="#br0" timeOffset="246644.2708">15635 4794 1664 0,'0'-9'623'16,"0"3"-581"-16,1 13-42 15,-4 10-2-15,-7 12-4 16,-8 9-5-16,-10 15-29 16,-2 1-45-16,-3-2 54 15</inkml:trace>
  <inkml:trace contextRef="#ctx0" brushRef="#br0" timeOffset="247055.5809">16070 4483 1844 0,'5'-7'560'0,"7"12"-549"15,7 5-6-15,9 12-2 16,-1 4-2-16,6 13-1 16,-2 2 0-16,-1-3-9 15,-1-7-10-15,-2-5-30 16,5-4-26-16,-2-9-199 15,0-6 185-15</inkml:trace>
  <inkml:trace contextRef="#ctx0" brushRef="#br0" timeOffset="247228.137">16422 4513 841 0,'-7'-17'807'0,"-9"4"-339"15,20 13-339-15,-9-2-58 16,5 14-57-16,0 7-9 15,-20 17-4-15,3 11 2 16,-17 7-13-16,-3-2-9 16,4-4-77-16,1-6-246 0,6-7 190 15</inkml:trace>
  <inkml:trace contextRef="#ctx0" brushRef="#br0" timeOffset="247420.4751">15977 4745 1636 0,'-3'-9'634'0,"9"8"-594"15,1 0-7-15,14 1-25 16,7 0-4-16,14 0-3 16,5 4 0-16,11 2 4 15,-1-2-10-15,4 3-19 16,-1-2-26-16,1 1 21 15</inkml:trace>
  <inkml:trace contextRef="#ctx0" brushRef="#br0" timeOffset="247570.2639">16761 4813 1601 0,'-4'7'620'16,"-3"10"-607"-16,-3 8-2 0,-8 18-33 15,-6 5-32-15,-10 0 34 16</inkml:trace>
  <inkml:trace contextRef="#ctx0" brushRef="#br0" timeOffset="248015.4721">17159 4368 1614 0,'7'-8'662'0,"7"3"-534"15,2 6-125-15,13 13-1 16,6 10 2-16,7 19-4 16,2 3-3-16,-7 7-10 15,-3-4-8-15,-8-5-17 16,-3-5-19-16,5-9-57 16,5-6 34-16,-1-24 40 15</inkml:trace>
  <inkml:trace contextRef="#ctx0" brushRef="#br0" timeOffset="248181.2605">17619 4417 1421 0,'-1'-5'693'0,"-2"3"-602"16,-2 15-37-16,-9 5-30 16,-14 22-19-16,-3 11-1 15,-10 8 0-15,-2 0-12 16,4-8-44-16,3-4-50 15,4-14 58-15</inkml:trace>
  <inkml:trace contextRef="#ctx0" brushRef="#br0" timeOffset="248374.5066">17149 4620 1455 0,'0'-7'683'0,"10"7"-609"15,10 0 6-15,20 0-64 16,9-1-8-16,6-4-3 16,7 1-4-16,-5 3 2 15,3 2-1-15,5 9-30 16,-9 1-28-16,-1 3 32 16</inkml:trace>
  <inkml:trace contextRef="#ctx0" brushRef="#br0" timeOffset="248520.292">18047 4906 1822 0,'3'3'565'16,"-9"8"-557"-16,1 9-19 16,-15 13-35-16,-11 9 32 0</inkml:trace>
  <inkml:trace contextRef="#ctx0" brushRef="#br0" timeOffset="248897.0969">18557 4360 1576 0,'6'-4'651'0,"3"4"-581"15,6 17-51-15,5 9-14 16,4 19-5-16,2 8 1 16,-8 10-1-16,2 5 0 15,-9-5 3-15,1-5-8 0,-4-11-30 16,0-10-23-16,2-16-95 16,3-11-261-16,0-20 234 15</inkml:trace>
  <inkml:trace contextRef="#ctx0" brushRef="#br0" timeOffset="249059.5309">18837 4506 1110 0,'1'-26'786'15,"2"8"-604"-15,-3 14-77 16,-4 5-38-16,-10 18-49 16,-9 7-9-16,-18 18-5 15,-1 10-2-15,-8 4 2 16,-3 0-17-16,8-10-51 15,-3-7-308-15,3-11 194 16</inkml:trace>
  <inkml:trace contextRef="#ctx0" brushRef="#br0" timeOffset="249263.6068">18307 4710 1871 0,'14'-8'569'0,"7"3"-546"0,15-4-15 16,13 5-3-16,13 0-12 16,14 4-3-16,14 1-2 15,-3-3 3-15,-1-1-14 16,0 2-10-16,-15 0-213 16,2-5 162-16</inkml:trace>
  <inkml:trace contextRef="#ctx0" brushRef="#br0" timeOffset="249536.6471">19063 3896 2025 0,'25'-19'564'15,"5"20"-563"-15,12 16 2 16,11 22-4-16,2 20-1 16,1 28-1-16,-2 11 0 15,-19 15-1-15,-7 4 0 16,-20 5 2-16,-10 5-1 16,-19 1-3-16,-13 0-14 0,-18 6-33 15,-13-4-17-15,-36-6 39 16</inkml:trace>
  <inkml:trace contextRef="#ctx0" brushRef="#br0" timeOffset="273656.1616">28271 7846 1713 0,'-7'-12'621'0,"8"8"-575"16,2 0-24-16,7-4-10 0,5-3-7 15,2-9-5-15,12 1 1 16,3-8 1-16,7-3 0 16,19-1 1-16,-5-6 1 15,8-4-2-15,1 0 1 16,-3-1-1-16,4 4 0 16,-3 2 5-16,-13-3 2 0,-8 1 4 15,-10 2 1 1,-4 8-1-16,5 4 0 15,-11 7-1-15,0 3-4 0,-12 5-3 16,-4 0-1-16,-3 2-3 16,-3 0-1-16,3 4-1 15,-3-3-2-15,1 5 0 16,1 0-7-16,-19-3-22 16,3 1-12-16,-7-1-37 15,-5 0-37-15,14-1 74 16</inkml:trace>
  <inkml:trace contextRef="#ctx0" brushRef="#br0" timeOffset="273925.5257">28845 7101 1297 0,'-7'-10'744'0,"-4"-1"-564"16,7 5-62-16,4 2-70 0,5 0-19 16,14 3-20-16,6-2-7 15,15-1 3-15,5 0-1 16,9 2 5-16,0-1 2 15,-4 3-2-15,-2 1 2 16,-9 3-9-16,-4 3 0 16,-10 7 0-16,-5 2-2 15,-10 6 0-15,-3 8-1 0,-11 1 1 16,-9 5 0-16,-9 0 2 16,-4 6 1-16,-5 6 0 15,-3 2-2-15,-1 8-1 16,-4-5-26-16,-4-2 18 15</inkml:trace>
</inkml:ink>
</file>

<file path=ppt/ink/ink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4:37:29.888"/>
    </inkml:context>
    <inkml:brush xml:id="br0">
      <inkml:brushProperty name="width" value="0.05292" units="cm"/>
      <inkml:brushProperty name="height" value="0.05292" units="cm"/>
      <inkml:brushProperty name="color" value="#FF0000"/>
    </inkml:brush>
  </inkml:definitions>
  <inkml:trace contextRef="#ctx0" brushRef="#br0">11213 13991 1110 0,'-46'31'703'15,"33"-15"-580"-15,49-16-330 16,25-8 107-16</inkml:trace>
  <inkml:trace contextRef="#ctx0" brushRef="#br0" timeOffset="5458.4756">19722 5835 1405 0,'-28'-17'700'16,"12"-4"-586"-16,13 2-46 16,5-5-28-16,10-2-25 15,10-7-13-15,2-1 0 0,11 0-2 16,0-2 1-16,-2 0 0 15,0 3 0-15,-10 2 1 16,-3 5-1-16,-5 9-1 16,-3 4 3-16,-3 8-3 15,-1 5 0-15,-4 8-3 16,1 6-2-16,-3 16 1 16,-2 6 1-16,-3 15 2 15,-1 5 0-15,1 3-4 16,5-3-11-16,2-4-27 15,0-8-24-15,1-8-260 16,-7-4 191-16</inkml:trace>
  <inkml:trace contextRef="#ctx0" brushRef="#br0" timeOffset="5579.146">19848 5980 1465 0,'-9'-4'702'15,"9"-1"-573"-15,11 0-55 16,21 0-48-16,14-2-13 15,27 4-16-15,11 5-20 16,6 15 16-16</inkml:trace>
  <inkml:trace contextRef="#ctx0" brushRef="#br0" timeOffset="6860.0153">12187 4255 1726 0,'26'-19'601'16,"21"7"-593"-16,6 2-1 16,9 10-2-16,-2 7-4 15,-3 8 0-15,-4 3-2 16,-14 4-1-16,-3 2-6 15,-16-1-6-15,-6 1 0 16,-10-1-8-16,-8 2 6 0,-6-1 7 16,-6 1 5-16,-7-5 6 15,-5 1 0-15,-12-5 2 16,-5 0 1-16,0-7 6 16,4-3 11-16,16-3 9 15,10-3 8-15,12-1 5 16,4-1-10-16,14 1-16 15,11 0-6-15,25-2-6 16,10-2-4-16,19 4 1 16,7 1-2-16,7 14-43 15,8 11 29-15</inkml:trace>
  <inkml:trace contextRef="#ctx0" brushRef="#br0" timeOffset="8334.1601">13033 11203 1810 0,'-19'-25'577'0,"16"5"-562"16,3 4-3-16,8 1-7 15,5 0-5-15,8 2 0 16,4 4 0-16,9 9-1 16,-2 1-1-16,-2 14-3 15,0 3-1-15,-14 10 1 16,-7 2 1-16,-8 9 4 15,-4 0 2-15,-14 0 1 16,-4 3 0-16,-11-4-2 16,1 0 1-16,-6-3 0 15,3-1 0-15,0-6 0 16,0-4 0-16,10-5 1 0,4-4 1 16,11-6-3-16,4-2-1 15,14-2-1-15,5 3 1 16,14 3-2-16,7 3 2 15,4 4 2-15,7 3-1 16,-2 3 0-16,-1 0-1 16,-10 0 0-16,-12-2 0 15,-12 0 0-15,-10 1 8 0,-20 0 14 16,-5 1 9-16,-12-2 14 16,-4-3-5-16,-5 1-8 15,0-6-9-15,-11-7-14 16,2-2-4-16,7-13-5 15,2-3-14-15,20-13-32 16,16-9-22-16,28-37 39 16</inkml:trace>
  <inkml:trace contextRef="#ctx0" brushRef="#br0" timeOffset="9536.7635">27429 4095 1664 0,'0'-16'613'0,"12"8"-596"16,5 8-4-16,-5 0-26 16,-1 7-4-16,-3 7 1 15,-8 2-4-15,-10 13 13 16,-10 8-4-16,-14 12 6 16,-6 3 1-16,-1 2 4 15,5-2 5-15,13-5 1 16,9-7-1-16,11-6-1 0,3-7-4 15,13-7 5-15,7 1 8 16,23-9 25-16,7-5 3 16,7-7-1-16,1-6-6 15,-7-4-17-15,-2 2-6 16,-7-2-6-16,-3 2-2 16,-11 3-13-16,-7-1-19 15,-9-1 36-15,-12-5-16 16</inkml:trace>
  <inkml:trace contextRef="#ctx0" brushRef="#br0" timeOffset="9721.2721">27544 4215 1994 0,'-8'-14'591'0,"4"15"-537"15,2 12-30-15,-10 25-17 16,-5 23-12-16,-10 32 2 15,-5 12-14-15,5 7-45 16,1 0-31-16,18-9 50 16</inkml:trace>
  <inkml:trace contextRef="#ctx0" brushRef="#br0" timeOffset="10149.217">30347 4253 1710 0,'8'-5'619'16,"-1"5"-574"-16,-1 9-41 15,-4 9-2-15,-4 16-4 16,-6 9-1-16,-7 20 3 16,0 5 1-16,0 15 5 15,-2-4-3-15,4-7 1 16,3-4 0-16,-2-19-1 15,3 0-2-15,1-12 3 16,-1-8 1-16,4-5 4 16,-2-6 0-16,-3-4-4 0,-3-1-1 15,-10-3-4-15,-5-5 0 16,-10-5-6-16,-10-5-25 16,3-16-55-16,-1-12 46 15</inkml:trace>
  <inkml:trace contextRef="#ctx0" brushRef="#br0" timeOffset="10273.4068">30083 4497 1883 0,'51'-30'617'0,"22"8"-485"15,13 4-64-15,11 15-24 16,3 8-37-16,6 19-91 16,-6 6 410-16,-27-1-277 15</inkml:trace>
  <inkml:trace contextRef="#ctx0" brushRef="#br0" timeOffset="10975.4618">27530 10638 1844 0,'9'-25'578'0,"1"0"-519"16,2 8-57 0,-4 6-11-16,-8 9-25 0,-8 12-10 15,-13 33 1-15,-13 17 7 16,-15 44 26-16,-8 16 2 15,9 6 8-15,10-5 0 16,29-25 6-16,10-18 1 16,12-28 10-16,7-14 10 0,2-21 14 15,7-10 11-15,6-18 0 16,-1-9-4-16,-4-14-10 16,-6-5-11-16,-11-6 0 15,-9 0-1-15,-12 10 6 16,-8 11 6-16,-7 13-16 15,-2 8-6-15,-4 10-19 16,0 7-23-16,3 16-62 16,-1 10-21-16,11 9 61 15</inkml:trace>
  <inkml:trace contextRef="#ctx0" brushRef="#br0" timeOffset="11537.9692">30198 13451 1660 0,'6'7'735'15,"11"-5"-371"-15,24-3-368 16,10-3-6-16,14-4 3 16,0-9-1-16,5 4 5 15,-1-1 9-15,-4 1 10 0,-2 6 4 16,-15 3 5-16,-12 2-5 15,-17 6-7-15,-6 2-4 16,-13 11-5-16,-4 5-1 16,-11 12 0-16,-8 8 0 15,-7 12 1-15,-2 6 2 16,-1 3-1-16,4 3-2 16,10-3-4-16,2-7-23 15,10-4 34-15,10-11-13 0</inkml:trace>
  <inkml:trace contextRef="#ctx0" brushRef="#br0" timeOffset="20839.219">16590 9838 1051 0,'1'-6'728'16,"-1"5"-595"-16,1 1-42 16,-5 9-67-16,-2 6-15 0,-12 14-5 15,-6 8-3-15,-10 7-1 16,-8 6 6-16,-3 3-6 16,0 1-2-16,1 1 4 15,-2-5-2-15,8-9 7 16,5-1 2-16,12-10 2 15,8-2-4-15,13-9-3 16,6-5 0-16,16-10 3 16,11-3 7-16,14-6 8 15,6-4 0-15,11-7 0 16,4-2 0-16,-1 2-2 16,-6-2-2-16,-7 6-4 15,-5 0-1-15,-6 5-6 16,-3 0 0-16,-14 4-1 15,-8-1-4-15,-10 3-4 16,-7 1-18-16,-7 1 155 0,-13 2-106 16</inkml:trace>
  <inkml:trace contextRef="#ctx0" brushRef="#br0" timeOffset="21024.9958">16595 10024 1692 0,'-5'-8'618'0,"5"8"-584"16,1 12-23-16,0 26-9 15,-5 13-2-15,-7 32 1 16,-6 15 2-16,-3 13-24 16,7 8-29-16,8-8 27 15</inkml:trace>
  <inkml:trace contextRef="#ctx0" brushRef="#br0" timeOffset="22022.9382">16228 9159 1219 0,'-12'-13'750'0,"0"1"-567"16,0-2-137-16,-3 2-10 16,-6 3-27-16,-3 1-5 15,-6-1-1-15,0 2 1 16,0 6-2-16,3 1 3 15,6 9-1-15,3-1-2 0,3 4-1 16,5 5 1-16,3 9-2 16,2 11 0-16,5 10-2 15,0 1 1-15,5-1-1 16,3-8-2-16,5-11-5 16,4-7 0-16,-1-12 2 15,2-8-1-15,4-10 8 16,-3-8-1-16,3-12 2 15,-5-6-1-15,-2-8 4 16,-1-3 0-16,-7-9-2 16,4-5-1-16,-2-11-1 15,0-11-1-15,2-8-7 16,0-4 1-16,-2 17 2 16,2 11-1-16,-6 26 12 15,-2 16 4-15,-2 15 7 0,-1 7-1 16,0 13-5-16,-4 10-6 15,0 29 1-15,-1 14-4 16,0 20 1-16,0 6 3 16,2 0-4-16,0-4-1 15,3-6 1-15,0-7-2 16,3-13-12-16,1-6-16 16,0-14-3-16,0-11 15 0</inkml:trace>
  <inkml:trace contextRef="#ctx0" brushRef="#br0" timeOffset="22206.6893">16306 9134 1788 0,'-4'0'579'0,"-1"13"-568"15,6 8-5-15,-1 12-6 16,2 5 0-16,4 0-31 15,-3-2-23-15,-2-4-423 16,-5-10 256-16</inkml:trace>
  <inkml:trace contextRef="#ctx0" brushRef="#br0" timeOffset="22372.5131">16377 8694 1433 0,'0'-11'699'16,"2"6"-548"-16,4 4-124 16,12 10-21-16,1 8-28 0,6 12 27 15,-4 6-10-15</inkml:trace>
  <inkml:trace contextRef="#ctx0" brushRef="#br0" timeOffset="22922.6275">16471 9166 1542 0,'-7'-15'674'15,"2"3"-580"-15,5 10-64 16,0 2-15-16,4 9-18 0,1 7 3 16,-2 3-1-16,-1 6 1 15,0 1 1-15,0-1 2 16,4-4-2-16,-3-5 1 16,1-9-2-16,0 0 3 15,-2-6-2-15,-1-1 1 16,4-9-5-16,-4-4-5 0,6-8-10 15,0-1-1-15,0-2-3 16,4 2 5-16,-2 8 12 16,0 3 3-16,-1 10 2 15,2 4 2-15,-3 2-2 16,1 0 2-16,0 2 0 16,-1-2-1-16,1 0-1 15,-1-2 0-15,-1-3 0 16,1-4 0-16,5-5 0 15,3-3-5-15,5-9-11 16,1 0-6-16,-3 0 6 16,-1-2-1-16,-4 10 14 15,-1 2 3-15,-2 10 3 16,1 7 3-16,-3 11 1 16,2 7 2-16,2 6-4 0,1 7 1 15,7 3-1-15,-3 3-14 16,14 3 7-16</inkml:trace>
  <inkml:trace contextRef="#ctx0" brushRef="#br0" timeOffset="38611.0527">19451 17035 1141 0,'-8'7'793'0,"-1"-6"-480"16,8-1-264-16,2 1-46 15,4 3-3-15,2 11-5 0,-2 3-1 16,-1 16 5-16,-3 5-1 15,-1 12 2-15,0 8-8 16,6 5-19-16,1 0-20 16,6-8-60-16,4-8-167 15,0-15 140-15</inkml:trace>
  <inkml:trace contextRef="#ctx0" brushRef="#br0" timeOffset="39190.1068">19242 17266 1558 0,'-4'0'678'16,"8"-1"-538"-16,18-3-147 15,7-1-5-15,9-3 2 0,4 2 3 16,3 4 6-16,2 2 2 16,-5 3-1-16,1 2 0 15,-5-1-6-15,-4-4-1 16,-4 0 0-16,-4 0 0 15,-6-3 6-15,-6 3 1 16,-3 2 0-16,-5-1 1 16,-2 3-1-16,4 0 0 0,-1 5-1 15,4 7-4-15,1 7 1 16,1 5 0-16,4 0 4 16,-4-4 0-16,3-8 2 15,-3-5-4-15,-4-8 2 16,3-3-3-16,-2-13-1 15,2-7 2-15,1-8 0 16,-2-6 1-16,-7-4 1 16,-4 2-2-16,-11 8 0 15,-3 8 2-15,-11 11 5 16,-5 5 10-16,-3 12 0 16,-9 2 1-16,10 13-3 15,4 0-7-15,7 3-4 16,20-1-5-16,1-3-23 15,7-2-33-15,11-7 31 16</inkml:trace>
  <inkml:trace contextRef="#ctx0" brushRef="#br0" timeOffset="39573.14">20043 17189 1642 0,'0'11'646'0,"-1"-3"-560"15,-1-1-65-15,2 0-21 16,3 0-3-16,0 2 0 16,-3 0 3-16,-2 4 2 15,-2-1 0-15,-1 1 1 16,3-2-2-16,-1-3-1 16,0-5 0-16,2-2-2 15,0-1-6-15,3 3 1 16,1-1 2-16,6 10 3 15,3 4 2-15,4 10 1 16,4 8 0-16,-1 8-1 16,4 2 0-16,-3-2 1 15,-1 1 1-15,-7-10-2 16,-10-6-4-16,-5-1-13 16,-5-5-5-16,4 3-3 15,4 6 0-15,-2 1 14 16,2 8 7-16,-2 5-1 0,2-5-17 15,12 0-62-15,-9-9 63 16</inkml:trace>
  <inkml:trace contextRef="#ctx0" brushRef="#br0" timeOffset="39919.7525">20009 17400 2038 0,'-3'-12'558'0,"11"-9"-570"16,7-4-14-16,8 0 2 15,2 3 4-15,-3 9 14 16,-1 4 10-16,5 8-2 16,-5 1 1-16,7 5-2 15,3 4 1-15,-4 3-1 16,-2-2-1-16,1 1 2 15,-6-2 1-15,-7-3 0 16,-1 2-1-16,-8-5 1 16,-3 1 7-16,-9-2 6 15,-5 5 2-15,-9-1-2 0,-6 2-8 16,-3 4-13-16,1-4-9 16,5 2-21-16,2-1-15 15,6 1-30-15,8-1-18 16,7 0 50-16</inkml:trace>
  <inkml:trace contextRef="#ctx0" brushRef="#br0" timeOffset="40409.0225">20694 17239 1359 0,'-6'-1'695'16,"6"-3"-584"-16,4 0-29 15,4-4-13-15,3-2-20 16,2-6-9-16,2 0-7 16,4-3-15-16,3 2-9 15,-1 1-3-15,2-1-5 0,-3 4 0 16,0-3 0-1,-1 11-1-15,-8 2 0 0,-1 3-2 16,-2 6-3-16,-2-1-7 16,1 4 0-16,-2 8-4 15,0 6-2-15,1 9-2 16,-1 2 2-16,1 1-10 16,1 0-7-16,-2 5-255 15,-1-4 208-15</inkml:trace>
  <inkml:trace contextRef="#ctx0" brushRef="#br0" timeOffset="40563.0102">20860 17551 992 0,'-11'8'868'0,"10"-4"-423"16,3-4-321-16,13-5-63 16,8 2-17-16,6 1-22 0,2-1-8 15,2 0-5-15,-2-1-5 16,1 4-46-16,-1 3-4 15,-14 11 20-15</inkml:trace>
  <inkml:trace contextRef="#ctx0" brushRef="#br0" timeOffset="42563.7712">20854 17989 1536 0,'-9'3'694'16,"3"-3"-564"-16,0 0-67 16,3 0-5-16,-3 0-25 15,8 3-9-15,2 8-23 0,1 5-1 16,7 14-7-16,-6 1 2 16,-1 13-2-16,2 7-10 15,2 3-22-15,-1 2-9 16,-2-9-30-16,4-12-62 15,0-14 89-15</inkml:trace>
  <inkml:trace contextRef="#ctx0" brushRef="#br0" timeOffset="42872.5863">21178 18083 2089 0,'-17'20'569'0,"2"-3"-573"15,2-7-35-15,-3-2-11 16,-4-2-4-16,-8 1 15 16,-5 7 16-16,-6 3 7 15,0 2 2-15,2 2 4 16,2-7 3-16,5-2 6 16,7-1-2-16,7-8 5 15,4 1 4-15,9-1 4 16,1-5 2-16,15 1 0 15,5 1-2-15,11-3 11 0,7 5-2 16,3-1 3-16,3 2-7 16,5 6-10-16,0 1-3 15,6 5-27-15,3 2-19 16,-5 7 25-16</inkml:trace>
  <inkml:trace contextRef="#ctx0" brushRef="#br0" timeOffset="236330.8557">23997 11016 821 0,'0'35'507'0,"-4"13"-489"15,-4 7 1-15,-1 3-7 16,0-3-2-16,-3-2 2 16,4 3 1-16,-2-1 36 15,-2 7 29-15,-1 8 34 16,-3 3 9-16,2 11-28 16,-2 0-37-16,2 3-14 0,1 3-5 15,2 8-16-15,2 2-2 16,1-4-14-16,0 1-1 15,-1-2-1-15,1 6-3 16,-2 6 2-16,2 2 0 16,3 0 0-16,1-2-2 15,4 6 0-15,0-2 2 16,4 0 1-16,-2 1-3 0,0-2 0 16,-2 4 2-16,0-1 0 15,-2-2-2-15,0-10 0 16,1-8 0-16,1-12 0 15,1-8 0-15,4-8 0 16,0-6 0-16,1-14 0 16,0-2 2-16,2-19-1 15,0 1 1-15,2-6 0 16,1-4 2-16,3 0-1 16,2-5 3-16,2-2-1 15,3-2 1-15,5-3-3 16,3 1 1-16,7 0-2 15,6 1 0-15,10 3 3 16,5-3 2-16,4 6 1 16,0 0-1-16,6 4-5 15,6 3 1-15,13 6-3 16,2 0 0-16,5 4 0 0,-4 1 0 16,-4 1 2-16,2 4-2 15,3-6 0-15,11 2 2 16,7-5 16-16,5-5 6 15,7-2 8-15,-5-5-1 16,2-8-13-16,-3-5-3 16,-4-9-10-16,1-4-1 0,10-9-2 15,5-3 1-15,1-10-1 16,1-6 4-16,-9-4-4 16,-2-2 1-16,-10-4-3 15,-3 1 0-15,-10 4 6 16,-2 1 0-16,6-4 3 15,0 2 0-15,-5-6-3 16,-1-6-4-16,-10-3 1 16,-5 1-2-16,4-11 7 15,-1 4 3-15,-10-1 5 16,1-3-1-16,-15 2 3 16,-6-6-5-16,-6-1-3 15,-1-12 0-15,-2-8-5 0,-1-6-4 16,-3-12 0-16,-3 1 1 15,-2 4-2-15,1 5 2 16,-2 7-2-16,-4 2 4 16,-13 1 9-16,-6-3 2 15,-13 3 9-15,-14-3-1 16,-13-12-8-16,-9-4-7 16,-11-17-13-16,2-4-11 15,-10-1-2-15,3 4 3 0,-9 12 7 16,-3 8 8-16,5 17 5 15,-12 0 6-15,-6 3-4 16,-4 5 0-16,-14 3-2 16,-5 6-4-16,-9 8-1 15,-8 2 0-15,-11 12-1 16,5 1 0-16,0 10-2 16,-1 4 3-16,6 3-1 15,1 8 1-15,-2 1 0 16,5 6 0-16,6 6 0 15,0 4 0-15,-4 13 0 16,-4 6 0-16,-22 15-2 16,-15 9 1-16,-12 14-5 15,-4 3-3-15,12 9 0 0,8 3 0 16,15-3 3-16,-3 0 4 16,2 4 2-16,0 1 0 15,4 2 0-15,14 2 0 16,9-6 0-16,11 3-3 15,11-2-26-15,6-1-23 16,6-3 29-16</inkml:trace>
  <inkml:trace contextRef="#ctx0" brushRef="#br0" timeOffset="237370.9335">26891 14614 1932 0,'-7'1'563'0,"11"11"-547"16,8 0-27-16,17 5-8 16,6 4 1-16,16 0 8 0,3 3 4 15,8 12 12-15,5 7 3 16,18 13 6-16,8 9 4 16,6 3 2-16,4 6-4 15,-2-1-6-15,-6 1-6 16,-5 5-3-16,-9-5-2 15,-19 0 1-15,-10 0 0 16,-19-13-1-16,-9-1-1 16,-9-15-18-16,-7-11-15 0,-6-15-46 15,0-7 136-15,-9-25-59 16</inkml:trace>
  <inkml:trace contextRef="#ctx0" brushRef="#br0" timeOffset="237655.2695">28041 15091 2003 0,'-4'-4'617'0,"2"1"-496"15,5 3-71-15,7 4-42 16,7 9-9-16,7 10-7 16,5 8-4-1,2 16 0-15,0 5 2 0,1 18 3 16,-2 0 2-16,-5 3 3 15,-4-2 1-15,-1-10 1 0,-6-10 1 16,-9-18-1-16,1-8 1 16,-12-14 2-16,-5-3 8 15,-10-8 4-15,-13 0 7 16,-22-4-10-16,-12-1-20 16,-26 10-74-16,-2 8-40 15,-16 8 67-15</inkml:trace>
  <inkml:trace contextRef="#ctx0" brushRef="#br0" timeOffset="240264.035">28379 16861 1287 0,'-1'-7'765'16,"-5"-3"-487"-16,3 5-257 15,3-3-15-15,0 6-1 16,-2-1 3-16,2 2 6 16,0 2-1-16,0 4 1 15,5 7-5-15,6 9-7 16,2 5-1-16,4 8-1 15,9 1 0-15,3-1 0 16,0-2-1-16,7-1 1 16,-4-6 0-16,4-3 0 15,-1-4 0-15,3-6 1 16,3-3-1-16,5-6 4 16,6 0 2-16,0-5-2 15,0 0 2-15,-2-6-6 0,-3 1 2 16,-1 3-1-16,1 3-1 15,-1 2 1-15,-2 5 1 16,4 1-2-16,-1 0 0 16,3 6 0-16,1-5 1 15,10 4-2-15,9-1 1 16,4 6 1-16,4 2-1 16,2 4 0-16,1 2 0 0,7 0-3 15,2 2 2-15,3-5 0 16,-2 1-2-16,-2-5 2 15,-2-1 0-15,9 0-1 16,4 0 1-16,6-1 1 16,4-2 0-16,10-5 0 15,-6-2-1-15,5-6-1 16,-6 0 1-16,-8-2 1 16,-3-4 0-16,-1 5 0 15,12-3 0-15,1 0 0 16,0 3 0-16,3-3 1 15,-14-3 1-15,-1-3-2 16,-4-3 0-16,-17-5 0 16,-1-1665 1-16,-12 3321 0 15,6-1666 1-15,-3-3-2 16,-4-2 0-16,-9-3 0 0,-8-1 2 16,-12-1 7-16,-7 0 3 15,-10 6 6-15,-9 1 0 16,-15 4 0-16,-7-2-3 15,-21-6-8-15,-10-3 2 16,-10-1-9-16,-12 2 2 16,3 6 0-16,-2 3-2 15,-2 2 1-15,3 3-1 0,-7 1 1 16,-5 3 1-16,-12-5-2 16,-10 1 0-16,-19 3 0 15,-14-4 0-15,-14 6 0 16,5 2 0-16,3 2-2 15,12 2 2-15,9 5 0 16,-3 2 0-16,-10-1 2 16,0 3-2-16,-13 0 0 15,2-1 0-15,0-2 0 16,-4 2 0-16,-3-5 0 16,-6 4 0-16,-3 6 1 15,4 0-1-15,4 8 3 16,14 1-2-16,12 8-1 15,0 0 0-15,10 7-3 0,-4 0 2 16,-9-2-2-16,9 2 2 16,1 0 0-16,-1 2-1 15,21-2-5-15,3-5-7 16,21-3-37-16,9-2-22 16,19-1 43-16</inkml:trace>
  <inkml:trace contextRef="#ctx0" brushRef="#br0" timeOffset="240847.5646">28438 16935 1874 0,'-8'-6'590'0,"-9"1"-514"15,-12 1-60-15,-9 5-27 16,-5 5 0-16,-13 8 8 16,-1 8 1-16,-7 10 5 15,-8 3 1-15,2 11-1 16,-4-1 1-16,-18 9-3 16,-2 5-1-16,-10 5 1 15,-1 1-2-15,15-4 1 16,7-4 1-16,13-14-2 15,10-5 1-15,11-11-17 16,3-6-12-16,9-7-29 16,3-10-18-16,8-6 45 0</inkml:trace>
  <inkml:trace contextRef="#ctx0" brushRef="#br0" timeOffset="241115.5084">27028 17212 1961 0,'0'0'595'0,"0"3"-531"16,0 7-77-16,-8 14-38 15,-6 5-5-15,-6 16 24 16,-5 4 17-16,1 5 15 16,0 5 3-16,4-5 3 15,9-3-1-15,11-11-1 16,11-10-3-16,22-9 10 15,8-10 2-15,23-7 11 16,7-4-1-16,14-14-12 16,17-8 0-16,3-7-26 15,-6-5-21-15,-11 3 22 16</inkml:trace>
  <inkml:trace contextRef="#ctx0" brushRef="#br0" timeOffset="241992.4407">24386 17704 1238 0,'-3'-14'703'0,"0"1"-603"16,0-3-83-16,4 3-28 15,1 1 2-15,0 4 16 16,-1 2 18-16,2 4 28 15,0 4 5-15,-1-1 0 16,1 7-1-16,2 4-17 0,-1 2-2 16,-1 10-7-16,1 2-3 15,-4 12-12-15,-2 7-1 16,0 18-2 0,0 9 0-16,2 22-5 0,3 3-1 15,5 3-4-15,-2 5-2 16,4-8 2-16,0 2-2 15,-1-5-1-15,0-5 1 0,-2-11-1 16,1-11 0-16,-2-23-33 16,-3-12-21-16,1-23-47 15,0-15 47-15</inkml:trace>
  <inkml:trace contextRef="#ctx0" brushRef="#br0" timeOffset="242283.2401">24453 17703 2198 0,'1'-5'597'0,"9"-3"-566"15,13-4-90-15,17-2-33 16,11-1-4-16,9-3 38 0,4 2 38 15,12 3 40-15,8 4 8 16,14 1 8-16,18 3 4 16,17 0-19-16,6 0-7 15,10 2-12-15</inkml:trace>
  <inkml:trace contextRef="#ctx0" brushRef="#br0" timeOffset="242692.1076">26432 17554 2918 0,'3'-5'9'0,"-1"-10"5"15,1 13 8-15,-3 3-3 16,-1-2 0-16,-3 2-10 0,-1 2-1 16,-3 4-7-16,-1 10-1 15,-2 16-4-15,2 14 2 16,4 24-5-16,0 10 1 15,1 19-3-15,2 7 0 16,1 3 2-16,1-4 1 16,1-11 4-16,-2-7 0 0,1-14 2 15,0-6 1-15,1-13 0 16,2-6 1-16,-3-17-2 16,-1-6 1-16,-7-10-1 15,-1 0-1-15,-10-3 1 16,-7-3 1-16,-9-1 8 15,-7-6 3-15,-10-3 1 16,-4-4-5-16,-11-10-5 16,-13 5 1-16,-16-6 0 15,-4-1-3-15,-20-1 3 16,4-6-2-16,32 3-3 31,42 11 0-31,1 0-4 0,-124-29-8 0,19 3-26 16,5 5-18-16,66 14-83 15,5 1-22-15,13-2 99 16</inkml:trace>
  <inkml:trace contextRef="#ctx0" brushRef="#br0" timeOffset="243094.8237">25369 17517 2001 0,'27'-4'584'0,"15"0"-537"15,8 6-36-15,6 4-8 16,1 5-3-16,-2 2 0 16,-17-4 0-1,0 0 0-15,22 9 6 0,12-1 2 0,-6-2 1 16,-13-6 1-16,-1-5-7 15,-1 1 3-15,-9-1-15 16,-8-1-43-16,-8-2-34 16,-10 0 49-16</inkml:trace>
  <inkml:trace contextRef="#ctx0" brushRef="#br0" timeOffset="243613.351">24313 16919 2023 0,'16'4'575'0,"15"17"-561"15,3 7-30-15,5 18-11 16,3 5-1-16,-8 1 13 15,-3 2 9-15,-6-7 7 16,-7 1 3-16,-6-3-28 16,-1-3-26-16,-9-8 18 15,-2-10 2-15</inkml:trace>
  <inkml:trace contextRef="#ctx0" brushRef="#br0" timeOffset="244088.0654">24493 16805 1956 0,'-1'-10'596'16,"6"-2"-520"-16,7 3-48 16,14 0-32-16,4 0-3 15,12-1 0-15,9 1 2 16,12-1 4-16,5-3 2 15,5 4 0-15,0 1 2 0,-4 1-1 16,2 5-2-16,2-1 3 16,1 2-2-16,-8-1 0 15,-2-2 1-15,-17 3-1 16,-7 0 1-16,-7 1-1 16,-6 1 2-16,-10 2 0 15,-4-2-2-15,-4 3 2 16,-2 3-3-16,2 3 1 15,-5 6 0-15,-1 10-1 16,-1 9 2-16,0 16-1 16,2 10 0-16,2 14-1 15,1-1 1-15,-1 2 1 16,2-5 0-16,-3-11 1 16,4-3-1-16,-1-11 0 15,1-4-1-15,-2-13 0 0,1-7-1 16,-3-10 0-16,-5-5-17 15,-7-7-38-15,-2 0-9 16,-18-10-39-16,-8-3 59 16</inkml:trace>
  <inkml:trace contextRef="#ctx0" brushRef="#br0" timeOffset="244585.1992">24939 17029 1865 0,'-2'-10'589'15,"-1"3"-496"-15,0 0-93 16,-2 2-15-16,-6 5-8 0,-3 4-1 16,-4 5 16-16,-3 5 8 15,4 2 6-15,4-2 2 16,6 3-3-16,3-4 0 16,7 3-5-16,2 0 0 15,3 1 0-15,4 0 0 16,2-4 0-16,0 0 0 15,1 1 0-15,-1-1 0 16,-3 4 2-16,-2-4-1 16,-1 0 0-16,-3 0-1 0,-5-2 2 15,0 1-1-15,-4-3 0 16,-3-3 1-16,-4 2 0 16,-3-3-1-16,-4 2-1 15,0 0 0-15,2-1 2 16,1-1 2-16,4-1-16 15,2-4-10-15,4-1-33 16,3 0-24-16,5-9 53 16</inkml:trace>
  <inkml:trace contextRef="#ctx0" brushRef="#br0" timeOffset="244812.0331">25133 16941 1437 0,'2'-8'771'0,"-1"2"-466"16,-1 3-289-16,0 4-34 16,-3 10-16-16,-2 5 3 15,1 10 13-15,2 4 15 16,3 10 6-16,2 1 0 16,2 2-1-16,-1-3 1 15,0-4-25-15,-3-6-17 0,-1-7-31 16,-3-3-304-16,-1-11 262 15</inkml:trace>
  <inkml:trace contextRef="#ctx0" brushRef="#br0" timeOffset="245481.8962">25003 17099 1499 0,'1'-8'749'0,"2"0"-528"16,3 3-151-16,5 0-83 15,0 1-12-15,4 1-12 16,4 2-5-16,5 2 15 16,5 5 1-16,-1 2 0 15,2 2-4-15,-5 0-18 16,-4 1 4-16,-4-2 15 0,-6-2 7 16,-6-3 17-16,-5-4 3 15,0 0 9-15,-3 2 10 16,-6 1 6-16,-1 2 5 15,-10 4-5-15,4 2-1 16,3 6-8-16,-4 1 1 16,13 4-6-16,-5 0-1 15,8-3-3-15,9-4-1 16,2-7 2-16,9 0 2 16,3-8 6-16,-1-3 0 0,0-8-2 15,-4-9-2-15,-2-4-7 16,1 1-2-16,-4 1-1 15,-2 6 0-15,-3 7-1 16,-3 2 1-16,0 7-1 16,-2 4-1-16,3 9 4 15,1 3-1-15,-3 1 3 16,0 1 0-16,-2-1-2 16,1-5-1-16,-2-2 2 15,1-6-8-15,-1-4-26 16,1-1-10-16,1-12-49 15,2-3-30-15,1-14-283 16,1-4-253-16,5-10 53 16,-1-4 362-16,3-1 277 0,-1 2 121 15,0 15 381-15,-3 3 169 16,-3 17-333-16,2 8-181 16,-1 9-106-16,2 8-39 15,-1 17-33-15,0 7-4 16,-6 18-8-16,-2 6 0 15,-4 1-2-15,-1-2-3 0,-4-13-15 16,1-7-10 0,2-11-33-16,-1-9-138 0,1-14 141 15</inkml:trace>
  <inkml:trace contextRef="#ctx0" brushRef="#br0" timeOffset="245661.4244">25376 17112 1945 0,'19'2'594'15,"2"-4"-514"-15,11 2-141 16,8 5-20-16,-6-3-13 16,-2 4 16-16,-2 1 34 15,-6-1-1-15,-9 2 37 16</inkml:trace>
  <inkml:trace contextRef="#ctx0" brushRef="#br0" timeOffset="245972.7453">25616 17260 1527 0,'11'0'732'0,"4"-4"-466"0,4-5-283 15,1-3-26-15,1-6-9 16,0-2-5-16,-4-2 32 15,-3-4 21-15,-6 0 13 16,0 0 3-16,-6-2-2 16,2 5-3-16,-5 3-2 15,-3 4 0-15,0 12 4 16,-4 3 0-16,-1 10 0 16,-3 6-1-16,1 9-3 15,0 6 2-15,9 4-2 16,2 2 2-16,7-4 8 15,8-3 0-15,7-4-3 16,8 1-2-16,3-6-4 16,1-3-26-16,-2-8 19 15</inkml:trace>
</inkml:ink>
</file>

<file path=ppt/ink/ink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4:36:46.679"/>
    </inkml:context>
    <inkml:brush xml:id="br0">
      <inkml:brushProperty name="width" value="0.05292" units="cm"/>
      <inkml:brushProperty name="height" value="0.05292" units="cm"/>
      <inkml:brushProperty name="color" value="#FF0000"/>
    </inkml:brush>
  </inkml:definitions>
  <inkml:trace contextRef="#ctx0" brushRef="#br0">14227 9453 2297 0,'-11'35'2'0,"4"-3"-5"0,8-13 6 16,6-2-5-16,6 0 12 0,1-6 4 0,19-5 5 0,6-4-1 15,14-8 0-15,4-4-6 16,3-6-4-16,2-3-3 15,2-4 0-15,5 6-1 16,-14-4-1-16,-6 2-1 16,-9 2-1-16,-12-3 2 0,-8 3 0 15,-4 6-1-15,-14 0 1 16,-4 2-5-16,-5 5-31 16,-6-1-20-16,-12 2-432 15,-1 3 263-15</inkml:trace>
  <inkml:trace contextRef="#ctx0" brushRef="#br0" timeOffset="280.1223">14783 9119 1623 0,'13'-11'673'0,"-5"5"-582"16,-2 9-53-16,-7 5-17 16,-6 12-21-16,-3 5-1 15,-6 10 1-15,7 13 1 16,-3 7 3-16,-5 8-1 16,2 5-1-16,-9-4 2 15,3-7 0-15,4-4 0 16,-2-15 0-16,3-10-4 0,0-7-38 15,-2-9-28-15,1-11 39 16</inkml:trace>
  <inkml:trace contextRef="#ctx0" brushRef="#br0" timeOffset="1022.049">14759 9134 869 0,'-12'-6'732'16,"8"2"-328"-16,-3-1-310 16,-2 3-14-16,1 2-14 15,-5 0-10-15,1 8-23 16,-4 1-7-16,-11 6-15 16,-3 3-2-16,-8 8-4 15,0 3-1-15,4 9 2 16,1 2-3-16,1 1 0 15,-1-3 0-15,4-2-1 16,-3-1 1-16,1-5-2 0,12 3 0 16,-1-8 3-16,10-5 3 15,11-5 0-15,2-8 6 16,15-1 4-16,7-2 1 16,8-4 0-16,0-1-2 15,4-6-9-15,2 1-2 16,4-1-2-16,2 1-2 15,7 2-1-15,-2-3 2 16,1 1-2-16,0-2 0 0,-7-1 1 16,-3-2 1-16,-11 2 1 15,-9 0 1-15,-10 1-2 16,-4 4 2-16,-7 2-4 16,-3 0 0-16,-7 2-20 15,-1 0-14-15,-8-4-35 16,3 2-22-16,-5-9-302 15,-2-3 246-15</inkml:trace>
  <inkml:trace contextRef="#ctx0" brushRef="#br0" timeOffset="1319.2566">14694 9260 860 0,'0'-9'695'0,"1"2"-374"0,0 2-197 16,5 2-72-16,-10 2-14 15,5 5-1-15,3 4 5 16,1 6 1-16,8 7-3 16,-2 9-9-16,-3 5-9 15,-5 10-9-15,-3 6-1 16,6 5-2-16,-10 0 1 16,-1-1 3-16,-1-2 1 0,-11-7 2 15,4-1 0-15,-1-8-7 16,-3-3-1-16,8-5-4 15,1-4-1-15,4-5 0 16,3-3-4-16,-1-7 4 16,4-1-14-16,-2-8-19 15,2-6 20-15</inkml:trace>
  <inkml:trace contextRef="#ctx0" brushRef="#br0" timeOffset="2906.7018">13893 13630 1803 0,'0'-22'586'0,"8"9"-541"0,2 1-33 16,5 0-9-16,3 8-2 16,4 6-1-16,2 3 0 15,0 8-3-15,1 3 2 16,3 7 1-16,-9 3 0 15,5 10 0-15,-5-2 1 16,-4 0-1-16,3 5 2 0,-11-4-1 16,-1 0-1-16,-1-1 0 15,-5-8 0-15,0-3 1 16,-4-5 1-16,-9-6 0 16,-2-3 2-16,-5-5 1 15,-3-4 2-15,0-4-2 16,6 0 0-16,4 0 0 15,4 0 0-15,4 2-1 16,1-4-1-16,3 4-3 16,1-2 0-16,5 4-3 15,4 2 3-15,11 2 0 16,-1 0 0-16,6 5 0 16,0 3 0-16,-2 1 1 15,8 2 1-15,-1-2-2 0,0 0 1 16,-8 2-1-16,-10-3 2 15,-11 1 18-15,-4 0 8 16,-14-1 17-16,0 1 4 16,-9-6-1-16,1-1-5 15,4-5-6-15,-3-2-7 16,3-1-5-16,-5-5-6 16,-1-1-10-16,4-4-3 15,-2 3-5-15,8 0-1 0,4 0 0 16,4 2-10-16,6 2-50 15,2 5-35-15,2 8 55 16</inkml:trace>
  <inkml:trace contextRef="#ctx0" brushRef="#br0" timeOffset="7199.0872">30689 6448 730 0,'-9'-8'480'0,"6"4"-415"16,5 3-25-16,-1 0-33 16,3 1-79-16,5 2-302 15,-6-1 273-15</inkml:trace>
  <inkml:trace contextRef="#ctx0" brushRef="#br0" timeOffset="7494.7124">30420 7621 816 0,'0'-13'677'16,"3"3"-267"-16,2 4-382 16,-3 5-14-16,2 1-131 15,-1 1-318-15,-3 11 273 16</inkml:trace>
  <inkml:trace contextRef="#ctx0" brushRef="#br0" timeOffset="7809.2821">30216 8906 1362 0,'-4'-16'661'0,"4"5"-624"15,1 5-14-15,-1 1-21 16,3 1-11-16,-2 4-98 16,-1-2-226-16,0 8 183 15</inkml:trace>
  <inkml:trace contextRef="#ctx0" brushRef="#br0" timeOffset="8164.0118">30041 10229 1241 0,'-10'-13'720'15,"-2"1"-607"-15,9 7-86 16,4 1-10-16,-3 5-32 15,6 3-25-15,1 2-521 16,-5 1 374-16</inkml:trace>
  <inkml:trace contextRef="#ctx0" brushRef="#br0" timeOffset="8393.032">29869 11627 1576 0,'-7'-4'618'0,"7"-6"-613"16,8 2-45-16,6-8 24 15</inkml:trace>
  <inkml:trace contextRef="#ctx0" brushRef="#br0" timeOffset="9017.9006">31580 7903 1617 0,'0'-5'606'0,"5"9"-602"16,2 8-3-16,2 6 1 15,2 6 0-15,-2-1-2 16,4 2 0-16,5 4-4 16,15 2-1-16,6 4 1 15,4 2-1-15,0-2 5 16,-8-3 2-16,-2-4 3 15,-8-4 1-15,-8-6 1 0,-8-3 11 16,-9-1 15-16,-3 0 4 16,-15-1 1-16,-4 3-6 15,-20-2-9-15,-5 5-5 16,-8-5-10-16,-4-3-3 16,12-1-2-16,-1-7-1 15,7-1 0-15,2-2-9 0,1-6-41 16,6-10 83-16,8-18-43 15</inkml:trace>
  <inkml:trace contextRef="#ctx0" brushRef="#br0" timeOffset="9176.8816">31547 7941 1206 0,'29'-23'810'0,"8"-1"-419"16,7 5-375-16,16 10-12 15,7 7-2-15,-3 6-8 16,0 7-20-16,-5 0 62 16,-10 12-29-16</inkml:trace>
  <inkml:trace contextRef="#ctx0" brushRef="#br0" timeOffset="10550.6843">31223 13017 1854 0,'2'-5'561'0,"10"1"-554"16,7 4-11-16,9-1-1 16,4-2-1-16,3 3 3 15,-1 0 3-15,-1 3 2 16,-4 5 1-16,-4 4 1 16,-2 3-3-16,-1 9 0 15,-1-3-1-15,-5 0 1 16,-3 2 1-16,-5-2-2 15,-2 2 0-15,-6 4-4 16,-3-4-1-16,-16 3 0 16,-8-1 1-16,-8-3 2 0,-3 3 4 15,2-8 3-15,8 5 5 16,9-5 3-16,6-2 1 16,9-5 0-16,3-3-3 15,9-1-1-15,5 1 3 16,13 2 0-16,5-1-2 15,14-2-5-15,3 2-6 0,7 0-7 16,9 4-25-16,3 13 25 16</inkml:trace>
  <inkml:trace contextRef="#ctx0" brushRef="#br0" timeOffset="115820.2369">28983 16141 716 0,'-2'2'624'16,"1"-2"-106"-16,1 0-522 0,5 0-174 16,-5 0-326-16,0 0 328 15</inkml:trace>
  <inkml:trace contextRef="#ctx0" brushRef="#br0" timeOffset="124692.5633">16587 6812 101 0,'0'-4'38'0,"0"1"-23"16,0-3-4-16,4 5-4 15,1 0-2-15,3 2-3 16,5 2 0-16,3 1-2 16,3 1 0-16,5 0 2 15,2-1-2-15,5-4 3 16,5 0 3-16,6-3 5 16,7-1 0-16,3 3-2 15,-5-4-2-15,2 4-3 16,-11-1 0-16,5 1-4 15,3 5 1-15,1-3-1 16,5 4 2-16,0 2-2 16,3-3 2-16,4 0-2 15,0-6 0-15,5 1 0 0,2-1 2 16,0-4 3-16,2 2 8 16,-4-3 20-16,-2-3 6 15,1 0 1-15,0 1-7 16,-6 6-19-16,-5 2-3 15,-5 6-7-15,-2 2-2 16,-5 2 0-16,4 0-2 0,-4-3 1 16,-1 1-1-16,-1-2 2 15,1-1-2-15,1-1 0 16,1-1 2-16,2-6 0 16,3 1 2-16,0-7 7 15,-2 4 14-15,-4 1 12 16,-3 1-3-16,-8 2-18 15,0 5-9-15,-4-4-5 16,0 6-2-16,-3 5 0 16,3 0 0-16,-5 4-48 15,-1-2 41-15</inkml:trace>
  <inkml:trace contextRef="#ctx0" brushRef="#br0" timeOffset="126050.8244">28902 5286 333 0,'11'-10'137'16,"-1"1"-48"-16,4 1-21 15,-1 3-63-15,-5-2-3 16,9 2-2-16,-3-3 5 16,3 3 13-16,3-6 14 15,-2 7 13-15,0-1 3 0,1 4-14 16,2 6-11-16,3 0-16 15,3 1-5-15,3-1 1 16,2-4-3-16,6-2 4 16,1 0 3-16,3 1 4 15,5 3 1-15,5 4 4 16,9 0-7-16,12-4 0 16,2 0-2-16,8-2-5 15,0-1 5-15,4-1 0 16,-2-5 20-16,2-4 50 15,-5 1 28-15,-3-3 10 16,1 3-16-16,6-1-59 16,1 1-12-16,13 2-18 15,-2-3-1-15,-8-2-3 16,3 2 7-16,-10-2 21 0,1 4 3 16,-6 3 4-16,-5 1-7 15,-14 2-19-15,0 2-5 16,-9 0-4-16,-5 2-6 15,-7-1 3-15,-5 3-3 16,-8 3-9-16,-4 0-13 16,-7 3 19-16</inkml:trace>
  <inkml:trace contextRef="#ctx0" brushRef="#br0" timeOffset="137420.2856">14490 8392 453 0,'1'-13'398'0,"8"3"-250"16,1-5-40-16,5 3-52 16,1-1-25-16,1 0-15 15,1 2 2-15,8-3-2 16,1 4-4-16,6 1-2 0,0-2-7 16,-3 6 0-16,3 1-3 15,-8 3-6 1,2 2-1-16,-1-1-2 0,0 0 3 15,3 0-10-15,-1-1-24 16,-4-2-243-16,-3-1 208 16</inkml:trace>
  <inkml:trace contextRef="#ctx0" brushRef="#br0" timeOffset="137828.1682">14600 8244 1228 0,'-8'-9'670'16,"11"3"-659"-16,11 3-11 15,6 2 0-15,2-2 0 16,-1 1 0-16,1-2 2 15,-1 0-1-15,1-3 1 16,1 2 2-16,4 2-1 0,0 2 3 16,-1 1-2-16,0 7-3 15,-3-2 3-15,-4 1-2 16,-3 2-2-16,-3-1 2 16,-7-2-2-16,-3 0 3 15,-6-1 3-15,-2 1-1 16,-7 3 2-16,-1 1 3 15,-1 2-1-15,-2 1-2 0,3-1-2 16,-1 1-3-16,1 6 2 16,-2 1-4-1,2 7 0-15,4 8-31 0,1 10 24 16</inkml:trace>
  <inkml:trace contextRef="#ctx0" brushRef="#br0" timeOffset="138350.4011">14260 8467 384 0,'-10'-3'257'16,"0"4"-159"-16,5 4 0 15,-3 3-16-15,-3-4 4 16,3 0 41-16,-1-3 53 16,1-1 1-16,5 0-38 15,-1-1-25-15,6 0-47 16,-5 0-31-16,3-3-23 16,10 0-12-16,6-9-1 15,13-4-1-15,15-3 1 16,5-3 1-16,5 6 1 15,3-3-1-15,0 8 1 16,6 0-3-16,5 2-1 16,-3 1-2-16,-2-6 0 15,-6 1-4-15,-11-7 3 16,-1 2-3-16,-13 0-5 0,-3 4-22 16,-12 4 20-16</inkml:trace>
  <inkml:trace contextRef="#ctx0" brushRef="#br0" timeOffset="138872.2174">14750 8128 894 0,'-13'-13'673'16,"0"4"-382"-16,8 4-251 15,-3 3-6-15,12 5-26 16,1 2-8-16,9 4 0 0,2 1 0 16,-2 1 1-16,3 1 1 15,4 1-2-15,2 1 2 16,1 0-2-16,4 0 2 16,-3-4 0-16,3 1 0 15,-3-3-1-15,-1-2 1 16,-7-3 0-16,-3-1 3 0,-5 1-5 15,-1-2 4-15,-5 1-2 16,-2 3 2-16,-4 0-3 16,-2 6 5-16,-9 4-3 15,-5 4-1-15,-7 8-2 16,-4 2 2-16,-2 1-2 16,-2 6 4-16,-6 7-10 15,1 5 48-15,-14 10-35 16</inkml:trace>
  <inkml:trace contextRef="#ctx0" brushRef="#br0" timeOffset="148234.2722">16466 12777 889 0,'-29'-16'613'0,"4"2"-420"16,9 1-175-16,10 5-5 15,-5 3 2-15,7 0 10 16,1 1 6-16,0 1 10 15,6-2-14-15,3 6-5 16,4-2-2-16,17 1-11 16,12 0 0-16,20-8 0 15,9-1-3-15,10-9-3 16,2-2-1-16,9-2 0 16,1 2 0-16,-4 2 0 0,-5 3-2 15,-4-2 1-15,-3 3-1 16,10-2 2-16,8-1-2 15,16 3 2-15,4 1-2 16,11-3 2-16,1 5 0 16,-6 0-2-16,-2 1 0 15,-13 2 0-15,-2-1 1 0,-6 2-1 16,1-3 2-16,12 6 0 16,-3 1 0-16,2 3-2 15,5 8 2-15,-7 0-2 16,-1 2 2-16,-8-1-1 15,-13 2-1-15,-13-3 0 16,-5-2 2-16,-12-3 0 16,-2-3-2-16,-5-1 2 15,-7-5-2-15,-5 0 12 16,-2-1 5-16,-13-3 12 16,1 3 4-16,-8-1-6 15,1 6-7-15,-4 2-11 16,1 0-4-16,-2 4-3 15,0 4-2-15,1 7 0 16,2 5 0-16,-1 7 0 16,2 5-2-16,1 8-1 15,3 14-6-15,3 18-19 0,3 11-8 16,6 23-73-16,2 10-129 16,6 35-297-16,-3 12 332 15</inkml:trace>
  <inkml:trace contextRef="#ctx0" brushRef="#br0" timeOffset="149954.4891">19848 15372 324 0,'-26'46'122'0,"3"-5"-89"16,-1-1 13-16,-1-3 18 15,4 0 13-15,1-3 17 16,-1 0-1-16,-2 3-41 16,0-1-20-16,-3 3-25 15,-2 1-2-15,2 4-3 16,-1 3-2-16,-1 4 2 16,0 6-2-16,-4-4 2 15,0-2 1-15,-1 0 13 16,0-10 15-16,1 0 34 0,-2-4 31 15,0-7 53-15,-2-2 10 16,-4-4 15-16,5 2-3 16,-15-1-70-16,-1 1-20 15,-4 4-13-15,-5-6-10 16,0-1-15-16,-3 1-3 16,-9-6-11-16,-4 3 2 15,-2-4 6-15,-2-4-4 0,-2-7 9 16,0-2-2-16,-11-6-4 15,-5-11-5-15,-13-11-6 16,-1-5-3-16,-18-3-6 16,-7-8-5-16,4-4-7 15,-6 0-2-15,22-2-2 16,11 8-2-16,13-3 2 16,-2-2 0-16,-6-1-4 15,-3-3-1-15,-6-5-1 16,4-2-2-16,13-9 2 15,4-3-1-15,10-9 2 16,8-4 1-16,-1-8 4 16,-1-5 1-16,5-6 2 15,7 0-2-15,7 2-1 16,4 2 3-16,3 5-1 16,-3 0 0-16,4 2 0 0,3 3-2 15,5 2 2-15,1 2-2 16,-1 2 1-16,2-1-1 15,-1 4 0-15,2-4 1 16,9 1-1-16,5-2 0 16,8-2-1-16,8-2-3 15,1 2-1-15,4 1-2 0,7 3 0 16,3 0 2-16,12 9 1 16,1 3 0-16,5-1 2 15,4 3 2-15,2-3 0 16,3 1 2-16,6-1-2 15,7 3-2-15,9 5 2 16,1 0-1-16,5 11 0 16,-6-2 1-16,-2 2-1 15,2 8 1-15,-1-2-8 16,4 6 1-16,6 4 1 16,3 0 0-16,10 9 6 15,4-3-2-15,7 5-3 16,4 0 0-16,2-3-1 15,2 4-1-15,-11 1 2 16,-1-2 2-16,-12 6-1 0,-7-2 3 16,5 6-1-16,-2 5 0 15,-1 2 1-15,16 2 1 16,9 6 0-16,3 2 0 16,17 0 0-16,-9 3 0 15,-3-6 0-15,-2 1-1 16,-12-3-2-16,-7-1 1 15,-3 0 0-15,-3 1 2 0,4 5 0 16,5 0 0-16,4 5 0 16,2-1 0-16,1 1 0 15,1-4 0-15,-3 3 0 16,-2-3 0-16,-5 0-5 16,-10-1 1-16,-8-3-2 15,-4-4 1-15,-8-3 3 16,-2-3 2-16,-9-1 0 15,-2 2 0-15,-3-3 0 16,-4 1 0-16,0-1 2 16,-4 1 0-16,-8 1 3 15,-3 1 3-15,-9 3 0 16,3 1 0-16,-7 0-2 16,-1 1-2-16,2 2 0 15,-3 2-4-15,0 7 0 0,0 2-2 16,0 9 0-16,-2 5 1 15,1 15 1-15,2 7-3 16,-1 11 2-16,2 6 1 16,8 8-2-16,-4 3 2 15,11 20-1-15,-3 5 1 16,2 22-1-16,3 9 1 16,-6 8-1-16,-1 8 1 15,-8-9 0-15,-3-1 0 0,-1-9 0 16,-1-9 0-16,-1-1 0 15,2-1 0-15,-3-6-2 16,-1-2 2-16,-1-7 0 16,-3-5 0-16,-2-9 0 15,-2-5 2-15,0-13-2 16,-1-7 1-16,0-7 0 16,1-6-1-16,1-8 1 15,2 0 1-15,0-9-1 16,0 0 0-16,1-4 1 15,-2-4-2-15,5 1 2 16,0-2 2-16,1-4-3 16,-1 0 3-16,-2-3-1 15,2 1 2-15,-1 0 0 0,1-1 2 16,-2-2-2-16,0-3 0 16,-3 2 4-16,0 0 2 15,-1 1 2-15,-1 1 2 16,-1 2 0-16,-3 1 4 15,-2 0 7-15,-6-3 3 16,-6 0 6-16,-2-2-2 0,-10-2-11 16,-4 4-7-16,-19 0-42 15,-14 2-28-15,-40 11 34 16</inkml:trace>
  <inkml:trace contextRef="#ctx0" brushRef="#br0" timeOffset="217735.0374">14175 11938 1126 0,'3'-9'712'0,"14"-3"-658"0,2-1-23 16,11-5-25-16,8 2 6 15,-2 4 14-15,-4 3-4 16,0 5-8-16,-5 2-1 15,6-1-2-15,7-1-9 16,18-4-6-16,10-1 0 16,11-3 3-16,0-3 2 0,-4 2 7 15,-5 1-3-15,-9 0 1 16,-5 8-3-16,-9 2-1 16,-5-2-47-16,-12 0 37 15</inkml:trace>
  <inkml:trace contextRef="#ctx0" brushRef="#br0" timeOffset="218033.5533">15058 11536 1822 0,'-11'-11'578'0,"11"7"-549"16,6 2-29-16,11-1-4 15,7 3 1-15,10 4 1 16,0 4 0-16,0 5-1 16,0 5 2-16,-8 6-2 0,-5-2 1 15,-7-1 2-15,3 0 0 16,-8-6 0-16,2-3 0 16,-8-1 0-16,-12-2 0 15,-6 4 0-15,-17 4 0 16,-17 12 2-16,-8 2 0 15,-12 11-36-15,1 6-19 0,4 7 32 16</inkml:trace>
  <inkml:trace contextRef="#ctx0" brushRef="#br0" timeOffset="1.21861E6">17410 5340 1157 0,'3'-9'697'16,"2"5"-669"-16,-2 1-12 16,-6 3-11-16,-1 5-5 15,-6 6 0-15,-1 1 4 16,-6 3 1-16,0 5-1 0,6 5 0 15,-1 5-1-15,7 14-1 16,2 6-2-16,3 11 4 16,3 5-2-16,2-1-1 15,0-2 1-15,0-7-2 16,0-1 2-16,-3-6-11 16,-4-6-38-16,-4-12 38 15</inkml:trace>
  <inkml:trace contextRef="#ctx0" brushRef="#br0" timeOffset="1.21891E6">17155 5728 1191 0,'0'-9'743'16,"4"2"-592"-16,2 7-104 15,3 9-20-15,-1 7-17 16,7 15-9-16,1 5-1 16,1 7 2-16,1 0 0 15,1 0 0-15,1-5 0 0,3-8-1 16,0-10 1-16,5-11 2 16,3-9-1-16,8-16 23 15,2-7-2-15,4-10 1 16,0-1-1-16,-7 5-44 15,-3 3 11-15</inkml:trace>
</inkml:ink>
</file>

<file path=ppt/ink/ink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2T15:39:03.168"/>
    </inkml:context>
    <inkml:brush xml:id="br0">
      <inkml:brushProperty name="width" value="0.05292" units="cm"/>
      <inkml:brushProperty name="height" value="0.05292" units="cm"/>
      <inkml:brushProperty name="color" value="#FF0000"/>
    </inkml:brush>
  </inkml:definitions>
  <inkml:trace contextRef="#ctx0" brushRef="#br0">26049 3375 2442 0,'29'-21'3'0,"-11"3"-3"0,40-24 1 16,7-3-1-16,10-4 10 15,7-1 10-15,-8-6 12 16,4 0 9-16,3 2-1 15,-10-1-6-15,-1 7-10 16,-4 3-5-16,-16 6-6 16,5 7 1-16,-13 4-6 15,-7 1 1-15,-9 3-5 0,-4 5-2 16,-5-2 0-16,4 8-2 16,-4-2 3-16,1 2-3 15,-3 4 0-15,-7-9 0 16,-2 6-3-16,-2-2-1 15,-4 1-18-15,1 5-14 16,-2-1-28-16,-5 3-20 16,-7 1 16-16,-8 6 37 0</inkml:trace>
  <inkml:trace contextRef="#ctx0" brushRef="#br0" timeOffset="385.8238">26432 2664 1871 0,'12'-5'562'16,"8"-2"-545"-16,23-2-13 0,15-1 1 15,20-7 0-15,9 2-5 16,-1-4 3-16,-9 0-2 16,-9 0-1-16,-5-2 3 15,-5 3-3-15,-4-1 0 16,-3 4 6-16,-7 3 7 16,-14 1 18-16,-6 1 0 15,-4 6 4-15,-10 1-12 16,-8 2-14-16,7 6-3 0,-13 12-3 15,3 9-1-15,-6 22 1 16,-14 6-2-16,-4 16-1 16,-6 5-1-16,-2 3-61 15,-3-4 48-15</inkml:trace>
  <inkml:trace contextRef="#ctx0" brushRef="#br0" timeOffset="1822.2157">27945 1189 1676 0,'-4'-14'614'0,"4"11"-589"16,6 4-11-16,-6 2-3 15,0-1-4-15,1 14-7 16,3 9 0-16,4 22 0 15,-4 13 0-15,9 22 1 16,-8 9 0-16,4 7 1 16,5 3-1-16,5-3-1 15,5-3 1-15,5-12-1 16,4-3 0-16,1-12-1 16,-2-3 1-16,2-1-12 15,-5-6-13-15,-7-13-45 16,-2-2 151-16,-6-19-76 15</inkml:trace>
  <inkml:trace contextRef="#ctx0" brushRef="#br0" timeOffset="2757.7419">28048 1122 1549 0,'-7'-21'670'15,"7"4"-549"1,11 6-109-16,9-1-2 0,15 0-6 16,10 2-1-16,10-7-1 15,7 0-2-15,22-4 0 16,9-4 0-16,12 0 0 15,13-1 0-15,-2-3 0 16,6 2 0-16,9 3 2 16,-3-1-2-16,9 8 3 15,8 2-1-15,0 4-1 16,-1 7 2-16,-7 6-2 16,-8 4-1-16,-17 1 0 0,-6 2 1 15,-13-5-1-15,-12-4 1 16,8-1 1-16,2-3-2 15,-4 2 0-15,-1 1 1 16,-22-2-1-16,-9 3 1 16,-17-2-1-16,-2 4 0 15,-10 1 0-15,-2 2 0 16,-3 7 0-16,2 4 0 0,0 8 0 16,-3 5 0-16,3 12 0 15,-5 1 0-15,0 6 0 16,-1 3 2-16,-6 1-2 15,-4 8 0-15,1 15 0 16,-5 14 1-16,-6 20 0 16,2 9-1-16,-11 16 0 15,-2 9 0-15,2 7 0 16,-10-4 0-16,4-16-1 16,7-11 1-16,-6-27-3 15,8-8 3-15,4-22 2 16,-4-13-1-16,3-15 3 15,0-9-3-15,-10-11 0 16,-3-2 3-16,-11-7-4 16,-10-1 3-16,-7-2-2 0,-4-1 2 15,-13-5-3-15,-10 0 0 16,-1 0 2-16,2-1-2 16,1 1 3-16,8 1-2 15,-2 5-1-15,-7-2 3 16,-7 1-2-16,-2 2-1 15,-23-3 5-15,-6 2-1 16,-18 2 1-16,-13-3 2 0,14 3-5 16,4-4 3-16,13 4 7 15,0 0 1-15,11 1 5 16,-8-5 0-16,7-1 4 16,8-3 2-16,0 0 3 15,11 2 3-15,12-2-3 16,6 1-9-16,12-6-8 15,13 5-3-15,12-2-7 16,8 2-2-16,7 4-42 16,-2-2-20-16,5 0-40 15,-4-1 54-15</inkml:trace>
  <inkml:trace contextRef="#ctx0" brushRef="#br0" timeOffset="3736.6457">27346 1080 1315 0,'-8'-11'712'0,"5"0"-601"16,-7-2-17-16,-2-3-38 15,-1 5-27-15,-12-4-25 16,1 6-1-16,-11 4-7 16,-3 1-3-16,-10 11-5 15,-2 3 3-15,3 14 4 16,7 7 1-16,11 13 4 16,5 5 0-16,7 7 2 15,6 4-2-15,12 3 0 16,9-2-2-16,14-7-4 15,3-11 3-15,3-20-1 16,2-4 2-16,1-18 2 0,-1-4 9 16,5-15 11-16,-3-12 0 15,2-7-2-15,-8-10-4 16,-7-1-7-16,-3 4-3 16,-18-2-2-16,10 12 0 15,-14 9-2-15,3 7-7 16,-4 14-20-16,-9 4-15 0,-6 4-54 15,-4 6-22-15,5 6-102 16,-1 0-148-16,7-1 67 16,3-3 74-16,-1-5 254 15,5-2 129-15,4-1 136 16,2 1 38-16,-1 0-115 16,0 2-70-16,2 8-69 15,3 5-21-15,4 6-30 16,5 7-10-16,10 2-8 15,1 2-18-15,11 0-60 16,-2-6-199-16,9-8 177 16</inkml:trace>
  <inkml:trace contextRef="#ctx0" brushRef="#br0" timeOffset="3942.7222">27611 1506 1356 0,'-4'-2'713'0,"3"7"-528"16,1 16-183-16,0 10-13 0,-6 32-71 15,0 10-160-15,-1 8 152 16</inkml:trace>
  <inkml:trace contextRef="#ctx0" brushRef="#br0" timeOffset="4553.0891">27660 2070 1657 0,'-2'-3'610'16,"3"3"-605"-16,2 3-19 15,-3 3 10-15</inkml:trace>
  <inkml:trace contextRef="#ctx0" brushRef="#br0" timeOffset="4701.0596">27654 2171 1639 0,'-1'2'611'0,"1"-2"-600"16,2 5-18-16,-2 1 5 15</inkml:trace>
  <inkml:trace contextRef="#ctx0" brushRef="#br0" timeOffset="4847.9408">27704 2350 1474 0,'-4'11'638'15,"0"3"-698"-15,2 3 46 16</inkml:trace>
  <inkml:trace contextRef="#ctx0" brushRef="#br0" timeOffset="5326.7562">27791 2796 1561 0,'-6'-20'642'0,"3"-7"-598"16,-5 0-8-16,-6-5-32 15,-10 3-14-15,-5 6-19 16,-5 5 0-16,-2 10 8 16,-5 1 4-16,2 15 17 15,-1 4-3-15,-1 10 4 0,-1 3-1 16,4 4 0-16,7 7 0 16,2 2 2-16,11 6-2 15,10 1 2-15,11-6-2 16,16-1 0-16,5-9 4 15,15-8 5-15,-2-6 7 16,7-11 17-16,-3-2 7 0,-5-12 2 16,-3-8-11-1,1-3-13-15,-7-6-6 0,-4 2-12 16,-8 4-4-16,-15 1-19 16,-5 5-8-16,-15 7-29 15,-7 1-9-15,-4 10-18 16,2 5-49-16,1 2 94 15</inkml:trace>
  <inkml:trace contextRef="#ctx0" brushRef="#br0" timeOffset="5518.2294">27519 2916 1374 0,'3'0'729'0,"2"0"-536"0,2 0-110 16,6-1-35-16,2 1-20 15,12 0-23-15,0 8-3 16,3 5-6-16,-1 1-17 16,-2 4-21-16,2 2-19 15,-7 0-85-15,4-1 94 16</inkml:trace>
  <inkml:trace contextRef="#ctx0" brushRef="#br0" timeOffset="5819.2436">28011 2797 1648 0,'-2'-2'620'0,"-2"6"-585"15,-5 3-23-15,-5 8-11 16,-4 7-2-16,-2 5-15 15,3 4-2-15,4-4-2 16,9-4 9-16,4-4 11 16,3-4 2-16,8-2 2 15,4 1 3-15,7-7 13 0,7-1 2 16,5-5-6-16,1-4-1 16,-1-3-11-16,-4-1-2 15,-9-6-24-15,-4 1-30 16,-8-1 32-16</inkml:trace>
  <inkml:trace contextRef="#ctx0" brushRef="#br0" timeOffset="5965.312">28067 2872 1788 0,'-12'17'596'0,"2"17"-552"15,-2 5-18-15,3 18-11 16,2 7-25-16,6-1 486 15,6-1-374-15</inkml:trace>
  <inkml:trace contextRef="#ctx0" brushRef="#br0" timeOffset="7758.4526">27922 333 1290 0,'2'-23'722'0,"4"3"-596"16,-1 3-28-16,-5 4-46 16,6 5-22-16,2 5-21 15,-4 2-2-15,4 4-8 16,2 5-1-16,3 9 1 15,-1 6 1-15,3 7 1 16,-5-2 2-16,0-1-2 0,0-1 2 16,-1-2-34-16,0 0 151 15,0-9-97-15</inkml:trace>
  <inkml:trace contextRef="#ctx0" brushRef="#br0" timeOffset="7938.7211">27948 195 1760 0,'-3'-4'587'0,"3"6"-570"15,-10 2-8-15,-5 8-2 16,1 9-2-16,-8 10-15 16,1 8-13-16,-4 5-32 15,-4-7 74-15,12-5-25 16</inkml:trace>
  <inkml:trace contextRef="#ctx0" brushRef="#br0" timeOffset="8102.9382">27698 473 719 0,'2'-3'777'16,"-1"1"-117"-16,12 2-553 0,7-2-30 15,19 2-39-15,14 6-16 16,17-5-13-16,7 1-7 15,4-3-13-15,-2 0-18 16,-9 2 18-16</inkml:trace>
  <inkml:trace contextRef="#ctx0" brushRef="#br0" timeOffset="8786.6403">27757 153 1290 0,'-14'-15'764'0,"3"4"-492"16,2 1-192-16,9 8-21 15,8 3-20-15,4 4-26 16,7 8-10-16,5 6-3 16,-1 4 0-16,7 15 0 15,-6 0 0-15,5 10 0 16,-3 1 0-16,-1-2 0 15,6 0 1-15,0-11-1 0,3 2 1 16,-4-9-1-16,-2 1 1 16,-6-8-1-16,-4-3 0 15,-6-4-12-15,-3-4-16 16,-4-5-33-16,-2-3-22 16,0-11 49-16</inkml:trace>
  <inkml:trace contextRef="#ctx0" brushRef="#br0" timeOffset="9067.5167">28095 219 1810 0,'-3'-17'574'0,"1"6"-545"15,1 3-6-15,1 4 0 16,-4 4-5-16,-9 9-18 15,-3 5 0-15,-7 20-1 16,-5 3-2-16,4 18 4 16,-1 4-1-16,2 2 2 15,5 2-2-15,6-8 0 16,2-2 4-16,2-7-20 16,3-6-8-16,-2-4-32 15,-3-8-20-15,-1-11-294 0,0-1 248 16</inkml:trace>
  <inkml:trace contextRef="#ctx0" brushRef="#br0" timeOffset="9244.6898">27620 674 1396 0,'-9'-10'702'16,"9"0"-593"-16,2-1-31 0,10-4-46 15,10 0-18-15,25 2-9 16,8-3-1-16,24 5-1 15,6 2-3-15,7 0 1 16,10 9 4-16,-8 4 19 16,12 5-15-16</inkml:trace>
</inkml:ink>
</file>

<file path=ppt/ink/ink7.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5:11:41.422"/>
    </inkml:context>
    <inkml:brush xml:id="br0">
      <inkml:brushProperty name="width" value="0.05292" units="cm"/>
      <inkml:brushProperty name="height" value="0.05292" units="cm"/>
      <inkml:brushProperty name="color" value="#002060"/>
    </inkml:brush>
  </inkml:definitions>
  <inkml:trace contextRef="#ctx0" brushRef="#br0">3610 5827 305 0,'13'-2'125'0,"4"-1"-91"15,5 0 34-15,6 1-18 16,6 0-27-16,8-3-12 16,-1-4-2-16,-1 1-11 0,-5 4 84 15,-2 0 82-15,-3 4 30 16,4 2 89-16,-3-7-77 16,3-2-82-16,1 0-25 15,0-2-43-15,5 7-27 16,-1 4-15-16,-3 1-3 15,9 3-4-15,-1 1-1 0,11-6 1 16,10-1 0-16,3-6 1 16,3-2-1-16,-3 0 11 15,0 3 15 1,2-3-1-16,1 1 1 0,-3 0-11 16,-5-2-11-16,-7 2-2 15,-4-1-2-15,0 0-3 16,2-2 1-16,1-7-5 15,6 0 2-15,6-1 2 16,2-1-4-16,6 6 3 16,-5 1-1-16,-3 9-2 15,-3 1 0-15,-5 7 0 16,5 7 0-16,2 1 2 16,7 4-2-16,-2-1 0 15,-4-4 0-15,-7 1 0 16,-4-7 2-16,3 0-2 15,-1-5 2-15,9 1-2 0,-2 0 0 16,9-1 1-16,3 2-1 16,-4-3 0-16,0-3 4 15,-8 3-4-15,-1 4 0 16,8 1 2-16,-3 2-2 16,1-1 5-16,-1-2-1 15,-6-4 3-15,6-1 1 0,1-2-3 16,1 1-1-16,2 2-3 15,3 0-1-15,1 5 2 16,0 3 0-16,-1 5-2 16,-5 2 2-16,4 5 0 15,2-4 0-15,2-2-1 16,-2-2-1-16,-7-6 0 16,-4-2 2-16,-2 2-2 15,-2-4 4-15,3 6 1 16,-1 1 13-16,-2-1 6 15,6 2-2-15,-1 0-4 16,-1 0-13-16,1 1-3 16,-3-2 0-16,3 0 0 15,2-1-2-15,5-1 3 16,2-1-3-16,-3-6 0 16,-2-2 4-16,-4-3-4 0,-2-3 2 15,-2 3 2-15,-2 1-4 16,0 2 1-16,7-2 1 15,7 1 0-15,2-2 0 16,3 0-2-16,-6 1 2 16,2-2 1-16,2 1-3 15,-2-5 11-15,-4-1 0 0,-5-2 1 16,-7 1 1-16,1 5-2 16,1 3 2-16,-2 5 1 15,-3 0-2-15,-6 5-6 16,-5-1-3-16,-2 1-1 15,1 0 0-15,6 3-2 16,1-4 4-16,-1-1-4 16,-1 0 1-16,-5-7 0 15,1-1-1-15,0 2 1 16,-1-2-1-16,-5 1 6 16,-8 4-12-16,-15 7 6 15</inkml:trace>
  <inkml:trace contextRef="#ctx0" brushRef="#br0" timeOffset="8214.7396">20232 14530 860 0,'12'-4'716'0,"5"-1"-303"16,7 1-362-16,10-1-46 0,-3 3-3 16,8-1 0-16,-1-4 1 15,7 2 10-15,4 0 7 16,10 0 7-16,2-1 0 15,15 1-5-15,9 0-7 16,3 1-10-16,7 3-1 16,4 3-2-16,-3-2-2 0,-5 6 3 15,-1 0-1-15,-11 2-2 16,-1 1 0-16,7-1 2 16,1-3-2-16,8-5 4 15,6 0-3-15,-2-8 3 16,0-1-2-16,4 3 3 15,-6-2-1-15,-6 4 3 16,-2 3-3-16,-17-1-1 16,-2 1 1-16,-1 2-2 15,-3 2 0-15,-1 1 1 16,0 0 3-16,3-6-6 16,5-3 3-16,3-3-3 15,0-2 0-15,-3-2 0 16,-4-1 2-16,-4 1-2 15,1-1 4-15,-11 9-4 16,-5 2 0-16,-16 4-2 0,-7 5-2 16,-4 7-21-16,-6 3 83 15,-7 11-51-15</inkml:trace>
</inkml:ink>
</file>

<file path=ppt/ink/ink8.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4:48:38.35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14425 3221 2281 0,'-2'0'24'0,"2"0"-12"15,-1-2-11-15,1 2 3 16,0 8-4-16,0 3 0 16,0 8 3-16,0 3-1 15,0 11 0-15,0 5 0 0,3 6 1 16,-1 6-2-16,5-7 3 15,-1-1 0-15,5-7-30 16,2-9 65-16,5 1-37 16</inkml:trace>
  <inkml:trace contextRef="#ctx0" brushRef="#br0" timeOffset="241.7196">14728 3227 1377 0,'-7'-2'683'0,"1"-1"-607"0,4 3-14 16,2 8-4-16,0 1-27 15,-2 7-24-15,7 8-4 16,-4 12-3-16,2 7 0 15,-4 4-25-15,-7 0-24 16,12-7 33-16</inkml:trace>
  <inkml:trace contextRef="#ctx0" brushRef="#br0" timeOffset="2203.0167">14486 2631 1592 0,'-10'3'658'0,"6"-3"-598"15,0 1-26-15,0-1 0 16,0 0-28-16,-3-1-2 16,0-2-3-16,-1-1 2 15,1 3-2-15,-1-3 2 16,2 3-3-16,1 1 1 0,-1-4-1 16,2 1-1-16,1-2 2 15,-1-3 4-15,0 3 4 16,0-3 3-16,0 4 1 15,3-1 2-15,-1 1-2 16,0-4-1-16,3 4-6 16,-1-1-2-16,0 0 0 15,1 1-2-15,1-1 1 16,-1 0-2-16,3 1 1 16,-2-2-2-16,1 5 0 15,1 1 0-15,0-2 0 16,1 4 1-16,0 5-1 15,-1-1 0-15,1 10-1 16,1 2-1-16,-2 6 2 16,0 6 3-16,-1 5-1 0,1-1 0 15,0 4-1-15,2-2 0 16,0 1-1-16,-1-2 2 16,3-2-2-16,1 0 4 15,-5-3-38-15,3 1 26 16</inkml:trace>
  <inkml:trace contextRef="#ctx0" brushRef="#br0" timeOffset="26559.9126">22282 3183 347 0,'-7'-16'185'16,"-2"-1"-28"-16,1-1-98 16,1 3-252-16,1 1 142 0</inkml:trace>
  <inkml:trace contextRef="#ctx0" brushRef="#br0" timeOffset="26730.9926">22209 3029 391 0,'-9'-6'444'0,"-3"4"83"16,1 4-98-16,-2 13-220 16,-6-2-91-16,0 16-60 15,-4 4-18-15,0 18-29 16,2 8-4-16,1 8-2 16,6 1 1-16,2 1-1 15,4-1 1-15,8 0-3 16,2-4-1-16,10-4-4 15,2-2-23-15,13-5 18 16</inkml:trace>
  <inkml:trace contextRef="#ctx0" brushRef="#br0" timeOffset="27265.3841">25885 2851 2089 0,'38'-1'569'15,"9"21"-564"-15,1 16-5 0,-6 23-7 16,-4 8-5-16,-19 11-3 15,0 4 1-15,-19 4 1 16,-12 4-11-16,-25 10-36 16,-19 9-30-16,-42 15 51 15</inkml:trace>
  <inkml:trace contextRef="#ctx0" brushRef="#br0" timeOffset="32370.6048">22724 3451 1720 0,'-2'-23'627'16,"0"2"-555"-16,2-3-53 16,0-2-1-16,0-5-18 15,-1-1-3-15,-4-3-5 16,-3 1-4-16,-5 2 1 15,-2 2-1-15,0 9 6 16,-2 2 2-16,5 9 1 16,-2 10 2-16,1 11 1 15,-1 9 0-15,-4 20 0 0,1 8 4 16,3 15-2-16,2 1 1 16,11-5-1-16,2-7-2 15,12-13 2-15,5-3-2 16,3-21 0-16,5-8 0 15,3-12 0-15,3-15 0 0,4-7 0 16,1-6 0 0,-5-5 0-16,-3 3 2 0,-9 2 3 15,-2 3 1-15,-10 7-1 16,1 6 1-16,-8 9-3 16,-1 6-1-16,-1 6-2 15,-2 7 0-15,1 10 0 16,-3 4-1-16,3 10 1 15,-3 0 0-15,2-2-35 16,1-2 145-16,2-3-90 16</inkml:trace>
  <inkml:trace contextRef="#ctx0" brushRef="#br0" timeOffset="32551.5905">22993 3528 1673 0,'9'-12'666'15,"3"4"-559"-15,1 2-31 16,-4 7-37-16,-1 5-17 16,0 15-24-16,-1 11 0 15,-6 11-12-15,-1 4-24 16,0 0-48-16,-4-7-99 16,13-7 110-16</inkml:trace>
  <inkml:trace contextRef="#ctx0" brushRef="#br0" timeOffset="33266.645">23942 3240 1766 0,'-5'-38'595'0,"5"-3"-576"16,0-3-4-16,-3 3-10 15,3 3-5-15,-5 8-4 16,-6 7-3-16,-7 23-2 16,-9 7 2-16,-7 23 1 15,-2 13 5-15,1 20 4 16,5 3 1-16,8 5 1 16,4-4-3-16,10-12 1 15,4-7-2-15,8-9-1 16,6-9 0-16,6-13-1 15,3-8 0-15,9-17 1 16,3-6-3-16,6-19 2 16,5-2 1-16,-1-7 0 0,0-2 1 15,-4 3 3-15,-6 1-2 16,-10 10 2-16,-3 9 3 16,-6 10 2-16,-6 10 1 15,-3 10-2-15,-7 7 0 16,-2 13-5-16,-2 10 3 15,1 4-3-15,5 5 1 0,2-7-19 16,1-7-21-16,3-4-104 16,-4-9-418-16,8-4 312 15</inkml:trace>
  <inkml:trace contextRef="#ctx0" brushRef="#br0" timeOffset="33610.5096">24228 3422 933 0,'0'-5'861'0,"1"-5"-350"15,5 4-427-15,4 1-48 16,3-2-14-16,3 5-19 16,1 0-2-16,0 2 1 0,1 2-2 15,0 3 0-15,-2-3 0 16,-6 5 0-16,-4-1-4 15,-10 2-3-15,-5 4 1 16,-11 1 1-16,-5 1 3 16,-5 3 5-16,0-1 1 15,4 0 1-15,5-6 0 16,8-1 3-16,5 1-3 16,8-4-1-16,3 1 0 0,7 2-3 15,5-1 2-15,8 3-3 16,4-3 0-16,9-8-33 15,2 0 229-15,0-19-151 16</inkml:trace>
  <inkml:trace contextRef="#ctx0" brushRef="#br0" timeOffset="33788.2318">24724 3174 1961 0,'-1'-7'588'0,"0"7"-536"15,2 1-29-15,-1 3-84 0,1 7-26 16,1 4 51-16</inkml:trace>
  <inkml:trace contextRef="#ctx0" brushRef="#br0" timeOffset="33937.2621">24794 3312 1923 0,'8'4'564'0,"2"3"-570"16,-3-1-29-16,-2 3 26 15</inkml:trace>
  <inkml:trace contextRef="#ctx0" brushRef="#br0" timeOffset="34075.1674">24723 3458 1779 0,'-4'0'603'16,"0"0"-512"-16,4 4-124 15,0 0-269-15,3-1 211 16</inkml:trace>
  <inkml:trace contextRef="#ctx0" brushRef="#br0" timeOffset="34536.6356">24711 3262 1940 0,'11'-5'571'16,"7"4"-553"-16,4 1-20 15,1 4-54-15,-5 1-18 16,-2 0 42-16</inkml:trace>
  <inkml:trace contextRef="#ctx0" brushRef="#br0" timeOffset="34683.215">24922 3351 1800 0,'5'2'601'0,"3"-5"-549"16,1-1-25-16,-1 3-64 16,-3-3-178-16,0-3 141 15</inkml:trace>
  <inkml:trace contextRef="#ctx0" brushRef="#br0" timeOffset="34818.1811">25110 3261 1858 0,'5'1'569'16,"10"3"-551"-16,-5-1-8 16,3 2-50-16,4 2-199 15,0-5 159-15</inkml:trace>
  <inkml:trace contextRef="#ctx0" brushRef="#br0" timeOffset="35355.081">25776 3188 1660 0,'3'-16'687'16,"0"-3"-478"-16,4-6-196 15,-1-1-12-15,-5 2-18 16,-4-1-4-16,-8 4-4 15,-6 4 5-15,-6 7 13 0,0 6 3 16,-2 11 2-16,3 8 2 16,1 15 2-16,1 6-2 15,-1 9-2-15,6 5 2 16,2-3 2-16,5 1-1 16,9-8-1-16,0-8-1 15,14-8-1-15,3-9-1 0,4-13 3 16,3-2 0-16,0-16 0 15,-2-3 0-15,1-4 5 16,1-2-4-16,-8 3 4 16,-4 4-1-16,-7 5 9 15,-3 5 2-15,-3 8 0 16,-1 3 0-16,-3 7-7 16,1 4-4-16,-2 10-2 15,5 2 0-15,0-1-14 16,1 0-18-16,1-6-45 15,-1 0 27-15,0-9 22 16</inkml:trace>
  <inkml:trace contextRef="#ctx0" brushRef="#br0" timeOffset="35682.7028">25804 3398 1402 0,'1'-8'705'15,"4"5"-589"-15,3-1-22 16,-1 4-27-16,0 0-10 15,3 2-11-15,-3 2-8 16,1 4-20-16,0 0-8 16,-1-2-7-16,-2 1-1 15,-2-3-2-15,0 1 0 0,-1-5 2 16,-2 0 0-16,2-6 1 16,1-4 1-16,0-3-1 15,1-2 5-15,-1 0 5 16,1 2 2-16,-2 5 5 15,2 4-6-15,1 2-7 16,1 4-2-16,2 5-2 16,1 5 0-16,0 11 0 15,1 3-1-15,-3 7-2 16,1 4 0-16,-5 3-58 16,2 8-386-16,-11-20 299 15</inkml:trace>
  <inkml:trace contextRef="#ctx0" brushRef="#br0" timeOffset="74801.9984">22306 4152 1306 0,'4'-1'755'0,"-7"-2"-480"16,-1 2-246-16,-1 10-11 15,-8 7-5-15,-10 19-14 16,-6 11-1-16,-10 17-2 15,1 7 2-15,0 11 0 16,4 1 2-16,12 3 0 16,7-2 0-16,22-10-7 15,11-4-1-15,25-11-1 16,15-7-1-16,29-11-26 16,13 3 20-16</inkml:trace>
  <inkml:trace contextRef="#ctx0" brushRef="#br0" timeOffset="77109.7474">24015 4402 1760 0,'-1'-5'605'16,"1"1"-543"-16,5 5-49 15,7 4-13-15,5 7-2 16,1 9-3-16,0 6 1 0,-2 18 0 16,-6 7 1-16,-2 16 3 15,-1 0-2-15,1 0 2 16,-2-6-5-16,2-11-23 15,-3-2-21-15,-3-11 26 16</inkml:trace>
  <inkml:trace contextRef="#ctx0" brushRef="#br0" timeOffset="77319.178">24223 4423 1763 0,'-5'-4'590'0,"-9"16"-565"0,-6 10-10 16,-12 17-15-16,-6 4-8 16,3 5-37-16,1-1-45 15,9-5 54-15</inkml:trace>
  <inkml:trace contextRef="#ctx0" brushRef="#br0" timeOffset="77572.9022">23792 4647 1847 0,'10'-15'576'0,"14"2"-535"15,8 1-10-15,17 3-12 16,8 4-11-16,24 5-8 16,4 1 3-16,0 20-38 15,-4 7-130-15,-31-3 103 16</inkml:trace>
  <inkml:trace contextRef="#ctx0" brushRef="#br0" timeOffset="81443.6152">22933 4621 1555 0,'8'-23'686'0,"-1"-10"-553"0,7 0-96 16,-4-3-11-16,-3 2-17 16,-11-1-12-16,-8 1-2 15,-9 6-4-15,-6 5 0 16,-4 14 0-16,-3 3 0 16,0 12 7-16,1 5 2 15,-1 11 2-15,3 12 3 0,-2 15-2 16,0 10 1-1,6 10-2-15,3 3 2 0,16-7-2 16,6-6 0-16,15-13-1 16,8-15 1-16,10-14-1 15,4-11 3-15,10-16-3 16,1-10 2-16,7-15 1 16,3-8-3-16,2-7 0 15,1 2 2-15,-14 2-2 16,-4 10 2-16,-22 13 1 15,-7 6 2-15,-10 12 12 16,-4 5 3-16,-2 9 1 16,-4 10-7-16,3 15-11 15,1 6-3-15,2 3-1 16,3 2 0-16,3-6-9 16,0-2-14-16,2-5-40 0,-2-3 264 15,7-6-163-15</inkml:trace>
  <inkml:trace contextRef="#ctx0" brushRef="#br0" timeOffset="81625.5283">23353 4860 1941 0,'2'2'584'0,"5"7"-537"15,-1 8-35-15,3 18-31 16,-5 12-34-16,-10 13 36 16</inkml:trace>
  <inkml:trace contextRef="#ctx0" brushRef="#br0" timeOffset="82446.191">24798 4564 2047 0,'2'-16'610'0,"1"4"-474"16,10 3-219-16,4-1-17 15,4-2 55-15</inkml:trace>
  <inkml:trace contextRef="#ctx0" brushRef="#br0" timeOffset="82611.4896">25178 4504 1951 0,'2'1'594'0,"10"2"-498"16,4 1-93-16,4-1-76 15,0 3-49-15,0-8 70 16</inkml:trace>
  <inkml:trace contextRef="#ctx0" brushRef="#br0" timeOffset="82745.3177">25555 4436 1595 0,'14'1'657'0,"0"6"-582"15,2 0-50-15,-5 0-17 0,1 2-34 16,-13-2 16-16</inkml:trace>
  <inkml:trace contextRef="#ctx0" brushRef="#br0" timeOffset="83184.6046">25808 4555 1570 0,'10'1'752'16,"7"-15"-453"-16,3-7-237 0,-1-8-48 16,-2-2-22-16,-8-3-34 15,-7-3-3-15,-9 3-1 16,-7 4 21-16,-11 9 8 16,-4 9 1-16,-9 11 7 15,-1 8 1-15,-3 13 10 16,3 11 4-16,-1 17-1 15,-1 8-1-15,8 9-2 16,5 3-1-16,13-6-1 16,11-6-2-16,12-16-1 15,5-7 2-15,10-20 1 16,0-9 0-16,11-10 0 16,-1-9 1-16,2-12-2 0,2-5-3 15,-9-6-9-15,4 2 0 16,-7 3 4-16,-5 6 2 15,-8 10 7-15,-3 6 1 16,-2 13 5-16,-2 3 6 16,3 13 6-16,1 4-3 15,-1 8 0-15,-2 7-8 16,2-2-12-16,-2-1-19 16,-1-6-59-16,3-5 52 0</inkml:trace>
  <inkml:trace contextRef="#ctx0" brushRef="#br0" timeOffset="83519.4104">26083 4662 1785 0,'3'2'637'16,"1"5"-472"-16,0 10-146 15,-3 4-11-15,2 6-8 16,-1 1 0-16,-3-5 0 15,1-4-7-15,-1-8-8 16,-2-4-1-16,4-9-2 16,1-5 9-16,4-10 7 0,5-7 2 15,4-9 0-15,2-2-2 16,3-1 2-16,-2 3 0 16,-2 11 0-16,-3 9 2 15,-1 13-2-15,3 6 1 16,-5 15 0-16,1 5 2 15,1 11-2-15,-7-1-1 16,3-4 8-16,-1-3-17 0,-2-15-53 16,-1-5-6-16,13 1 30 15</inkml:trace>
  <inkml:trace contextRef="#ctx0" brushRef="#br0" timeOffset="83920.526">26352 4144 2034 0,'16'-21'653'0,"6"2"-424"16,27 2-200-16,10 4-10 16,15 10-16-16,4 6-4 15,-10 15-2-15,-10 13 0 0,-20 22 1 16,-12 7-3-16,-9 13 3 15,-5 1 0-15,-10-6 1 16,-2-5 1-16,-9-11 0 16,-3-5-1-16,-11-5-23 15,-15-4-28-15,-21-1-85 16,-6-1 583-16,-6-6-363 16</inkml:trace>
  <inkml:trace contextRef="#ctx0" brushRef="#br0" timeOffset="85396.7737">23618 4694 1558 0,'-1'-18'670'16,"1"2"-578"-16,-3 6-54 15,-1 6-8-15,0 4-26 16,-1 1-3-16,-3 5 1 15,-1 1-2-15,-3 17 0 16,-2 7-2-16,-2 27 1 0,-6 11-2 16,-13 29-16-16,-5 16-12 15,-12 24 19-15</inkml:trace>
  <inkml:trace contextRef="#ctx0" brushRef="#br0" timeOffset="86034.6395">24807 4862 1900 0,'-9'-6'622'15,"2"5"-468"-15,6 1-73 16,1 0-29-16,2 1-25 16,2 10-29-16,-1 7 0 15,-6 23 7-15,-7 11-28 0,-11 13 19 16</inkml:trace>
  <inkml:trace contextRef="#ctx0" brushRef="#br0" timeOffset="92850.9955">22561 3937 623 0,'-5'-8'615'16,"-2"-1"-180"-16,4 3-248 15,2 1-102-15,0 1-52 16,2 4-8-16,3 3-12 15,1-1-2-15,7 5-2 16,2-3-2-16,5 1 0 16,2-2 1-16,6-3 4 15,4-2 5-15,7-4 5 16,1-1 1-16,-1 1 4 16,3-3-3-16,-1 5-6 0,1 1-5 15,2 5-8-15,-1 4-5 16,-4 6 2-16,-4 3-5 15,-7-1 1-15</inkml:trace>
  <inkml:trace contextRef="#ctx0" brushRef="#br0" timeOffset="93444.2644">23745 3813 1163 0,'3'-8'704'0,"4"2"-642"16,0 1-26-16,-1 0-18 15,2-2-5-15,4 4 5 16,-1 1 0-16,6 2 0 16,2 0 1-16,4 2-10 15,6-1-2-15,6 1-3 16,6 2-1-16,3 2 1 16,-1-1-4-16,3 5 3 15,-4 2-3-15</inkml:trace>
  <inkml:trace contextRef="#ctx0" brushRef="#br0" timeOffset="93970.293">25469 3794 1334 0,'15'-8'682'16,"13"6"-617"-16,10-2-28 0,11 1-26 16,2 3-2-16,2 0-6 15,-1 4-1-15,-1 3 0 16,-2-1-4-16,-9-1 2 15</inkml:trace>
  <inkml:trace contextRef="#ctx0" brushRef="#br0" timeOffset="105802.759">27860 3219 1499 0,'-2'0'682'0,"2"0"-564"16,0-1-44-16,0 1-25 16,1-1-16-16,3 2-10 15,2 2 4-15,8-1 11 16,-4 2 2-16,7-3-11 15,3 2-5-15,0 0-12 16,7-1-2-16,-4 0-6 16,6 2-1-16,-2-2-2 15,2 1 2-15,0 1-2 16,-3 2 1-16,-1 2-1 0,0 2-1 16,-7 4 0-16,-1 0 1 15,-5 2-2-15,-3-1 0 16,-7 2 1-16,-2 0 0 15,-6 2 0-15,-5 0 3 16,-3-1-1-16,-6 2 0 16,-6-3 0-16,1 3 0 0,-6-1-1 15,-2 2 1-15,-2 0-1 16,-3 0 0-16,0-1 4 16,3-2 3-16,4-1 11 15,2-3 3-15,2-5 1 16,2 0 1-16,8-1-3 15,2-2 1-15,9-3 4 16,-1-1-1-16,6-2-5 16,-2 0-8-16,7-2-5 15,5 2-5-15,7 0 1 16,4 3-1-16,7 4-1 16,1-5 1-16,-1 0-2 15,3-1 0-15,3-2 0 16,5 1 0-16,1 1 0 15,-1-2 0-15,-4 1 0 16,-2 2 2-16,0 3-2 0,-1 2 0 16,-3-3 0-16,-5-2 0 15,-6-2-2-15,0 4-17 16,-8-2-52-16,-5-2-30 16,-1 1 55-16</inkml:trace>
  <inkml:trace contextRef="#ctx0" brushRef="#br0" timeOffset="107781.2991">28527 2925 1098 0,'-11'-4'727'0,"2"-2"-631"15,0 1-32-15,8-3-17 16,-2-1-3-16,3 1 12 16,-3 1 10-16,1 6-3 0,2-2-7 15,2 3-16-15,5 2-1 16,-2 0 5-16,0 2 1 16,-2 5-8-16,-2 2-7 15,-1 3-16-15,0 3-4 16,-2 1-7-16,0 6-2 15,-2 2 2-15,1-2-3 16,3-2 1-16,-4-3 2 0,2-4-2 16,-2-3 0-16,3-3 2 15,1-1-2-15,0-7 0 16,1 1 1-16,-2-4 9 16,1-5 3-16,-3-2 3 15,3-5-2-15,6-10-9 16,3-4-3-16,8-6-2 15,0-4 0-15,5 5-1 16,0 3 1-16,-3 6-1 16,1 5 1-16,-4 6 0 15,-3 1 1-15,-1 4-1 16,-2 4 0-16,2 6 0 16,0 5-1-16,0 8-1 15,-2 0 1-15,1 9 0 16,-2 2 1-16,2 3 1 0,1 5 0 15,1-4 0-15,0-3 0 16,2-6-2-16,-2-5 0 16,-1-7-15-16,2 0-30 15,0-2-253-15,16-2 188 16</inkml:trace>
  <inkml:trace contextRef="#ctx0" brushRef="#br0" timeOffset="112153.4211">22652 3926 964 0,'-2'-16'743'0,"-4"1"-483"16,2 4-166-16,1 4-46 15,-1 1-30-15,0 0-13 16,-3-2 1-16,2 3-3 0,-2-1-1 15,0 4 4-15,-1 2-1 16,-4 0 4-16,0-1 0 16,-2-1 4-16,1 2 0 15,1-5 3-15,0 1 4 16,1-5 7 0,-3-3 2-16,3-3-1 0,-1-4-6 0,1-2-7 15,4-2-5-15,-5-7-4 16,0-4 1-16,2-5-3 15,-3-5-1-15,5 0 1 16,0 0-1-16,0 2 1 16,5-1-4-16,3 0 1 15,8 2-1-15,3-1-1 16,-2 4 1-16,0 2 0 16,4 2 1-16,4 1 2 15,4-1-3-15,5 0 1 16,0 2-1-16,7 0 0 15,0 7 0-15,3 3-1 16,-1 4-2-16,2 11 3 16,0 1 0-16,-1 11 0 15,0 3 0-15,-3 6 0 16,3 6 1-16,-2 3-1 0,2 5 2 16,-2 3-4-16,-2 3 1 15,-1 5 0-15,-2 2 0 16,-6 5-1-16,1 2 1 15,-7 4 1-15,0 6 0 16,-5-1 0-16,-2 7 0 16,-2-1 0-16,-4-4 0 0,-4-2 0 15,-3-9-1-15,-6-6 1 16,-1-1-2-16,-6-9 0 16,-2 2 0-16,-7-2 2 15,-4-5 0-15,-8-1 2 16,1-2 0-16,1-3 0 15,2-2-1-15,5 0 0 16,1-4 1-16,0-7-1 16,-4-3 1-16,1-7 1 15,-1-6 0-15,-2-5 2 16,2-1 1-16,1-2 2 16,-1-2 1-16,-1 3-4 15,2 0 0-15,0-1-1 16,1 1-3-16,9-3 1 15,-4-1-2-15,4-4 0 16,7-1 2-16,2-7 1 16,0-1 2-16,3-7-5 15,-3-2 3-15,-1-5-2 0,1-3 0 16,3-1-1-16,5 0 1 16,-1 2 1-16,1 2-1 15,2 1-1-15,3 3 0 16,5-1 0-16,5 1-3 15,2 3 3-15,0-3-1 0,5 4 1 16,-4 1 0-16,6 3 0 16,-1 2 1-16,-2 6-1 15,4 1 2-15,3 8-2 16,0 0-2-16,4 6 1 16,-2 1 0-16,1 2 0 15,-1 4-1-15,4 4 2 16,2 3 0-16,1 10 0 15,-5 4 0-15,-2 16-1 16,-5 7 1-16,-6 15-1 16,1 8-2-16,-8 6-25 15,-1 11 5-15,-8-3 10 16</inkml:trace>
  <inkml:trace contextRef="#ctx0" brushRef="#br0" timeOffset="115373.3426">22273 5371 1113 0,'-6'-26'807'0,"2"5"-529"16,-1 9-215-16,-2 5-14 16,-6 9-39-16,-5 6-8 15,-4 13 0-15,-5 6 1 0,4 14-1 16,-1 7-1-16,2 8 3 16,7 3-4-16,9 0 1 15,8-1 0-15,17-9-2 16,13 2 0-16,18-8 1 15,13-4-4-15,12-5-32 16,-3-6 99-16,-5-15-59 16</inkml:trace>
  <inkml:trace contextRef="#ctx0" brushRef="#br0" timeOffset="115658.2102">22762 5332 1262 0,'-8'-1'699'15,"4"1"-628"-15,2 5-18 16,2 12-26-16,0 5-12 0,6 13-4 15,1 5 3-15,3 8 1 16,5 3-1-16,0-1-8 16,3 1-1-16,1-8-12 15,-5-7-28-15,-1-8 24 16</inkml:trace>
  <inkml:trace contextRef="#ctx0" brushRef="#br0" timeOffset="115845.464">22949 5343 1679 0,'-15'0'638'16,"1"7"-558"-16,-8 19-75 16,-4 8-2-16,-7 17-2 0,-2 6 2 15,0-4-25-15,-2-2-17 16,7-10-446-16,0-10 270 15</inkml:trace>
  <inkml:trace contextRef="#ctx0" brushRef="#br0" timeOffset="116030.8164">22506 5579 1620 0,'6'-10'654'0,"10"0"-567"16,5 3-59-16,10 3-19 15,2 2-5-15,6 5-4 16,2 2 0-16,1 6-18 16,1 2-14-16,-7 2-41 15,2 6-68-15,-4-4 93 16</inkml:trace>
  <inkml:trace contextRef="#ctx0" brushRef="#br0" timeOffset="116180.6504">23201 5942 1887 0,'-3'12'572'0,"-3"9"-532"16,-16 22-62-16,-14 11 22 16,-45 20-6-16</inkml:trace>
  <inkml:trace contextRef="#ctx0" brushRef="#br0" timeOffset="120619.6317">24268 5902 1402 0,'15'-32'678'0,"6"-9"-568"16,0-3-93-16,-7 0-10 0,-3 5 2 16,-10 2-4-16,-4-1-1 15,-5 3 0-15,1 0-1 16,-4 6-1-16,-1 2 2 15,-5 4-4-15,-2 8 0 16,-10 11-2-16,-2 9 2 16,-14 19 2-16,-2 6 3 15,7 15 3-15,-1 9 1 16,15 10-4-16,5 1 0 0,5-3 1 16,11-2-1-1,8-11-1-15,5-4-4 16,6-14 2-16,4-9-2 0,2-16 0 15,10-9 5-15,7-14 1 16,-1-4-1-16,5-12 0 16,-10-2-4-16,-1-8 1 15,-5 0 1-15,-3 6-2 16,-1 6 2-16,-8 10 2 16,-1 11 3-16,-8 8 0 15,-4 8-3-15,-4 17-4 16,-3 7 0-16,-1 16 2 15,2 2-1-15,2-2-25 16,0 0 277-16,5-14-200 16</inkml:trace>
  <inkml:trace contextRef="#ctx0" brushRef="#br0" timeOffset="121851.8149">24470 5936 1844 0,'-2'-6'557'0,"6"4"-544"15,-1 2-9-15,6 2-2 16,-2 1 0-16,-1 1-2 0,-1-1 1 16,-1 1 0-16,2 2 0 15,0 5 1-15,-1-2-2 16,-2 0-2-16,-3-1-1 16,-8-1-1-16,4 5 2 15,-6 0 2-15,2-3 6 16,1-2-1-16,-4-3 1 15,5 0-2-15,4 1-1 0,0-1-1 16,1-2 1-16,1-2-3 16,0 3 1-16,4 0-1 15,1-2 0-15,7 1 1 16,1 0 3-16,3-2-2 16,3 2-1-16,4-2 0 15,3 0 0-15,0 2-11 16,3-2-25-16,-5 2 35 15,0 0-9-15</inkml:trace>
  <inkml:trace contextRef="#ctx0" brushRef="#br0" timeOffset="123421.3344">25008 5976 1819 0,'-4'0'560'0,"3"3"-559"16,1 7-20-16,-5 12-39 15,1 9-40-15,-4 5-107 16,-5 2 130-16</inkml:trace>
  <inkml:trace contextRef="#ctx0" brushRef="#br0" timeOffset="123612.0151">25384 5761 2083 0,'3'-3'560'0,"5"3"-562"0,1 0-63 15,4 10-96-15,-3 7 108 16</inkml:trace>
  <inkml:trace contextRef="#ctx0" brushRef="#br0" timeOffset="123760.921">25693 5686 1673 0,'4'1'652'16,"-2"3"-537"-16,3-1-101 0,1 2 348 16,0-1-271-16</inkml:trace>
  <inkml:trace contextRef="#ctx0" brushRef="#br0" timeOffset="123913.5916">25953 5627 1542 0,'9'6'661'0,"3"1"-552"15,-1 1-96-15,-2 5-39 0,-1 7 23 16</inkml:trace>
  <inkml:trace contextRef="#ctx0" brushRef="#br0" timeOffset="124317.407">26294 5640 1867 0,'15'-28'557'0,"-3"-5"-549"16,-3 0-13-16,-9 7-27 15,-6 4-16-15,-13 13-14 16,-3 5 2-16,-4 13 36 15,-3 7 19-15,5 12 10 16,0 4 4-16,7 11 4 16,7 8 0-16,0 1-1 15,10-2-1-15,3-8-7 16,1-11-2-16,8-14 0 16,2-5-1-16,4-14 5 15,3-5 5-15,5-13 1 16,3-7-1-16,1-10-2 15,3 3-2-15,-6 7 11 16,-6 3 5-16,-6 14 5 16,-5 2-3-16,-5 8-14 0,2 8-6 15,-2 7-5-15,0 6 0 16,-1 4 0-16,-1 6 0 16,-1-3-16-16,0-1-20 15,-1-5 20-15</inkml:trace>
  <inkml:trace contextRef="#ctx0" brushRef="#br0" timeOffset="124660.7629">26563 5800 1788 0,'9'-5'605'0,"0"1"-547"15,-1 2-20-15,1 5-23 16,-4 0-11-16,3 6-5 15,-3 0-2-15,-3-3-1 16,0 5-5-16,0-3-1 16,-2 0 0-16,0-5 2 15,1-3 4-15,-1-2 4 16,3-6 1-16,2-2 3 16,3-4-1-16,3-4-1 15,-1 6 0-15,5 2-2 0,1 3 1 16,-3 6 1-16,5 0-2 15,-6 7 3-15,1 2-3 16,3 11 0-16,-7 3 0 16,1-3 3-16,2 1-10 15,-8-6-39-15,0-7-29 16,8-8 39-16</inkml:trace>
  <inkml:trace contextRef="#ctx0" brushRef="#br0" timeOffset="124883.8622">26999 5238 1766 0,'12'-35'634'0,"-2"11"-495"16,7 6-82-16,8 13-28 16,7 5-9-16,11 28-21 15,4 14-1-15,0 34-2 16,-11 17-1-16,-11 18-1 15,-9 6 2-15,-15 1-7 16,-7-4-12-16,-27-8-45 16,-17-5-19-16,-27 5 49 15</inkml:trace>
  <inkml:trace contextRef="#ctx0" brushRef="#br0" timeOffset="125793.6448">22691 6405 1920 0,'-5'-9'563'0,"5"9"-556"16,-4 5-7-16,-2 16-12 15,-3 10-3-15,-7 21 2 16,0 11 3-16,3 14 10 16,1 7 3-16,9-1 3 15,1 1-9-15,5-9-29 16,2-10-22-16,7-12 28 16</inkml:trace>
  <inkml:trace contextRef="#ctx0" brushRef="#br0" timeOffset="126169.5049">23022 6632 1914 0,'5'-8'578'16,"6"4"-522"-16,12 7-52 15,6 7-3-15,4 17 0 16,5 8-1-16,-6 14 0 16,-2 5 0-16,-4 4 2 15,-3-1-20-15,-9-6-58 16,-5-7 140-16,-9-10-76 16</inkml:trace>
  <inkml:trace contextRef="#ctx0" brushRef="#br0" timeOffset="126327.0356">23290 6697 1688 0,'-5'-5'668'15,"-5"4"-529"-15,0 1-86 16,0 16-39-16,-5 3-20 16,-4 13-42-16,-4 5-22 15,-3-3-216-15,-4-1 184 0</inkml:trace>
  <inkml:trace contextRef="#ctx0" brushRef="#br0" timeOffset="126530.5571">22948 6788 2103 0,'-2'0'580'0,"9"0"-541"16,6 1-33-16,22 3-5 15,7-2-6-15,4 1-7 16,-3-3-5-16,-8 3-17 16,0 3-13-16,2 3-33 15,-2 7-21-15,0 4 59 16</inkml:trace>
  <inkml:trace contextRef="#ctx0" brushRef="#br0" timeOffset="126794.0128">23811 7130 2299 0,'-5'5'578'0,"-3"11"-572"15,2 3-45-15,-4 17-83 16,0 7-29-16,-6 6 84 16</inkml:trace>
  <inkml:trace contextRef="#ctx0" brushRef="#br0" timeOffset="127239.7469">24249 6680 2223 0,'16'-6'591'0,"11"5"-535"16,10 1-51-16,8 13-6 16,5 6 0-16,1 15-4 15,-8 3 3-15,-8 1 2 16,-9 1-17-16,-10-4-65 0,0 0-35 15,-14-11-56-15,0-8 96 16</inkml:trace>
  <inkml:trace contextRef="#ctx0" brushRef="#br0" timeOffset="127401.8605">24687 6579 1867 0,'0'1'613'0,"0"9"-482"15,-2 9-97-15,-6 17-42 16,-5 13-24-16,-10 12-33 16,-7 2-20-16,-9-6-345 15,-3-7 292-15</inkml:trace>
  <inkml:trace contextRef="#ctx0" brushRef="#br0" timeOffset="127595.2291">24326 6769 1828 0,'13'7'654'0,"5"-10"-409"0,12 2-204 16,23 0-41-16,8-1-1 16,-1 2-32-16,-4 0-17 15,-11 6-24-15,-9 1-20 16,-3 8-146-16,-3 2 149 15</inkml:trace>
  <inkml:trace contextRef="#ctx0" brushRef="#br0" timeOffset="128032.6287">25084 6854 1561 0,'2'0'651'16,"0"0"-573"-16,2 4-76 15,2 5-22-15,-5 7 13 16</inkml:trace>
  <inkml:trace contextRef="#ctx0" brushRef="#br0" timeOffset="128190.4606">25350 6880 2012 0,'4'4'577'16,"0"-4"-497"-16,1 11-513 15,2-15 287-15</inkml:trace>
  <inkml:trace contextRef="#ctx0" brushRef="#br0" timeOffset="128357.0256">25614 6867 1374 0,'16'0'671'16,"9"0"-609"-16,1 0-39 0,3 2-12 15,1 0-11-15,-9-3-9 16,2-2-7-16,-6 1-253 15,-1-7 163-15</inkml:trace>
  <inkml:trace contextRef="#ctx0" brushRef="#br0" timeOffset="128479.0768">26018 6827 2021 0,'12'9'603'0,"6"7"-533"16,2-1-25-16,-5 1-43 15,-2-4-59-15,-3-2 36 16</inkml:trace>
  <inkml:trace contextRef="#ctx0" brushRef="#br0" timeOffset="128760.8362">26603 6628 2154 0,'10'4'583'0,"8"10"-545"15,8 10-32-15,3 20-7 16,-2 14-17-16,-11 6-12 15,-4 1-5-15,-11-6-26 16,-2-8-12-16,-3-7 411 16,1-6-281-16</inkml:trace>
  <inkml:trace contextRef="#ctx0" brushRef="#br0" timeOffset="128943.6071">26906 6704 2250 0,'-9'7'580'16,"-8"6"-562"-16,-7 9-22 15,-8 16-37-15,-4 6-8 16,-10 6-22-16,-2-5-10 16,-5-7-4-16,4-5-17 15,8-12 65-15</inkml:trace>
  <inkml:trace contextRef="#ctx0" brushRef="#br0" timeOffset="129103.3938">26360 6899 2070 0,'23'-2'605'0,"12"-4"-504"16,13-1-57-16,14 3-10 15,0 2-31-15,6 3-94 16,-6 2-32-16,-14-3 19 15,-1 4 39-15</inkml:trace>
  <inkml:trace contextRef="#ctx0" brushRef="#br0" timeOffset="129434.9348">27150 6103 2317 0,'7'0'615'16,"10"10"-519"-16,9 13-79 0,12 35-17 15,4 23-19-15,-4 34-16 16,-4 15-1-16,-18 2 0 16,-14 0 18-16,-19-4-1 15,-6-5-16-15,-18-8-27 16,-3-12-17-16,-12-14-26 16,-12-10 25-16,-5-20 45 15</inkml:trace>
  <inkml:trace contextRef="#ctx0" brushRef="#br0" timeOffset="154737.5826">23775 3815 580 0,'5'-8'466'0,"-1"3"-306"15,1 2-26-15,-2 2-103 16,1 1-21-16,-1-2-7 16,1 2 0-16,2-2-3 15,-1 2 3-15,0 5 0 16,2-2 9-16,0 1 48 0,3-1 17 15,3-2 23-15,0 2 2 16,0 0-30-16,2 0-21 16,-2 4-18-16,2-2-4 15,3 0-11-15,0 5-2 16,7-6-3-16,-1 4 0 16,3-6-4-16,3-4 0 15,-1 2-4-15,2-1-1 0,-7 2-2 16,-7 3-2-16,-8 1-26 15,-5 1-63-15,0-2 62 16</inkml:trace>
  <inkml:trace contextRef="#ctx0" brushRef="#br0" timeOffset="155437.5843">25465 3784 1119 0,'-1'-5'732'16,"2"-1"-647"-16,2 4-21 0,2-4-15 15,3 3-11-15,2-3 2 16,10 0 3-16,5 1-1 16,5-1-15-16,0 4-12 15,7 2-11-15,-3 0-1 16,3 0-1-16,3 0 0 15,-5 0 0-15,-1-4-2 0,-8 4 0 16,-1 1 0-16,-3 6 0 16,0 2 0-16,-2 3 1 15,-1-3-1-15,0 1-1 16,-4-1-8-16,0-3-33 16,-3 3-29-16,-6-3 40 15</inkml:trace>
  <inkml:trace contextRef="#ctx0" brushRef="#br0" timeOffset="169705.4981">14500 4419 839 0,'-13'-4'557'0,"4"1"-460"15,5 3-88-15,2 0-6 16,2 0-3-16,0 0 0 16,0 2 53-16,0-2 25 0,2-2 24 15,4 2 20-15,5-2-66 16,4 0 0-16,0 2-14 15,2 0-4-15,0 0-1 16,-1 0-7-16,2-1 1 16,1-2-3-16,-2 2-10 15,2 0-6-15,2-1-8 16,4 2-2-16,4-5-2 16,-2 3 2-16,-1-4 1 15,-2-3-3-15,-2 3 4 16,4-1-4-16,5 3 2 15,0 2 0-15,2 2-1 16,1 1-1-16,-3-1 0 16,2-3 0-16,4-2 0 15,-2 0 2-15,2 1 0 0,-2 1 0 16,-6 1 0-16,4-3 1 16,-5 1-3-16,0 1 2 15,12-1-2-15,-6 1 0 16,5 1 4-16,1-1-4 15,-9 3 0-15,3 2 0 16,-1 1 0-16,-3 3 0 16,5 0 0-16,-2-1 0 15,3 1 0-15,3-1 0 0,2-2 0 16,3-1 2-16,-6-2-2 16,0 0 0-16,-4 0 1 15,-1-2-1-15,-2 0 2 16,-1 1-2-16,3 2 0 15,-6 1 0-15,5 1 0 16,-1 1 0-16,-2 0 0 16,3 3 0-16,-2-5 0 15,4 2 0-15,2-4 0 16,-2 0 2-16,4-4 5 16,-1-1 4-16,5 0 7 15,3-3 1-15,-2 2-5 16,-3 0-5-16,-3 1-4 15,-3 4-1-15,-3 1-3 0,2 1 1 16,-2 2-1-16,1-2 2 16,2 0-3-16,-6 1 1 15,2-2 0-15,-2 0 2 16,-5 0-2-16,0-2-1 16,-5 2 0-16,-1-1 0 15,-4 4-23-15,4 8 19 16</inkml:trace>
  <inkml:trace contextRef="#ctx0" brushRef="#br0" timeOffset="174977.1011">24611 9009 333 0,'4'-3'331'16,"1"1"159"-16,0 3-133 15,-1 0-43-15,3 3-203 16,-1 4-44-16,1 5-43 16,-2 3-10-16,1 3-8 15,4 5-4-15,-6-2 3 0,1 2-1 16,-3-4 3-16,2-3 2 16,2 0 2-1,0-2 0-15,1-1 0 0,0-1 0 16,1-2-2-16,0-1-2 15,-3-6 0-15,1 0 1 16,0 0-3-16,-1-3 0 16,2-1 1-16,-1 0-2 0,2 3-3 15,3-1 3-15,0 2-2 16,4-1-2-16,-2-2 0 16,0 1 0-16,1-2 2 15,2 2-2-15,1 2 1 16,1-1 1-16,2 5-2 15,-1-3 0-15,6 4 2 16,1 1-2-16,4 1-2 16,3-2 2-16,4-1 0 15,5 1 0-15,8 0 0 16,4 0 0-16,2-4 0 16,0 2 2-16,-3-3 2 15,0 1-3-15,3 3 3 16,3 0 0-16,3 2-2 15,-2 1-2-15,0-1 0 0,1 1 1 16,1-6 3-16,0-3 1 16,2-2 5-16,0-5-3 15,6-1-2-15,5-2 1 16,13 0-4-16,-4 0 1 16,6 2-1-16,-3 3 0 15,2 4-2-15,5 2 0 16,-1-2 0-16,-5 1 0 0,-2-6 0 15,-1-2-2-15,2-1-2 16,9-5 3-16,3-1 1 16,0-2 0-16,6 1 3 15,1 0 4-15,-3 2 3 16,1 0-3-16,-12-2-2 16,-6 2 2-16,-4 2 10 15,1-2-1-15,4 5 8 16,5 2-2-16,0-3-2 15,0 0-1-15,3 3-8 16,-3-1-2-16,-2 3-5 16,3 2-1-16,-6 1-3 15,-6 2 0-15,-2 6 2 16,-4 3 1-16,-1-2 3 16,5 0 1-16,6 0-1 15,4-5 2-15,3-3-3 0,-4-2-1 16,1-6-2-16,-6 2 2 15,-2 1 4-15,-2 3 0 16,-13-4 1-16,4-2-4 16,-2 3-3-16,-1-2-2 15,5-1 0-15,-1 1 2 16,8-5 0-16,-3-2 1 0,-2 1-3 16,-9 1 0-16,-3 0 0 15,1 3 0-15,2 2 0 16,5-2 0-16,-7-1 1 15,-1 0-1-15,-9-2 2 16,-2 3-2-16,-3 4 0 16,1-1 0-16,-2 7 0 15,-1-1 0-15,-2 1 0 16,4 1 1-16,1-4-1 16,0-1 1-16,5 1-1 15,-3-1 0-15,-4 0 1 16,-4 2-1-16,-3 0 0 15,-3-1 0-15,1 0 2 16,2-3-1-16,-7-3 2 16,5 2 2-16,-9 0 2 0,-3-2 2 15,-3 2 2-15,-7-4-3 16,2 0-3-16,3-2-1 16,0-2-3-16,-3-1 4 15,-1-2 4-15,-1-1 1 16,-2-1 2-16,2 1 0 15,-4-4 0-15,-6 0 2 16,2-2 2-16,-2-2 1 16,-1-4-4-16,0-1-3 0,0 0 2 15,0-3 1-15,1 2 2 16,-1-1 0-16,-2 4-3 16,0 3-3-16,-1 8-3 15,0 1-2-15,1 10-1 16,-3 2-1-16,-1 1 0 15,1 3-2-15,0 0 0 16,0 1 0-16,4 7-5 16,-3 3 0-16,1 6 1 15,1 2 2-15,0 6 2 16,-1 1 0-16,0 7 1 16,2 5 0-16,-2 1 0 15,1 2 1-15,1-2-1 16,0 0 2-16,1 0-35 0,-4 3-32 15,-7 6 39-15</inkml:trace>
  <inkml:trace contextRef="#ctx0" brushRef="#br0" timeOffset="178353.9785">30193 2778 1701 0,'5'-24'612'15,"-1"14"-594"-15,-2 7-2 16,0 7-12-16,-2 9-4 16,-7 17-4-16,-2 12 1 0,-4 21 5 15,1 9-1-15,-2 10 3 16,2 1-2 0,7-2 1-16,-4-6-1 0,9-8 2 15,0-10 0-15,1-11 0 16,5-3-1-16,4-18 13 15,4 0 9-15,4-12 12 16,2-7 7-16,6-5-1 16,3-7-7-16,5-7-11 15,5-3-6-15,1 1-10 16,2 0-3-16,0 5-3 16,-5 1-3-16,-2 6 0 15,-8 0-2-15,-6 6-9 16,0 2-16-16,-6 2-51 15,-2 2 521-15,15-3-360 16</inkml:trace>
  <inkml:trace contextRef="#ctx0" brushRef="#br0" timeOffset="178547.2624">30781 3454 1847 0,'10'-11'566'0,"4"7"-537"15,2 9-25-15,1 7-1 0,-3 9-5 16,-1 9 0-16,-5 2-2 16,-4 4 4-16,0 0-25 15,-3-3-13-15,1-11-48 16,0-5-196-16,6-17 199 16</inkml:trace>
  <inkml:trace contextRef="#ctx0" brushRef="#br0" timeOffset="178747.1692">30944 2971 1788 0,'5'-17'595'0,"3"17"-565"15,2 1-10-15,5 11-7 0,2 5-12 16,-3 7-1-16,-1 4 4 15,-4 12-46-15,-7 3 31 16</inkml:trace>
  <inkml:trace contextRef="#ctx0" brushRef="#br0" timeOffset="179189.9642">31457 3123 1807 0,'15'-13'598'16,"3"3"-531"-16,7-1-25 16,4 8-22-16,3 3-6 0,-2 4-13 15,2 4-1-15,-6 1 0 16,-4-1-14-16,0 2-44 16,-6 5-22-16,-3 7 43 15</inkml:trace>
  <inkml:trace contextRef="#ctx0" brushRef="#br0" timeOffset="179355.1393">31422 3401 1934 0,'27'-9'574'0,"24"4"-535"15,8 1-24-15,12 2-6 16,2 2-11-16,-8 3-47 15,-6 1-7-15,-18 1 28 0</inkml:trace>
  <inkml:trace contextRef="#ctx0" brushRef="#br0" timeOffset="181779.4051">32462 2822 1206 0,'9'-13'701'0,"-2"4"-628"15,1 0-13-15,-6 5-15 16,1 0-14-16,-3 1-11 16,0 2 2-16,1 0 5 15,-1-1 0-15,0 4-12 16,1 2-6-16,2 3-4 0,1 1 4 16,1 5 2-16,0 2 4 15,2 2-1-15,-1 2 1 16,1 7 4-16,0 1-5 15,-2 10-1-15,0 4 1 16,-1 3-5-16,0 3-3 16,2-2-1-16,2-1-3 15,0 2 8-15,0 0 2 0,-2 1 6 16,1 2 5-16,0 1-5 16,-4-3-3-16,1-1-3 15,-1-2-6-15,0-2 0 16,0-4-5-16,1-11 0 15,0-4 1-15,0-12-1 16,1 1 1-16,-2-5-2 16,0-3 2-16,-2-3-26 15,-1-4 600-15,-20-15-452 16</inkml:trace>
  <inkml:trace contextRef="#ctx0" brushRef="#br0" timeOffset="206420.7542">22695 5493 364 0,'-1'-4'318'0,"1"-4"85"16,0 0-95-16,-1 0-93 16,2-1-44-16,3 0-83 15,1 1-35-15,6-1-21 16,0 1-6-16,2-1 1 16,2 1 6-16,-6 2 9 15,-2 2 1-15,-1 4-7 0,-2 0-10 16,1 5-10-16,0 4-3 15,-2 4-8-15,2 4-1 16,-2 5-2-16,0 3 1 16,3 7 3-16,2 2 3 15,1 0 0-15,1 2 6 16,1 3-1-16,-2 1 1 16,0-3-3-16,0 1-4 0,2-4-3 15,-2-2-4-15,3-1 2 16,-6-1-1-16,-2-9-2 15,0 1 3-15,3-9-2 16,4-1 1-16,-1-5-1 16,-5-5-1-16,-1-1 0 15,0-3-3-15,3-5-34 16,4-6-201-16,2-18 165 16</inkml:trace>
  <inkml:trace contextRef="#ctx0" brushRef="#br0" timeOffset="206758.5333">23019 5233 1079 0,'-18'0'752'0,"1"6"-571"16,-1 14-163-16,3 2-10 16,0 11-6-16,-2 5-1 0,5 1 3 15,-1 1-2-15,-3 9 1 16,-2-4-3-16,-3 8 2 16,0 2-2-16,2-12 0 15,3-1 2-15,-2-10-2 16,6-6 0-16,0-3 0 15,0-4-2-15,5-5-20 16,-1-2-21-16,1-9-284 16,1-3 206-16</inkml:trace>
  <inkml:trace contextRef="#ctx0" brushRef="#br0" timeOffset="207048.9596">22544 5620 728 0,'-7'-6'690'0,"-1"0"-163"16,5 2-451-16,4 1-16 15,4-1-34-15,7 0-15 0,9-1-6 16,4 0-1-1,7 0 1-15,7-1-3 0,10 4 2 16,2-1 1-16,9 2 1 16,1 0-3-16,8 1 1 15,1 1-1-15,-6 2-35 16,-7 3-323-16,-16-5 215 16</inkml:trace>
  <inkml:trace contextRef="#ctx0" brushRef="#br1" timeOffset="1.18233E6">26711 17626 1328 0,'5'4'712'0,"5"-3"-603"16,3-1-42-16,2-3-22 15,2-3-12-15,-8-2 2 16,5 0 3-16,-5-1 5 16,-2 0 10-16,-2-2-2 15,-5-3-7-15,0-8-14 0,0-6-13 16,-7-8-15-16,5-1-2 16,-1-1-1-16,-1 2-2 15,0-2 2-15,-3-3 1 16,0-1 0-16,4-6 1 15,0-4 1-15,3-3-2 16,5-8 0-16,-4-2 0 16,3-4 0-16,1 2 2 15,-5 4 6-15,2-2 2 0,-4 2 7 16,0-3 0-16,3-4-5 16,0 5-4-16,3-2-4 15,4 6-3-15,-4 2 1 16,-7 3-2-16,1 1 2 15,-6-1-1-15,-5-4-1 16,9 0 1-16,-3-7-1 16,6 1 0-16,6-4 1 15,3-2-1-15,4-1 0 16,0 0 1-16,2-1 4 16,-1-1 3-16,-1 5 9 15,0 2 1-15,-3 1 2 16,2 3-2-16,-1-3-6 15,0-5-5-15,-1-3-3 0,0-2 2 16,0 5 4-16,-1 1 7 16,-5 14 8-16,-3 2 3 15,-5 9-1-15,-4 3-5 16,-6 2-6-16,2 4-5 16,-6-3-6-16,3 3-2 15,0 1-2-15,0 2 1 16,5 6 2-16,-5 1 0 15,0 4-1-15,1 5 0 0,0 3 0 16,4 3-2-16,3 9 0 16,2 0-1-16,6 3 0 15,0 4-1-15,2 1-3 16,-2 4 3-16,-3 7-1 16,3 2 1-16,0 8 1 15,0 4-1-15,1 8 2 16,-1 0-1-16,-2 3 1 15,-5-1-1-15,-4-1 1 16,3 1 0-16,-1-6-1 16,-1-2 0-16,3-4 1 15,0-5 0-15,1-7-1 16,0-3 0-16,2-8-7 16,-1-4-11-16,3-10-34 15,-1-9-52-15,3-17-56 0,1-10-8 16,2-7 12-16,3 0 19 15,2 2 71-15,7 6 41 16,4 4 87-16,7 4 30 16,6 5 34-16,-1 2-6 15,6 7-9-15,2 3-10 16,5 11-29-16,1 6-19 0,0 10-26 16,0 10-17-16,-10 41 240 15,-10 6-189-15</inkml:trace>
  <inkml:trace contextRef="#ctx0" brushRef="#br1" timeOffset="1.18532E6">26848 17869 1300 0,'-3'0'812'0,"2"2"-435"0,5 0-354 16,1 2-17-16,5 3-8 16,5 1-3-16,0 8-1 15,1 2 1-15,-5 14 3 16,-6 5-1-16,-3 13 0 15,-2 1 3-15,-5-1 2 16,1-6 2-16,-2-11-1 16,-3-8 0-16,3-10 0 15,-1-4 2-15,0-9 10 16,3-3 11-16,-1-11 10 16,4-3 2-16,-1-15-9 15,4-2-7-15,4-7-7 16,1 1 0-16,7 2-2 15,2-1-5-15,-1 7-4 16,1-1-3-16,0 4-1 0,-1 3-2 16,2 1 0-16,2 2-6 15,0 7-20-15,0 2-13 16,-5 12-29-16,-1 4-18 16,-3 12 176-16,0 6-82 15</inkml:trace>
  <inkml:trace contextRef="#ctx0" brushRef="#br1" timeOffset="1.18569E6">27330 17924 1887 0,'0'-20'596'16,"2"-2"-495"-16,-3-4-115 15,-3 2-22-15,-6 6-24 16,-7 3-7-16,-5 15 22 15,-2 7 18-15,-3 19 25 16,-2 6 4-16,5 11 7 16,1 5-2-16,11 11-2 15,3 3-3-15,10 1 0 16,6-8 2-16,11-17 3 16,3-11 6-16,9-17 10 15,5-8 8-15,-2-18 4 0,6-8 6 16,-2-21 1-16,-2-2-9 15,-4-8-4-15,-7-1-10 16,-12 8-11-16,-10-1 1 16,-10 12-9-16,-9 3-10 15,-5 7-13-15,-1 8-14 16,2 11-22 0,1 4-10-16,6 15-27 0,-2-2 61 15</inkml:trace>
  <inkml:trace contextRef="#ctx0" brushRef="#br1" timeOffset="1.18596E6">27460 17521 1967 0,'0'0'609'0,"2"4"-506"15,0 3-54-15,2 14-42 16,4 10-7-16,0 25 2 16,1 12-2-16,-1 20 3 15,1 7 4-15,2 3 3 0,-1-5 0 16,2-15 0-16,-2-10-13 16,2-21-47-16,2-8-30 15,-2-23 574-15,3-8-401 16</inkml:trace>
  <inkml:trace contextRef="#ctx0" brushRef="#br1" timeOffset="1.1862E6">27735 17491 1346 0,'1'8'857'0,"-7"6"-423"16,-1 7-355-16,-1 13-74 15,6 9-5-15,2 14-3 16,5 4 1-16,8 11 3 16,1 2 2-16,6 3-1 15,-3-5 1-15,1-3-3 16,2-3 6-16,-1-13-42 16,4-7-27-16,7-20-48 15,-2-10 635-15,8-16-421 16</inkml:trace>
  <inkml:trace contextRef="#ctx0" brushRef="#br1" timeOffset="1.18677E6">28298 18005 1844 0,'-1'-12'632'15,"1"1"-474"-15,-6 2-115 16,3 4-23-16,0 4-17 16,2 6-3-16,2 13 1 15,2 11 3-15,0 13-2 16,1 5 0-16,0 1-1 16,4-3 2-16,4-4-1 15,0-7 0-15,1-11 1 0,0-6-1 16,2-16-2-16,1-2 2 15,5-15 5-15,0-6 3 16,0-11 0-16,1-2 0 16,-4-4-6-16,-3 3-2 15,-6 8 2-15,-1 0-1 16,-6 12-1-16,-2 6 3 0,3 6 5 16,-2 3 5-1,4 6 3-15,2 7-3 0,1 9-5 16,1 3-7-16,-1 8-13 15,-2 2-16-15,2-3-41 16,-1-2-26-16,-2-7-34 16,3-8-11-16,1-8 89 15</inkml:trace>
  <inkml:trace contextRef="#ctx0" brushRef="#br1" timeOffset="1.18731E6">28808 17850 1766 0,'3'10'689'0,"-1"5"-457"0,3 6-134 15,5 16-80-15,-2 7-13 16,-2 18-5-16,-1 7 0 16,-5 11 7-16,0 2 5 15,-2-4 1-15,-1-6-1 16,-5-12-15-16,2-6-18 15,3-20-45-15,-1-9-20 16,2-15-27-16,-3-11-4 16,-3-19 7-16,-2-10-50 0,-2-22-346 15,2-8-152-15,2-11 292 16,1-10 218-16,-3-9 567 16,1-1 101-16,-2 7-74 15,3 11-233-15,2 19-53 16,2 10-27-16,4 18-14 15,2 3-9-15,12 10-31 16,5 4-16-16,16-1-40 16,11 3-9-16,5 6-12 15,4 1 1-15,-5 8-3 16,-6 0 1-16,-5 7 3 16,-3 6-1-16,-12 0 11 15,-1 5 6-15,-12-1 27 16,-4-7 5-16,-10 2 8 15,-10-2-2-15,-13 3-20 0,-7-1-8 16,-7-2-19-16,-1-4-2 16,6-3-17-16,2-1-16 15,6-2-61-15,-11 0-38 16,-5-12 66-16</inkml:trace>
  <inkml:trace contextRef="#ctx0" brushRef="#br1" timeOffset="1.86497E6">30270 17022 1241 0,'-10'-9'697'0,"3"-3"-614"15,0-2-50-15,1 1 7 16,0 4 7-16,2 2 22 16,1 3 13-16,-1 2-22 15,0-2-14-15,-2 0-22 16,3 2-9-16,-5 1-12 16,0-2 0-16,1 1 0 15,-1-2 2-15,2-3 2 16,-1 5 0-16,0-2 5 0,1-3 1 15,1 3-2-15,0-2 2 16,-6-1-6-16,6 1-2 16,-4-2-4-16,-4 1 2 15,4-2-1-15,-6 0 4 16,4 1-3-16,3 2 3 16,1 1-4-16,3-1 1 15,-1 0-3-15,1-2 0 0,-4 0 0 16,-1 0 0-16,-1 0-3 15,-6 1 1-15,2 1 0 16,-4 0 2-16,1 1 3 16,1-2-2-16,1 1 2 15,5-2-3-15,0 0 1 16,2 0 0-16,1 0 2 16,-2 2 0-16,3-1 3 15,0 3 2-15,2-1 1 16,3 0-2-16,0 2-1 15,-1-2-3-15,1 1 3 16,0-1 1-16,-3-3 8 16,-1 0 1-16,-4-4 3 15,-1 2-2-15,0-1-5 16,-1 1-4-16,0-1-3 0,-2-2 2 16,1 2 7-16,-1-4 4 15,-2 0 5-15,0-2 1 16,-3-4-5-16,-2-4-4 15,-1 0-7-15,-1 0-3 16,-3-2-2-16,0 2-1 16,0-4-2-16,4 2 0 15,2-6 0-15,-1-2 0 0,5-4 0 16,-2-2 1-16,3-2 0 16,1-4 2-16,-4-4 1 15,2-5 3-15,-2-6 0 16,5 2-2-16,2-5-1 15,2-2-3-15,1-1-1 16,1-2 0-16,-4-3 2 16,1-3-2-16,2 0 1 15,-3-1 0-15,5 3-1 16,0 3 1-16,1-1-1 16,1-2 0-16,5-6 0 15,0-4 0-15,4-4 0 16,0 1 1-16,1 2-1 15,0 0 0-15,0-1 1 16,1-3-1-16,2-5 1 16,3 0-1-16,7-2-1 0,1-2 0 15,-2-4 0-15,1 2 1 16,1 1 1-16,-3 5-1 16,8 6 2-16,-1 1 0 15,4-1-1-15,-2 2 0 16,-1 4 0-16,1 2-1 15,-4 10 0-15,2 2 0 0,0 6 0 16,0 2 0-16,1 5 0 16,0 0 0-16,5 7 0 15,2 1-2-15,9 5 0 16,0 6 1-16,-1 2-2 16,-1 6 2-16,-16 6-2 15,4 2 0-15,-10 6 0 16,-2 3-1-16,-1 6 3 15,-5 0-1-15,-4 4 1 16,2-5 1-16,0 5-1 16,4 0 1-16,3-3 1 15,-2 1-1-15,3-1 3 16,-4-3-8-16,1 0-25 16,-4-2-26-16,-4-2-30 15,-2 2-15-15,-6-5-18 16,-5 1-2-16,-7-4 73 0</inkml:trace>
  <inkml:trace contextRef="#ctx0" brushRef="#br1" timeOffset="1.86555E6">29998 12173 1001 0,'-31'-5'719'16,"-7"-1"-521"-16,2-1-91 16,5 1-34-16,2 0-22 0,12 2-19 15,4 4 1-15,8-1-8 16,2-2-3-16,7 5-11 15,5 3-4-15,10 3 1 16,9 0-1-16,12 2 6 16,5 1-2-16,0-4-8 15,-3 5 2 1,-6-5-4-16,-7 1 2 0,-2-2 2 16,-3-3 9-16,-6 1 13 15,-1-4 6-15,-2-3 8 16,-2 3-5-16,-3-3-10 15,-3 2-6-15,-1 4-9 16,-2-3-6-16,-3 1-1 16,1 0 2-16,-2-1 2 15,0 3 4-15,-2 2-1 0,2 2 5 16,-2-2-2-16,-1 3 0 16,2 0 0-16,-2-2-2 15,2 6-6-15,-2-2 0 16,-1 3-4-16,-1 2-1 15,0 3 0-15,-2-2-1 16,2 2 0-16,-1 0 1 16,0 2 0-16,-1-2-1 0,-3 6 0 15,1-5 2-15,-2 4-2 16,1 1 0-16,3 0 1 16,1-1-5-16,0-3 16 15,1-3 6-15,-2-7 7 16,4-2 16-16,1-4-6 15,0-1 1-15,1-2-6 16,-1 0-9-16,0-1-12 16,2 0-7-16,0 0 6 15,2 0-22-15,-6 11-83 16,13 2 71-16</inkml:trace>
  <inkml:trace contextRef="#ctx0" brushRef="#br1" timeOffset="1.86814E6">32322 12328 1262 0,'13'-3'681'16,"6"-1"-635"-16,2 4-37 15,1-3-2-15,4 5-2 16,-3-1 1-16,2 2 14 15,-1-1 7-15,1 5 6 16,-2-1-2-16,5 7-15 16,-1 2-9-16,4 7-3 15,3 5 0-15,13 2-3 16,-2 5-1-16,-5 9 4 16,2 4-4-16,-12 15 0 0,1 3 2 15,3 3-2 1,-3 6 0-16,-4 7-2 0,-4 6 0 15,-3 8 2-15,-6 2 0 16,-4-1 2-16,-4 8 0 16,-5 8-2-16,-2 8 0 15,-3 3 2-15,2 0-2 16,-4 5 3-16,0-1-3 16,-1-2 0-16,-2-5 0 0,-1-7 2 15,-2-1 0-15,-2 2-2 16,-2-2 2-16,0-5-2 15,-3-6 3-15,-6 3 1 16,-3 1 0-16,0-1 1 16,-1 6-3-16,1-9 2 15,-6-2-1-15,-2-8 1 16,-2 1 1-16,4-3 4 16,4-7 0-16,5-6 1 15,-1-6-1-15,1-3 0 16,0-2-2-16,-1 2 2 15,-3-3-2-15,2-6 4 16,0-6 7-16,0-9 5 16,5-4 3-16,0-5 4 0,5-1-2 15,3-2-1-15,-2-1-1 16,9-1-7-16,-6 2-5 16,2-2-7-16,3-2-3 15,-4 1-4-15,-1-5-1 16,0-6-6-16,1 2-5 15,-1-14-18-15,0-5-16 16,-1-9 554-16,-9-20-410 16</inkml:trace>
  <inkml:trace contextRef="#ctx0" brushRef="#br1" timeOffset="1.86843E6">32083 16446 2000 0,'1'1'574'16,"3"4"-549"-16,6 7-97 16,1 6-13-16,0 13-1 15,-2 4 18-15,-6 7 39 16,-1-2 17-16,-2 3 15 16,1-1 6-16,3-3 0 15,-4-4 0-15,8-3-3 16,0-5-2-16,5-10 3 15,4-2 9-15,1-10 12 0,5-5 4 16,5-11 0-16,5-6-3 16,4-14-19-16,3-4-5 15,2-10-11-15,1 4-12 16,-4 3-232-16,-5 6 174 16</inkml:trace>
</inkml:ink>
</file>

<file path=ppt/ink/ink9.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4-27T14:56:21.368"/>
    </inkml:context>
    <inkml:brush xml:id="br0">
      <inkml:brushProperty name="width" value="0.05292" units="cm"/>
      <inkml:brushProperty name="height" value="0.05292" units="cm"/>
      <inkml:brushProperty name="color" value="#FF0000"/>
    </inkml:brush>
  </inkml:definitions>
  <inkml:trace contextRef="#ctx0" brushRef="#br0">23145 5340 1713 0,'-1'-5'621'0,"1"2"-564"16,-2 3-20-16,2 11-32 15,0 0-2-15,-9 18-15 16,-8 8-15-16,-22 17 357 16,-11 4-252-16</inkml:trace>
  <inkml:trace contextRef="#ctx0" brushRef="#br0" timeOffset="1563.8709">23852 5045 1035 0,'6'-16'753'15,"3"-9"-500"-15,6 3-187 0,-5-4-28 16,-3 2-13-16,-7 3-17 16,-7-1 1-16,-6 6 7 15,-1 2 4-15,-1 8 5 16,1 3-1-16,0 7-4 16,-2 5-5-16,-1 17-5 15,-1 12-2-15,1 8-3 16,1 6 0-16,7-2 0 15,2-6 1-15,9-10-5 16,2-5-1-16,5-8 2 16,1-8 1-16,3-7 1 15,3-6 1-15,2-11-1 16,3-3 2-16,3-9-2 16,-1 2-1-16,-2-2-2 15,-3-1 2-15,-3 6-3 16,-5 2 2-16,-3 6 1 0,-2 2 1 15,-1 8 0-15,0 0-1 16,2 8-3-16,-3 2 0 16,0 6 0-16,3 5 0 15,-1 1 2-15,2 1 0 16,-2 2-2-16,-2-1 2 16,1-5-24-16,1 1-20 15,-1-14-229-15,-4 0 183 0</inkml:trace>
  <inkml:trace contextRef="#ctx0" brushRef="#br0" timeOffset="1870.6402">24005 5086 1063 0,'5'-28'800'0,"0"5"-565"15,0 6-56-15,-1 7-90 16,0 3-30-16,3 7-33 16,-1 2-13-16,9 7-8 15,3 5-2-15,4 10 2 16,4 3 1-16,-4 5 0 15,-1-1-1-15,-2-6-1 16,-4-3-1-16,1-8 0 16,-4-2 0-16,-2-7 7 15,1-5 5-15,-1-2 15 0,2-7 6 16,0-6-1-16,-1-3-3 16,0-8-13-1,-1 0-7-15,-1 1-8 0,-1 3 0 16,-4 3-5-16,0 5-2 15,-3 5-32-15,3 2-16 16,3 3-55-16,3 2-49 16,6 2 98-16</inkml:trace>
  <inkml:trace contextRef="#ctx0" brushRef="#br0" timeOffset="2372.7198">24436 5187 1343 0,'0'3'711'0,"9"-1"-538"16,4-4-113-16,8 0-32 16,1-2-8-16,2-2-16 15,-4-2-1-15,-6-6 7 16,4-1 0-16,-9-4 2 16,3-2-2-16,-2 0-5 15,-6 1-2-15,-3 6-2 16,1 1 2-16,0 4-2 15,0 2 6-15,-2-1 4 0,-2 3 3 16,-4 1 2-16,2 0-6 16,3 0-2-16,-2 0 0 15,0 1-2-15,1-3 2 16,-1 5-2-16,2-2-1 16,1 1 0-16,1-1 2 15,-2 1-1-15,-2-2 7 16,3 1 5-16,-1-1 4 0,1 3 3 15,3-1-3-15,-2 1-8 16,-1 2-3-16,1-3-7 16,-2 1-1-16,-2 1-3 15,7-3 0-15,-5 4-1 16,-2 2 1-16,2-3 0 16,-3 1 0-16,5-2 0 15,-1 0 0-15,-1-2 0 16,2 2 1-16,-2-1-1 15,1 2-1-15,0 3-24 16,-5 1-24-16,-12 6-41 16,0 2 52-16</inkml:trace>
  <inkml:trace contextRef="#ctx0" brushRef="#br0" timeOffset="4495.2606">24634 5132 996 0,'-6'-14'714'0,"3"-2"-484"16,-6 2-160-16,-1-2-28 15,-5 3-16-15,-2 1-23 16,2 2 1-16,-1 3 1 16,-1 1-3-16,-7 6 0 15,3 2 0-15,-2 5 0 16,1 2-1-16,2 8 1 0,1 3-2 15,4 11 0-15,2 7 4 16,5 6 3-16,4-1-1 16,11-6 5-16,7-3 3 15,12-13 2-15,6-4 10 16,4-15 14-16,4-5 2 16,1-11-4-16,-7-6-13 15,-1-9-17-15,-7-5-4 0,-8-1-2 16,2 1 0-16,-8 9-1 15,-6 6-1-15,-6 6 0 16,2 7 2-16,-4 5 1 16,2-1 3-16,-2 5 0 15,-4 1-3-15,0 10 1 16,-3 4 0-16,1 10-3 16,3 6 1-16,1 5-1 15,1 4 0-15,4 3-1 16,6 2 0-16,1 7 0 15,8 1 2-15,1 2 0 16,-2-1-1-16,2-3 3 16,-5-3 0-16,-2-9 3 15,0-8-2-15,-9-6 6 16,-1-5 2-16,-12-4 7 0,-6 1 2 16,-12-6-4-16,-7-2-3 15,-11-4-6-15,-8-4-2 16,-15-7-6-16,-1-1-1 15,4-2-10-15,6-6-12 16,16 1-30-16,7 0-20 16,14-9 41-16</inkml:trace>
  <inkml:trace contextRef="#ctx0" brushRef="#br0" timeOffset="5136.652">25514 4501 1188 0,'-11'-5'721'16,"1"5"-625"-16,-5 4-72 15,-3 8-4-15,-4 12-17 16,0 12 8-16,-2 16 15 16,1 11 12-16,7 8 14 0,0 0 3 15,12-2-6-15,8-5-15 16,13 0-15-16,9-2-4 15,10-9-6-15,2-2-2 16,1-12-3-16,-3 1 0 16,2-12-8-16,1 0-24 15,10-6 18-15</inkml:trace>
  <inkml:trace contextRef="#ctx0" brushRef="#br0" timeOffset="5698.5353">26120 4915 1601 0,'-8'-15'644'15,"0"2"-588"-15,-7-1-24 16,-9 8-21-16,-3 2-8 15,-9 7-1-15,0 4 0 16,2 8-1-16,4 2-1 0,4 2 1 16,6 1-1-16,6 0 0 15,3-2 2-15,7 0-2 16,4 2 0-16,8 1 1 16,4 1 0-16,4 0 0 15,-2 0 1-15,7 6-2 16,-3-5 1-16,3-3 0 15,-1-4-1-15,-6-6 0 16,2-2 2-16,-7 1-1 16,-3-1-1-16,-6 0 0 15,-5-2 2-15,-12-1 0 16,0 1 0-16,-6 0-2 16,-2-2 3-16,7 3-20 15,1-3-16-15,9-2-210 16,2-2 169-16</inkml:trace>
  <inkml:trace contextRef="#ctx0" brushRef="#br0" timeOffset="6129.7687">26377 5111 1421 0,'21'-17'675'0,"0"-1"-601"0,-10-3-54 15,-5-4-5-15,-8-1-17 16,-6 4 2-16,-8 4 18 16,-1 1 6-16,-7 9 8 15,0 3-8-15,-1 6-17 16,-5 7-3-16,5 11-1 16,4 4-2-16,5 5 1 15,9 5 2-15,4-3 1 16,2 0 1-16,5-6-4 15,1-1 3-15,5-9-1 16,-1-2-1-16,10-5 2 16,-1-6 0-16,2-1-1 15,0-5 0-15,-5-2-2 16,-3 3 1-16,1-1-2 16,1 6 4-16,0 2 3 0,3 2-1 15,2 6 0-15,-4-1-1 16,2 6-4-16,-1-2-1 15,0-3-1-15,-2 2 0 16,2-9-23-16,-2-4-15 16,-3-16-287-16,2-5 224 15</inkml:trace>
  <inkml:trace contextRef="#ctx0" brushRef="#br0" timeOffset="6327.3139">26650 4715 1601 0,'4'-5'660'0,"-1"8"-550"16,3 7-85-16,4 18-24 15,-3 8 0-15,0 18-1 16,-6-1 0-16,2 2 2 16,1-3-1-16,-2-3 0 15,8-2-1-15,1-7-27 16,0 0-21-16,1-13 26 15</inkml:trace>
  <inkml:trace contextRef="#ctx0" brushRef="#br0" timeOffset="6669.6611">26816 5212 1713 0,'8'4'616'15,"12"4"-572"-15,1-4-19 16,0 1-9-16,1-4-10 15,0-2-4-15,-1-4 0 0,-1-5-1 16,-1 1 1-16,-2-6-2 16,-1-4 0-16,-7-6-2 15,-4-2 0-15,-6-3-7 16,-4 6-3-16,-6 6 2 16,-3 4 2-16,-1 9 8 15,0 3 0-15,-2 10 1 16,1 4 2-16,2 9-2 15,3 2-1-15,7 9 3 16,2-2-2-16,4 0 2 16,5-2-3-16,3-4 2 15,5 0-2-15,-1-5 2 16,0-2-6-16,2-9-31 16,-2-5-25-16,6-9 26 15</inkml:trace>
  <inkml:trace contextRef="#ctx0" brushRef="#br0" timeOffset="7058.1354">27309 4948 1421 0,'-4'-11'718'0,"-3"4"-567"15,-2 5-101-15,-4 4-16 0,4 7-28 16,-5 1-3-16,-2-1-2 15,2 3-1-15,1 3 1 16,7 0 1-16,4 6-2 16,-2-3 1-16,12 5-1 15,-3 0-3-15,4 2 2 16,9 2 1-16,-3 1 1 16,2-3 2-16,4-2-2 15,-2 2 2-15,6-5 0 16,-3-2-2-16,-7-5-1 15,-4-1 1-15,-5-3 0 16,-2-3 2-16,-8 0 3 16,-2-4 2-16,-3-3 6 15,1 1 2-15,2 1-6 0,-6 3-2 16,-10 0-8-16,0 0-13 16,-7-4-35-16,-1 0 176 15,10 3-113-15</inkml:trace>
  <inkml:trace contextRef="#ctx0" brushRef="#br0" timeOffset="7744.8467">27658 5354 1642 0,'8'-1'637'0,"6"-2"-551"16,6 2-56-16,10-3-11 15,0 0-4-15,2 2 5 16,-2-1 4-16,-3-2 6 16,-3 2 2-16,2-1-18 15,1 2-6-15,-5-1-7 16,0 2-1-16,-8-1-1 0,-1 2-13 15,-2 0-26-15,-6-2-16 16,-1-6 206-16,1-1-123 16</inkml:trace>
  <inkml:trace contextRef="#ctx0" brushRef="#br0" timeOffset="7994.4104">28126 5020 967 0,'3'-7'833'15,"3"5"-395"-15,-2 0-388 16,2 4-21-16,1 8-19 16,-1 4-10-16,1 9 2 15,-2 0 0-15,-1 5 1 16,1-1 2-16,2 1-5 15,-1-2 0-15,2-7-18 16,-1-2-18-16,-1-13-148 16,2-5 130-16</inkml:trace>
  <inkml:trace contextRef="#ctx0" brushRef="#br0" timeOffset="8202.9666">28145 4726 1867 0,'1'-7'560'0,"1"7"-541"16,-2 2-12-16,4 5-27 16,-2 0-8-16,4 10-11 15,0 1-9-15,-3 2-43 16,1 2 65-16</inkml:trace>
  <inkml:trace contextRef="#ctx0" brushRef="#br0" timeOffset="8544.6561">28361 4962 1524 0,'13'13'683'15,"1"6"-591"-15,-5 3-58 16,0 4-12-16,-7 0-20 15,0-2-2-15,-3-3 1 0,-2-3 1 16,-2-10-1-16,3 0 0 16,4-7 1-16,-2-1-1 15,5-8-1-15,2-4 0 16,1-7-1-16,5-2-3 16,12 0 0-16,-6-1 0 15,4 6 1-15,1 3 1 0,-7 9 3 16,4 4 0-1,0 4 2-15,0 6 1 0,-3 7 4 16,-1 6-1-16,-2 7 0 16,-5-2-2-16,-2 1-4 15,-3-5-1-15,0-5-8 16,2 2-17-16,-2-7-139 16,4 2 115-16</inkml:trace>
  <inkml:trace contextRef="#ctx0" brushRef="#br0" timeOffset="9009.3146">28957 5277 1241 0,'2'0'800'16,"-2"0"-445"-16,11-1-322 16,-1 0-9-16,8-3-6 15,6-2-12-15,2 1 15 16,-2-3 2-16,2 1 0 15,1 4-2-15,-3-1-17 16,0 3-8-16,-1-3-30 16,-2-4-14-16,-2 5-30 0,-1-6 46 15</inkml:trace>
  <inkml:trace contextRef="#ctx0" brushRef="#br0" timeOffset="9921.5949">29640 5231 1673 0,'9'-11'617'0,"-5"-5"-580"16,-3-1-21-16,-7-4-7 16,-5-2-4-16,-7-4-2 15,2 5 3-15,-2 4 6 16,-4 1 1-16,5 8-3 15,-1 1-4-15,1 5-4 16,1 5-2-16,0 7 0 16,-1 4 0-16,3 7 0 15,3 6 0-15,2 1 0 16,7 3 0-16,3-6 0 16,8-5 1-16,4-6 0 15,-1-6 2-15,14-8 1 16,0-6 1-16,9-10 1 0,-1-3-1 15,-2-7-1-15,-5-2-1 16,-9-9-2-16,5-2 0 16,-10-10 1-16,-1-3-2 15,-2-10 0-15,-2-5 0 16,0 3-2-16,-2 2 2 16,-5 18 4-16,-1 12 4 15,-2 17 2-15,-3 5-1 0,-1 11-1 16,2 3-7-16,-3 14-1 15,-1 9 2-15,-1 15-2 16,-2 6 2-16,2 8-2 16,1 1 2-16,0 5-1 15,2 1-1-15,1-5 0 16,3-2 0-16,4-7 0 16,4-3 0-16,9-11-21 15,0-4-20-15,10-11-29 16,2-11-23-16,7-5 7 15,-1-11 25-15,2-9 42 16,3 3 32-16,1-10 27 16,1 2 11-16,-6-4 13 15,-2-3-7-15,-12 2-16 16,-3 2-4-16,-8 5-8 0,-4 6-7 16,-6 8-10-16,-3 4-1 15,-2 3-9-15,-4 2 2 16,3 7-1-16,-3 3 1 15,-3 8-2-15,0 3 1 16,-1 1-2-16,3-3-1 16,6-4 0-16,4-5 1 15,6-1 1-15,3-7 1 0,4 0 5 16,-1-5 1-16,0-9 0 16,-1-4-4-16,3-5-5 15,-1 0 0-15,1-1 0 16,-4 2 0-16,-5 2 0 15,-8 3 0-15,-2 1-5 16,-3 5-6-16,1 3-15 16,8 2-6-16,-7 5-11 15,7 2-1-15,2 4-6 16,0 0-17-16,6-1-38 16,0 0 34-16,10-6 34 15</inkml:trace>
  <inkml:trace contextRef="#ctx0" brushRef="#br0" timeOffset="10429.0875">30276 4549 1741 0,'5'-2'608'16,"-2"7"-568"-16,-2 28-37 0,1 15-2 15,-6 27-1-15,-2 6 2 16,1 2-1-16,1-1 3 16,4-7-2-16,4-1 0 15,0-13-2-15,0-9 1 16,1-20-11-16,2-4-19 16,2-19-50-16,5-8-270 0,2-11 224 15</inkml:trace>
  <inkml:trace contextRef="#ctx0" brushRef="#br0" timeOffset="10655.3105">30548 4668 1244 0,'6'2'737'16,"1"-1"-595"-16,1 17-95 15,4 8-14-15,-11 14-17 16,4 8 13-16,-5 7 13 31,-5-2-3-31,1 0-12 0,-5-5-10 0,6-6-12 16,-2-4-4-16,-3-6-6 15,6-2-17-15,0-5-132 0,4-5 108 16</inkml:trace>
  <inkml:trace contextRef="#ctx0" brushRef="#br0" timeOffset="11370.2842">30982 5103 1617 0,'34'-20'648'16,"-12"-1"-564"-16,-8 0-55 0,-15 0-29 15,-9 1-7-15,-9 6-2 16,-3 1 2-16,1 9 7 16,-5 4 3-16,4 13 5 15,0 8 4-15,-1 8-1 16,1 2 2-16,3 3-4 15,9-13-2 1,6-11-3-16,1 2-1 0,-4 22 0 16,6-4 0-16,7-12-1 15,6-16 1-15,2-12 1 16,7-4-1-16,3-8 0 16,5-2 0-16,1 2-2 15,-3-1 0-15,-5 8 2 16,-2 6 3-16,-6 8 5 15,6 10 3-15,-3 7 0 0,-3 5-1 16,1 6-7-16,-12 0-1 16,1 1-5-16,0-5 0 15,2-6-2-15,1-5-10 16,4-8-32-16,-5-4-12 16,1-10-32-16,-2-7-37 15,-4-8-24-15,6-5 14 16,1-2 54-16,4 4 60 15,2 0 142-15,3 9 11 0,-7 6 23 16,5 1-30-16,-4 10-59 16,-3 2-16-16,0 10-29 15,-3 3-11-15,-2 5-8 16,1 5 1-16,-4 2-2 16,-1 3 2-16,-5-3-2 15,1-8 0-15,3-4-1 16,-2-9 0-16,2-4 2 15,0-3 0-15,3-8 7 16,2 1 2-16,3-8 8 16,2-1 6-16,1-8-4 15,3 1 0-15,2 0-9 16,2-3-6-16,1 9-6 16,-1 3 1-16,-2 7-1 0,0 3-1 15,-2 5-1-15,1 2 0 16,0 4-11-16,0 1-10 15,-1-1-25-15,0 2-11 16,0-2-22-16,-2 2-10 16,-1-3 48-16</inkml:trace>
  <inkml:trace contextRef="#ctx0" brushRef="#br0" timeOffset="11743.3438">31682 4934 1844 0,'0'-12'558'0,"-13"5"-533"16,-3 7-20-1,8 0-9-15,2 0 1 0,-29 9 0 16,1 3-1-16,9 5 6 15,14-2 0-15,6 4 0 16,1 1-2-16,4 2 0 16,3 0 1-16,6-1 1 0,0 1-1 15,6 4 0-15,-4-2 1 16,-2 3-1-16,-1-2 0 16,0-3-1-16,1 1 1 15,-5-8-1-15,4 1 0 16,-5-6 2-16,-6-6-2 15,-2 0-2-15,-6-4 1 16,-12-4-27-16,-3-4-16 0,-13-6 25 16</inkml:trace>
  <inkml:trace contextRef="#ctx0" brushRef="#br0" timeOffset="12010.3596">31791 4498 2081 0,'71'0'565'0,"-9"23"-562"15,-7 9-6-15,-23 28-7 16,-4 12-2-16,-20 21 3 0,-10 6 2 15,-13 2 7-15,-13-2 2 16,-11-9-20-16,-13-6-22 16,-27-20-49-16,-6-10 162 15,-14-20-74-15</inkml:trace>
  <inkml:trace contextRef="#ctx0" brushRef="#br0" timeOffset="12797.6618">22953 6426 2156 0,'0'-9'571'0,"2"6"-571"16,10 2-50-16,5 1-70 16,11 2 77-16</inkml:trace>
  <inkml:trace contextRef="#ctx0" brushRef="#br0" timeOffset="12953.4042">23585 6356 1654 0,'11'-1'616'0,"3"0"-587"0,6-3 153 16,7 0-142-16</inkml:trace>
  <inkml:trace contextRef="#ctx0" brushRef="#br0" timeOffset="13114.3745">24031 6328 1760 0,'9'4'573'0,"9"-8"95"16,7-4-539-16</inkml:trace>
  <inkml:trace contextRef="#ctx0" brushRef="#br0" timeOffset="13221.1932">24570 6295 1549 0,'29'-5'652'15,"0"1"-594"-15,-2 5-58 16</inkml:trace>
  <inkml:trace contextRef="#ctx0" brushRef="#br0" timeOffset="14730.5773">15275 4383 648 0,'8'-18'624'0,"-5"5"-217"15,-2 5-137-15,-4 2-178 16,-7 1-32-16,-6 5-38 15,-3 3-13-15,-6 16-5 16,-4 4-2-16,-2 14-2 16,-1 6 0-16,8 11 1 15,4 11-1-15,10 12 2 16,-1 4-2-16,6 12 0 16,4 3 0-16,3 17 0 15,9 4 0-15,13 2 0 16,12-39 0-1,-19-40 2-15,1 1-2 0,92 100-11 0,9-10-63 16,20-22 54-16</inkml:trace>
  <inkml:trace contextRef="#ctx0" brushRef="#br0" timeOffset="15570.6727">25080 5750 1885 0,'18'-26'571'0,"21"12"-545"16,3 5-22-16,5 7-4 15,3 7 0-15,-3 11 0 16,-1 9-1-16,-3 14 1 16,-4 8-2-16,-4 15 0 15,-6 4-2-15,-11 2 1 16,-1 4 0-16,-17 0 1 15,-2-4 2-15,-9-9 3 16,-6-6 6-16,2-16 2 0,-1-5 2 16,3-5 0-16,1-8-1 15,3-4-2-15,0-4 2 16,4-3-6-16,1 1-2 16,4 3-4-16,0-3 0 15,5 4-35-15,4 2-19 16,1-6 37-16</inkml:trace>
  <inkml:trace contextRef="#ctx0" brushRef="#br0" timeOffset="32813.935">9198 5503 696 0,'7'-17'542'0,"6"5"-368"15,5-1-44-15,1 2-89 16,1-2-20-16,-5-2 4 15,0 3 28-15,4 5 37 16,-5 0 0-16,-2 4-27 16,-2 0-21-16,-2 3-19 0,1-3-8 15,1 3-10-15,-1-1 1 16,2-2 8-16,2 3 6 16,4 1 10-16,-2-1 0 15,2 2-8-15,2-1-2 16,1 0-7-16,1 2-2 15,1-2-2-15,0-1-4 16,3 1-3-16,4 1 2 16,4-2-2-16,-3 1-1 0,5 2 8 15,-1 2 4-15,-3-4 4 16,11 3 1-16,0-4-7 16,8-2 5-16,8-2 0 15,-5-4 1-15,4 1-3 16,1-2-4-16,3 4-3 15,7 1-2-15,0 0-2 16,-3 0-2-16,-2-2 1 16,-6-1-2-16,1-3 2 15,1 2-1-15,-2 3 0 16,3-2 1-16,2 6-2 16,-2-3 0-16,6 2 0 15,1 0 0-15,1-2 1 16,4 1-1-16,-6 2 0 15,6 1 1-15,2 4-1 0,-3 0 0 16,-4 0 0-16,-7 0 0 16,-1-2 0-16,-2 0 1 15,5-1-1-15,2-1 0 16,1 1 0-16,4-1 0 16,7 0 0-16,4 2 0 15,5-2 0-15,2-2 2 0,2 1-2 16,0 1 0-1,0-4 0-15,-3 0 1 0,-7 1 2 16,-5-2 6-16,-3 3-2 16,-1 3 2-16,1 3-3 15,2 1-6-15,9-1 1 16,2-3 0-16,1-3-1 16,0 3 1-16,-2-4 1 15,1 3-2-15,-8 0 0 16,-6-2 0-16,-11 2 0 15,-3 0 2-15,-1 6 0 16,-3 2-1-16,-3 1-1 16,-2 3 0-16,-4-2 0 15,1 2 0-15,-2 0 1 16,-5-5-1-16,7-2 0 16,-1-1 0-16,3-3 0 0,0-1 7 15,-10 0 4-15,-2 0 2 16,-2 0 0-16,-2 0-4 15,-2 0-6-15,1 4-2 16,1-1-1-16,-4-1 0 16,6 1 1-16,-5-3-1 15,1 1 4-15,-1 0 4 16,-7 2 2-16,-3-3 2 0,-6 0-5 16,-2 1-3-16,2 1-2 15,3 0-1-15,-6 1-1 16,1 1 1-16,-4 0 0 15,-3-3-1-15,3 3 0 16,-4-1 0-16,-1-2 2 16,3 3-1-16,-2-2 0 15,3 0 1-15,-3 0-1 16,-2 1-1-16,-3 2 1 16,2 3-1-16,-6 1 3 15,0 7-19-15,-10 6 15 16</inkml:trace>
  <inkml:trace contextRef="#ctx0" brushRef="#br0" timeOffset="36172.3337">14883 5578 1409 0,'-6'-9'676'0,"6"3"-629"0,5 2-16 16,-2 3-18-16,11 1-10 16,-2 0-1-16,3-3 2 15,6 1-2-15,3-2 3 16,-2 1-1-16,5 3-2 16,-2 0 1-16,3 0-1 15,3 0-2-15,7 2 0 16,3-2 2-16,0 0 0 15,12-2-2-15,4-2 1 16,6-1 1-16,7-1 2 16,-3-2 0-16,5-3-3 15,2 0 3-15,10-1-2 16,-4-1 1-16,-5 0-1 16,1 0 2-16,-10 0 1 15,3 2-3-15,-1 2 2 16,-6 1-2-16,6-2-2 0,7 3 1 15,-1-2 1-15,5 1-2 16,0-2 0-16,-3-2 0 16,5 4 2-16,-4-1 0 15,-5 5-2-15,-5-1 0 16,-8 2 2-16,-2 1-2 16,1 0 0-16,-4 2 2 0,0 3-2 15,0-2 0-15,-1-1 0 16,5 2 0-16,6-5 0 15,0 2 0-15,1 1 0 16,-4-3 0-16,-3 3 1 16,-1-1 1-16,5-1-2 15,4 2 0-15,-4-2-2 16,-2 2 2-16,-3 0 0 16,-2 0 0-16,5 2 2 15,1 1-2-15,0-3 0 16,2 0 0-16,1-1 0 15,4-2 0-15,5 3 0 16,0 0 0-16,1-3 0 16,0 3 0-16,3 0 0 15,2 4 0-15,-1-2 0 16,-4 0 0-16,-11-2 0 16,-2-1 0-16,-1 1 0 0,3-4 2 15,0 7-2-15,-1-1 0 16,4 0 0-16,0 3 0 15,7-1 0-15,2 1 0 16,-8 0 0-16,-3 2 2 16,-6-1-2-16,4 1 0 15,1 2-2-15,-5 0 0 0,4-1 2 16,-5 0 0-16,-1-2 0 16,1 0 0-16,-8-4 4 15,1 3-4-15,-2-2 0 16,-1 4 0-16,7 3-2 15,-1-1 2-15,4 0-2 16,4 0 2-16,-2-5 0 16,1 2 0-16,-1-1 2 15,-2-3 0-15,2 2-2 16,0 0 0-16,-6-1-2 16,1 5 2-16,-11 1 0 15,1 5-2-15,-6 4 2 16,-2-3 0-16,-4-1 0 15,-2-5 0-15,2 2 0 16,-5-3-2-16,1 1 2 16,-7 1-1-16,-3-2-1 0,-1-3 0 15,-4 2 0-15,0-3 2 16,-1 0 0-16,-4 4-2 16,-2 1 2-16,2 5-2 15,-6 0-1-15,1 2-3 16,-3 5-19-16,-5-3-4 15,-2 5-7-15,1 0 5 0,-1-9 18 16,1 5 7-16,-2-8 6 16,0 1 2-16,0 3 4 15,-2-2 5-15,-1 4 1 16,1 6 3-16,-2 6-2 16,-1 4-2-16,-3 7-4 15,1 2-2-15,-2 4-1 16,1 6-2-16,6 0-1 15,0-2-1-15,10 2 0 16,0-10 2-16,8-6-2 16,5 0 11-16,8-10 4 15,7 0 8-15,6-5 10 16,5 0-4-16,7-4-5 16,2 1-7-16,15-2-7 15,10-1-4-15,10 0 1 16,14-1-6-16,13 1 2 0,5 0 1 15,6 1 1-15,3 1 0 16,-5 3 0-16,0-6-2 16,12 4 2-16,2 2 1 15,14 3 1-15,-1 0-2 16,-5-5-4-16,0-1 0 16,-6-7 1-16,-2 3-1 0,7-4 8 15,2 5 1-15,3-5 2 16,-1-1 1-16,-12-3-9 15,-3-1 0-15,-11-2-1 16,1-4 0-16,9-7-2 16,-1-7 2-16,-3-4-2 15,-2 5 0-15,-24 4-1 16,-5 3 0-16,-21 6-20 16,-16 7 34-16,-18 11-15 15</inkml:trace>
  <inkml:trace contextRef="#ctx0" brushRef="#br0" timeOffset="51850.0701">3145 6725 678 0,'-17'-12'625'0,"4"4"-208"16,5 0-293-16,4 5-70 0,3-1-27 16,2 1-5-16,3-1 7 15,1-2 5-15,6 2-1 16,-2 0 4-16,7 0 1 15,1 4-7-15,9 0-10 16,5-2-3-16,10 0-8 16,7-3-7-16,7-2 1 15,4 1-1-15,1 0 1 16,0 2-2-16,4-1 0 16,6 1 0-16,4-2-1 15,0-3 1-15,2-1 0 16,-4-3 2-16,3 3-1 15,4-1 1-15,-1 4-4 16,6-3 0-16,14 3 0 16,0-1 2-16,6 0 0 15,3 3-1-15,-6 0-1 0,1-1 0 16,-1 0 0-16,-7 1 0 16,-9-1 0-16,1 2 0 15,3 3 0-15,3-2-1 16,8-2 1-16,-4 1-2 15,4 0 2-15,2 4 0 16,-6 4 0-16,-2-2 2 0,-7-1-2 16,-12-1 0-1,0 0 0-15,1 1 0 0,-1 3-4 16,3-4 4-16,6-5-2 16,5-2 2-16,-1-3 0 15,3 1 0-15,-3 2 0 16,-4 2 2-16,-5-1-2 15,0 3 4-15,-10-2-3 16,-1-1 1-16,-5 5 0 16,1 1-2-16,1 1 0 15,-5 1 0-15,16-1 0 16,-3-1 0-16,-3-3 0 16,6 2 2-16,-14 0-2 15,4 0 0-15,5 2-2 16,5-1-2-16,1-5 1 0,-1-5-3 15,-2-7 3-15,-2 2 1 16,4 4 2-16,-2-2 3 16,11 9-1-16,1 3 2 15,4 1 0-15,2 4-3 16,-2 9 1-16,1 0 0 16,2 1-2-16,0 2 0 15,-3-5-2-15,-6-1 0 0,-3 1 2 16,-4-5-5-1,3-1-17-15,1-1 205 0,9 0-150 16</inkml:trace>
  <inkml:trace contextRef="#ctx0" brushRef="#br0" timeOffset="168520.7652">17379 13698 2727 0,'-3'48'1'0,"-2"92"-1"0,5-140 0 0,0 2-11 16,-1-2 0-16,2 3-1 15,2-3 2-15,4 0 9 16,9 4 0-16,8 0 1 16,6 2-1-16,13 0 1 15,9 1 0-15,6-6-1 16,3-1 2-16,4-7-2 16,3-4 1-16,9-10 0 15,3-7-1-15,-2-4 1 16,-3-1 0-16,-8-1-2 15,-6 0 2-15,-4 0-2 16,-3-1 2-16,-2-3 0 16,3-1-1-16,-1-4 1 15,-1-3 0-15,1-3 0 0,-7-1 0 16,-12 0 1-16,-5 3 1 16,-18-1 5-16,-7 0 3 15,-10-1 1-15,-13-6-1 16,-11-1-3-16,-6 0-5 15,-12 2-1-15,0 7-3 16,-12 6-1-16,-5 9-1 0,-9 8 2 16,-7 6 2-16,-4 10 0 15,3 7-1-15,-11 9 2 16,-6 5 0-16,-3 13 0 16,-7 4 0-16,11 5-1 15,0 0 0-15,4-1 0 16,7 0 1-16,10 10-1 15,12 3 3-15,16 13-2 16,9 4-1-16,18 2-1 16,7 4-3-16,14-1 0 15,9 0 0-15,10-5 1 16,7 0 1-16,10-9-1 16,4 0 3-16,18-7-1 15,4-1-1-15,19-4 2 16,10-5-3-16,3-8 3 0,5-4 2 15,2-10-1-15,2 1 2 16,-7-6-1-16,-3-5-1 16,-13-1 7-16,-11-7-25 15,-5-2-33-15,-12-4 34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4/27/2021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113854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94EBB5-D857-4559-B781-4BA7556183AB}" type="slidenum">
              <a:rPr lang="en-US" altLang="en-US"/>
              <a:pPr>
                <a:spcBef>
                  <a:spcPct val="0"/>
                </a:spcBef>
              </a:pPr>
              <a:t>10</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03041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380097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12</a:t>
            </a:fld>
            <a:endParaRPr lang="en-US" altLang="en-US"/>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579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DD7076-9792-4EEE-A0B4-DD8424D0EB6D}" type="slidenum">
              <a:rPr lang="en-US" altLang="en-US"/>
              <a:pPr>
                <a:spcBef>
                  <a:spcPct val="0"/>
                </a:spcBef>
              </a:pPr>
              <a:t>13</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smtClean="0"/>
              <a:t>This</a:t>
            </a:r>
            <a:r>
              <a:rPr lang="en-US" altLang="zh-CN" baseline="0" dirty="0" smtClean="0"/>
              <a:t> example has three dimensions. It can have more dimensions in real applications.</a:t>
            </a:r>
            <a:endParaRPr lang="en-US" altLang="en-US" dirty="0"/>
          </a:p>
        </p:txBody>
      </p:sp>
    </p:spTree>
    <p:extLst>
      <p:ext uri="{BB962C8B-B14F-4D97-AF65-F5344CB8AC3E}">
        <p14:creationId xmlns:p14="http://schemas.microsoft.com/office/powerpoint/2010/main" val="211705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representation works better for dense arrays</a:t>
            </a:r>
            <a:r>
              <a:rPr lang="en-US" baseline="0" dirty="0" smtClean="0"/>
              <a:t>(i.e., not too many empty entries). </a:t>
            </a:r>
          </a:p>
          <a:p>
            <a:r>
              <a:rPr lang="en-US" baseline="0" dirty="0" smtClean="0"/>
              <a:t>If the array is sparse, we can use the following method to record the information.</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14</a:t>
            </a:fld>
            <a:endParaRPr lang="en-US"/>
          </a:p>
        </p:txBody>
      </p:sp>
    </p:spTree>
    <p:extLst>
      <p:ext uri="{BB962C8B-B14F-4D97-AF65-F5344CB8AC3E}">
        <p14:creationId xmlns:p14="http://schemas.microsoft.com/office/powerpoint/2010/main" val="2263416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6045FD-46D0-4BB2-B4FA-BC0A4BBA04CF}" type="slidenum">
              <a:rPr lang="en-US" altLang="en-US"/>
              <a:pPr>
                <a:spcBef>
                  <a:spcPct val="0"/>
                </a:spcBef>
              </a:pPr>
              <a:t>15</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21565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16</a:t>
            </a:fld>
            <a:endParaRPr lang="en-US" altLang="en-US"/>
          </a:p>
        </p:txBody>
      </p:sp>
      <p:sp>
        <p:nvSpPr>
          <p:cNvPr id="2" name="Notes Placeholder 1"/>
          <p:cNvSpPr>
            <a:spLocks noGrp="1"/>
          </p:cNvSpPr>
          <p:nvPr>
            <p:ph type="body" idx="1"/>
          </p:nvPr>
        </p:nvSpPr>
        <p:spPr/>
        <p:txBody>
          <a:bodyPr/>
          <a:lstStyle/>
          <a:p>
            <a:r>
              <a:rPr lang="en-US" dirty="0" smtClean="0"/>
              <a:t>Pink: measures,</a:t>
            </a:r>
            <a:r>
              <a:rPr lang="en-US" baseline="0" dirty="0" smtClean="0"/>
              <a:t> usually in real values</a:t>
            </a:r>
          </a:p>
          <a:p>
            <a:r>
              <a:rPr lang="en-US" baseline="0" dirty="0" smtClean="0"/>
              <a:t>Non-pink: dimensions</a:t>
            </a:r>
          </a:p>
        </p:txBody>
      </p:sp>
    </p:spTree>
    <p:extLst>
      <p:ext uri="{BB962C8B-B14F-4D97-AF65-F5344CB8AC3E}">
        <p14:creationId xmlns:p14="http://schemas.microsoft.com/office/powerpoint/2010/main" val="812835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710175-F3BA-483E-A06A-2624EBEB52EE}" type="slidenum">
              <a:rPr lang="en-US" altLang="en-US"/>
              <a:pPr>
                <a:spcBef>
                  <a:spcPct val="0"/>
                </a:spcBef>
              </a:pPr>
              <a:t>17</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Solar</a:t>
            </a:r>
            <a:r>
              <a:rPr lang="en-US" altLang="zh-CN" baseline="0" dirty="0"/>
              <a:t> system image from https://d2v9y0dukr6mq2.cloudfront.net/video/thumbnail/0kjHIH6/simple-vector-illustration-style-of-the-solar-system-with-planets-orbiting-the-sun-for-hud-or-other-screens-and-illustrations_nksj6hdfg__F0000.png</a:t>
            </a:r>
          </a:p>
          <a:p>
            <a:endParaRPr lang="en-US" altLang="zh-CN" dirty="0"/>
          </a:p>
          <a:p>
            <a:r>
              <a:rPr lang="en-US" altLang="zh-CN" dirty="0" smtClean="0"/>
              <a:t>In</a:t>
            </a:r>
            <a:r>
              <a:rPr lang="en-US" altLang="zh-CN" baseline="0" dirty="0" smtClean="0"/>
              <a:t> this example</a:t>
            </a:r>
            <a:r>
              <a:rPr lang="en-US" altLang="zh-CN" dirty="0" smtClean="0"/>
              <a:t>:</a:t>
            </a:r>
            <a:endParaRPr lang="zh-CN" altLang="en-US"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3</a:t>
            </a:r>
            <a:r>
              <a:rPr lang="zh-CN" altLang="en-US" baseline="0" dirty="0"/>
              <a:t> </a:t>
            </a:r>
            <a:r>
              <a:rPr lang="en-US" altLang="zh-CN" baseline="0" dirty="0"/>
              <a:t>measures</a:t>
            </a:r>
            <a:endParaRPr lang="zh-CN" altLang="en-US" dirty="0"/>
          </a:p>
          <a:p>
            <a:r>
              <a:rPr lang="en-US" altLang="zh-CN" dirty="0"/>
              <a:t>4</a:t>
            </a:r>
            <a:r>
              <a:rPr lang="zh-CN" altLang="en-US" baseline="0" dirty="0"/>
              <a:t> </a:t>
            </a:r>
            <a:r>
              <a:rPr lang="en-US" altLang="zh-CN" baseline="0" dirty="0"/>
              <a:t>dimensional</a:t>
            </a:r>
            <a:r>
              <a:rPr lang="zh-CN" altLang="en-US" baseline="0" dirty="0"/>
              <a:t> </a:t>
            </a:r>
            <a:r>
              <a:rPr lang="en-US" altLang="zh-CN" baseline="0" dirty="0"/>
              <a:t>keys:</a:t>
            </a:r>
            <a:r>
              <a:rPr lang="zh-CN" altLang="en-US" baseline="0" dirty="0"/>
              <a:t> </a:t>
            </a:r>
            <a:r>
              <a:rPr lang="en-US" altLang="zh-CN" baseline="0" dirty="0"/>
              <a:t>every</a:t>
            </a:r>
            <a:r>
              <a:rPr lang="zh-CN" altLang="en-US" baseline="0" dirty="0"/>
              <a:t> </a:t>
            </a:r>
            <a:r>
              <a:rPr lang="en-US" altLang="zh-CN" baseline="0" dirty="0"/>
              <a:t>dimension</a:t>
            </a:r>
            <a:r>
              <a:rPr lang="zh-CN" altLang="en-US" baseline="0" dirty="0"/>
              <a:t> </a:t>
            </a:r>
            <a:r>
              <a:rPr lang="en-US" altLang="zh-CN" baseline="0" dirty="0"/>
              <a:t>has</a:t>
            </a:r>
            <a:r>
              <a:rPr lang="zh-CN" altLang="en-US" baseline="0" dirty="0"/>
              <a:t> </a:t>
            </a:r>
            <a:r>
              <a:rPr lang="en-US" altLang="zh-CN" baseline="0" dirty="0"/>
              <a:t>different</a:t>
            </a:r>
            <a:r>
              <a:rPr lang="zh-CN" altLang="en-US" baseline="0" dirty="0"/>
              <a:t> </a:t>
            </a:r>
            <a:r>
              <a:rPr lang="en-US" altLang="zh-CN" baseline="0" dirty="0" smtClean="0"/>
              <a:t>levels</a:t>
            </a:r>
            <a:endParaRPr lang="zh-CN" altLang="en-US" baseline="0" dirty="0"/>
          </a:p>
        </p:txBody>
      </p:sp>
    </p:spTree>
    <p:extLst>
      <p:ext uri="{BB962C8B-B14F-4D97-AF65-F5344CB8AC3E}">
        <p14:creationId xmlns:p14="http://schemas.microsoft.com/office/powerpoint/2010/main" val="1927457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B5BE9E-22FE-4E4A-821F-4589C1046BCC}" type="slidenum">
              <a:rPr lang="en-US" altLang="en-US"/>
              <a:pPr>
                <a:spcBef>
                  <a:spcPct val="0"/>
                </a:spcBef>
              </a:pPr>
              <a:t>18</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baseline="0" dirty="0"/>
              <a:t>Snowflake image from https://</a:t>
            </a:r>
            <a:r>
              <a:rPr lang="en-US" altLang="zh-CN" baseline="0" dirty="0" smtClean="0"/>
              <a:t>cdn.shopify.com/s/files/1/2009/8293/products/S1603.jpg?v=1515429539</a:t>
            </a:r>
          </a:p>
          <a:p>
            <a:r>
              <a:rPr lang="en-US" altLang="zh-CN" baseline="0" dirty="0" smtClean="0"/>
              <a:t>In this example, location table is “normalized” with introducing the </a:t>
            </a:r>
            <a:r>
              <a:rPr lang="en-US" altLang="zh-CN" baseline="0" dirty="0" err="1" smtClean="0"/>
              <a:t>city_key</a:t>
            </a:r>
            <a:r>
              <a:rPr lang="en-US" altLang="zh-CN" baseline="0" dirty="0" smtClean="0"/>
              <a:t>.</a:t>
            </a:r>
            <a:endParaRPr lang="en-US" altLang="zh-CN"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smtClean="0"/>
              <a:t>Snowflake</a:t>
            </a:r>
            <a:r>
              <a:rPr lang="zh-CN" altLang="en-US" baseline="0" dirty="0" smtClean="0"/>
              <a:t> </a:t>
            </a:r>
            <a:r>
              <a:rPr lang="en-US" altLang="zh-CN" baseline="0" dirty="0"/>
              <a:t>schema:</a:t>
            </a:r>
            <a:r>
              <a:rPr lang="zh-CN" altLang="en-US" baseline="0" dirty="0"/>
              <a:t> </a:t>
            </a:r>
            <a:r>
              <a:rPr lang="en-US" altLang="zh-CN" baseline="0" dirty="0"/>
              <a:t>save</a:t>
            </a:r>
            <a:r>
              <a:rPr lang="zh-CN" altLang="en-US" baseline="0" dirty="0"/>
              <a:t> </a:t>
            </a:r>
            <a:r>
              <a:rPr lang="en-US" altLang="zh-CN" baseline="0" dirty="0"/>
              <a:t>storage</a:t>
            </a:r>
            <a:r>
              <a:rPr lang="zh-CN" altLang="en-US" baseline="0" dirty="0"/>
              <a:t> </a:t>
            </a:r>
            <a:r>
              <a:rPr lang="en-US" altLang="zh-CN" baseline="0" dirty="0"/>
              <a:t>cost</a:t>
            </a:r>
            <a:r>
              <a:rPr lang="zh-CN" altLang="en-US" baseline="0" dirty="0"/>
              <a:t> </a:t>
            </a:r>
            <a:r>
              <a:rPr lang="en-US" altLang="zh-CN" baseline="0" dirty="0"/>
              <a:t>(you</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link</a:t>
            </a:r>
            <a:r>
              <a:rPr lang="zh-CN" altLang="en-US" baseline="0" dirty="0"/>
              <a:t> </a:t>
            </a:r>
            <a:r>
              <a:rPr lang="en-US" altLang="zh-CN" baseline="0" dirty="0"/>
              <a:t>the</a:t>
            </a:r>
            <a:r>
              <a:rPr lang="zh-CN" altLang="en-US" baseline="0" dirty="0"/>
              <a:t> </a:t>
            </a:r>
            <a:r>
              <a:rPr lang="en-US" altLang="zh-CN" baseline="0" dirty="0"/>
              <a:t>tables/relations</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compute)</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Star</a:t>
            </a:r>
            <a:r>
              <a:rPr lang="zh-CN" altLang="en-US" baseline="0" dirty="0"/>
              <a:t> </a:t>
            </a:r>
            <a:r>
              <a:rPr lang="en-US" altLang="zh-CN" baseline="0" dirty="0"/>
              <a:t>schema:</a:t>
            </a:r>
            <a:r>
              <a:rPr lang="zh-CN" altLang="en-US" baseline="0" dirty="0"/>
              <a:t> </a:t>
            </a:r>
            <a:r>
              <a:rPr lang="en-US" altLang="zh-CN" baseline="0" dirty="0"/>
              <a:t>save</a:t>
            </a:r>
            <a:r>
              <a:rPr lang="zh-CN" altLang="en-US" baseline="0" dirty="0"/>
              <a:t> </a:t>
            </a:r>
            <a:r>
              <a:rPr lang="en-US" altLang="zh-CN" baseline="0" dirty="0"/>
              <a:t>computing</a:t>
            </a:r>
            <a:r>
              <a:rPr lang="zh-CN" altLang="en-US" baseline="0" dirty="0"/>
              <a:t> </a:t>
            </a:r>
            <a:r>
              <a:rPr lang="en-US" altLang="zh-CN" baseline="0" dirty="0"/>
              <a:t>cost</a:t>
            </a:r>
            <a:r>
              <a:rPr lang="zh-CN" altLang="en-US" baseline="0" dirty="0"/>
              <a:t> </a:t>
            </a:r>
            <a:r>
              <a:rPr lang="en-US" altLang="zh-CN" baseline="0" dirty="0"/>
              <a:t>(some</a:t>
            </a:r>
            <a:r>
              <a:rPr lang="zh-CN" altLang="en-US" baseline="0" dirty="0"/>
              <a:t> </a:t>
            </a:r>
            <a:r>
              <a:rPr lang="en-US" altLang="zh-CN" baseline="0" dirty="0"/>
              <a:t>companies</a:t>
            </a:r>
            <a:r>
              <a:rPr lang="zh-CN" altLang="en-US" baseline="0" dirty="0"/>
              <a:t> </a:t>
            </a:r>
            <a:r>
              <a:rPr lang="en-US" altLang="zh-CN" baseline="0" dirty="0"/>
              <a:t>still</a:t>
            </a:r>
            <a:r>
              <a:rPr lang="zh-CN" altLang="en-US" baseline="0" dirty="0"/>
              <a:t> </a:t>
            </a:r>
            <a:r>
              <a:rPr lang="en-US" altLang="zh-CN" baseline="0" dirty="0"/>
              <a:t>use</a:t>
            </a:r>
            <a:r>
              <a:rPr lang="zh-CN" altLang="en-US" baseline="0" dirty="0"/>
              <a:t> </a:t>
            </a:r>
            <a:r>
              <a:rPr lang="en-US" altLang="zh-CN" baseline="0" dirty="0"/>
              <a:t>star</a:t>
            </a:r>
            <a:r>
              <a:rPr lang="zh-CN" altLang="en-US" baseline="0" dirty="0"/>
              <a:t> </a:t>
            </a:r>
            <a:r>
              <a:rPr lang="en-US" altLang="zh-CN" baseline="0" dirty="0"/>
              <a:t>schema,</a:t>
            </a:r>
            <a:r>
              <a:rPr lang="zh-CN" altLang="en-US" baseline="0" dirty="0"/>
              <a:t> </a:t>
            </a:r>
            <a:r>
              <a:rPr lang="en-US" altLang="zh-CN" baseline="0" dirty="0"/>
              <a:t>not</a:t>
            </a:r>
            <a:r>
              <a:rPr lang="zh-CN" altLang="en-US" baseline="0" dirty="0"/>
              <a:t> </a:t>
            </a:r>
            <a:r>
              <a:rPr lang="en-US" altLang="zh-CN" baseline="0" dirty="0"/>
              <a:t>snowflake</a:t>
            </a:r>
            <a:r>
              <a:rPr lang="zh-CN" altLang="en-US" baseline="0" dirty="0"/>
              <a:t> </a:t>
            </a:r>
            <a:r>
              <a:rPr lang="en-US" altLang="zh-CN" baseline="0" dirty="0"/>
              <a:t>schema)</a:t>
            </a:r>
            <a:endParaRPr lang="zh-CN" altLang="en-US" baseline="0" dirty="0"/>
          </a:p>
        </p:txBody>
      </p:sp>
    </p:spTree>
    <p:extLst>
      <p:ext uri="{BB962C8B-B14F-4D97-AF65-F5344CB8AC3E}">
        <p14:creationId xmlns:p14="http://schemas.microsoft.com/office/powerpoint/2010/main" val="321941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7BE4DD-2FE2-4BB4-B24F-E7309365476C}" type="slidenum">
              <a:rPr lang="en-US" altLang="en-US"/>
              <a:pPr>
                <a:spcBef>
                  <a:spcPct val="0"/>
                </a:spcBef>
              </a:pPr>
              <a:t>19</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t>Constellation image from</a:t>
            </a:r>
            <a:r>
              <a:rPr lang="en-US" altLang="zh-CN" baseline="0" dirty="0"/>
              <a:t> https://www.worldatlas.com/r/w728-h425-c728x425/upload/ea/02/6d/shutterstock-560485789.jpg</a:t>
            </a:r>
          </a:p>
          <a:p>
            <a:endParaRPr lang="en-US" altLang="zh-CN" dirty="0"/>
          </a:p>
          <a:p>
            <a:endParaRPr lang="zh-CN" altLang="en-US"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Sales</a:t>
            </a:r>
            <a:r>
              <a:rPr lang="zh-CN" altLang="en-US" baseline="0" dirty="0"/>
              <a:t> </a:t>
            </a:r>
            <a:r>
              <a:rPr lang="en-US" altLang="zh-CN" baseline="0" dirty="0"/>
              <a:t>and</a:t>
            </a:r>
            <a:r>
              <a:rPr lang="zh-CN" altLang="en-US" baseline="0" dirty="0"/>
              <a:t> </a:t>
            </a:r>
            <a:r>
              <a:rPr lang="en-US" altLang="zh-CN" baseline="0" dirty="0"/>
              <a:t>Shipping</a:t>
            </a:r>
            <a:r>
              <a:rPr lang="zh-CN" altLang="en-US" baseline="0" dirty="0"/>
              <a:t> </a:t>
            </a:r>
            <a:r>
              <a:rPr lang="en-US" altLang="zh-CN" baseline="0" dirty="0"/>
              <a:t>tables</a:t>
            </a:r>
            <a:r>
              <a:rPr lang="zh-CN" altLang="en-US" baseline="0" dirty="0"/>
              <a:t> </a:t>
            </a:r>
            <a:r>
              <a:rPr lang="en-US" altLang="zh-CN" baseline="0" dirty="0"/>
              <a:t>can</a:t>
            </a:r>
            <a:r>
              <a:rPr lang="zh-CN" altLang="en-US" baseline="0" dirty="0"/>
              <a:t> </a:t>
            </a:r>
            <a:r>
              <a:rPr lang="en-US" altLang="zh-CN" baseline="0" dirty="0"/>
              <a:t>s</a:t>
            </a:r>
            <a:r>
              <a:rPr lang="en-US" altLang="zh-CN" dirty="0"/>
              <a:t>hare</a:t>
            </a:r>
            <a:r>
              <a:rPr lang="zh-CN" altLang="en-US" baseline="0" dirty="0"/>
              <a:t> </a:t>
            </a:r>
            <a:r>
              <a:rPr lang="en-US" altLang="zh-CN" baseline="0" dirty="0"/>
              <a:t>items,</a:t>
            </a:r>
            <a:r>
              <a:rPr lang="zh-CN" altLang="en-US" baseline="0" dirty="0"/>
              <a:t> </a:t>
            </a:r>
            <a:r>
              <a:rPr lang="en-US" altLang="zh-CN" baseline="0" dirty="0"/>
              <a:t>locations,</a:t>
            </a:r>
            <a:r>
              <a:rPr lang="zh-CN" altLang="en-US" baseline="0" dirty="0"/>
              <a:t> </a:t>
            </a:r>
            <a:r>
              <a:rPr lang="en-US" altLang="zh-CN" baseline="0" dirty="0"/>
              <a:t>time</a:t>
            </a:r>
            <a:r>
              <a:rPr lang="zh-CN" altLang="en-US" baseline="0" dirty="0"/>
              <a:t> </a:t>
            </a:r>
            <a:r>
              <a:rPr lang="en-US" altLang="zh-CN" baseline="0" dirty="0"/>
              <a:t>tables.</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7152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096334-1DE9-498F-9735-738B4304C4EC}" type="slidenum">
              <a:rPr lang="en-US" altLang="en-US"/>
              <a:pPr>
                <a:spcBef>
                  <a:spcPct val="0"/>
                </a:spcBef>
              </a:pPr>
              <a:t>2</a:t>
            </a:fld>
            <a:endParaRPr lang="en-US" altLang="en-US"/>
          </a:p>
        </p:txBody>
      </p:sp>
      <p:sp>
        <p:nvSpPr>
          <p:cNvPr id="2" name="Notes Placeholder 1"/>
          <p:cNvSpPr>
            <a:spLocks noGrp="1"/>
          </p:cNvSpPr>
          <p:nvPr>
            <p:ph type="body" idx="1"/>
          </p:nvPr>
        </p:nvSpPr>
        <p:spPr/>
        <p:txBody>
          <a:bodyPr/>
          <a:lstStyle/>
          <a:p>
            <a:r>
              <a:rPr lang="en-US" dirty="0" smtClean="0"/>
              <a:t>D</a:t>
            </a:r>
            <a:r>
              <a:rPr lang="en-US" altLang="zh-CN" dirty="0" smtClean="0"/>
              <a:t>W</a:t>
            </a:r>
            <a:r>
              <a:rPr lang="zh-CN" altLang="en-US" dirty="0" smtClean="0"/>
              <a:t> </a:t>
            </a:r>
            <a:r>
              <a:rPr lang="en-US" dirty="0"/>
              <a:t>provides architectures and tools for business executives to systematically organize, understand, and use their data to make decisions.</a:t>
            </a:r>
            <a:endParaRPr lang="zh-CN" altLang="en-US" dirty="0"/>
          </a:p>
          <a:p>
            <a:r>
              <a:rPr lang="en-US" altLang="zh-CN" dirty="0"/>
              <a:t>William</a:t>
            </a:r>
            <a:r>
              <a:rPr lang="zh-CN" altLang="en-US" baseline="0" dirty="0"/>
              <a:t> </a:t>
            </a:r>
            <a:r>
              <a:rPr lang="en-US" altLang="zh-CN" baseline="0" dirty="0" err="1"/>
              <a:t>Inmon</a:t>
            </a:r>
            <a:r>
              <a:rPr lang="zh-CN" altLang="en-US" baseline="0" dirty="0"/>
              <a:t> </a:t>
            </a:r>
            <a:r>
              <a:rPr lang="en-US" altLang="zh-CN" baseline="0" dirty="0"/>
              <a:t>is</a:t>
            </a:r>
            <a:r>
              <a:rPr lang="zh-CN" altLang="en-US" baseline="0" dirty="0"/>
              <a:t> </a:t>
            </a:r>
            <a:r>
              <a:rPr lang="en-US" altLang="zh-CN" baseline="0" dirty="0"/>
              <a:t>an</a:t>
            </a:r>
            <a:r>
              <a:rPr lang="zh-CN" altLang="en-US" baseline="0" dirty="0"/>
              <a:t> </a:t>
            </a:r>
            <a:r>
              <a:rPr lang="en-US" altLang="zh-CN" baseline="0" dirty="0"/>
              <a:t>American computer scientist.</a:t>
            </a:r>
            <a:r>
              <a:rPr lang="zh-CN" altLang="en-US" baseline="0" dirty="0"/>
              <a:t> </a:t>
            </a:r>
            <a:r>
              <a:rPr lang="en-US" altLang="zh-CN" baseline="0" dirty="0"/>
              <a:t>He</a:t>
            </a:r>
            <a:r>
              <a:rPr lang="zh-CN" altLang="en-US" baseline="0" dirty="0"/>
              <a:t> </a:t>
            </a:r>
            <a:r>
              <a:rPr lang="en-US" altLang="zh-CN" baseline="0" dirty="0"/>
              <a:t>is</a:t>
            </a:r>
            <a:r>
              <a:rPr lang="zh-CN" altLang="en-US" baseline="0" dirty="0"/>
              <a:t> </a:t>
            </a:r>
            <a:r>
              <a:rPr lang="en-US" altLang="zh-CN" baseline="0" dirty="0"/>
              <a:t>recognized as the father of the data warehouse.</a:t>
            </a:r>
            <a:r>
              <a:rPr lang="zh-CN" altLang="en-US" baseline="0" dirty="0"/>
              <a:t> </a:t>
            </a:r>
            <a:r>
              <a:rPr lang="en-US" altLang="zh-CN" baseline="0" dirty="0"/>
              <a:t>He</a:t>
            </a:r>
            <a:r>
              <a:rPr lang="zh-CN" altLang="en-US" baseline="0" dirty="0"/>
              <a:t> </a:t>
            </a:r>
            <a:r>
              <a:rPr lang="en-US" altLang="zh-CN" baseline="0" dirty="0"/>
              <a:t>coined the term data warehouse in 1990 and is considered the father of the $28 billion industry</a:t>
            </a:r>
            <a:r>
              <a:rPr lang="en-US" altLang="zh-CN" baseline="0" dirty="0" smtClean="0"/>
              <a:t>.</a:t>
            </a:r>
            <a:r>
              <a:rPr lang="zh-CN" altLang="en-US" baseline="0" dirty="0" smtClean="0"/>
              <a:t> </a:t>
            </a:r>
            <a:r>
              <a:rPr lang="en-US" altLang="zh-CN" baseline="0" dirty="0" smtClean="0"/>
              <a:t>He </a:t>
            </a:r>
            <a:r>
              <a:rPr lang="en-US" altLang="zh-CN" baseline="0" dirty="0"/>
              <a:t>has worked for American Management Systems</a:t>
            </a:r>
            <a:r>
              <a:rPr lang="zh-CN" altLang="en-US" baseline="0" dirty="0"/>
              <a:t> </a:t>
            </a:r>
            <a:r>
              <a:rPr lang="en-US" altLang="zh-CN" baseline="0" dirty="0"/>
              <a:t>before</a:t>
            </a:r>
            <a:r>
              <a:rPr lang="zh-CN" altLang="en-US" baseline="0" dirty="0"/>
              <a:t> </a:t>
            </a:r>
            <a:r>
              <a:rPr lang="en-US" altLang="zh-CN" baseline="0" dirty="0"/>
              <a:t>1991.</a:t>
            </a:r>
            <a:endParaRPr lang="zh-CN" altLang="en-US" baseline="0" dirty="0"/>
          </a:p>
          <a:p>
            <a:r>
              <a:rPr lang="en-US" altLang="zh-CN" baseline="0" dirty="0"/>
              <a:t>He</a:t>
            </a:r>
            <a:r>
              <a:rPr lang="zh-CN" altLang="en-US" baseline="0" dirty="0"/>
              <a:t> </a:t>
            </a:r>
            <a:r>
              <a:rPr lang="en-US" altLang="zh-CN" baseline="0" dirty="0"/>
              <a:t>founded</a:t>
            </a:r>
            <a:r>
              <a:rPr lang="zh-CN" altLang="en-US" baseline="0" dirty="0"/>
              <a:t> </a:t>
            </a:r>
            <a:r>
              <a:rPr lang="en-US" altLang="zh-CN" baseline="0" dirty="0"/>
              <a:t>two</a:t>
            </a:r>
            <a:r>
              <a:rPr lang="zh-CN" altLang="en-US" baseline="0" dirty="0"/>
              <a:t> </a:t>
            </a:r>
            <a:r>
              <a:rPr lang="en-US" altLang="zh-CN" baseline="0" dirty="0"/>
              <a:t>companies</a:t>
            </a:r>
            <a:r>
              <a:rPr lang="zh-CN" altLang="en-US" baseline="0" dirty="0"/>
              <a:t> </a:t>
            </a:r>
            <a:r>
              <a:rPr lang="en-US" altLang="zh-CN" baseline="0" dirty="0"/>
              <a:t>Prism Solutions,</a:t>
            </a:r>
            <a:r>
              <a:rPr lang="zh-CN" altLang="en-US" baseline="0" dirty="0"/>
              <a:t> </a:t>
            </a:r>
            <a:r>
              <a:rPr lang="en-US" altLang="zh-CN" baseline="0" dirty="0"/>
              <a:t>Pine Cone Systems</a:t>
            </a:r>
            <a:r>
              <a:rPr lang="zh-CN" altLang="en-US" baseline="0" dirty="0"/>
              <a:t> </a:t>
            </a:r>
            <a:r>
              <a:rPr lang="en-US" altLang="zh-CN" baseline="0" dirty="0"/>
              <a:t>91-99.</a:t>
            </a:r>
            <a:endParaRPr lang="zh-CN" altLang="en-US" baseline="0" dirty="0"/>
          </a:p>
          <a:p>
            <a:r>
              <a:rPr lang="en-US" altLang="zh-CN" baseline="0" dirty="0"/>
              <a:t>In 1999, he created the Corporate Information Factory Web site to educate professionals and decision makers about data warehousing and the Corporate Information Factory.</a:t>
            </a:r>
            <a:endParaRPr lang="zh-CN" altLang="en-US" baseline="0" dirty="0"/>
          </a:p>
          <a:p>
            <a:r>
              <a:rPr lang="en-US" altLang="zh-CN" baseline="0" dirty="0"/>
              <a:t>In 2007, he</a:t>
            </a:r>
            <a:r>
              <a:rPr lang="zh-CN" altLang="en-US" baseline="0" dirty="0"/>
              <a:t> </a:t>
            </a:r>
            <a:r>
              <a:rPr lang="en-US" altLang="zh-CN" baseline="0" dirty="0"/>
              <a:t>was named by Computerworld as one of the ten people that most influenced the first 40 years of the computer industry:</a:t>
            </a:r>
            <a:r>
              <a:rPr lang="zh-CN" altLang="en-US" baseline="0" dirty="0"/>
              <a:t> </a:t>
            </a:r>
            <a:r>
              <a:rPr lang="en-US" altLang="zh-CN" baseline="0" dirty="0"/>
              <a:t>Whitfield</a:t>
            </a:r>
            <a:r>
              <a:rPr lang="zh-CN" altLang="en-US" baseline="0" dirty="0"/>
              <a:t> </a:t>
            </a:r>
            <a:r>
              <a:rPr lang="en-US" altLang="zh-CN" baseline="0" dirty="0" err="1"/>
              <a:t>Diffie</a:t>
            </a:r>
            <a:r>
              <a:rPr lang="zh-CN" altLang="en-US" baseline="0" dirty="0"/>
              <a:t> </a:t>
            </a:r>
            <a:r>
              <a:rPr lang="en-US" altLang="zh-CN" baseline="0" dirty="0"/>
              <a:t>(information</a:t>
            </a:r>
            <a:r>
              <a:rPr lang="zh-CN" altLang="en-US" baseline="0" dirty="0"/>
              <a:t> </a:t>
            </a:r>
            <a:r>
              <a:rPr lang="en-US" altLang="zh-CN" baseline="0" dirty="0"/>
              <a:t>security,</a:t>
            </a:r>
            <a:r>
              <a:rPr lang="zh-CN" altLang="en-US" baseline="0" dirty="0"/>
              <a:t> </a:t>
            </a:r>
            <a:r>
              <a:rPr lang="en-US" altLang="zh-CN" baseline="0" dirty="0"/>
              <a:t>Turing</a:t>
            </a:r>
            <a:r>
              <a:rPr lang="zh-CN" altLang="en-US" baseline="0" dirty="0"/>
              <a:t> </a:t>
            </a:r>
            <a:r>
              <a:rPr lang="en-US" altLang="zh-CN" baseline="0" dirty="0"/>
              <a:t>Award,</a:t>
            </a:r>
            <a:r>
              <a:rPr lang="zh-CN" altLang="en-US" baseline="0" dirty="0"/>
              <a:t> </a:t>
            </a:r>
            <a:r>
              <a:rPr lang="en-US" altLang="zh-CN" baseline="0" dirty="0"/>
              <a:t>Keynote</a:t>
            </a:r>
            <a:r>
              <a:rPr lang="zh-CN" altLang="en-US" baseline="0" dirty="0"/>
              <a:t> </a:t>
            </a:r>
            <a:r>
              <a:rPr lang="en-US" altLang="zh-CN" baseline="0" dirty="0"/>
              <a:t>Speaker</a:t>
            </a:r>
            <a:r>
              <a:rPr lang="zh-CN" altLang="en-US" baseline="0" dirty="0"/>
              <a:t> </a:t>
            </a:r>
            <a:r>
              <a:rPr lang="en-US" altLang="zh-CN" baseline="0" dirty="0"/>
              <a:t>in</a:t>
            </a:r>
            <a:r>
              <a:rPr lang="zh-CN" altLang="en-US" baseline="0" dirty="0"/>
              <a:t> </a:t>
            </a:r>
            <a:r>
              <a:rPr lang="en-US" altLang="zh-CN" baseline="0" dirty="0"/>
              <a:t>KDD’16).</a:t>
            </a:r>
            <a:endParaRPr lang="zh-CN" altLang="en-US" baseline="0" dirty="0"/>
          </a:p>
          <a:p>
            <a:r>
              <a:rPr lang="en-US" altLang="zh-CN" baseline="0" dirty="0"/>
              <a:t>Two</a:t>
            </a:r>
            <a:r>
              <a:rPr lang="zh-CN" altLang="en-US" baseline="0" dirty="0"/>
              <a:t> </a:t>
            </a:r>
            <a:r>
              <a:rPr lang="en-US" altLang="zh-CN" baseline="0" dirty="0"/>
              <a:t>books.</a:t>
            </a:r>
            <a:r>
              <a:rPr lang="zh-CN" altLang="en-US" baseline="0" dirty="0"/>
              <a:t> </a:t>
            </a:r>
            <a:r>
              <a:rPr lang="en-US" altLang="zh-CN" baseline="0" dirty="0"/>
              <a:t>"Building the Data Warehouse" (1992, with later editions) and "DW 2.0: The Architecture for the Next Generation of Data Warehousing" (2008).</a:t>
            </a:r>
            <a:endParaRPr lang="zh-CN" altLang="en-US" baseline="0" dirty="0"/>
          </a:p>
          <a:p>
            <a:r>
              <a:rPr lang="en-US" altLang="zh-CN" baseline="0" dirty="0"/>
              <a:t>Four</a:t>
            </a:r>
            <a:r>
              <a:rPr lang="zh-CN" altLang="en-US" baseline="0" dirty="0"/>
              <a:t> </a:t>
            </a:r>
            <a:r>
              <a:rPr lang="en-US" altLang="zh-CN" baseline="0" dirty="0"/>
              <a:t>key</a:t>
            </a:r>
            <a:r>
              <a:rPr lang="zh-CN" altLang="en-US" baseline="0" dirty="0"/>
              <a:t> </a:t>
            </a:r>
            <a:r>
              <a:rPr lang="en-US" altLang="zh-CN" baseline="0" dirty="0"/>
              <a:t>features</a:t>
            </a:r>
            <a:r>
              <a:rPr lang="zh-CN" altLang="en-US" baseline="0" dirty="0"/>
              <a:t> </a:t>
            </a:r>
            <a:r>
              <a:rPr lang="en-US" altLang="zh-CN" baseline="0" dirty="0"/>
              <a:t>-</a:t>
            </a:r>
            <a:r>
              <a:rPr lang="zh-CN" altLang="en-US" baseline="0" dirty="0"/>
              <a:t> </a:t>
            </a:r>
            <a:r>
              <a:rPr lang="en-US" altLang="zh-CN" baseline="0" dirty="0"/>
              <a:t>distinguish</a:t>
            </a:r>
            <a:r>
              <a:rPr lang="zh-CN" altLang="en-US" baseline="0" dirty="0"/>
              <a:t> </a:t>
            </a:r>
            <a:r>
              <a:rPr lang="en-US" altLang="zh-CN" baseline="0" dirty="0"/>
              <a:t>DW</a:t>
            </a:r>
            <a:r>
              <a:rPr lang="zh-CN" altLang="en-US" baseline="0" dirty="0"/>
              <a:t> </a:t>
            </a:r>
            <a:r>
              <a:rPr lang="en-US" altLang="zh-CN" baseline="0" dirty="0"/>
              <a:t>from</a:t>
            </a:r>
            <a:r>
              <a:rPr lang="zh-CN" altLang="en-US" baseline="0" dirty="0"/>
              <a:t> </a:t>
            </a:r>
            <a:r>
              <a:rPr lang="en-US" altLang="zh-CN" baseline="0" dirty="0"/>
              <a:t>other</a:t>
            </a:r>
            <a:r>
              <a:rPr lang="zh-CN" altLang="en-US" baseline="0" dirty="0"/>
              <a:t> </a:t>
            </a:r>
            <a:r>
              <a:rPr lang="en-US" altLang="zh-CN" baseline="0" dirty="0"/>
              <a:t>data</a:t>
            </a:r>
            <a:r>
              <a:rPr lang="zh-CN" altLang="en-US" baseline="0" dirty="0"/>
              <a:t> </a:t>
            </a:r>
            <a:r>
              <a:rPr lang="en-US" altLang="zh-CN" baseline="0" dirty="0"/>
              <a:t>repository</a:t>
            </a:r>
            <a:r>
              <a:rPr lang="zh-CN" altLang="en-US" baseline="0" dirty="0"/>
              <a:t> </a:t>
            </a:r>
            <a:r>
              <a:rPr lang="en-US" altLang="zh-CN" baseline="0" dirty="0"/>
              <a:t>systems</a:t>
            </a:r>
            <a:r>
              <a:rPr lang="zh-CN" altLang="en-US" baseline="0" dirty="0"/>
              <a:t> </a:t>
            </a:r>
            <a:r>
              <a:rPr lang="en-US" altLang="zh-CN" baseline="0" dirty="0"/>
              <a:t>(relational</a:t>
            </a:r>
            <a:r>
              <a:rPr lang="zh-CN" altLang="en-US" baseline="0" dirty="0"/>
              <a:t> </a:t>
            </a:r>
            <a:r>
              <a:rPr lang="en-US" altLang="zh-CN" baseline="0" dirty="0"/>
              <a:t>database</a:t>
            </a:r>
            <a:r>
              <a:rPr lang="zh-CN" altLang="en-US" baseline="0" dirty="0"/>
              <a:t> </a:t>
            </a:r>
            <a:r>
              <a:rPr lang="en-US" altLang="zh-CN" baseline="0" dirty="0"/>
              <a:t>systems,</a:t>
            </a:r>
            <a:r>
              <a:rPr lang="zh-CN" altLang="en-US" baseline="0" dirty="0"/>
              <a:t> </a:t>
            </a:r>
            <a:r>
              <a:rPr lang="en-US" altLang="zh-CN" baseline="0" dirty="0"/>
              <a:t>transaction</a:t>
            </a:r>
            <a:r>
              <a:rPr lang="zh-CN" altLang="en-US" baseline="0" dirty="0"/>
              <a:t> </a:t>
            </a:r>
            <a:r>
              <a:rPr lang="en-US" altLang="zh-CN" baseline="0" dirty="0"/>
              <a:t>processing</a:t>
            </a:r>
            <a:r>
              <a:rPr lang="zh-CN" altLang="en-US" baseline="0" dirty="0"/>
              <a:t> </a:t>
            </a:r>
            <a:r>
              <a:rPr lang="en-US" altLang="zh-CN" baseline="0" dirty="0"/>
              <a:t>systems,</a:t>
            </a:r>
            <a:r>
              <a:rPr lang="zh-CN" altLang="en-US" baseline="0" dirty="0"/>
              <a:t> </a:t>
            </a:r>
            <a:r>
              <a:rPr lang="en-US" altLang="zh-CN" baseline="0" dirty="0"/>
              <a:t>file</a:t>
            </a:r>
            <a:r>
              <a:rPr lang="zh-CN" altLang="en-US" baseline="0" dirty="0"/>
              <a:t> </a:t>
            </a:r>
            <a:r>
              <a:rPr lang="en-US" altLang="zh-CN" baseline="0" dirty="0"/>
              <a:t>systems).</a:t>
            </a:r>
            <a:r>
              <a:rPr lang="zh-CN" altLang="en-US" baseline="0" dirty="0"/>
              <a:t> </a:t>
            </a:r>
            <a:r>
              <a:rPr lang="en-US" altLang="zh-CN" baseline="0" dirty="0"/>
              <a:t>Will</a:t>
            </a:r>
            <a:r>
              <a:rPr lang="zh-CN" altLang="en-US" baseline="0" dirty="0"/>
              <a:t> </a:t>
            </a:r>
            <a:r>
              <a:rPr lang="en-US" altLang="zh-CN" baseline="0" dirty="0"/>
              <a:t>introduce</a:t>
            </a:r>
            <a:r>
              <a:rPr lang="zh-CN" altLang="en-US" baseline="0" dirty="0"/>
              <a:t> </a:t>
            </a:r>
            <a:r>
              <a:rPr lang="en-US" altLang="zh-CN" baseline="0" dirty="0"/>
              <a:t>them</a:t>
            </a:r>
            <a:r>
              <a:rPr lang="zh-CN" altLang="en-US" baseline="0" dirty="0"/>
              <a:t> </a:t>
            </a:r>
            <a:r>
              <a:rPr lang="en-US" altLang="zh-CN" baseline="0" dirty="0"/>
              <a:t>one</a:t>
            </a:r>
            <a:r>
              <a:rPr lang="zh-CN" altLang="en-US" baseline="0" dirty="0"/>
              <a:t> </a:t>
            </a:r>
            <a:r>
              <a:rPr lang="en-US" altLang="zh-CN" baseline="0" dirty="0"/>
              <a:t>by</a:t>
            </a:r>
            <a:r>
              <a:rPr lang="zh-CN" altLang="en-US" baseline="0" dirty="0"/>
              <a:t> </a:t>
            </a:r>
            <a:r>
              <a:rPr lang="en-US" altLang="zh-CN" baseline="0" dirty="0"/>
              <a:t>one.</a:t>
            </a:r>
            <a:endParaRPr lang="zh-CN" altLang="en-US" baseline="0" dirty="0"/>
          </a:p>
          <a:p>
            <a:r>
              <a:rPr lang="en-US" altLang="zh-CN" baseline="0" dirty="0"/>
              <a:t>1.</a:t>
            </a:r>
            <a:r>
              <a:rPr lang="zh-CN" altLang="en-US" baseline="0" dirty="0"/>
              <a:t> </a:t>
            </a:r>
            <a:r>
              <a:rPr lang="en-US" altLang="zh-CN" baseline="0" dirty="0"/>
              <a:t>To</a:t>
            </a:r>
            <a:r>
              <a:rPr lang="zh-CN" altLang="en-US" baseline="0" dirty="0"/>
              <a:t> </a:t>
            </a:r>
            <a:r>
              <a:rPr lang="en-US" altLang="zh-CN" baseline="0" dirty="0"/>
              <a:t>support</a:t>
            </a:r>
            <a:r>
              <a:rPr lang="zh-CN" altLang="en-US" baseline="0" dirty="0"/>
              <a:t> </a:t>
            </a:r>
            <a:r>
              <a:rPr lang="en-US" altLang="zh-CN" baseline="0" dirty="0"/>
              <a:t>decision</a:t>
            </a:r>
            <a:r>
              <a:rPr lang="zh-CN" altLang="en-US" baseline="0" dirty="0"/>
              <a:t> </a:t>
            </a:r>
            <a:r>
              <a:rPr lang="en-US" altLang="zh-CN" baseline="0" dirty="0"/>
              <a:t>support</a:t>
            </a:r>
            <a:r>
              <a:rPr lang="zh-CN" altLang="en-US" baseline="0" dirty="0"/>
              <a:t> </a:t>
            </a:r>
            <a:r>
              <a:rPr lang="en-US" altLang="zh-CN" baseline="0" dirty="0"/>
              <a:t>2.</a:t>
            </a:r>
            <a:r>
              <a:rPr lang="zh-CN" altLang="en-US" baseline="0" dirty="0"/>
              <a:t> </a:t>
            </a:r>
            <a:r>
              <a:rPr lang="en-US" altLang="zh-CN" baseline="0" dirty="0"/>
              <a:t>Integrate</a:t>
            </a:r>
            <a:r>
              <a:rPr lang="zh-CN" altLang="en-US" baseline="0" dirty="0"/>
              <a:t> </a:t>
            </a:r>
            <a:r>
              <a:rPr lang="en-US" altLang="zh-CN" baseline="0" dirty="0"/>
              <a:t>different</a:t>
            </a:r>
            <a:r>
              <a:rPr lang="zh-CN" altLang="en-US" baseline="0" dirty="0"/>
              <a:t> </a:t>
            </a:r>
            <a:r>
              <a:rPr lang="en-US" altLang="zh-CN" baseline="0" dirty="0"/>
              <a:t>sources</a:t>
            </a:r>
            <a:r>
              <a:rPr lang="zh-CN" altLang="en-US" baseline="0" dirty="0"/>
              <a:t> </a:t>
            </a:r>
            <a:r>
              <a:rPr lang="en-US" altLang="zh-CN" baseline="0" dirty="0"/>
              <a:t>3.</a:t>
            </a:r>
            <a:r>
              <a:rPr lang="zh-CN" altLang="en-US" baseline="0" dirty="0"/>
              <a:t> </a:t>
            </a:r>
            <a:r>
              <a:rPr lang="en-US" altLang="zh-CN" baseline="0" dirty="0"/>
              <a:t>Integrate</a:t>
            </a:r>
            <a:r>
              <a:rPr lang="zh-CN" altLang="en-US" baseline="0" dirty="0"/>
              <a:t> </a:t>
            </a:r>
            <a:r>
              <a:rPr lang="en-US" altLang="zh-CN" baseline="0" dirty="0"/>
              <a:t>data</a:t>
            </a:r>
            <a:r>
              <a:rPr lang="zh-CN" altLang="en-US" baseline="0" dirty="0"/>
              <a:t> </a:t>
            </a:r>
            <a:r>
              <a:rPr lang="en-US" altLang="zh-CN" baseline="0" dirty="0"/>
              <a:t>of</a:t>
            </a:r>
            <a:r>
              <a:rPr lang="zh-CN" altLang="en-US" baseline="0" dirty="0"/>
              <a:t> </a:t>
            </a:r>
            <a:r>
              <a:rPr lang="en-US" altLang="zh-CN" baseline="0" dirty="0"/>
              <a:t>different</a:t>
            </a:r>
            <a:r>
              <a:rPr lang="zh-CN" altLang="en-US" baseline="0" dirty="0"/>
              <a:t> </a:t>
            </a:r>
            <a:r>
              <a:rPr lang="en-US" altLang="zh-CN" baseline="0" dirty="0"/>
              <a:t>time</a:t>
            </a:r>
            <a:endParaRPr lang="zh-CN" altLang="en-US" baseline="0" dirty="0"/>
          </a:p>
          <a:p>
            <a:r>
              <a:rPr lang="en-US" altLang="zh-CN" baseline="0" dirty="0"/>
              <a:t>4.</a:t>
            </a:r>
            <a:r>
              <a:rPr lang="zh-CN" altLang="en-US" baseline="0" dirty="0"/>
              <a:t> </a:t>
            </a:r>
            <a:r>
              <a:rPr lang="en-US" altLang="zh-CN" baseline="0" dirty="0"/>
              <a:t>Nonvolatile:</a:t>
            </a:r>
            <a:r>
              <a:rPr lang="zh-CN" altLang="en-US" baseline="0" dirty="0"/>
              <a:t> </a:t>
            </a:r>
            <a:r>
              <a:rPr lang="en-US" altLang="zh-CN" baseline="0" dirty="0"/>
              <a:t>store</a:t>
            </a:r>
            <a:r>
              <a:rPr lang="zh-CN" altLang="en-US" baseline="0" dirty="0"/>
              <a:t> </a:t>
            </a:r>
            <a:r>
              <a:rPr lang="en-US" altLang="zh-CN" baseline="0" dirty="0"/>
              <a:t>on</a:t>
            </a:r>
            <a:r>
              <a:rPr lang="zh-CN" altLang="en-US" baseline="0" dirty="0"/>
              <a:t> </a:t>
            </a:r>
            <a:r>
              <a:rPr lang="en-US" altLang="zh-CN" baseline="0" dirty="0"/>
              <a:t>disks,</a:t>
            </a:r>
            <a:r>
              <a:rPr lang="zh-CN" altLang="en-US" baseline="0" dirty="0"/>
              <a:t> </a:t>
            </a:r>
            <a:r>
              <a:rPr lang="en-US" altLang="zh-CN" baseline="0" dirty="0"/>
              <a:t>permanently</a:t>
            </a:r>
            <a:r>
              <a:rPr lang="zh-CN" altLang="en-US" baseline="0" dirty="0"/>
              <a:t> </a:t>
            </a:r>
            <a:r>
              <a:rPr lang="en-US" altLang="zh-CN" baseline="0" dirty="0"/>
              <a:t>able</a:t>
            </a:r>
            <a:r>
              <a:rPr lang="zh-CN" altLang="en-US" baseline="0" dirty="0"/>
              <a:t> </a:t>
            </a:r>
            <a:r>
              <a:rPr lang="en-US" altLang="zh-CN" baseline="0" dirty="0"/>
              <a:t>to</a:t>
            </a:r>
            <a:r>
              <a:rPr lang="zh-CN" altLang="en-US" baseline="0" dirty="0"/>
              <a:t> </a:t>
            </a:r>
            <a:r>
              <a:rPr lang="en-US" altLang="zh-CN" baseline="0" dirty="0"/>
              <a:t>be</a:t>
            </a:r>
            <a:r>
              <a:rPr lang="zh-CN" altLang="en-US" baseline="0" dirty="0"/>
              <a:t> </a:t>
            </a:r>
            <a:r>
              <a:rPr lang="en-US" altLang="zh-CN" baseline="0" dirty="0"/>
              <a:t>visited,</a:t>
            </a:r>
            <a:r>
              <a:rPr lang="zh-CN" altLang="en-US" baseline="0" dirty="0"/>
              <a:t> </a:t>
            </a:r>
            <a:r>
              <a:rPr lang="en-US" altLang="zh-CN" baseline="0" dirty="0"/>
              <a:t>though</a:t>
            </a:r>
            <a:r>
              <a:rPr lang="zh-CN" altLang="en-US" baseline="0" dirty="0"/>
              <a:t> </a:t>
            </a:r>
            <a:r>
              <a:rPr lang="en-US" altLang="zh-CN" baseline="0" dirty="0"/>
              <a:t>you</a:t>
            </a:r>
            <a:r>
              <a:rPr lang="zh-CN" altLang="en-US" baseline="0" dirty="0"/>
              <a:t> </a:t>
            </a:r>
            <a:r>
              <a:rPr lang="en-US" altLang="zh-CN" baseline="0" dirty="0"/>
              <a:t>shut</a:t>
            </a:r>
            <a:r>
              <a:rPr lang="zh-CN" altLang="en-US" baseline="0" dirty="0"/>
              <a:t> </a:t>
            </a:r>
            <a:r>
              <a:rPr lang="en-US" altLang="zh-CN" baseline="0" dirty="0"/>
              <a:t>down</a:t>
            </a:r>
            <a:r>
              <a:rPr lang="zh-CN" altLang="en-US" baseline="0" dirty="0"/>
              <a:t> </a:t>
            </a:r>
            <a:r>
              <a:rPr lang="en-US" altLang="zh-CN" baseline="0" dirty="0"/>
              <a:t>the</a:t>
            </a:r>
            <a:r>
              <a:rPr lang="zh-CN" altLang="en-US" baseline="0" dirty="0"/>
              <a:t> </a:t>
            </a:r>
            <a:r>
              <a:rPr lang="en-US" altLang="zh-CN" baseline="0" dirty="0"/>
              <a:t>machines</a:t>
            </a:r>
            <a:endParaRPr lang="zh-CN" altLang="en-US" baseline="0" dirty="0"/>
          </a:p>
          <a:p>
            <a:endParaRPr lang="en-US" altLang="zh-CN" baseline="0" dirty="0"/>
          </a:p>
          <a:p>
            <a:endParaRPr lang="en-US" altLang="zh-CN" baseline="0" dirty="0"/>
          </a:p>
        </p:txBody>
      </p:sp>
    </p:spTree>
    <p:extLst>
      <p:ext uri="{BB962C8B-B14F-4D97-AF65-F5344CB8AC3E}">
        <p14:creationId xmlns:p14="http://schemas.microsoft.com/office/powerpoint/2010/main" val="1028054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E638F36-F932-42A5-9806-A4DA778E184B}" type="slidenum">
              <a:rPr lang="en-US" altLang="en-US"/>
              <a:pPr>
                <a:spcBef>
                  <a:spcPct val="0"/>
                </a:spcBef>
              </a:pPr>
              <a:t>20</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smtClean="0"/>
              <a:t>Levels</a:t>
            </a:r>
            <a:r>
              <a:rPr lang="zh-CN" altLang="en-US" dirty="0" smtClean="0"/>
              <a:t> </a:t>
            </a:r>
            <a:r>
              <a:rPr lang="en-US" altLang="zh-CN" dirty="0"/>
              <a:t>and</a:t>
            </a:r>
            <a:r>
              <a:rPr lang="zh-CN" altLang="en-US" dirty="0"/>
              <a:t> </a:t>
            </a:r>
            <a:r>
              <a:rPr lang="en-US" altLang="zh-CN" dirty="0"/>
              <a:t>values</a:t>
            </a:r>
            <a:r>
              <a:rPr lang="zh-CN" altLang="en-US" baseline="0" dirty="0"/>
              <a:t> </a:t>
            </a:r>
            <a:r>
              <a:rPr lang="en-US" altLang="zh-CN" baseline="0" dirty="0"/>
              <a:t>of</a:t>
            </a:r>
            <a:r>
              <a:rPr lang="zh-CN" altLang="en-US" baseline="0" dirty="0"/>
              <a:t> </a:t>
            </a:r>
            <a:r>
              <a:rPr lang="en-US" altLang="zh-CN" baseline="0" dirty="0"/>
              <a:t>a</a:t>
            </a:r>
            <a:r>
              <a:rPr lang="zh-CN" altLang="en-US" baseline="0" dirty="0"/>
              <a:t> </a:t>
            </a:r>
            <a:r>
              <a:rPr lang="en-US" altLang="zh-CN" baseline="0" dirty="0"/>
              <a:t>dimension</a:t>
            </a:r>
            <a:endParaRPr lang="zh-CN" altLang="en-US" baseline="0" dirty="0"/>
          </a:p>
          <a:p>
            <a:r>
              <a:rPr lang="en-US" altLang="zh-CN" baseline="0" dirty="0"/>
              <a:t>Q1:</a:t>
            </a:r>
            <a:r>
              <a:rPr lang="zh-CN" altLang="en-US" baseline="0" dirty="0"/>
              <a:t> </a:t>
            </a:r>
            <a:r>
              <a:rPr lang="en-US" altLang="zh-CN" baseline="0" dirty="0"/>
              <a:t>How</a:t>
            </a:r>
            <a:r>
              <a:rPr lang="zh-CN" altLang="en-US" baseline="0" dirty="0"/>
              <a:t> </a:t>
            </a:r>
            <a:r>
              <a:rPr lang="en-US" altLang="zh-CN" baseline="0" dirty="0"/>
              <a:t>to</a:t>
            </a:r>
            <a:r>
              <a:rPr lang="zh-CN" altLang="en-US" baseline="0" dirty="0"/>
              <a:t> </a:t>
            </a:r>
            <a:r>
              <a:rPr lang="en-US" altLang="zh-CN" baseline="0" dirty="0"/>
              <a:t>construct</a:t>
            </a:r>
            <a:r>
              <a:rPr lang="zh-CN" altLang="en-US" baseline="0" dirty="0"/>
              <a:t> </a:t>
            </a:r>
            <a:r>
              <a:rPr lang="en-US" altLang="zh-CN" baseline="0" dirty="0"/>
              <a:t>the</a:t>
            </a:r>
            <a:r>
              <a:rPr lang="zh-CN" altLang="en-US" baseline="0" dirty="0"/>
              <a:t> </a:t>
            </a:r>
            <a:r>
              <a:rPr lang="en-US" altLang="zh-CN" baseline="0" dirty="0"/>
              <a:t>concept</a:t>
            </a:r>
            <a:r>
              <a:rPr lang="zh-CN" altLang="en-US" baseline="0" dirty="0"/>
              <a:t> </a:t>
            </a:r>
            <a:r>
              <a:rPr lang="en-US" altLang="zh-CN" baseline="0" dirty="0"/>
              <a:t>hierarchy</a:t>
            </a:r>
            <a:r>
              <a:rPr lang="zh-CN" altLang="en-US" baseline="0" dirty="0"/>
              <a:t> </a:t>
            </a:r>
            <a:r>
              <a:rPr lang="en-US" altLang="zh-CN" baseline="0" dirty="0"/>
              <a:t>from</a:t>
            </a:r>
            <a:r>
              <a:rPr lang="zh-CN" altLang="en-US" baseline="0" dirty="0"/>
              <a:t> </a:t>
            </a:r>
            <a:r>
              <a:rPr lang="en-US" altLang="zh-CN" baseline="0" dirty="0"/>
              <a:t>structured</a:t>
            </a:r>
            <a:r>
              <a:rPr lang="zh-CN" altLang="en-US" baseline="0" dirty="0"/>
              <a:t> </a:t>
            </a:r>
            <a:r>
              <a:rPr lang="en-US" altLang="zh-CN" baseline="0" dirty="0"/>
              <a:t>data</a:t>
            </a:r>
            <a:r>
              <a:rPr lang="zh-CN" altLang="en-US" baseline="0" dirty="0"/>
              <a:t> </a:t>
            </a:r>
            <a:r>
              <a:rPr lang="en-US" altLang="zh-CN" baseline="0" dirty="0"/>
              <a:t>(Web</a:t>
            </a:r>
            <a:r>
              <a:rPr lang="zh-CN" altLang="en-US" baseline="0" dirty="0"/>
              <a:t> </a:t>
            </a:r>
            <a:r>
              <a:rPr lang="en-US" altLang="zh-CN" baseline="0" dirty="0"/>
              <a:t>Tables)?</a:t>
            </a:r>
            <a:endParaRPr lang="zh-CN" altLang="en-US" baseline="0" dirty="0"/>
          </a:p>
          <a:p>
            <a:r>
              <a:rPr lang="en-US" altLang="zh-CN" baseline="0" dirty="0"/>
              <a:t>Q2:</a:t>
            </a:r>
            <a:r>
              <a:rPr lang="zh-CN" altLang="en-US" baseline="0" dirty="0"/>
              <a:t> </a:t>
            </a:r>
            <a:r>
              <a:rPr lang="en-US" altLang="zh-CN" baseline="0" dirty="0"/>
              <a:t>How</a:t>
            </a:r>
            <a:r>
              <a:rPr lang="zh-CN" altLang="en-US" baseline="0" dirty="0"/>
              <a:t> </a:t>
            </a:r>
            <a:r>
              <a:rPr lang="en-US" altLang="zh-CN" baseline="0" dirty="0"/>
              <a:t>to</a:t>
            </a:r>
            <a:r>
              <a:rPr lang="zh-CN" altLang="en-US" baseline="0" dirty="0"/>
              <a:t> </a:t>
            </a:r>
            <a:r>
              <a:rPr lang="is-IS" altLang="zh-CN" baseline="0" dirty="0"/>
              <a:t>…</a:t>
            </a:r>
            <a:r>
              <a:rPr lang="zh-CN" altLang="en-US" baseline="0" dirty="0"/>
              <a:t> </a:t>
            </a:r>
            <a:r>
              <a:rPr lang="en-US" altLang="zh-CN" baseline="0" dirty="0"/>
              <a:t>from</a:t>
            </a:r>
            <a:r>
              <a:rPr lang="zh-CN" altLang="en-US" baseline="0" dirty="0"/>
              <a:t> </a:t>
            </a:r>
            <a:r>
              <a:rPr lang="en-US" altLang="zh-CN" baseline="0" dirty="0"/>
              <a:t>(unstructured)</a:t>
            </a:r>
            <a:r>
              <a:rPr lang="zh-CN" altLang="en-US" baseline="0" dirty="0"/>
              <a:t> </a:t>
            </a:r>
            <a:r>
              <a:rPr lang="en-US" altLang="zh-CN" baseline="0" dirty="0"/>
              <a:t>text</a:t>
            </a:r>
            <a:r>
              <a:rPr lang="zh-CN" altLang="en-US" baseline="0" dirty="0"/>
              <a:t> </a:t>
            </a:r>
            <a:r>
              <a:rPr lang="en-US" altLang="zh-CN" baseline="0" dirty="0"/>
              <a:t>data?</a:t>
            </a:r>
            <a:endParaRPr lang="zh-CN" altLang="en-US" baseline="0" dirty="0"/>
          </a:p>
          <a:p>
            <a:endParaRPr lang="en-US" altLang="en-US" dirty="0"/>
          </a:p>
        </p:txBody>
      </p:sp>
    </p:spTree>
    <p:extLst>
      <p:ext uri="{BB962C8B-B14F-4D97-AF65-F5344CB8AC3E}">
        <p14:creationId xmlns:p14="http://schemas.microsoft.com/office/powerpoint/2010/main" val="3975515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F8110F-5CB8-4B7A-89C2-96B671E6053B}" type="slidenum">
              <a:rPr lang="en-US" smtClean="0"/>
              <a:t>21</a:t>
            </a:fld>
            <a:endParaRPr lang="en-US"/>
          </a:p>
        </p:txBody>
      </p:sp>
    </p:spTree>
    <p:extLst>
      <p:ext uri="{BB962C8B-B14F-4D97-AF65-F5344CB8AC3E}">
        <p14:creationId xmlns:p14="http://schemas.microsoft.com/office/powerpoint/2010/main" val="2682444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A6F8110F-5CB8-4B7A-89C2-96B671E6053B}" type="slidenum">
              <a:rPr lang="en-US" smtClean="0"/>
              <a:t>22</a:t>
            </a:fld>
            <a:endParaRPr lang="en-US"/>
          </a:p>
        </p:txBody>
      </p:sp>
    </p:spTree>
    <p:extLst>
      <p:ext uri="{BB962C8B-B14F-4D97-AF65-F5344CB8AC3E}">
        <p14:creationId xmlns:p14="http://schemas.microsoft.com/office/powerpoint/2010/main" val="1887549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196911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507526-FE1B-4BF3-A3A7-ADEF3A8150C0}" type="slidenum">
              <a:rPr lang="en-US" altLang="en-US"/>
              <a:pPr>
                <a:spcBef>
                  <a:spcPct val="0"/>
                </a:spcBef>
              </a:pPr>
              <a:t>24</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baseline="0" dirty="0"/>
          </a:p>
        </p:txBody>
      </p:sp>
    </p:spTree>
    <p:extLst>
      <p:ext uri="{BB962C8B-B14F-4D97-AF65-F5344CB8AC3E}">
        <p14:creationId xmlns:p14="http://schemas.microsoft.com/office/powerpoint/2010/main" val="1847104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39829D-CB5D-42D6-9D30-5A18D8A8856A}" type="slidenum">
              <a:rPr lang="en-US" altLang="en-US"/>
              <a:pPr>
                <a:spcBef>
                  <a:spcPct val="0"/>
                </a:spcBef>
              </a:pPr>
              <a:t>25</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smtClean="0"/>
              <a:t>James </a:t>
            </a:r>
            <a:r>
              <a:rPr lang="en-US" altLang="zh-CN" dirty="0"/>
              <a:t>Nicholas “Jim” Gray (born January 12, 1944; presumed lost at sea January 28, 2007</a:t>
            </a:r>
            <a:r>
              <a:rPr lang="zh-CN" altLang="en-US" dirty="0"/>
              <a:t> </a:t>
            </a:r>
            <a:r>
              <a:rPr lang="en-US" altLang="zh-CN" dirty="0"/>
              <a:t>–</a:t>
            </a:r>
            <a:r>
              <a:rPr lang="zh-CN" altLang="en-US" dirty="0"/>
              <a:t> </a:t>
            </a:r>
            <a:r>
              <a:rPr lang="en-US" altLang="zh-CN" dirty="0"/>
              <a:t>63-year-old; declared deceased May 16, 2012) was an American computer scientist who received the Turing Award in 1998 “for seminal contributions to database and transaction processing research and technical leadership in system implementation.”</a:t>
            </a:r>
            <a:endParaRPr lang="zh-CN" altLang="en-US" dirty="0"/>
          </a:p>
          <a:p>
            <a:r>
              <a:rPr lang="en-US" altLang="zh-CN" dirty="0"/>
              <a:t>“Gone</a:t>
            </a:r>
            <a:r>
              <a:rPr lang="zh-CN" altLang="en-US" dirty="0"/>
              <a:t> </a:t>
            </a:r>
            <a:r>
              <a:rPr lang="en-US" altLang="zh-CN" dirty="0"/>
              <a:t>missing”</a:t>
            </a:r>
            <a:r>
              <a:rPr lang="zh-CN" altLang="en-US" dirty="0"/>
              <a:t> </a:t>
            </a:r>
            <a:r>
              <a:rPr lang="en-US" altLang="en-US" dirty="0"/>
              <a:t>http://</a:t>
            </a:r>
            <a:r>
              <a:rPr lang="en-US" altLang="en-US" dirty="0" err="1"/>
              <a:t>research.microsoft.com</a:t>
            </a:r>
            <a:r>
              <a:rPr lang="en-US" altLang="en-US" dirty="0"/>
              <a:t>/en-us/um/people/gray/</a:t>
            </a:r>
            <a:endParaRPr lang="zh-CN" altLang="en-US" dirty="0"/>
          </a:p>
          <a:p>
            <a:r>
              <a:rPr lang="en-US" altLang="en-US" dirty="0"/>
              <a:t>Gray pursued his career primarily working as a researcher and software designer at a number of industrial companies, including IBM, Tandem Computers, and DEC. He joined Microsoft in 1995 and was a Technical Fellow for the company</a:t>
            </a:r>
            <a:r>
              <a:rPr lang="en-US" altLang="zh-CN" dirty="0"/>
              <a:t>.</a:t>
            </a:r>
            <a:endParaRPr lang="zh-CN" altLang="en-US" dirty="0"/>
          </a:p>
          <a:p>
            <a:r>
              <a:rPr lang="en-US" altLang="zh-CN" dirty="0"/>
              <a:t>Jim</a:t>
            </a:r>
            <a:r>
              <a:rPr lang="zh-CN" altLang="en-US" dirty="0"/>
              <a:t> </a:t>
            </a:r>
            <a:r>
              <a:rPr lang="en-US" altLang="zh-CN" dirty="0"/>
              <a:t>Gray</a:t>
            </a:r>
            <a:r>
              <a:rPr lang="zh-CN" altLang="en-US" dirty="0"/>
              <a:t> </a:t>
            </a:r>
            <a:r>
              <a:rPr lang="en-US" altLang="zh-CN" dirty="0"/>
              <a:t>ICDE’96,</a:t>
            </a:r>
            <a:r>
              <a:rPr lang="zh-CN" altLang="en-US" dirty="0"/>
              <a:t> </a:t>
            </a:r>
            <a:r>
              <a:rPr lang="en-US" altLang="zh-CN" dirty="0"/>
              <a:t>DMKD’97</a:t>
            </a:r>
            <a:r>
              <a:rPr lang="zh-CN" altLang="en-US" dirty="0"/>
              <a:t> </a:t>
            </a:r>
          </a:p>
          <a:p>
            <a:r>
              <a:rPr lang="en-US" altLang="en-US" dirty="0"/>
              <a:t>Data cube: A relational aggregation operator generalizing group-by, cross-tab, and sub-totals</a:t>
            </a:r>
            <a:endParaRPr lang="zh-CN" altLang="en-US" dirty="0"/>
          </a:p>
          <a:p>
            <a:r>
              <a:rPr lang="en-US" altLang="zh-CN" dirty="0"/>
              <a:t>“Cube</a:t>
            </a:r>
            <a:r>
              <a:rPr lang="zh-CN" altLang="en-US" dirty="0"/>
              <a:t> </a:t>
            </a:r>
            <a:r>
              <a:rPr lang="en-US" altLang="zh-CN" dirty="0"/>
              <a:t>by”:</a:t>
            </a:r>
            <a:r>
              <a:rPr lang="zh-CN" altLang="en-US" dirty="0"/>
              <a:t> </a:t>
            </a:r>
            <a:r>
              <a:rPr lang="en-US" altLang="zh-CN" dirty="0"/>
              <a:t>(many)</a:t>
            </a:r>
            <a:r>
              <a:rPr lang="zh-CN" altLang="en-US" baseline="0" dirty="0"/>
              <a:t> </a:t>
            </a:r>
            <a:r>
              <a:rPr lang="en-US" altLang="zh-CN" dirty="0"/>
              <a:t>group-</a:t>
            </a:r>
            <a:r>
              <a:rPr lang="en-US" altLang="zh-CN" dirty="0" err="1"/>
              <a:t>bys</a:t>
            </a:r>
            <a:r>
              <a:rPr lang="zh-CN" altLang="en-US" dirty="0"/>
              <a:t>  </a:t>
            </a:r>
            <a:r>
              <a:rPr lang="en-US" altLang="zh-CN" dirty="0"/>
              <a:t>(+</a:t>
            </a:r>
            <a:r>
              <a:rPr lang="zh-CN" altLang="en-US" dirty="0"/>
              <a:t> </a:t>
            </a:r>
            <a:r>
              <a:rPr lang="en-US" altLang="zh-CN" dirty="0"/>
              <a:t>cross-table</a:t>
            </a:r>
            <a:r>
              <a:rPr lang="zh-CN" altLang="en-US" baseline="0" dirty="0"/>
              <a:t> </a:t>
            </a:r>
            <a:r>
              <a:rPr lang="en-US" altLang="zh-CN" baseline="0" dirty="0"/>
              <a:t>+</a:t>
            </a:r>
            <a:r>
              <a:rPr lang="zh-CN" altLang="en-US" baseline="0" dirty="0"/>
              <a:t> </a:t>
            </a:r>
            <a:r>
              <a:rPr lang="en-US" altLang="zh-CN" baseline="0" dirty="0"/>
              <a:t>sub-totals)</a:t>
            </a:r>
            <a:endParaRPr lang="zh-CN" altLang="en-US" baseline="0" dirty="0"/>
          </a:p>
          <a:p>
            <a:endParaRPr lang="en-US" altLang="en-US" dirty="0"/>
          </a:p>
          <a:p>
            <a:r>
              <a:rPr lang="en-US" altLang="en-US" dirty="0"/>
              <a:t>-----------</a:t>
            </a:r>
          </a:p>
          <a:p>
            <a:endParaRPr lang="en-US" altLang="en-US" dirty="0"/>
          </a:p>
        </p:txBody>
      </p:sp>
    </p:spTree>
    <p:extLst>
      <p:ext uri="{BB962C8B-B14F-4D97-AF65-F5344CB8AC3E}">
        <p14:creationId xmlns:p14="http://schemas.microsoft.com/office/powerpoint/2010/main" val="4198106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C696D7-3ACC-4F14-AAB8-C166CFC72062}" type="slidenum">
              <a:rPr lang="en-US" altLang="en-US"/>
              <a:pPr>
                <a:spcBef>
                  <a:spcPct val="0"/>
                </a:spcBef>
              </a:pPr>
              <a:t>26</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262552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F9AD009-6387-4F7F-81C6-5CAAC08C392F}" type="slidenum">
              <a:rPr lang="zh-CN" altLang="en-US" smtClean="0"/>
              <a:pPr>
                <a:spcBef>
                  <a:spcPct val="0"/>
                </a:spcBef>
              </a:pPr>
              <a:t>27</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353302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Calibri"/>
            </a:endParaRPr>
          </a:p>
        </p:txBody>
      </p:sp>
    </p:spTree>
    <p:extLst>
      <p:ext uri="{BB962C8B-B14F-4D97-AF65-F5344CB8AC3E}">
        <p14:creationId xmlns:p14="http://schemas.microsoft.com/office/powerpoint/2010/main" val="654475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E381DDEB-3989-472F-B98D-56A2045DB18B}" type="slidenum">
              <a:rPr lang="zh-CN" altLang="en-US" smtClean="0"/>
              <a:pPr>
                <a:spcBef>
                  <a:spcPct val="0"/>
                </a:spcBef>
              </a:pPr>
              <a:t>29</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Calibri"/>
            </a:endParaRPr>
          </a:p>
        </p:txBody>
      </p:sp>
    </p:spTree>
    <p:extLst>
      <p:ext uri="{BB962C8B-B14F-4D97-AF65-F5344CB8AC3E}">
        <p14:creationId xmlns:p14="http://schemas.microsoft.com/office/powerpoint/2010/main" val="10799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FBB309-9ED7-4BFA-919A-85364D5F0509}" type="slidenum">
              <a:rPr lang="en-US" altLang="en-US"/>
              <a:pPr>
                <a:spcBef>
                  <a:spcPct val="0"/>
                </a:spcBef>
              </a:pPr>
              <a:t>3</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Major</a:t>
            </a:r>
            <a:r>
              <a:rPr lang="zh-CN" altLang="en-US" dirty="0" smtClean="0"/>
              <a:t> </a:t>
            </a:r>
            <a:r>
              <a:rPr lang="en-US" altLang="zh-CN" dirty="0"/>
              <a:t>subjects.</a:t>
            </a:r>
            <a:r>
              <a:rPr lang="zh-CN" altLang="en-US" dirty="0"/>
              <a:t> </a:t>
            </a:r>
            <a:r>
              <a:rPr lang="en-US" altLang="zh-CN" dirty="0"/>
              <a:t>ER</a:t>
            </a:r>
            <a:r>
              <a:rPr lang="zh-CN" altLang="en-US" dirty="0"/>
              <a:t> </a:t>
            </a:r>
            <a:r>
              <a:rPr lang="en-US" altLang="zh-CN" dirty="0"/>
              <a:t>(entity-relationship)</a:t>
            </a:r>
            <a:r>
              <a:rPr lang="zh-CN" altLang="en-US" baseline="0" dirty="0"/>
              <a:t> </a:t>
            </a:r>
            <a:r>
              <a:rPr lang="en-US" altLang="zh-CN" baseline="0" dirty="0"/>
              <a:t>model:</a:t>
            </a:r>
            <a:r>
              <a:rPr lang="zh-CN" altLang="en-US" baseline="0" dirty="0"/>
              <a:t> </a:t>
            </a:r>
            <a:r>
              <a:rPr lang="en-US" altLang="zh-CN" baseline="0" dirty="0"/>
              <a:t>courses,</a:t>
            </a:r>
            <a:r>
              <a:rPr lang="zh-CN" altLang="en-US" baseline="0" dirty="0"/>
              <a:t> </a:t>
            </a:r>
            <a:r>
              <a:rPr lang="en-US" altLang="zh-CN" baseline="0" dirty="0"/>
              <a:t>students</a:t>
            </a:r>
            <a:r>
              <a:rPr lang="zh-CN" altLang="en-US" baseline="0" dirty="0"/>
              <a:t> </a:t>
            </a:r>
            <a:r>
              <a:rPr lang="en-US" altLang="zh-CN" baseline="0" dirty="0"/>
              <a:t>and</a:t>
            </a:r>
            <a:r>
              <a:rPr lang="zh-CN" altLang="en-US" baseline="0" dirty="0"/>
              <a:t> </a:t>
            </a:r>
            <a:r>
              <a:rPr lang="en-US" altLang="zh-CN" baseline="0" dirty="0"/>
              <a:t>course-student</a:t>
            </a:r>
            <a:r>
              <a:rPr lang="zh-CN" altLang="en-US" baseline="0" dirty="0"/>
              <a:t> </a:t>
            </a:r>
            <a:r>
              <a:rPr lang="en-US" altLang="zh-CN" baseline="0" dirty="0"/>
              <a:t>relationships.</a:t>
            </a:r>
            <a:r>
              <a:rPr lang="zh-CN" altLang="en-US" baseline="0" dirty="0"/>
              <a:t> </a:t>
            </a:r>
            <a:r>
              <a:rPr lang="en-US" altLang="zh-CN" baseline="0" dirty="0"/>
              <a:t>Super</a:t>
            </a:r>
            <a:r>
              <a:rPr lang="zh-CN" altLang="en-US" baseline="0" dirty="0"/>
              <a:t> </a:t>
            </a:r>
            <a:r>
              <a:rPr lang="en-US" altLang="zh-CN" baseline="0" dirty="0"/>
              <a:t>large.</a:t>
            </a:r>
            <a:r>
              <a:rPr lang="zh-CN" altLang="en-US" baseline="0" dirty="0"/>
              <a:t> </a:t>
            </a:r>
            <a:r>
              <a:rPr lang="en-US" altLang="zh-CN" baseline="0" dirty="0"/>
              <a:t>Often</a:t>
            </a:r>
            <a:r>
              <a:rPr lang="zh-CN" altLang="en-US" baseline="0" dirty="0"/>
              <a:t> </a:t>
            </a:r>
            <a:r>
              <a:rPr lang="en-US" altLang="zh-CN" baseline="0" dirty="0"/>
              <a:t>the</a:t>
            </a:r>
            <a:r>
              <a:rPr lang="zh-CN" altLang="en-US" baseline="0" dirty="0"/>
              <a:t> </a:t>
            </a:r>
            <a:r>
              <a:rPr lang="en-US" altLang="zh-CN" baseline="0" dirty="0"/>
              <a:t>ER</a:t>
            </a:r>
            <a:r>
              <a:rPr lang="zh-CN" altLang="en-US" baseline="0" dirty="0"/>
              <a:t> </a:t>
            </a:r>
            <a:r>
              <a:rPr lang="en-US" altLang="zh-CN" baseline="0" dirty="0"/>
              <a:t>model</a:t>
            </a:r>
            <a:r>
              <a:rPr lang="zh-CN" altLang="en-US" baseline="0" dirty="0"/>
              <a:t> </a:t>
            </a:r>
            <a:r>
              <a:rPr lang="en-US" altLang="zh-CN" baseline="0" dirty="0"/>
              <a:t>may</a:t>
            </a:r>
            <a:r>
              <a:rPr lang="zh-CN" altLang="en-US" baseline="0" dirty="0"/>
              <a:t> </a:t>
            </a:r>
            <a:r>
              <a:rPr lang="en-US" altLang="zh-CN" baseline="0" dirty="0"/>
              <a:t>have</a:t>
            </a:r>
            <a:r>
              <a:rPr lang="zh-CN" altLang="en-US" baseline="0" dirty="0"/>
              <a:t> </a:t>
            </a:r>
            <a:r>
              <a:rPr lang="en-US" altLang="zh-CN" baseline="0" dirty="0"/>
              <a:t>50-60</a:t>
            </a:r>
            <a:r>
              <a:rPr lang="zh-CN" altLang="en-US" baseline="0" dirty="0"/>
              <a:t> </a:t>
            </a:r>
            <a:r>
              <a:rPr lang="en-US" altLang="zh-CN" baseline="0" dirty="0"/>
              <a:t>kinds</a:t>
            </a:r>
            <a:r>
              <a:rPr lang="zh-CN" altLang="en-US" baseline="0" dirty="0"/>
              <a:t> </a:t>
            </a:r>
            <a:r>
              <a:rPr lang="en-US" altLang="zh-CN" baseline="0" dirty="0"/>
              <a:t>of</a:t>
            </a:r>
            <a:r>
              <a:rPr lang="zh-CN" altLang="en-US" baseline="0" dirty="0"/>
              <a:t> </a:t>
            </a:r>
            <a:r>
              <a:rPr lang="en-US" altLang="zh-CN" baseline="0" dirty="0"/>
              <a:t>relationships.</a:t>
            </a:r>
            <a:endParaRPr lang="zh-CN" altLang="en-US" baseline="0" dirty="0"/>
          </a:p>
          <a:p>
            <a:r>
              <a:rPr lang="en-US" altLang="zh-CN" baseline="0" dirty="0"/>
              <a:t>For</a:t>
            </a:r>
            <a:r>
              <a:rPr lang="zh-CN" altLang="en-US" baseline="0" dirty="0"/>
              <a:t> </a:t>
            </a:r>
            <a:r>
              <a:rPr lang="en-US" altLang="zh-CN" baseline="0" dirty="0"/>
              <a:t>a</a:t>
            </a:r>
            <a:r>
              <a:rPr lang="zh-CN" altLang="en-US" baseline="0" dirty="0"/>
              <a:t> </a:t>
            </a:r>
            <a:r>
              <a:rPr lang="en-US" altLang="zh-CN" baseline="0" dirty="0"/>
              <a:t>real</a:t>
            </a:r>
            <a:r>
              <a:rPr lang="zh-CN" altLang="en-US" baseline="0" dirty="0"/>
              <a:t> </a:t>
            </a:r>
            <a:r>
              <a:rPr lang="en-US" altLang="zh-CN" baseline="0" dirty="0"/>
              <a:t>company</a:t>
            </a:r>
            <a:r>
              <a:rPr lang="zh-CN" altLang="en-US" baseline="0" dirty="0"/>
              <a:t> </a:t>
            </a:r>
            <a:r>
              <a:rPr lang="en-US" altLang="zh-CN" baseline="0" dirty="0"/>
              <a:t>it</a:t>
            </a:r>
            <a:r>
              <a:rPr lang="zh-CN" altLang="en-US" baseline="0" dirty="0"/>
              <a:t> </a:t>
            </a:r>
            <a:r>
              <a:rPr lang="en-US" altLang="zh-CN" baseline="0" dirty="0"/>
              <a:t>is</a:t>
            </a:r>
            <a:r>
              <a:rPr lang="zh-CN" altLang="en-US" baseline="0" dirty="0"/>
              <a:t> </a:t>
            </a:r>
            <a:r>
              <a:rPr lang="en-US" altLang="zh-CN" baseline="0" dirty="0"/>
              <a:t>too</a:t>
            </a:r>
            <a:r>
              <a:rPr lang="zh-CN" altLang="en-US" baseline="0" dirty="0"/>
              <a:t> </a:t>
            </a:r>
            <a:r>
              <a:rPr lang="en-US" altLang="zh-CN" baseline="0" dirty="0"/>
              <a:t>difficult</a:t>
            </a:r>
            <a:r>
              <a:rPr lang="zh-CN" altLang="en-US" baseline="0" dirty="0"/>
              <a:t> </a:t>
            </a:r>
            <a:r>
              <a:rPr lang="en-US" altLang="zh-CN" baseline="0" dirty="0"/>
              <a:t>to</a:t>
            </a:r>
            <a:r>
              <a:rPr lang="zh-CN" altLang="en-US" baseline="0" dirty="0"/>
              <a:t> </a:t>
            </a:r>
            <a:r>
              <a:rPr lang="en-US" altLang="zh-CN" baseline="0" dirty="0"/>
              <a:t>count</a:t>
            </a:r>
            <a:r>
              <a:rPr lang="zh-CN" altLang="en-US" baseline="0" dirty="0"/>
              <a:t> </a:t>
            </a:r>
            <a:r>
              <a:rPr lang="en-US" altLang="zh-CN" baseline="0" dirty="0"/>
              <a:t>the</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entity</a:t>
            </a:r>
            <a:r>
              <a:rPr lang="zh-CN" altLang="en-US" baseline="0" dirty="0"/>
              <a:t> </a:t>
            </a:r>
            <a:r>
              <a:rPr lang="en-US" altLang="zh-CN" baseline="0" dirty="0"/>
              <a:t>relationships</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ER</a:t>
            </a:r>
            <a:r>
              <a:rPr lang="zh-CN" altLang="en-US" baseline="0" dirty="0"/>
              <a:t> </a:t>
            </a:r>
            <a:r>
              <a:rPr lang="en-US" altLang="zh-CN" baseline="0" dirty="0"/>
              <a:t>model.</a:t>
            </a:r>
            <a:endParaRPr lang="zh-CN" altLang="en-US" baseline="0" dirty="0"/>
          </a:p>
          <a:p>
            <a:r>
              <a:rPr lang="en-US" altLang="zh-CN" baseline="0" dirty="0" smtClean="0"/>
              <a:t>If</a:t>
            </a:r>
            <a:r>
              <a:rPr lang="zh-CN" altLang="en-US" baseline="0" dirty="0" smtClean="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analyze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make</a:t>
            </a:r>
            <a:r>
              <a:rPr lang="zh-CN" altLang="en-US" baseline="0" dirty="0"/>
              <a:t> </a:t>
            </a:r>
            <a:r>
              <a:rPr lang="en-US" altLang="zh-CN" baseline="0" dirty="0"/>
              <a:t>the</a:t>
            </a:r>
            <a:r>
              <a:rPr lang="zh-CN" altLang="en-US" baseline="0" dirty="0"/>
              <a:t> </a:t>
            </a:r>
            <a:r>
              <a:rPr lang="en-US" altLang="zh-CN" baseline="0" dirty="0"/>
              <a:t>decision,</a:t>
            </a:r>
            <a:r>
              <a:rPr lang="zh-CN" altLang="en-US" baseline="0" dirty="0"/>
              <a:t> </a:t>
            </a:r>
            <a:r>
              <a:rPr lang="en-US" altLang="zh-CN" baseline="0" dirty="0"/>
              <a:t>you</a:t>
            </a:r>
            <a:r>
              <a:rPr lang="zh-CN" altLang="en-US" baseline="0" dirty="0"/>
              <a:t> </a:t>
            </a:r>
            <a:r>
              <a:rPr lang="en-US" altLang="zh-CN" baseline="0" dirty="0"/>
              <a:t>cannot</a:t>
            </a:r>
            <a:r>
              <a:rPr lang="zh-CN" altLang="en-US" baseline="0" dirty="0"/>
              <a:t> </a:t>
            </a:r>
            <a:r>
              <a:rPr lang="en-US" altLang="zh-CN" baseline="0" dirty="0"/>
              <a:t>take</a:t>
            </a:r>
            <a:r>
              <a:rPr lang="zh-CN" altLang="en-US" baseline="0" dirty="0"/>
              <a:t> </a:t>
            </a:r>
            <a:r>
              <a:rPr lang="en-US" altLang="zh-CN" baseline="0" dirty="0"/>
              <a:t>such</a:t>
            </a:r>
            <a:r>
              <a:rPr lang="zh-CN" altLang="en-US" baseline="0" dirty="0"/>
              <a:t> </a:t>
            </a:r>
            <a:r>
              <a:rPr lang="en-US" altLang="zh-CN" baseline="0" dirty="0"/>
              <a:t>too</a:t>
            </a:r>
            <a:r>
              <a:rPr lang="zh-CN" altLang="en-US" baseline="0" dirty="0"/>
              <a:t> </a:t>
            </a:r>
            <a:r>
              <a:rPr lang="en-US" altLang="zh-CN" baseline="0" dirty="0"/>
              <a:t>complicated</a:t>
            </a:r>
            <a:r>
              <a:rPr lang="zh-CN" altLang="en-US" baseline="0" dirty="0"/>
              <a:t> </a:t>
            </a:r>
            <a:r>
              <a:rPr lang="en-US" altLang="zh-CN" baseline="0" dirty="0"/>
              <a:t>data.</a:t>
            </a:r>
            <a:r>
              <a:rPr lang="zh-CN" altLang="en-US" baseline="0" dirty="0"/>
              <a:t> </a:t>
            </a:r>
            <a:r>
              <a:rPr lang="en-US" altLang="zh-CN" baseline="0" dirty="0"/>
              <a:t>You</a:t>
            </a:r>
            <a:r>
              <a:rPr lang="zh-CN" altLang="en-US" baseline="0" dirty="0"/>
              <a:t> </a:t>
            </a:r>
            <a:r>
              <a:rPr lang="en-US" altLang="zh-CN" baseline="0" dirty="0"/>
              <a:t>should</a:t>
            </a:r>
            <a:r>
              <a:rPr lang="zh-CN" altLang="en-US" baseline="0" dirty="0"/>
              <a:t> </a:t>
            </a:r>
            <a:r>
              <a:rPr lang="en-US" altLang="zh-CN" baseline="0" dirty="0"/>
              <a:t>take</a:t>
            </a:r>
            <a:r>
              <a:rPr lang="zh-CN" altLang="en-US" baseline="0" dirty="0"/>
              <a:t> </a:t>
            </a:r>
            <a:r>
              <a:rPr lang="en-US" altLang="zh-CN" baseline="0" dirty="0"/>
              <a:t>one</a:t>
            </a:r>
            <a:r>
              <a:rPr lang="zh-CN" altLang="en-US" baseline="0" dirty="0"/>
              <a:t> </a:t>
            </a:r>
            <a:r>
              <a:rPr lang="en-US" altLang="zh-CN" baseline="0" dirty="0"/>
              <a:t>subject.</a:t>
            </a:r>
            <a:endParaRPr lang="zh-CN" altLang="en-US" baseline="0" dirty="0"/>
          </a:p>
          <a:p>
            <a:r>
              <a:rPr lang="en-US" altLang="zh-CN" dirty="0"/>
              <a:t>Take</a:t>
            </a:r>
            <a:r>
              <a:rPr lang="zh-CN" altLang="en-US" dirty="0"/>
              <a:t> </a:t>
            </a:r>
            <a:r>
              <a:rPr lang="en-US" altLang="zh-CN" dirty="0"/>
              <a:t>customer.</a:t>
            </a:r>
            <a:r>
              <a:rPr lang="zh-CN" altLang="en-US" baseline="0" dirty="0"/>
              <a:t> </a:t>
            </a:r>
            <a:r>
              <a:rPr lang="en-US" altLang="zh-CN" baseline="0" dirty="0"/>
              <a:t>Take</a:t>
            </a:r>
            <a:r>
              <a:rPr lang="zh-CN" altLang="en-US" baseline="0" dirty="0"/>
              <a:t> </a:t>
            </a:r>
            <a:r>
              <a:rPr lang="en-US" altLang="zh-CN" baseline="0" dirty="0"/>
              <a:t>sales</a:t>
            </a:r>
            <a:r>
              <a:rPr lang="zh-CN" altLang="en-US" baseline="0" dirty="0"/>
              <a:t> </a:t>
            </a:r>
            <a:r>
              <a:rPr lang="en-US" altLang="zh-CN" baseline="0" dirty="0"/>
              <a:t>(take</a:t>
            </a:r>
            <a:r>
              <a:rPr lang="zh-CN" altLang="en-US" baseline="0" dirty="0"/>
              <a:t> </a:t>
            </a:r>
            <a:r>
              <a:rPr lang="en-US" altLang="zh-CN" baseline="0" dirty="0"/>
              <a:t>only</a:t>
            </a:r>
            <a:r>
              <a:rPr lang="zh-CN" altLang="en-US" baseline="0" dirty="0"/>
              <a:t> </a:t>
            </a:r>
            <a:r>
              <a:rPr lang="en-US" altLang="zh-CN" baseline="0" dirty="0"/>
              <a:t>the</a:t>
            </a:r>
            <a:r>
              <a:rPr lang="zh-CN" altLang="en-US" baseline="0" dirty="0"/>
              <a:t> </a:t>
            </a:r>
            <a:r>
              <a:rPr lang="en-US" altLang="zh-CN" baseline="0" dirty="0"/>
              <a:t>relationships</a:t>
            </a:r>
            <a:r>
              <a:rPr lang="zh-CN" altLang="en-US" baseline="0" dirty="0"/>
              <a:t> </a:t>
            </a:r>
            <a:r>
              <a:rPr lang="en-US" altLang="zh-CN" baseline="0" dirty="0"/>
              <a:t>from</a:t>
            </a:r>
            <a:r>
              <a:rPr lang="zh-CN" altLang="en-US" baseline="0" dirty="0"/>
              <a:t> </a:t>
            </a:r>
            <a:r>
              <a:rPr lang="en-US" altLang="zh-CN" baseline="0" dirty="0"/>
              <a:t>sales</a:t>
            </a:r>
            <a:r>
              <a:rPr lang="zh-CN" altLang="en-US" baseline="0" dirty="0"/>
              <a:t> </a:t>
            </a:r>
            <a:r>
              <a:rPr lang="en-US" altLang="zh-CN" baseline="0" dirty="0"/>
              <a:t>to</a:t>
            </a:r>
            <a:r>
              <a:rPr lang="zh-CN" altLang="en-US" baseline="0" dirty="0"/>
              <a:t> </a:t>
            </a:r>
            <a:r>
              <a:rPr lang="en-US" altLang="zh-CN" baseline="0" dirty="0"/>
              <a:t>other</a:t>
            </a:r>
            <a:r>
              <a:rPr lang="zh-CN" altLang="en-US" baseline="0" dirty="0"/>
              <a:t> </a:t>
            </a:r>
            <a:r>
              <a:rPr lang="en-US" altLang="zh-CN" baseline="0" dirty="0"/>
              <a:t>entities:</a:t>
            </a:r>
            <a:r>
              <a:rPr lang="zh-CN" altLang="en-US" baseline="0" dirty="0"/>
              <a:t> </a:t>
            </a:r>
            <a:r>
              <a:rPr lang="en-US" altLang="zh-CN" baseline="0" dirty="0"/>
              <a:t>states,</a:t>
            </a:r>
            <a:r>
              <a:rPr lang="zh-CN" altLang="en-US" baseline="0" dirty="0"/>
              <a:t> </a:t>
            </a:r>
            <a:r>
              <a:rPr lang="en-US" altLang="zh-CN" baseline="0" dirty="0"/>
              <a:t>dates</a:t>
            </a:r>
            <a:r>
              <a:rPr lang="is-IS" altLang="zh-CN" baseline="0" dirty="0"/>
              <a:t>…</a:t>
            </a:r>
            <a:r>
              <a:rPr lang="en-US" altLang="zh-CN" baseline="0" dirty="0"/>
              <a:t>).</a:t>
            </a:r>
            <a:endParaRPr lang="zh-CN" altLang="en-US" baseline="0" dirty="0"/>
          </a:p>
          <a:p>
            <a:endParaRPr lang="zh-CN" altLang="en-US" baseline="0" dirty="0"/>
          </a:p>
          <a:p>
            <a:endParaRPr lang="en-US" altLang="en-US" dirty="0"/>
          </a:p>
        </p:txBody>
      </p:sp>
    </p:spTree>
    <p:extLst>
      <p:ext uri="{BB962C8B-B14F-4D97-AF65-F5344CB8AC3E}">
        <p14:creationId xmlns:p14="http://schemas.microsoft.com/office/powerpoint/2010/main" val="1717973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30</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06529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31</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 Memory size is Ok.  Can it be better with another scan order?</a:t>
            </a:r>
          </a:p>
        </p:txBody>
      </p:sp>
    </p:spTree>
    <p:extLst>
      <p:ext uri="{BB962C8B-B14F-4D97-AF65-F5344CB8AC3E}">
        <p14:creationId xmlns:p14="http://schemas.microsoft.com/office/powerpoint/2010/main" val="3423111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32</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 Memory size is Ok.  Can it be better with another scan order?</a:t>
            </a:r>
          </a:p>
        </p:txBody>
      </p:sp>
    </p:spTree>
    <p:extLst>
      <p:ext uri="{BB962C8B-B14F-4D97-AF65-F5344CB8AC3E}">
        <p14:creationId xmlns:p14="http://schemas.microsoft.com/office/powerpoint/2010/main" val="42283832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33</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 Memory size is Ok.  Can it be better with another scan order?</a:t>
            </a:r>
          </a:p>
        </p:txBody>
      </p:sp>
    </p:spTree>
    <p:extLst>
      <p:ext uri="{BB962C8B-B14F-4D97-AF65-F5344CB8AC3E}">
        <p14:creationId xmlns:p14="http://schemas.microsoft.com/office/powerpoint/2010/main" val="1249834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34</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 Memory size is about the same as 1-2-3-4-5-6</a:t>
            </a:r>
          </a:p>
        </p:txBody>
      </p:sp>
    </p:spTree>
    <p:extLst>
      <p:ext uri="{BB962C8B-B14F-4D97-AF65-F5344CB8AC3E}">
        <p14:creationId xmlns:p14="http://schemas.microsoft.com/office/powerpoint/2010/main" val="2098585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35</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 Memory size decreases dramatically.  Why?   </a:t>
            </a:r>
          </a:p>
        </p:txBody>
      </p:sp>
    </p:spTree>
    <p:extLst>
      <p:ext uri="{BB962C8B-B14F-4D97-AF65-F5344CB8AC3E}">
        <p14:creationId xmlns:p14="http://schemas.microsoft.com/office/powerpoint/2010/main" val="3526073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36</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 Organized</a:t>
            </a:r>
          </a:p>
        </p:txBody>
      </p:sp>
    </p:spTree>
    <p:extLst>
      <p:ext uri="{BB962C8B-B14F-4D97-AF65-F5344CB8AC3E}">
        <p14:creationId xmlns:p14="http://schemas.microsoft.com/office/powerpoint/2010/main" val="3287726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itchFamily="18" charset="0"/>
              </a:defRPr>
            </a:lvl1pPr>
            <a:lvl2pPr marL="742950" indent="-285750" defTabSz="931863" eaLnBrk="0" hangingPunct="0">
              <a:spcBef>
                <a:spcPct val="30000"/>
              </a:spcBef>
              <a:defRPr sz="1200">
                <a:solidFill>
                  <a:schemeClr val="tx1"/>
                </a:solidFill>
                <a:latin typeface="Times New Roman" pitchFamily="18" charset="0"/>
              </a:defRPr>
            </a:lvl2pPr>
            <a:lvl3pPr marL="1143000" indent="-228600" defTabSz="931863" eaLnBrk="0" hangingPunct="0">
              <a:spcBef>
                <a:spcPct val="30000"/>
              </a:spcBef>
              <a:defRPr sz="1200">
                <a:solidFill>
                  <a:schemeClr val="tx1"/>
                </a:solidFill>
                <a:latin typeface="Times New Roman" pitchFamily="18" charset="0"/>
              </a:defRPr>
            </a:lvl3pPr>
            <a:lvl4pPr marL="1600200" indent="-228600" defTabSz="931863" eaLnBrk="0" hangingPunct="0">
              <a:spcBef>
                <a:spcPct val="30000"/>
              </a:spcBef>
              <a:defRPr sz="1200">
                <a:solidFill>
                  <a:schemeClr val="tx1"/>
                </a:solidFill>
                <a:latin typeface="Times New Roman" pitchFamily="18" charset="0"/>
              </a:defRPr>
            </a:lvl4pPr>
            <a:lvl5pPr marL="2057400" indent="-228600"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39755C-3A50-4D08-81CD-94372959FD44}" type="slidenum">
              <a:rPr lang="zh-CN" altLang="en-US" smtClean="0"/>
              <a:pPr>
                <a:spcBef>
                  <a:spcPct val="0"/>
                </a:spcBef>
              </a:pPr>
              <a:t>37</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IJM</a:t>
            </a:r>
            <a:r>
              <a:rPr lang="en-US" altLang="en-US"/>
              <a:t>: Organized</a:t>
            </a:r>
          </a:p>
        </p:txBody>
      </p:sp>
    </p:spTree>
    <p:extLst>
      <p:ext uri="{BB962C8B-B14F-4D97-AF65-F5344CB8AC3E}">
        <p14:creationId xmlns:p14="http://schemas.microsoft.com/office/powerpoint/2010/main" val="558122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491387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9B74DC-095F-4097-92FC-06595FE354E4}" type="slidenum">
              <a:rPr lang="en-US" altLang="en-US"/>
              <a:pPr>
                <a:spcBef>
                  <a:spcPct val="0"/>
                </a:spcBef>
              </a:pPr>
              <a:t>39</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339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3817CBC-A37D-4286-9003-0710C708F3EA}" type="slidenum">
              <a:rPr lang="en-US" altLang="en-US"/>
              <a:pPr>
                <a:spcBef>
                  <a:spcPct val="0"/>
                </a:spcBef>
              </a:pPr>
              <a:t>4</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Take</a:t>
            </a:r>
            <a:r>
              <a:rPr lang="zh-CN" altLang="en-US" dirty="0" smtClean="0"/>
              <a:t> </a:t>
            </a:r>
            <a:r>
              <a:rPr lang="en-US" altLang="zh-CN" dirty="0" smtClean="0"/>
              <a:t>Walmart as</a:t>
            </a:r>
            <a:r>
              <a:rPr lang="zh-CN" altLang="en-US" dirty="0" smtClean="0"/>
              <a:t> </a:t>
            </a:r>
            <a:r>
              <a:rPr lang="en-US" altLang="zh-CN" dirty="0" smtClean="0"/>
              <a:t>another example:</a:t>
            </a:r>
            <a:r>
              <a:rPr lang="zh-CN" altLang="en-US" baseline="0" dirty="0" smtClean="0"/>
              <a:t> </a:t>
            </a:r>
            <a:r>
              <a:rPr lang="en-US" altLang="zh-CN" baseline="0" dirty="0"/>
              <a:t>different</a:t>
            </a:r>
            <a:r>
              <a:rPr lang="zh-CN" altLang="en-US" baseline="0" dirty="0"/>
              <a:t> </a:t>
            </a:r>
            <a:r>
              <a:rPr lang="en-US" altLang="zh-CN" baseline="0" dirty="0"/>
              <a:t>currencies</a:t>
            </a:r>
            <a:r>
              <a:rPr lang="zh-CN" altLang="en-US" baseline="0" dirty="0"/>
              <a:t> </a:t>
            </a:r>
            <a:r>
              <a:rPr lang="en-US" altLang="zh-CN" baseline="0" dirty="0"/>
              <a:t>in</a:t>
            </a:r>
            <a:r>
              <a:rPr lang="zh-CN" altLang="en-US" baseline="0" dirty="0"/>
              <a:t> </a:t>
            </a:r>
            <a:r>
              <a:rPr lang="en-US" altLang="zh-CN" baseline="0" dirty="0"/>
              <a:t>different</a:t>
            </a:r>
            <a:r>
              <a:rPr lang="zh-CN" altLang="en-US" baseline="0" dirty="0"/>
              <a:t> </a:t>
            </a:r>
            <a:r>
              <a:rPr lang="en-US" altLang="zh-CN" baseline="0" dirty="0"/>
              <a:t>countries,</a:t>
            </a:r>
            <a:r>
              <a:rPr lang="zh-CN" altLang="en-US" baseline="0" dirty="0"/>
              <a:t> </a:t>
            </a:r>
            <a:r>
              <a:rPr lang="en-US" altLang="zh-CN" baseline="0" dirty="0"/>
              <a:t>different</a:t>
            </a:r>
            <a:r>
              <a:rPr lang="zh-CN" altLang="en-US" baseline="0" dirty="0"/>
              <a:t> </a:t>
            </a:r>
            <a:r>
              <a:rPr lang="en-US" altLang="zh-CN" baseline="0" dirty="0"/>
              <a:t>tax</a:t>
            </a:r>
            <a:r>
              <a:rPr lang="zh-CN" altLang="en-US" baseline="0" dirty="0"/>
              <a:t> </a:t>
            </a:r>
            <a:r>
              <a:rPr lang="en-US" altLang="zh-CN" baseline="0" dirty="0"/>
              <a:t>rates</a:t>
            </a:r>
            <a:r>
              <a:rPr lang="en-US" altLang="zh-CN" baseline="0" dirty="0" smtClean="0"/>
              <a:t>, different items sold in different stores.</a:t>
            </a:r>
            <a:r>
              <a:rPr lang="zh-CN" altLang="en-US" baseline="0" dirty="0" smtClean="0"/>
              <a:t> </a:t>
            </a:r>
            <a:r>
              <a:rPr lang="en-US" altLang="zh-CN" baseline="0" dirty="0"/>
              <a:t>Lots</a:t>
            </a:r>
            <a:r>
              <a:rPr lang="zh-CN" altLang="en-US" baseline="0" dirty="0"/>
              <a:t> </a:t>
            </a:r>
            <a:r>
              <a:rPr lang="en-US" altLang="zh-CN" baseline="0" dirty="0"/>
              <a:t>of</a:t>
            </a:r>
            <a:r>
              <a:rPr lang="zh-CN" altLang="en-US" baseline="0" dirty="0"/>
              <a:t> </a:t>
            </a:r>
            <a:r>
              <a:rPr lang="en-US" altLang="zh-CN" baseline="0" dirty="0"/>
              <a:t>work</a:t>
            </a:r>
            <a:r>
              <a:rPr lang="zh-CN" altLang="en-US" baseline="0" dirty="0"/>
              <a:t> </a:t>
            </a:r>
            <a:r>
              <a:rPr lang="en-US" altLang="zh-CN" baseline="0" dirty="0"/>
              <a:t>on</a:t>
            </a:r>
            <a:r>
              <a:rPr lang="zh-CN" altLang="en-US" baseline="0" dirty="0"/>
              <a:t> </a:t>
            </a:r>
            <a:r>
              <a:rPr lang="en-US" altLang="zh-CN" baseline="0" dirty="0"/>
              <a:t>data</a:t>
            </a:r>
            <a:r>
              <a:rPr lang="zh-CN" altLang="en-US" baseline="0" dirty="0"/>
              <a:t> </a:t>
            </a:r>
            <a:r>
              <a:rPr lang="en-US" altLang="zh-CN" baseline="0" dirty="0"/>
              <a:t>cleaning.</a:t>
            </a:r>
            <a:endParaRPr lang="en-US" altLang="en-US" dirty="0"/>
          </a:p>
        </p:txBody>
      </p:sp>
    </p:spTree>
    <p:extLst>
      <p:ext uri="{BB962C8B-B14F-4D97-AF65-F5344CB8AC3E}">
        <p14:creationId xmlns:p14="http://schemas.microsoft.com/office/powerpoint/2010/main" val="588125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48111C-CE17-4FA3-BDA9-163C7B833DF3}" type="slidenum">
              <a:rPr lang="en-US" altLang="en-US"/>
              <a:pPr>
                <a:spcBef>
                  <a:spcPct val="0"/>
                </a:spcBef>
              </a:pPr>
              <a:t>40</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526281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73BC06-D316-4D75-8C1F-862156D828B7}" type="slidenum">
              <a:rPr lang="en-US" altLang="en-US"/>
              <a:pPr>
                <a:spcBef>
                  <a:spcPct val="0"/>
                </a:spcBef>
              </a:pPr>
              <a:t>41</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4047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3DAD71-DA55-4BBF-A8A8-E29AF558F87E}" type="slidenum">
              <a:rPr lang="en-US" altLang="en-US"/>
              <a:pPr>
                <a:spcBef>
                  <a:spcPct val="0"/>
                </a:spcBef>
              </a:pPr>
              <a:t>5</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Operational</a:t>
            </a:r>
            <a:r>
              <a:rPr lang="zh-CN" altLang="en-US" baseline="0" dirty="0" smtClean="0"/>
              <a:t> </a:t>
            </a:r>
            <a:r>
              <a:rPr lang="en-US" altLang="zh-CN" baseline="0" dirty="0"/>
              <a:t>database:</a:t>
            </a:r>
            <a:r>
              <a:rPr lang="zh-CN" altLang="en-US" baseline="0" dirty="0"/>
              <a:t> </a:t>
            </a:r>
            <a:r>
              <a:rPr lang="en-US" altLang="zh-CN" baseline="0" dirty="0"/>
              <a:t>you</a:t>
            </a:r>
            <a:r>
              <a:rPr lang="zh-CN" altLang="en-US" baseline="0" dirty="0"/>
              <a:t> </a:t>
            </a:r>
            <a:r>
              <a:rPr lang="en-US" altLang="zh-CN" baseline="0" dirty="0"/>
              <a:t>are</a:t>
            </a:r>
            <a:r>
              <a:rPr lang="zh-CN" altLang="en-US" baseline="0" dirty="0"/>
              <a:t> </a:t>
            </a:r>
            <a:r>
              <a:rPr lang="en-US" altLang="zh-CN" baseline="0" dirty="0"/>
              <a:t>working</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database</a:t>
            </a:r>
            <a:r>
              <a:rPr lang="zh-CN" altLang="en-US" baseline="0" dirty="0"/>
              <a:t> </a:t>
            </a:r>
            <a:r>
              <a:rPr lang="en-US" altLang="zh-CN" baseline="0" dirty="0"/>
              <a:t>(request,</a:t>
            </a:r>
            <a:r>
              <a:rPr lang="zh-CN" altLang="en-US" baseline="0" dirty="0"/>
              <a:t> </a:t>
            </a:r>
            <a:r>
              <a:rPr lang="en-US" altLang="zh-CN" baseline="0" dirty="0"/>
              <a:t>response,</a:t>
            </a:r>
            <a:r>
              <a:rPr lang="zh-CN" altLang="en-US" baseline="0" dirty="0"/>
              <a:t> </a:t>
            </a:r>
            <a:r>
              <a:rPr lang="en-US" altLang="zh-CN" baseline="0" dirty="0"/>
              <a:t>select,</a:t>
            </a:r>
            <a:r>
              <a:rPr lang="zh-CN" altLang="en-US" baseline="0" dirty="0"/>
              <a:t> </a:t>
            </a:r>
            <a:r>
              <a:rPr lang="en-US" altLang="zh-CN" baseline="0" dirty="0"/>
              <a:t>insert).</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request</a:t>
            </a:r>
            <a:r>
              <a:rPr lang="zh-CN" altLang="en-US" baseline="0" dirty="0"/>
              <a:t> </a:t>
            </a:r>
            <a:r>
              <a:rPr lang="en-US" altLang="zh-CN" baseline="0" dirty="0"/>
              <a:t>your</a:t>
            </a:r>
            <a:r>
              <a:rPr lang="zh-CN" altLang="en-US" baseline="0" dirty="0"/>
              <a:t> </a:t>
            </a:r>
            <a:r>
              <a:rPr lang="en-US" altLang="zh-CN" baseline="0" dirty="0"/>
              <a:t>balance</a:t>
            </a:r>
            <a:r>
              <a:rPr lang="zh-CN" altLang="en-US" baseline="0" dirty="0"/>
              <a:t> </a:t>
            </a:r>
            <a:r>
              <a:rPr lang="en-US" altLang="zh-CN" baseline="0" dirty="0"/>
              <a:t>of</a:t>
            </a:r>
            <a:r>
              <a:rPr lang="zh-CN" altLang="en-US" baseline="0" dirty="0"/>
              <a:t> </a:t>
            </a:r>
            <a:r>
              <a:rPr lang="en-US" altLang="zh-CN" baseline="0" dirty="0"/>
              <a:t>your</a:t>
            </a:r>
            <a:r>
              <a:rPr lang="zh-CN" altLang="en-US" baseline="0" dirty="0"/>
              <a:t> </a:t>
            </a:r>
            <a:r>
              <a:rPr lang="en-US" altLang="zh-CN" baseline="0" dirty="0"/>
              <a:t>bank</a:t>
            </a:r>
            <a:r>
              <a:rPr lang="zh-CN" altLang="en-US" baseline="0" dirty="0"/>
              <a:t> </a:t>
            </a:r>
            <a:r>
              <a:rPr lang="en-US" altLang="zh-CN" baseline="0" dirty="0"/>
              <a:t>account,</a:t>
            </a:r>
            <a:r>
              <a:rPr lang="zh-CN" altLang="en-US" baseline="0" dirty="0"/>
              <a:t> </a:t>
            </a:r>
            <a:r>
              <a:rPr lang="en-US" altLang="zh-CN" baseline="0" dirty="0"/>
              <a:t>the</a:t>
            </a:r>
            <a:r>
              <a:rPr lang="zh-CN" altLang="en-US" baseline="0" dirty="0"/>
              <a:t> </a:t>
            </a:r>
            <a:r>
              <a:rPr lang="en-US" altLang="zh-CN" baseline="0" dirty="0"/>
              <a:t>system</a:t>
            </a:r>
            <a:r>
              <a:rPr lang="zh-CN" altLang="en-US" baseline="0" dirty="0"/>
              <a:t> </a:t>
            </a:r>
            <a:r>
              <a:rPr lang="en-US" altLang="zh-CN" baseline="0" dirty="0"/>
              <a:t>will</a:t>
            </a:r>
            <a:r>
              <a:rPr lang="zh-CN" altLang="en-US" baseline="0" dirty="0"/>
              <a:t> </a:t>
            </a:r>
            <a:r>
              <a:rPr lang="en-US" altLang="zh-CN" baseline="0" dirty="0"/>
              <a:t>visit</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r>
              <a:rPr lang="zh-CN" altLang="en-US" baseline="0" dirty="0"/>
              <a:t> </a:t>
            </a:r>
            <a:r>
              <a:rPr lang="en-US" altLang="zh-CN" baseline="0" dirty="0"/>
              <a:t>and</a:t>
            </a:r>
            <a:r>
              <a:rPr lang="zh-CN" altLang="en-US" baseline="0" dirty="0"/>
              <a:t> </a:t>
            </a:r>
            <a:r>
              <a:rPr lang="en-US" altLang="zh-CN" baseline="0" dirty="0"/>
              <a:t>return</a:t>
            </a:r>
            <a:r>
              <a:rPr lang="zh-CN" altLang="en-US" baseline="0" dirty="0"/>
              <a:t> </a:t>
            </a:r>
            <a:r>
              <a:rPr lang="en-US" altLang="zh-CN" baseline="0" dirty="0"/>
              <a:t>you</a:t>
            </a:r>
            <a:r>
              <a:rPr lang="zh-CN" altLang="en-US" baseline="0" dirty="0"/>
              <a:t> </a:t>
            </a:r>
            <a:r>
              <a:rPr lang="en-US" altLang="zh-CN" baseline="0" dirty="0"/>
              <a:t>the</a:t>
            </a:r>
            <a:r>
              <a:rPr lang="zh-CN" altLang="en-US" baseline="0" dirty="0"/>
              <a:t> </a:t>
            </a:r>
            <a:r>
              <a:rPr lang="en-US" altLang="zh-CN" baseline="0" dirty="0"/>
              <a:t>current</a:t>
            </a:r>
            <a:r>
              <a:rPr lang="zh-CN" altLang="en-US" baseline="0" dirty="0"/>
              <a:t> </a:t>
            </a:r>
            <a:r>
              <a:rPr lang="en-US" altLang="zh-CN" baseline="0" dirty="0"/>
              <a:t>data</a:t>
            </a:r>
            <a:r>
              <a:rPr lang="zh-CN" altLang="en-US" baseline="0" dirty="0"/>
              <a:t> </a:t>
            </a:r>
            <a:r>
              <a:rPr lang="en-US" altLang="zh-CN" baseline="0" dirty="0"/>
              <a:t>(balance).</a:t>
            </a:r>
            <a:r>
              <a:rPr lang="zh-CN" altLang="en-US" baseline="0" dirty="0"/>
              <a:t> </a:t>
            </a:r>
            <a:r>
              <a:rPr lang="en-US" altLang="zh-CN" baseline="0" dirty="0"/>
              <a:t>It’s</a:t>
            </a:r>
            <a:r>
              <a:rPr lang="zh-CN" altLang="en-US" baseline="0" dirty="0"/>
              <a:t> </a:t>
            </a:r>
            <a:r>
              <a:rPr lang="en-US" altLang="zh-CN" baseline="0" dirty="0"/>
              <a:t>fast.</a:t>
            </a:r>
            <a:endParaRPr lang="zh-CN" altLang="en-US" baseline="0" dirty="0"/>
          </a:p>
          <a:p>
            <a:r>
              <a:rPr lang="en-US" altLang="zh-CN" baseline="0" dirty="0"/>
              <a:t>When</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analyze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take</a:t>
            </a:r>
            <a:r>
              <a:rPr lang="zh-CN" altLang="en-US" baseline="0" dirty="0"/>
              <a:t> </a:t>
            </a:r>
            <a:r>
              <a:rPr lang="en-US" altLang="zh-CN" baseline="0" dirty="0"/>
              <a:t>the</a:t>
            </a:r>
            <a:r>
              <a:rPr lang="zh-CN" altLang="en-US" baseline="0" dirty="0"/>
              <a:t> </a:t>
            </a:r>
            <a:r>
              <a:rPr lang="en-US" altLang="zh-CN" baseline="0" dirty="0"/>
              <a:t>historical</a:t>
            </a:r>
            <a:r>
              <a:rPr lang="zh-CN" altLang="en-US" baseline="0" dirty="0"/>
              <a:t> </a:t>
            </a:r>
            <a:r>
              <a:rPr lang="en-US" altLang="zh-CN" baseline="0" dirty="0"/>
              <a:t>petabytes</a:t>
            </a:r>
            <a:r>
              <a:rPr lang="zh-CN" altLang="en-US" baseline="0" dirty="0"/>
              <a:t> </a:t>
            </a:r>
            <a:r>
              <a:rPr lang="en-US" altLang="zh-CN" baseline="0" dirty="0"/>
              <a:t>of</a:t>
            </a:r>
            <a:r>
              <a:rPr lang="zh-CN" altLang="en-US" baseline="0" dirty="0"/>
              <a:t> </a:t>
            </a:r>
            <a:r>
              <a:rPr lang="en-US" altLang="zh-CN" baseline="0" dirty="0"/>
              <a:t>data.</a:t>
            </a:r>
            <a:r>
              <a:rPr lang="zh-CN" altLang="en-US" baseline="0" dirty="0"/>
              <a:t> </a:t>
            </a:r>
            <a:r>
              <a:rPr lang="en-US" altLang="zh-CN" baseline="0" dirty="0"/>
              <a:t>The</a:t>
            </a:r>
            <a:r>
              <a:rPr lang="zh-CN" altLang="en-US" baseline="0" dirty="0"/>
              <a:t> </a:t>
            </a:r>
            <a:r>
              <a:rPr lang="en-US" altLang="zh-CN" baseline="0" dirty="0"/>
              <a:t>big</a:t>
            </a:r>
            <a:r>
              <a:rPr lang="zh-CN" altLang="en-US" baseline="0" dirty="0"/>
              <a:t> </a:t>
            </a:r>
            <a:r>
              <a:rPr lang="en-US" altLang="zh-CN" baseline="0" dirty="0"/>
              <a:t>data</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be</a:t>
            </a:r>
            <a:r>
              <a:rPr lang="zh-CN" altLang="en-US" baseline="0" dirty="0"/>
              <a:t> </a:t>
            </a:r>
            <a:r>
              <a:rPr lang="en-US" altLang="zh-CN" baseline="0" dirty="0"/>
              <a:t>managed</a:t>
            </a:r>
            <a:r>
              <a:rPr lang="zh-CN" altLang="en-US" baseline="0" dirty="0"/>
              <a:t> </a:t>
            </a:r>
            <a:r>
              <a:rPr lang="en-US" altLang="zh-CN" baseline="0" dirty="0"/>
              <a:t>in</a:t>
            </a:r>
            <a:r>
              <a:rPr lang="zh-CN" altLang="en-US" baseline="0" dirty="0"/>
              <a:t> </a:t>
            </a:r>
            <a:r>
              <a:rPr lang="en-US" altLang="zh-CN" baseline="0" dirty="0"/>
              <a:t>DW.</a:t>
            </a:r>
            <a:endParaRPr lang="zh-CN" altLang="en-US" baseline="0" dirty="0"/>
          </a:p>
          <a:p>
            <a:r>
              <a:rPr lang="en-US" altLang="zh-CN" baseline="0" dirty="0"/>
              <a:t>Time</a:t>
            </a:r>
            <a:r>
              <a:rPr lang="zh-CN" altLang="en-US" baseline="0" dirty="0"/>
              <a:t> </a:t>
            </a:r>
            <a:r>
              <a:rPr lang="en-US" altLang="zh-CN" baseline="0" dirty="0"/>
              <a:t>Variant:</a:t>
            </a:r>
            <a:r>
              <a:rPr lang="zh-CN" altLang="en-US" baseline="0" dirty="0"/>
              <a:t> </a:t>
            </a:r>
            <a:r>
              <a:rPr lang="en-US" altLang="zh-CN" baseline="0" dirty="0"/>
              <a:t>adding</a:t>
            </a:r>
            <a:r>
              <a:rPr lang="zh-CN" altLang="en-US" baseline="0" dirty="0"/>
              <a:t> </a:t>
            </a:r>
            <a:r>
              <a:rPr lang="en-US" altLang="zh-CN" baseline="0" dirty="0"/>
              <a:t>one</a:t>
            </a:r>
            <a:r>
              <a:rPr lang="zh-CN" altLang="en-US" baseline="0" dirty="0"/>
              <a:t> </a:t>
            </a:r>
            <a:r>
              <a:rPr lang="en-US" altLang="zh-CN" baseline="0" dirty="0"/>
              <a:t>more</a:t>
            </a:r>
            <a:r>
              <a:rPr lang="zh-CN" altLang="en-US" baseline="0" dirty="0"/>
              <a:t> </a:t>
            </a:r>
            <a:r>
              <a:rPr lang="en-US" altLang="zh-CN" baseline="0" dirty="0"/>
              <a:t>dimension,</a:t>
            </a:r>
            <a:r>
              <a:rPr lang="zh-CN" altLang="en-US" baseline="0" dirty="0"/>
              <a:t> </a:t>
            </a:r>
            <a:r>
              <a:rPr lang="en-US" altLang="zh-CN" baseline="0" dirty="0"/>
              <a:t>the</a:t>
            </a:r>
            <a:r>
              <a:rPr lang="zh-CN" altLang="en-US" baseline="0" dirty="0"/>
              <a:t> </a:t>
            </a:r>
            <a:r>
              <a:rPr lang="en-US" altLang="zh-CN" baseline="0" dirty="0"/>
              <a:t>time</a:t>
            </a:r>
            <a:r>
              <a:rPr lang="zh-CN" altLang="en-US" baseline="0" dirty="0"/>
              <a:t> </a:t>
            </a:r>
            <a:r>
              <a:rPr lang="en-US" altLang="zh-CN" baseline="0" dirty="0"/>
              <a:t>dimension,</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database</a:t>
            </a:r>
            <a:r>
              <a:rPr lang="zh-CN" altLang="en-US" baseline="0" dirty="0"/>
              <a:t> </a:t>
            </a:r>
            <a:r>
              <a:rPr lang="zh-CN" altLang="en-US" baseline="0" dirty="0">
                <a:sym typeface="Wingdings"/>
              </a:rPr>
              <a:t> </a:t>
            </a:r>
            <a:r>
              <a:rPr lang="en-US" altLang="zh-CN" baseline="0" dirty="0">
                <a:sym typeface="Wingdings"/>
              </a:rPr>
              <a:t>DW.</a:t>
            </a:r>
            <a:r>
              <a:rPr lang="zh-CN" altLang="en-US" baseline="0" dirty="0">
                <a:sym typeface="Wingdings"/>
              </a:rPr>
              <a:t> </a:t>
            </a:r>
            <a:r>
              <a:rPr lang="en-US" altLang="zh-CN" baseline="0" dirty="0">
                <a:sym typeface="Wingdings"/>
              </a:rPr>
              <a:t>This</a:t>
            </a:r>
            <a:r>
              <a:rPr lang="zh-CN" altLang="en-US" baseline="0" dirty="0">
                <a:sym typeface="Wingdings"/>
              </a:rPr>
              <a:t> </a:t>
            </a:r>
            <a:r>
              <a:rPr lang="en-US" altLang="zh-CN" baseline="0" dirty="0">
                <a:sym typeface="Wingdings"/>
              </a:rPr>
              <a:t>is</a:t>
            </a:r>
            <a:r>
              <a:rPr lang="zh-CN" altLang="en-US" baseline="0" dirty="0">
                <a:sym typeface="Wingdings"/>
              </a:rPr>
              <a:t> </a:t>
            </a:r>
            <a:r>
              <a:rPr lang="en-US" altLang="zh-CN" baseline="0" dirty="0">
                <a:sym typeface="Wingdings"/>
              </a:rPr>
              <a:t>the</a:t>
            </a:r>
            <a:r>
              <a:rPr lang="zh-CN" altLang="en-US" baseline="0" dirty="0">
                <a:sym typeface="Wingdings"/>
              </a:rPr>
              <a:t> </a:t>
            </a:r>
            <a:r>
              <a:rPr lang="en-US" altLang="zh-CN" baseline="0" dirty="0">
                <a:sym typeface="Wingdings"/>
              </a:rPr>
              <a:t>major</a:t>
            </a:r>
            <a:r>
              <a:rPr lang="zh-CN" altLang="en-US" baseline="0" dirty="0">
                <a:sym typeface="Wingdings"/>
              </a:rPr>
              <a:t> </a:t>
            </a:r>
            <a:r>
              <a:rPr lang="en-US" altLang="zh-CN" baseline="0" dirty="0">
                <a:sym typeface="Wingdings"/>
              </a:rPr>
              <a:t>difference</a:t>
            </a:r>
            <a:r>
              <a:rPr lang="zh-CN" altLang="en-US" baseline="0" dirty="0">
                <a:sym typeface="Wingdings"/>
              </a:rPr>
              <a:t> </a:t>
            </a:r>
            <a:r>
              <a:rPr lang="en-US" altLang="zh-CN" baseline="0" dirty="0">
                <a:sym typeface="Wingdings"/>
              </a:rPr>
              <a:t>between</a:t>
            </a:r>
            <a:r>
              <a:rPr lang="zh-CN" altLang="en-US" baseline="0" dirty="0">
                <a:sym typeface="Wingdings"/>
              </a:rPr>
              <a:t> </a:t>
            </a:r>
            <a:r>
              <a:rPr lang="en-US" altLang="zh-CN" baseline="0" dirty="0">
                <a:sym typeface="Wingdings"/>
              </a:rPr>
              <a:t>operational</a:t>
            </a:r>
            <a:r>
              <a:rPr lang="zh-CN" altLang="en-US" baseline="0" dirty="0">
                <a:sym typeface="Wingdings"/>
              </a:rPr>
              <a:t> </a:t>
            </a:r>
            <a:r>
              <a:rPr lang="en-US" altLang="zh-CN" baseline="0" dirty="0">
                <a:sym typeface="Wingdings"/>
              </a:rPr>
              <a:t>database</a:t>
            </a:r>
            <a:r>
              <a:rPr lang="zh-CN" altLang="en-US" baseline="0" dirty="0">
                <a:sym typeface="Wingdings"/>
              </a:rPr>
              <a:t> </a:t>
            </a:r>
            <a:r>
              <a:rPr lang="en-US" altLang="zh-CN" baseline="0" dirty="0">
                <a:sym typeface="Wingdings"/>
              </a:rPr>
              <a:t>and</a:t>
            </a:r>
            <a:r>
              <a:rPr lang="zh-CN" altLang="en-US" baseline="0" dirty="0">
                <a:sym typeface="Wingdings"/>
              </a:rPr>
              <a:t> </a:t>
            </a:r>
            <a:r>
              <a:rPr lang="en-US" altLang="zh-CN" baseline="0" dirty="0">
                <a:sym typeface="Wingdings"/>
              </a:rPr>
              <a:t>DW.</a:t>
            </a:r>
            <a:endParaRPr lang="zh-CN" altLang="en-US" baseline="0" dirty="0"/>
          </a:p>
        </p:txBody>
      </p:sp>
    </p:spTree>
    <p:extLst>
      <p:ext uri="{BB962C8B-B14F-4D97-AF65-F5344CB8AC3E}">
        <p14:creationId xmlns:p14="http://schemas.microsoft.com/office/powerpoint/2010/main" val="117574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6</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No</a:t>
            </a:r>
            <a:r>
              <a:rPr lang="zh-CN" altLang="en-US" dirty="0" smtClean="0"/>
              <a:t> </a:t>
            </a:r>
            <a:r>
              <a:rPr lang="en-US" altLang="zh-CN" dirty="0"/>
              <a:t>matter</a:t>
            </a:r>
            <a:r>
              <a:rPr lang="zh-CN" altLang="en-US" baseline="0" dirty="0"/>
              <a:t> </a:t>
            </a:r>
            <a:r>
              <a:rPr lang="en-US" altLang="zh-CN" baseline="0" dirty="0"/>
              <a:t>what</a:t>
            </a:r>
            <a:r>
              <a:rPr lang="zh-CN" altLang="en-US" baseline="0" dirty="0"/>
              <a:t> </a:t>
            </a:r>
            <a:r>
              <a:rPr lang="en-US" altLang="zh-CN" baseline="0" dirty="0"/>
              <a:t>happened,</a:t>
            </a:r>
            <a:r>
              <a:rPr lang="zh-CN" altLang="en-US" baseline="0" dirty="0"/>
              <a:t> </a:t>
            </a:r>
            <a:r>
              <a:rPr lang="en-US" altLang="zh-CN" baseline="0" dirty="0"/>
              <a:t>you</a:t>
            </a:r>
            <a:r>
              <a:rPr lang="zh-CN" altLang="en-US" baseline="0" dirty="0"/>
              <a:t> </a:t>
            </a:r>
            <a:r>
              <a:rPr lang="en-US" altLang="zh-CN" baseline="0" dirty="0"/>
              <a:t>turn</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system.</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are</a:t>
            </a:r>
            <a:r>
              <a:rPr lang="zh-CN" altLang="en-US" baseline="0" dirty="0"/>
              <a:t> </a:t>
            </a:r>
            <a:r>
              <a:rPr lang="en-US" altLang="zh-CN" baseline="0" dirty="0"/>
              <a:t>still</a:t>
            </a:r>
            <a:r>
              <a:rPr lang="zh-CN" altLang="en-US" baseline="0" dirty="0"/>
              <a:t> </a:t>
            </a:r>
            <a:r>
              <a:rPr lang="en-US" altLang="zh-CN" baseline="0" dirty="0"/>
              <a:t>there.</a:t>
            </a:r>
            <a:r>
              <a:rPr lang="zh-CN" altLang="en-US" baseline="0" dirty="0"/>
              <a:t> </a:t>
            </a:r>
            <a:r>
              <a:rPr lang="en-US" altLang="zh-CN" baseline="0" dirty="0"/>
              <a:t>You</a:t>
            </a:r>
            <a:r>
              <a:rPr lang="zh-CN" altLang="en-US" baseline="0" dirty="0"/>
              <a:t> </a:t>
            </a:r>
            <a:r>
              <a:rPr lang="en-US" altLang="zh-CN" baseline="0" dirty="0"/>
              <a:t>separately</a:t>
            </a:r>
            <a:r>
              <a:rPr lang="zh-CN" altLang="en-US" baseline="0" dirty="0"/>
              <a:t> </a:t>
            </a:r>
            <a:r>
              <a:rPr lang="en-US" altLang="zh-CN" baseline="0" dirty="0"/>
              <a:t>store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in</a:t>
            </a:r>
            <a:r>
              <a:rPr lang="zh-CN" altLang="en-US" baseline="0" dirty="0"/>
              <a:t> </a:t>
            </a:r>
            <a:r>
              <a:rPr lang="en-US" altLang="zh-CN" baseline="0" dirty="0"/>
              <a:t>a</a:t>
            </a:r>
            <a:r>
              <a:rPr lang="zh-CN" altLang="en-US" baseline="0" dirty="0"/>
              <a:t> </a:t>
            </a:r>
            <a:r>
              <a:rPr lang="en-US" altLang="zh-CN" baseline="0" dirty="0"/>
              <a:t>physical</a:t>
            </a:r>
            <a:r>
              <a:rPr lang="zh-CN" altLang="en-US" baseline="0" dirty="0"/>
              <a:t> </a:t>
            </a:r>
            <a:r>
              <a:rPr lang="en-US" altLang="zh-CN" baseline="0" dirty="0"/>
              <a:t>space</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environment.</a:t>
            </a:r>
            <a:endParaRPr lang="zh-CN" altLang="en-US" baseline="0" dirty="0"/>
          </a:p>
          <a:p>
            <a:r>
              <a:rPr lang="en-US" altLang="zh-CN" baseline="0" dirty="0"/>
              <a:t>When</a:t>
            </a:r>
            <a:r>
              <a:rPr lang="zh-CN" altLang="en-US" baseline="0" dirty="0"/>
              <a:t> </a:t>
            </a:r>
            <a:r>
              <a:rPr lang="en-US" altLang="zh-CN" baseline="0" dirty="0"/>
              <a:t>you</a:t>
            </a:r>
            <a:r>
              <a:rPr lang="zh-CN" altLang="en-US" baseline="0" dirty="0"/>
              <a:t> </a:t>
            </a:r>
            <a:r>
              <a:rPr lang="en-US" altLang="zh-CN" baseline="0" dirty="0"/>
              <a:t>are</a:t>
            </a:r>
            <a:r>
              <a:rPr lang="zh-CN" altLang="en-US" baseline="0" dirty="0"/>
              <a:t> </a:t>
            </a:r>
            <a:r>
              <a:rPr lang="en-US" altLang="zh-CN" baseline="0" dirty="0"/>
              <a:t>operating</a:t>
            </a:r>
            <a:r>
              <a:rPr lang="zh-CN" altLang="en-US" baseline="0" dirty="0"/>
              <a:t> </a:t>
            </a:r>
            <a:r>
              <a:rPr lang="en-US" altLang="zh-CN" baseline="0" dirty="0"/>
              <a:t>the</a:t>
            </a:r>
            <a:r>
              <a:rPr lang="zh-CN" altLang="en-US" baseline="0" dirty="0"/>
              <a:t> </a:t>
            </a:r>
            <a:r>
              <a:rPr lang="en-US" altLang="zh-CN" baseline="0" dirty="0"/>
              <a:t>database,</a:t>
            </a:r>
            <a:r>
              <a:rPr lang="zh-CN" altLang="en-US" baseline="0" dirty="0"/>
              <a:t> </a:t>
            </a:r>
            <a:r>
              <a:rPr lang="en-US" altLang="zh-CN" baseline="0" dirty="0"/>
              <a:t>the</a:t>
            </a:r>
            <a:r>
              <a:rPr lang="zh-CN" altLang="en-US" baseline="0" dirty="0"/>
              <a:t> </a:t>
            </a:r>
            <a:r>
              <a:rPr lang="en-US" altLang="zh-CN" baseline="0" dirty="0"/>
              <a:t>DW</a:t>
            </a:r>
            <a:r>
              <a:rPr lang="zh-CN" altLang="en-US" baseline="0" dirty="0"/>
              <a:t> </a:t>
            </a:r>
            <a:r>
              <a:rPr lang="en-US" altLang="zh-CN" baseline="0" dirty="0"/>
              <a:t>doesn’t</a:t>
            </a:r>
            <a:r>
              <a:rPr lang="zh-CN" altLang="en-US" baseline="0" dirty="0"/>
              <a:t> </a:t>
            </a:r>
            <a:r>
              <a:rPr lang="en-US" altLang="zh-CN" baseline="0" dirty="0"/>
              <a:t>have</a:t>
            </a:r>
            <a:r>
              <a:rPr lang="zh-CN" altLang="en-US" baseline="0" dirty="0"/>
              <a:t> </a:t>
            </a:r>
            <a:r>
              <a:rPr lang="en-US" altLang="zh-CN" baseline="0" dirty="0"/>
              <a:t>to</a:t>
            </a:r>
            <a:r>
              <a:rPr lang="zh-CN" altLang="en-US" baseline="0" dirty="0"/>
              <a:t> </a:t>
            </a:r>
            <a:r>
              <a:rPr lang="en-US" altLang="zh-CN" baseline="0" dirty="0"/>
              <a:t>follow</a:t>
            </a:r>
            <a:r>
              <a:rPr lang="zh-CN" altLang="en-US" baseline="0" dirty="0"/>
              <a:t> </a:t>
            </a:r>
            <a:r>
              <a:rPr lang="en-US" altLang="zh-CN" baseline="0" dirty="0"/>
              <a:t>every</a:t>
            </a:r>
            <a:r>
              <a:rPr lang="zh-CN" altLang="en-US" baseline="0" dirty="0"/>
              <a:t> </a:t>
            </a:r>
            <a:r>
              <a:rPr lang="en-US" altLang="zh-CN" baseline="0" dirty="0"/>
              <a:t>step/operation.</a:t>
            </a:r>
            <a:endParaRPr lang="zh-CN" altLang="en-US" baseline="0" dirty="0"/>
          </a:p>
          <a:p>
            <a:r>
              <a:rPr lang="en-US" altLang="zh-CN" baseline="0" dirty="0"/>
              <a:t>Operational</a:t>
            </a:r>
            <a:r>
              <a:rPr lang="zh-CN" altLang="en-US" baseline="0" dirty="0"/>
              <a:t> </a:t>
            </a:r>
            <a:r>
              <a:rPr lang="en-US" altLang="zh-CN" baseline="0" dirty="0"/>
              <a:t>databases</a:t>
            </a:r>
            <a:r>
              <a:rPr lang="zh-CN" altLang="en-US" baseline="0" dirty="0"/>
              <a:t> </a:t>
            </a:r>
            <a:r>
              <a:rPr lang="en-US" altLang="zh-CN" baseline="0" dirty="0"/>
              <a:t>have</a:t>
            </a:r>
            <a:r>
              <a:rPr lang="zh-CN" altLang="en-US" baseline="0" dirty="0"/>
              <a:t> </a:t>
            </a:r>
            <a:r>
              <a:rPr lang="en-US" altLang="zh-CN" baseline="0" dirty="0"/>
              <a:t>“lock”</a:t>
            </a:r>
            <a:r>
              <a:rPr lang="zh-CN" altLang="en-US" baseline="0" dirty="0"/>
              <a:t> </a:t>
            </a:r>
            <a:r>
              <a:rPr lang="en-US" altLang="zh-CN" baseline="0" dirty="0"/>
              <a:t>to</a:t>
            </a:r>
            <a:r>
              <a:rPr lang="zh-CN" altLang="en-US" baseline="0" dirty="0"/>
              <a:t> </a:t>
            </a:r>
            <a:r>
              <a:rPr lang="en-US" altLang="zh-CN" baseline="0" dirty="0"/>
              <a:t>control</a:t>
            </a:r>
            <a:r>
              <a:rPr lang="zh-CN" altLang="en-US" baseline="0" dirty="0"/>
              <a:t> </a:t>
            </a:r>
            <a:r>
              <a:rPr lang="en-US" altLang="zh-CN" baseline="0" dirty="0"/>
              <a:t>the</a:t>
            </a:r>
            <a:r>
              <a:rPr lang="zh-CN" altLang="en-US" baseline="0" dirty="0"/>
              <a:t> </a:t>
            </a:r>
            <a:r>
              <a:rPr lang="en-US" altLang="zh-CN" baseline="0" dirty="0"/>
              <a:t>visits</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deposit</a:t>
            </a:r>
            <a:r>
              <a:rPr lang="zh-CN" altLang="en-US" baseline="0" dirty="0"/>
              <a:t> </a:t>
            </a:r>
            <a:r>
              <a:rPr lang="en-US" altLang="zh-CN" baseline="0" dirty="0"/>
              <a:t>or</a:t>
            </a:r>
            <a:r>
              <a:rPr lang="zh-CN" altLang="en-US" baseline="0" dirty="0"/>
              <a:t> </a:t>
            </a:r>
            <a:r>
              <a:rPr lang="en-US" altLang="zh-CN" baseline="0" dirty="0"/>
              <a:t>draw</a:t>
            </a:r>
            <a:r>
              <a:rPr lang="zh-CN" altLang="en-US" baseline="0" dirty="0"/>
              <a:t> </a:t>
            </a:r>
            <a:r>
              <a:rPr lang="en-US" altLang="zh-CN" baseline="0" dirty="0"/>
              <a:t>money</a:t>
            </a:r>
            <a:r>
              <a:rPr lang="zh-CN" altLang="en-US" baseline="0" dirty="0"/>
              <a:t> </a:t>
            </a:r>
            <a:r>
              <a:rPr lang="en-US" altLang="zh-CN" baseline="0" dirty="0"/>
              <a:t>from</a:t>
            </a:r>
            <a:r>
              <a:rPr lang="zh-CN" altLang="en-US" baseline="0" dirty="0"/>
              <a:t> </a:t>
            </a:r>
            <a:r>
              <a:rPr lang="en-US" altLang="zh-CN" baseline="0" dirty="0"/>
              <a:t>your</a:t>
            </a:r>
            <a:r>
              <a:rPr lang="zh-CN" altLang="en-US" baseline="0" dirty="0"/>
              <a:t> </a:t>
            </a:r>
            <a:r>
              <a:rPr lang="en-US" altLang="zh-CN" baseline="0" dirty="0"/>
              <a:t>bank</a:t>
            </a:r>
            <a:r>
              <a:rPr lang="zh-CN" altLang="en-US" baseline="0" dirty="0"/>
              <a:t> </a:t>
            </a:r>
            <a:r>
              <a:rPr lang="en-US" altLang="zh-CN" baseline="0" dirty="0"/>
              <a:t>account.</a:t>
            </a:r>
            <a:r>
              <a:rPr lang="zh-CN" altLang="en-US" baseline="0" dirty="0"/>
              <a:t> </a:t>
            </a:r>
            <a:r>
              <a:rPr lang="en-US" altLang="zh-CN" baseline="0" dirty="0"/>
              <a:t>But</a:t>
            </a:r>
            <a:r>
              <a:rPr lang="zh-CN" altLang="en-US" baseline="0" dirty="0"/>
              <a:t> </a:t>
            </a:r>
            <a:r>
              <a:rPr lang="en-US" altLang="zh-CN" baseline="0" dirty="0"/>
              <a:t>DW</a:t>
            </a:r>
            <a:r>
              <a:rPr lang="zh-CN" altLang="en-US" baseline="0" dirty="0"/>
              <a:t> </a:t>
            </a:r>
            <a:r>
              <a:rPr lang="en-US" altLang="zh-CN" baseline="0" dirty="0"/>
              <a:t>doesn’t</a:t>
            </a:r>
            <a:r>
              <a:rPr lang="zh-CN" altLang="en-US" baseline="0" dirty="0"/>
              <a:t> </a:t>
            </a:r>
            <a:r>
              <a:rPr lang="en-US" altLang="zh-CN" baseline="0" dirty="0"/>
              <a:t>have</a:t>
            </a:r>
            <a:r>
              <a:rPr lang="zh-CN" altLang="en-US" baseline="0" dirty="0"/>
              <a:t> </a:t>
            </a:r>
            <a:r>
              <a:rPr lang="en-US" altLang="zh-CN" baseline="0" dirty="0"/>
              <a:t>the</a:t>
            </a:r>
            <a:r>
              <a:rPr lang="zh-CN" altLang="en-US" baseline="0" dirty="0"/>
              <a:t> </a:t>
            </a:r>
            <a:r>
              <a:rPr lang="en-US" altLang="zh-CN" baseline="0" dirty="0"/>
              <a:t>lock.</a:t>
            </a:r>
            <a:r>
              <a:rPr lang="zh-CN" altLang="en-US" baseline="0" dirty="0"/>
              <a:t> </a:t>
            </a:r>
            <a:r>
              <a:rPr lang="en-US" altLang="zh-CN" baseline="0" dirty="0"/>
              <a:t>It</a:t>
            </a:r>
            <a:r>
              <a:rPr lang="zh-CN" altLang="en-US" baseline="0" dirty="0"/>
              <a:t> </a:t>
            </a:r>
            <a:r>
              <a:rPr lang="en-US" altLang="zh-CN" baseline="0" dirty="0"/>
              <a:t>has</a:t>
            </a:r>
            <a:r>
              <a:rPr lang="zh-CN" altLang="en-US" baseline="0" dirty="0"/>
              <a:t> </a:t>
            </a:r>
            <a:r>
              <a:rPr lang="en-US" altLang="zh-CN" baseline="0" dirty="0"/>
              <a:t>delay</a:t>
            </a:r>
            <a:r>
              <a:rPr lang="zh-CN" altLang="en-US" baseline="0" dirty="0"/>
              <a:t> </a:t>
            </a:r>
            <a:r>
              <a:rPr lang="en-US" altLang="zh-CN" baseline="0" dirty="0"/>
              <a:t>from</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endParaRPr lang="zh-CN" altLang="en-US" baseline="0" dirty="0"/>
          </a:p>
          <a:p>
            <a:r>
              <a:rPr lang="en-US" altLang="zh-CN" baseline="0" dirty="0"/>
              <a:t>It</a:t>
            </a:r>
            <a:r>
              <a:rPr lang="zh-CN" altLang="en-US" baseline="0" dirty="0"/>
              <a:t> </a:t>
            </a:r>
            <a:r>
              <a:rPr lang="en-US" altLang="zh-CN" baseline="0" dirty="0"/>
              <a:t>usually</a:t>
            </a:r>
            <a:r>
              <a:rPr lang="zh-CN" altLang="en-US" baseline="0" dirty="0"/>
              <a:t> </a:t>
            </a:r>
            <a:r>
              <a:rPr lang="en-US" altLang="zh-CN" baseline="0" dirty="0"/>
              <a:t>takes</a:t>
            </a:r>
            <a:r>
              <a:rPr lang="zh-CN" altLang="en-US" baseline="0" dirty="0"/>
              <a:t> </a:t>
            </a:r>
            <a:r>
              <a:rPr lang="en-US" altLang="zh-CN" baseline="0" dirty="0"/>
              <a:t>hours</a:t>
            </a:r>
            <a:r>
              <a:rPr lang="zh-CN" altLang="en-US" baseline="0" dirty="0"/>
              <a:t> </a:t>
            </a:r>
            <a:r>
              <a:rPr lang="en-US" altLang="zh-CN" baseline="0" dirty="0"/>
              <a:t>or</a:t>
            </a:r>
            <a:r>
              <a:rPr lang="zh-CN" altLang="en-US" baseline="0" dirty="0"/>
              <a:t> </a:t>
            </a:r>
            <a:r>
              <a:rPr lang="en-US" altLang="zh-CN" baseline="0" dirty="0"/>
              <a:t>days</a:t>
            </a:r>
            <a:r>
              <a:rPr lang="zh-CN" altLang="en-US" baseline="0" dirty="0"/>
              <a:t> </a:t>
            </a:r>
            <a:r>
              <a:rPr lang="en-US" altLang="zh-CN" baseline="0" dirty="0"/>
              <a:t>to</a:t>
            </a:r>
            <a:r>
              <a:rPr lang="zh-CN" altLang="en-US" baseline="0" dirty="0"/>
              <a:t> </a:t>
            </a:r>
            <a:r>
              <a:rPr lang="en-US" altLang="zh-CN" baseline="0" dirty="0"/>
              <a:t>load/update</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or</a:t>
            </a:r>
            <a:r>
              <a:rPr lang="zh-CN" altLang="en-US" baseline="0" dirty="0"/>
              <a:t> </a:t>
            </a:r>
            <a:r>
              <a:rPr lang="en-US" altLang="zh-CN" baseline="0" dirty="0"/>
              <a:t>sync</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endParaRPr lang="zh-CN" altLang="en-US" baseline="0" dirty="0"/>
          </a:p>
          <a:p>
            <a:endParaRPr lang="zh-CN" altLang="en-US" baseline="0" dirty="0"/>
          </a:p>
        </p:txBody>
      </p:sp>
    </p:spTree>
    <p:extLst>
      <p:ext uri="{BB962C8B-B14F-4D97-AF65-F5344CB8AC3E}">
        <p14:creationId xmlns:p14="http://schemas.microsoft.com/office/powerpoint/2010/main" val="50875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03A0C8-9AE7-496E-B509-6E8C156139AB}" type="slidenum">
              <a:rPr lang="en-US" altLang="en-US"/>
              <a:pPr>
                <a:spcBef>
                  <a:spcPct val="0"/>
                </a:spcBef>
              </a:pPr>
              <a:t>7</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baseline="0" dirty="0" smtClean="0"/>
              <a:t>Missing</a:t>
            </a:r>
            <a:r>
              <a:rPr lang="zh-CN" altLang="en-US" baseline="0" dirty="0" smtClean="0"/>
              <a:t> </a:t>
            </a:r>
            <a:r>
              <a:rPr lang="en-US" altLang="zh-CN" baseline="0" dirty="0"/>
              <a:t>data:</a:t>
            </a:r>
            <a:r>
              <a:rPr lang="zh-CN" altLang="en-US" baseline="0" dirty="0"/>
              <a:t> </a:t>
            </a:r>
            <a:r>
              <a:rPr lang="en-US" altLang="zh-CN" baseline="0" dirty="0"/>
              <a:t>You</a:t>
            </a:r>
            <a:r>
              <a:rPr lang="zh-CN" altLang="en-US" baseline="0" dirty="0"/>
              <a:t> </a:t>
            </a:r>
            <a:r>
              <a:rPr lang="en-US" altLang="zh-CN" baseline="0" dirty="0"/>
              <a:t>cannot</a:t>
            </a:r>
            <a:r>
              <a:rPr lang="zh-CN" altLang="en-US" baseline="0" dirty="0"/>
              <a:t> </a:t>
            </a:r>
            <a:r>
              <a:rPr lang="en-US" altLang="zh-CN" baseline="0" dirty="0"/>
              <a:t>find</a:t>
            </a:r>
            <a:r>
              <a:rPr lang="zh-CN" altLang="en-US" baseline="0" dirty="0"/>
              <a:t> </a:t>
            </a:r>
            <a:r>
              <a:rPr lang="en-US" altLang="zh-CN" baseline="0" dirty="0"/>
              <a:t>historical</a:t>
            </a:r>
            <a:r>
              <a:rPr lang="zh-CN" altLang="en-US" baseline="0" dirty="0"/>
              <a:t> </a:t>
            </a:r>
            <a:r>
              <a:rPr lang="en-US" altLang="zh-CN" baseline="0" dirty="0"/>
              <a:t>data</a:t>
            </a:r>
            <a:r>
              <a:rPr lang="zh-CN" altLang="en-US" baseline="0" dirty="0"/>
              <a:t> </a:t>
            </a:r>
            <a:r>
              <a:rPr lang="en-US" altLang="zh-CN" baseline="0" dirty="0"/>
              <a:t>from</a:t>
            </a:r>
            <a:r>
              <a:rPr lang="zh-CN" altLang="en-US" baseline="0" dirty="0"/>
              <a:t> </a:t>
            </a:r>
            <a:r>
              <a:rPr lang="en-US" altLang="zh-CN" baseline="0" dirty="0"/>
              <a:t>operational</a:t>
            </a:r>
            <a:r>
              <a:rPr lang="zh-CN" altLang="en-US" baseline="0" dirty="0"/>
              <a:t> </a:t>
            </a:r>
            <a:r>
              <a:rPr lang="en-US" altLang="zh-CN" baseline="0" dirty="0"/>
              <a:t>databases.</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dirty="0"/>
              <a:t>Data</a:t>
            </a:r>
            <a:r>
              <a:rPr lang="zh-CN" altLang="en-US" baseline="0" dirty="0"/>
              <a:t> </a:t>
            </a:r>
            <a:r>
              <a:rPr lang="en-US" altLang="zh-CN" baseline="0" dirty="0"/>
              <a:t>quality:</a:t>
            </a:r>
            <a:r>
              <a:rPr lang="zh-CN" altLang="en-US" baseline="0" dirty="0"/>
              <a:t> </a:t>
            </a:r>
            <a:r>
              <a:rPr lang="en-US" altLang="zh-CN" dirty="0"/>
              <a:t>DW</a:t>
            </a:r>
            <a:r>
              <a:rPr lang="zh-CN" altLang="en-US" baseline="0" dirty="0"/>
              <a:t> </a:t>
            </a:r>
            <a:r>
              <a:rPr lang="en-US" altLang="zh-CN" baseline="0" dirty="0"/>
              <a:t>requires</a:t>
            </a:r>
            <a:r>
              <a:rPr lang="zh-CN" altLang="en-US" baseline="0" dirty="0"/>
              <a:t> </a:t>
            </a:r>
            <a:r>
              <a:rPr lang="en-US" altLang="zh-CN" baseline="0" dirty="0"/>
              <a:t>lots</a:t>
            </a:r>
            <a:r>
              <a:rPr lang="zh-CN" altLang="en-US" baseline="0" dirty="0"/>
              <a:t> </a:t>
            </a:r>
            <a:r>
              <a:rPr lang="en-US" altLang="zh-CN" baseline="0" dirty="0"/>
              <a:t>of</a:t>
            </a:r>
            <a:r>
              <a:rPr lang="zh-CN" altLang="en-US" baseline="0" dirty="0"/>
              <a:t> </a:t>
            </a:r>
            <a:r>
              <a:rPr lang="en-US" altLang="zh-CN" baseline="0" dirty="0"/>
              <a:t>data</a:t>
            </a:r>
            <a:r>
              <a:rPr lang="zh-CN" altLang="en-US" baseline="0" dirty="0"/>
              <a:t> </a:t>
            </a:r>
            <a:r>
              <a:rPr lang="en-US" altLang="zh-CN" baseline="0" dirty="0"/>
              <a:t>preprocessing</a:t>
            </a:r>
            <a:r>
              <a:rPr lang="zh-CN" altLang="en-US" baseline="0" dirty="0"/>
              <a:t> </a:t>
            </a:r>
            <a:r>
              <a:rPr lang="en-US" altLang="zh-CN" baseline="0" dirty="0"/>
              <a:t>(cleaning,</a:t>
            </a:r>
            <a:r>
              <a:rPr lang="zh-CN" altLang="en-US" baseline="0" dirty="0"/>
              <a:t> </a:t>
            </a:r>
            <a:r>
              <a:rPr lang="en-US" altLang="zh-CN" baseline="0" dirty="0"/>
              <a:t>aggregation</a:t>
            </a:r>
            <a:r>
              <a:rPr lang="is-IS" altLang="zh-CN" baseline="0" dirty="0"/>
              <a:t>…</a:t>
            </a:r>
            <a:r>
              <a:rPr lang="en-US" altLang="zh-CN" baseline="0" dirty="0"/>
              <a:t>)</a:t>
            </a:r>
            <a:endParaRPr lang="zh-CN" altLang="en-US" baseline="0" dirty="0"/>
          </a:p>
          <a:p>
            <a:endParaRPr lang="en-US" altLang="en-US" dirty="0"/>
          </a:p>
        </p:txBody>
      </p:sp>
    </p:spTree>
    <p:extLst>
      <p:ext uri="{BB962C8B-B14F-4D97-AF65-F5344CB8AC3E}">
        <p14:creationId xmlns:p14="http://schemas.microsoft.com/office/powerpoint/2010/main" val="354090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6C5447-B093-49E5-9BB0-73BD27A68E2D}" type="slidenum">
              <a:rPr lang="en-US" altLang="en-US"/>
              <a:pPr>
                <a:spcBef>
                  <a:spcPct val="0"/>
                </a:spcBef>
              </a:pPr>
              <a:t>8</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smtClean="0"/>
              <a:t>OLTP</a:t>
            </a:r>
            <a:r>
              <a:rPr lang="zh-CN" altLang="en-US" baseline="0" dirty="0" smtClean="0"/>
              <a:t> </a:t>
            </a:r>
            <a:r>
              <a:rPr lang="en-US" altLang="zh-CN" baseline="0" dirty="0"/>
              <a:t>(</a:t>
            </a:r>
            <a:r>
              <a:rPr lang="en-US" altLang="zh-CN" dirty="0"/>
              <a:t>transactional):</a:t>
            </a:r>
            <a:r>
              <a:rPr lang="zh-CN" altLang="en-US" baseline="0" dirty="0"/>
              <a:t> </a:t>
            </a:r>
            <a:r>
              <a:rPr lang="en-US" altLang="zh-CN" baseline="0" dirty="0"/>
              <a:t>manage</a:t>
            </a:r>
            <a:r>
              <a:rPr lang="zh-CN" altLang="en-US" baseline="0" dirty="0"/>
              <a:t> </a:t>
            </a:r>
            <a:r>
              <a:rPr lang="en-US" altLang="zh-CN" baseline="0" dirty="0"/>
              <a:t>the</a:t>
            </a:r>
            <a:r>
              <a:rPr lang="zh-CN" altLang="en-US" baseline="0" dirty="0"/>
              <a:t> </a:t>
            </a:r>
            <a:r>
              <a:rPr lang="en-US" altLang="zh-CN" baseline="0" dirty="0"/>
              <a:t>operational</a:t>
            </a:r>
            <a:r>
              <a:rPr lang="zh-CN" altLang="en-US" baseline="0" dirty="0"/>
              <a:t> </a:t>
            </a:r>
            <a:r>
              <a:rPr lang="en-US" altLang="zh-CN" baseline="0" dirty="0"/>
              <a:t>database</a:t>
            </a:r>
            <a:r>
              <a:rPr lang="zh-CN" altLang="en-US" baseline="0" dirty="0"/>
              <a:t> </a:t>
            </a:r>
            <a:r>
              <a:rPr lang="en-US" altLang="zh-CN" baseline="0" dirty="0"/>
              <a:t>–</a:t>
            </a:r>
            <a:r>
              <a:rPr lang="zh-CN" altLang="en-US" baseline="0" dirty="0"/>
              <a:t> </a:t>
            </a:r>
            <a:r>
              <a:rPr lang="en-US" altLang="zh-CN" baseline="0" dirty="0"/>
              <a:t>database</a:t>
            </a:r>
            <a:r>
              <a:rPr lang="zh-CN" altLang="en-US" baseline="0" dirty="0"/>
              <a:t> </a:t>
            </a:r>
            <a:r>
              <a:rPr lang="en-US" altLang="zh-CN" baseline="0" dirty="0"/>
              <a:t>management</a:t>
            </a:r>
            <a:r>
              <a:rPr lang="zh-CN" altLang="en-US" baseline="0" dirty="0"/>
              <a:t> </a:t>
            </a:r>
            <a:r>
              <a:rPr lang="en-US" altLang="zh-CN" baseline="0" dirty="0"/>
              <a:t>system</a:t>
            </a:r>
            <a:r>
              <a:rPr lang="zh-CN" altLang="en-US" baseline="0" dirty="0"/>
              <a:t> </a:t>
            </a:r>
            <a:r>
              <a:rPr lang="en-US" altLang="zh-CN" baseline="0" dirty="0"/>
              <a:t>operations.</a:t>
            </a:r>
            <a:r>
              <a:rPr lang="zh-CN" altLang="en-US" baseline="0" dirty="0"/>
              <a:t> </a:t>
            </a:r>
            <a:r>
              <a:rPr lang="en-US" altLang="zh-CN" baseline="0" dirty="0"/>
              <a:t>Very</a:t>
            </a:r>
            <a:r>
              <a:rPr lang="zh-CN" altLang="en-US" baseline="0" dirty="0"/>
              <a:t> </a:t>
            </a:r>
            <a:r>
              <a:rPr lang="en-US" altLang="zh-CN" baseline="0" dirty="0"/>
              <a:t>popular</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industry.</a:t>
            </a:r>
            <a:endParaRPr lang="zh-CN" altLang="en-US" baseline="0" dirty="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a:t>OLAP:</a:t>
            </a:r>
            <a:r>
              <a:rPr lang="zh-CN" altLang="en-US" baseline="0" dirty="0"/>
              <a:t> </a:t>
            </a:r>
            <a:r>
              <a:rPr lang="en-US" altLang="zh-CN" baseline="0" dirty="0"/>
              <a:t>support</a:t>
            </a:r>
            <a:r>
              <a:rPr lang="zh-CN" altLang="en-US" baseline="0" dirty="0"/>
              <a:t> </a:t>
            </a:r>
            <a:r>
              <a:rPr lang="en-US" altLang="zh-CN" baseline="0" dirty="0"/>
              <a:t>DW</a:t>
            </a:r>
            <a:r>
              <a:rPr lang="zh-CN" altLang="en-US" baseline="0" dirty="0"/>
              <a:t> </a:t>
            </a:r>
            <a:r>
              <a:rPr lang="en-US" altLang="zh-CN" baseline="0" dirty="0"/>
              <a:t>operations.</a:t>
            </a:r>
            <a:r>
              <a:rPr lang="zh-CN" altLang="en-US" baseline="0" dirty="0"/>
              <a:t> </a:t>
            </a:r>
            <a:r>
              <a:rPr lang="en-US" altLang="zh-CN" baseline="0" dirty="0"/>
              <a:t>Another</a:t>
            </a:r>
            <a:r>
              <a:rPr lang="zh-CN" altLang="en-US" baseline="0" dirty="0"/>
              <a:t> </a:t>
            </a:r>
            <a:r>
              <a:rPr lang="en-US" altLang="zh-CN" baseline="0" dirty="0"/>
              <a:t>industry</a:t>
            </a:r>
            <a:r>
              <a:rPr lang="zh-CN" altLang="en-US" baseline="0" dirty="0"/>
              <a:t> </a:t>
            </a:r>
            <a:r>
              <a:rPr lang="en-US" altLang="zh-CN" baseline="0" dirty="0"/>
              <a:t>standard.</a:t>
            </a:r>
            <a:endParaRPr lang="zh-CN" altLang="en-US" baseline="0" dirty="0"/>
          </a:p>
          <a:p>
            <a:r>
              <a:rPr lang="en-US" altLang="zh-CN" baseline="0" dirty="0"/>
              <a:t>Who</a:t>
            </a:r>
            <a:r>
              <a:rPr lang="zh-CN" altLang="en-US" baseline="0" dirty="0"/>
              <a:t> </a:t>
            </a:r>
            <a:r>
              <a:rPr lang="en-US" altLang="zh-CN" baseline="0" dirty="0"/>
              <a:t>use</a:t>
            </a:r>
            <a:r>
              <a:rPr lang="zh-CN" altLang="en-US" baseline="0" dirty="0"/>
              <a:t> </a:t>
            </a:r>
            <a:r>
              <a:rPr lang="en-US" altLang="zh-CN" baseline="0" dirty="0"/>
              <a:t>OLTP/OLAP?</a:t>
            </a:r>
            <a:endParaRPr lang="zh-CN" altLang="en-US" baseline="0" dirty="0"/>
          </a:p>
          <a:p>
            <a:r>
              <a:rPr lang="en-US" altLang="zh-CN" baseline="0" dirty="0"/>
              <a:t>Knowledge</a:t>
            </a:r>
            <a:r>
              <a:rPr lang="zh-CN" altLang="en-US" baseline="0" dirty="0"/>
              <a:t> </a:t>
            </a:r>
            <a:r>
              <a:rPr lang="en-US" altLang="zh-CN" baseline="0" dirty="0"/>
              <a:t>worker:</a:t>
            </a:r>
            <a:r>
              <a:rPr lang="zh-CN" altLang="en-US" baseline="0" dirty="0"/>
              <a:t> </a:t>
            </a:r>
            <a:r>
              <a:rPr lang="en-US" altLang="zh-CN" baseline="0" dirty="0"/>
              <a:t>mine</a:t>
            </a:r>
            <a:r>
              <a:rPr lang="zh-CN" altLang="en-US" baseline="0" dirty="0"/>
              <a:t> </a:t>
            </a:r>
            <a:r>
              <a:rPr lang="en-US" altLang="zh-CN" baseline="0" dirty="0"/>
              <a:t>the</a:t>
            </a:r>
            <a:r>
              <a:rPr lang="zh-CN" altLang="en-US" baseline="0" dirty="0"/>
              <a:t> </a:t>
            </a:r>
            <a:r>
              <a:rPr lang="en-US" altLang="zh-CN" baseline="0" dirty="0"/>
              <a:t>patterns,</a:t>
            </a:r>
            <a:r>
              <a:rPr lang="zh-CN" altLang="en-US" baseline="0" dirty="0"/>
              <a:t> </a:t>
            </a:r>
            <a:r>
              <a:rPr lang="en-US" altLang="zh-CN" baseline="0" dirty="0"/>
              <a:t>prediction,</a:t>
            </a:r>
            <a:r>
              <a:rPr lang="zh-CN" altLang="en-US" baseline="0" dirty="0"/>
              <a:t> </a:t>
            </a:r>
            <a:r>
              <a:rPr lang="en-US" altLang="zh-CN" baseline="0" dirty="0"/>
              <a:t>decisions.</a:t>
            </a:r>
            <a:endParaRPr lang="zh-CN" altLang="en-US" baseline="0" dirty="0"/>
          </a:p>
          <a:p>
            <a:r>
              <a:rPr lang="en-US" altLang="zh-CN" baseline="0" dirty="0"/>
              <a:t>Why</a:t>
            </a:r>
            <a:r>
              <a:rPr lang="zh-CN" altLang="en-US" baseline="0" dirty="0"/>
              <a:t> </a:t>
            </a:r>
            <a:r>
              <a:rPr lang="en-US" altLang="zh-CN" baseline="0" dirty="0"/>
              <a:t>use</a:t>
            </a:r>
            <a:r>
              <a:rPr lang="zh-CN" altLang="en-US" baseline="0" dirty="0"/>
              <a:t> </a:t>
            </a:r>
            <a:r>
              <a:rPr lang="en-US" altLang="zh-CN" baseline="0" dirty="0"/>
              <a:t>it?</a:t>
            </a:r>
            <a:r>
              <a:rPr lang="zh-CN" altLang="en-US" baseline="0" dirty="0"/>
              <a:t> </a:t>
            </a:r>
            <a:r>
              <a:rPr lang="en-US" altLang="zh-CN" baseline="0" dirty="0"/>
              <a:t>How</a:t>
            </a:r>
            <a:r>
              <a:rPr lang="zh-CN" altLang="en-US" baseline="0" dirty="0"/>
              <a:t> </a:t>
            </a:r>
            <a:r>
              <a:rPr lang="en-US" altLang="zh-CN" baseline="0" dirty="0"/>
              <a:t>the</a:t>
            </a:r>
            <a:r>
              <a:rPr lang="zh-CN" altLang="en-US" baseline="0" dirty="0"/>
              <a:t> </a:t>
            </a:r>
            <a:r>
              <a:rPr lang="en-US" altLang="zh-CN" baseline="0" dirty="0"/>
              <a:t>DB</a:t>
            </a:r>
            <a:r>
              <a:rPr lang="zh-CN" altLang="en-US" baseline="0" dirty="0"/>
              <a:t> </a:t>
            </a:r>
            <a:r>
              <a:rPr lang="en-US" altLang="zh-CN" baseline="0" dirty="0"/>
              <a:t>was</a:t>
            </a:r>
            <a:r>
              <a:rPr lang="zh-CN" altLang="en-US" baseline="0" dirty="0"/>
              <a:t> </a:t>
            </a:r>
            <a:r>
              <a:rPr lang="en-US" altLang="zh-CN" baseline="0" dirty="0"/>
              <a:t>designed?</a:t>
            </a:r>
            <a:endParaRPr lang="zh-CN" altLang="en-US" baseline="0" dirty="0"/>
          </a:p>
          <a:p>
            <a:r>
              <a:rPr lang="en-US" altLang="zh-CN" baseline="0" dirty="0"/>
              <a:t>Data</a:t>
            </a:r>
            <a:r>
              <a:rPr lang="zh-CN" altLang="en-US" baseline="0" dirty="0"/>
              <a:t> </a:t>
            </a:r>
            <a:r>
              <a:rPr lang="en-US" altLang="zh-CN" baseline="0" dirty="0"/>
              <a:t>structure?</a:t>
            </a:r>
            <a:r>
              <a:rPr lang="zh-CN" altLang="en-US" baseline="0" dirty="0"/>
              <a:t> </a:t>
            </a:r>
            <a:r>
              <a:rPr lang="en-US" altLang="zh-CN" baseline="0" dirty="0"/>
              <a:t>How</a:t>
            </a:r>
            <a:r>
              <a:rPr lang="zh-CN" altLang="en-US" baseline="0" dirty="0"/>
              <a:t> </a:t>
            </a:r>
            <a:r>
              <a:rPr lang="en-US" altLang="zh-CN" baseline="0" dirty="0"/>
              <a:t>the</a:t>
            </a:r>
            <a:r>
              <a:rPr lang="zh-CN" altLang="en-US" baseline="0" dirty="0"/>
              <a:t> </a:t>
            </a:r>
            <a:r>
              <a:rPr lang="en-US" altLang="zh-CN" baseline="0" dirty="0"/>
              <a:t>users</a:t>
            </a:r>
            <a:r>
              <a:rPr lang="zh-CN" altLang="en-US" baseline="0" dirty="0"/>
              <a:t> </a:t>
            </a:r>
            <a:r>
              <a:rPr lang="en-US" altLang="zh-CN" baseline="0" dirty="0"/>
              <a:t>use</a:t>
            </a:r>
            <a:r>
              <a:rPr lang="zh-CN" altLang="en-US" baseline="0" dirty="0"/>
              <a:t> </a:t>
            </a:r>
            <a:r>
              <a:rPr lang="en-US" altLang="zh-CN" baseline="0" dirty="0"/>
              <a:t>it?</a:t>
            </a:r>
            <a:endParaRPr lang="zh-CN" altLang="en-US" baseline="0" dirty="0"/>
          </a:p>
          <a:p>
            <a:r>
              <a:rPr lang="en-US" altLang="zh-CN" baseline="0" dirty="0"/>
              <a:t>What</a:t>
            </a:r>
            <a:r>
              <a:rPr lang="zh-CN" altLang="en-US" baseline="0" dirty="0"/>
              <a:t> </a:t>
            </a:r>
            <a:r>
              <a:rPr lang="en-US" altLang="zh-CN" baseline="0" dirty="0"/>
              <a:t>is</a:t>
            </a:r>
            <a:r>
              <a:rPr lang="zh-CN" altLang="en-US" baseline="0" dirty="0"/>
              <a:t> </a:t>
            </a:r>
            <a:r>
              <a:rPr lang="en-US" altLang="zh-CN" baseline="0" dirty="0"/>
              <a:t>the</a:t>
            </a:r>
            <a:r>
              <a:rPr lang="zh-CN" altLang="en-US" baseline="0" dirty="0"/>
              <a:t> </a:t>
            </a:r>
            <a:r>
              <a:rPr lang="en-US" altLang="zh-CN" baseline="0" dirty="0"/>
              <a:t>unit</a:t>
            </a:r>
            <a:r>
              <a:rPr lang="zh-CN" altLang="en-US" baseline="0" dirty="0"/>
              <a:t> </a:t>
            </a:r>
            <a:r>
              <a:rPr lang="en-US" altLang="zh-CN" baseline="0" dirty="0"/>
              <a:t>of</a:t>
            </a:r>
            <a:r>
              <a:rPr lang="zh-CN" altLang="en-US" baseline="0" dirty="0"/>
              <a:t> </a:t>
            </a:r>
            <a:r>
              <a:rPr lang="en-US" altLang="zh-CN" baseline="0" dirty="0"/>
              <a:t>work?</a:t>
            </a:r>
            <a:r>
              <a:rPr lang="zh-CN" altLang="en-US" baseline="0" dirty="0"/>
              <a:t> </a:t>
            </a:r>
            <a:r>
              <a:rPr lang="en-US" altLang="zh-CN" baseline="0" dirty="0"/>
              <a:t>...</a:t>
            </a:r>
            <a:endParaRPr lang="zh-CN" altLang="en-US" baseline="0" dirty="0"/>
          </a:p>
          <a:p>
            <a:r>
              <a:rPr lang="en-US" altLang="zh-CN" baseline="0" dirty="0"/>
              <a:t>Metric:</a:t>
            </a:r>
            <a:r>
              <a:rPr lang="zh-CN" altLang="en-US" baseline="0" dirty="0"/>
              <a:t> </a:t>
            </a:r>
            <a:r>
              <a:rPr lang="en-US" altLang="zh-CN" baseline="0" dirty="0"/>
              <a:t>evaluate</a:t>
            </a:r>
            <a:r>
              <a:rPr lang="zh-CN" altLang="en-US" baseline="0" dirty="0"/>
              <a:t> </a:t>
            </a:r>
            <a:r>
              <a:rPr lang="en-US" altLang="zh-CN" baseline="0" dirty="0"/>
              <a:t>the</a:t>
            </a:r>
            <a:r>
              <a:rPr lang="zh-CN" altLang="en-US" baseline="0" dirty="0"/>
              <a:t> </a:t>
            </a:r>
            <a:r>
              <a:rPr lang="en-US" altLang="zh-CN" baseline="0" dirty="0"/>
              <a:t>performance</a:t>
            </a:r>
            <a:r>
              <a:rPr lang="zh-CN" altLang="en-US" baseline="0" dirty="0"/>
              <a:t> </a:t>
            </a:r>
            <a:r>
              <a:rPr lang="en-US" altLang="zh-CN" baseline="0" dirty="0"/>
              <a:t>(high</a:t>
            </a:r>
            <a:r>
              <a:rPr lang="zh-CN" altLang="en-US" baseline="0" dirty="0"/>
              <a:t> </a:t>
            </a:r>
            <a:r>
              <a:rPr lang="en-US" altLang="zh-CN" baseline="0" dirty="0"/>
              <a:t>or</a:t>
            </a:r>
            <a:r>
              <a:rPr lang="zh-CN" altLang="en-US" baseline="0" dirty="0"/>
              <a:t> </a:t>
            </a:r>
            <a:r>
              <a:rPr lang="en-US" altLang="zh-CN" baseline="0" dirty="0"/>
              <a:t>low)</a:t>
            </a:r>
            <a:endParaRPr lang="en-US" altLang="en-US" dirty="0"/>
          </a:p>
        </p:txBody>
      </p:sp>
    </p:spTree>
    <p:extLst>
      <p:ext uri="{BB962C8B-B14F-4D97-AF65-F5344CB8AC3E}">
        <p14:creationId xmlns:p14="http://schemas.microsoft.com/office/powerpoint/2010/main" val="402495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9</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smtClean="0"/>
              <a:t>DW</a:t>
            </a:r>
            <a:r>
              <a:rPr lang="zh-CN" altLang="en-US" baseline="0" dirty="0" smtClean="0"/>
              <a:t> </a:t>
            </a:r>
            <a:r>
              <a:rPr lang="en-US" altLang="zh-CN" baseline="0" dirty="0"/>
              <a:t>bridges</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from</a:t>
            </a:r>
            <a:r>
              <a:rPr lang="zh-CN" altLang="en-US" baseline="0" dirty="0"/>
              <a:t> </a:t>
            </a:r>
            <a:r>
              <a:rPr lang="en-US" altLang="zh-CN" baseline="0" dirty="0"/>
              <a:t>operational</a:t>
            </a:r>
            <a:r>
              <a:rPr lang="zh-CN" altLang="en-US" baseline="0" dirty="0"/>
              <a:t> </a:t>
            </a:r>
            <a:r>
              <a:rPr lang="en-US" altLang="zh-CN" baseline="0" dirty="0"/>
              <a:t>databases</a:t>
            </a:r>
            <a:r>
              <a:rPr lang="zh-CN" altLang="en-US" baseline="0" dirty="0"/>
              <a:t> </a:t>
            </a:r>
            <a:r>
              <a:rPr lang="en-US" altLang="zh-CN" baseline="0" dirty="0"/>
              <a:t>and</a:t>
            </a:r>
            <a:r>
              <a:rPr lang="zh-CN" altLang="en-US" baseline="0" dirty="0"/>
              <a:t> </a:t>
            </a:r>
            <a:r>
              <a:rPr lang="en-US" altLang="zh-CN" baseline="0" dirty="0"/>
              <a:t>the</a:t>
            </a:r>
            <a:r>
              <a:rPr lang="zh-CN" altLang="en-US" baseline="0" dirty="0"/>
              <a:t> </a:t>
            </a:r>
            <a:r>
              <a:rPr lang="en-US" altLang="zh-CN" baseline="0" dirty="0"/>
              <a:t>query,</a:t>
            </a:r>
            <a:r>
              <a:rPr lang="zh-CN" altLang="en-US" baseline="0" dirty="0"/>
              <a:t> </a:t>
            </a:r>
            <a:r>
              <a:rPr lang="en-US" altLang="zh-CN" baseline="0" dirty="0"/>
              <a:t>report</a:t>
            </a:r>
            <a:r>
              <a:rPr lang="zh-CN" altLang="en-US" baseline="0" dirty="0"/>
              <a:t> </a:t>
            </a:r>
            <a:r>
              <a:rPr lang="en-US" altLang="zh-CN" baseline="0" dirty="0"/>
              <a:t>and</a:t>
            </a:r>
            <a:r>
              <a:rPr lang="zh-CN" altLang="en-US" baseline="0" dirty="0"/>
              <a:t> </a:t>
            </a:r>
            <a:r>
              <a:rPr lang="en-US" altLang="zh-CN" baseline="0" dirty="0"/>
              <a:t>analysis</a:t>
            </a:r>
            <a:r>
              <a:rPr lang="zh-CN" altLang="en-US" baseline="0" dirty="0"/>
              <a:t> </a:t>
            </a:r>
            <a:r>
              <a:rPr lang="en-US" altLang="zh-CN" baseline="0" dirty="0"/>
              <a:t>(front-end</a:t>
            </a:r>
            <a:r>
              <a:rPr lang="zh-CN" altLang="en-US" baseline="0" dirty="0"/>
              <a:t> </a:t>
            </a:r>
            <a:r>
              <a:rPr lang="en-US" altLang="zh-CN" baseline="0" dirty="0"/>
              <a:t>tools)</a:t>
            </a:r>
            <a:r>
              <a:rPr lang="zh-CN" altLang="en-US" baseline="0" dirty="0"/>
              <a:t> </a:t>
            </a:r>
            <a:r>
              <a:rPr lang="en-US" altLang="zh-CN" baseline="0" dirty="0"/>
              <a:t>of</a:t>
            </a:r>
            <a:r>
              <a:rPr lang="zh-CN" altLang="en-US" baseline="0" dirty="0"/>
              <a:t> </a:t>
            </a:r>
            <a:r>
              <a:rPr lang="en-US" altLang="zh-CN" baseline="0" dirty="0"/>
              <a:t>decision</a:t>
            </a:r>
            <a:r>
              <a:rPr lang="zh-CN" altLang="en-US" baseline="0" dirty="0"/>
              <a:t> </a:t>
            </a:r>
            <a:r>
              <a:rPr lang="en-US" altLang="zh-CN" baseline="0" dirty="0"/>
              <a:t>makers.</a:t>
            </a:r>
            <a:endParaRPr lang="zh-CN" altLang="en-US" baseline="0" dirty="0"/>
          </a:p>
          <a:p>
            <a:r>
              <a:rPr lang="en-US" altLang="zh-CN" baseline="0" dirty="0"/>
              <a:t>Point</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“data</a:t>
            </a:r>
            <a:r>
              <a:rPr lang="zh-CN" altLang="en-US" baseline="0" dirty="0"/>
              <a:t> </a:t>
            </a:r>
            <a:r>
              <a:rPr lang="en-US" altLang="zh-CN" baseline="0" dirty="0"/>
              <a:t>marts</a:t>
            </a:r>
            <a:r>
              <a:rPr lang="zh-CN" altLang="en-US" baseline="0" dirty="0"/>
              <a:t> </a:t>
            </a:r>
            <a:r>
              <a:rPr lang="en-US" altLang="zh-CN" baseline="0" dirty="0"/>
              <a:t>(for</a:t>
            </a:r>
            <a:r>
              <a:rPr lang="zh-CN" altLang="en-US" baseline="0" dirty="0"/>
              <a:t> </a:t>
            </a:r>
            <a:r>
              <a:rPr lang="en-US" altLang="zh-CN" baseline="0" dirty="0"/>
              <a:t>different</a:t>
            </a:r>
            <a:r>
              <a:rPr lang="zh-CN" altLang="en-US" baseline="0" dirty="0"/>
              <a:t> </a:t>
            </a:r>
            <a:r>
              <a:rPr lang="en-US" altLang="zh-CN" baseline="0" dirty="0"/>
              <a:t>departments)”.</a:t>
            </a:r>
            <a:endParaRPr lang="zh-CN" altLang="en-US" baseline="0"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dirty="0"/>
              <a:t>S1:</a:t>
            </a:r>
            <a:r>
              <a:rPr lang="zh-CN" altLang="en-US" dirty="0"/>
              <a:t> </a:t>
            </a:r>
            <a:r>
              <a:rPr lang="en-US" altLang="zh-CN" dirty="0"/>
              <a:t>Split</a:t>
            </a:r>
            <a:r>
              <a:rPr lang="zh-CN" altLang="en-US" baseline="0" dirty="0"/>
              <a:t> </a:t>
            </a:r>
            <a:r>
              <a:rPr lang="en-US" altLang="zh-CN" baseline="0" dirty="0"/>
              <a:t>DW</a:t>
            </a:r>
            <a:r>
              <a:rPr lang="zh-CN" altLang="en-US" baseline="0" dirty="0"/>
              <a:t> </a:t>
            </a:r>
            <a:r>
              <a:rPr lang="en-US" altLang="zh-CN" baseline="0" dirty="0"/>
              <a:t>into</a:t>
            </a:r>
            <a:r>
              <a:rPr lang="zh-CN" altLang="en-US" baseline="0" dirty="0"/>
              <a:t> </a:t>
            </a:r>
            <a:r>
              <a:rPr lang="en-US" altLang="zh-CN" baseline="0" dirty="0"/>
              <a:t>data</a:t>
            </a:r>
            <a:r>
              <a:rPr lang="zh-CN" altLang="en-US" baseline="0" dirty="0"/>
              <a:t> </a:t>
            </a:r>
            <a:r>
              <a:rPr lang="en-US" altLang="zh-CN" baseline="0" dirty="0" smtClean="0"/>
              <a:t>marts </a:t>
            </a:r>
            <a:r>
              <a:rPr lang="en-US" altLang="zh-CN" sz="1200" baseline="0" dirty="0" smtClean="0"/>
              <a:t>for s</a:t>
            </a:r>
            <a:r>
              <a:rPr lang="en-US" altLang="en-US" sz="1200" dirty="0" smtClean="0"/>
              <a:t>pecific, selected groups</a:t>
            </a:r>
            <a:r>
              <a:rPr lang="en-US" altLang="zh-CN" baseline="0" dirty="0" smtClean="0"/>
              <a:t>.</a:t>
            </a:r>
            <a:r>
              <a:rPr lang="zh-CN" altLang="en-US" baseline="0" dirty="0" smtClean="0"/>
              <a:t> </a:t>
            </a:r>
            <a:r>
              <a:rPr lang="en-US" altLang="zh-CN" baseline="0" dirty="0"/>
              <a:t>(projection</a:t>
            </a:r>
            <a:r>
              <a:rPr lang="en-US" altLang="zh-CN" baseline="0" dirty="0" smtClean="0"/>
              <a:t>)</a:t>
            </a:r>
          </a:p>
          <a:p>
            <a:r>
              <a:rPr lang="en-US" altLang="zh-CN" baseline="0" dirty="0" err="1" smtClean="0"/>
              <a:t>Eg</a:t>
            </a:r>
            <a:r>
              <a:rPr lang="en-US" altLang="zh-CN" baseline="0" dirty="0" smtClean="0"/>
              <a:t>. DW:</a:t>
            </a:r>
            <a:r>
              <a:rPr lang="zh-CN" altLang="en-US" baseline="0" dirty="0" smtClean="0"/>
              <a:t> </a:t>
            </a:r>
            <a:r>
              <a:rPr lang="en-US" altLang="zh-CN" baseline="0" dirty="0" smtClean="0"/>
              <a:t>for</a:t>
            </a:r>
            <a:r>
              <a:rPr lang="zh-CN" altLang="en-US" baseline="0" dirty="0" smtClean="0"/>
              <a:t> </a:t>
            </a:r>
            <a:r>
              <a:rPr lang="en-US" altLang="zh-CN" baseline="0" dirty="0" smtClean="0"/>
              <a:t>Holiday</a:t>
            </a:r>
            <a:r>
              <a:rPr lang="zh-CN" altLang="en-US" baseline="0" dirty="0" smtClean="0"/>
              <a:t> </a:t>
            </a:r>
            <a:r>
              <a:rPr lang="en-US" altLang="zh-CN" baseline="0" dirty="0" smtClean="0"/>
              <a:t>Inn.</a:t>
            </a:r>
            <a:endParaRPr lang="zh-CN" altLang="en-US" baseline="0" dirty="0" smtClean="0"/>
          </a:p>
          <a:p>
            <a:r>
              <a:rPr lang="en-US" altLang="zh-CN" dirty="0" smtClean="0"/>
              <a:t>Data</a:t>
            </a:r>
            <a:r>
              <a:rPr lang="zh-CN" altLang="en-US" dirty="0" smtClean="0"/>
              <a:t> </a:t>
            </a:r>
            <a:r>
              <a:rPr lang="en-US" altLang="zh-CN" dirty="0" smtClean="0"/>
              <a:t>marts:</a:t>
            </a:r>
            <a:r>
              <a:rPr lang="zh-CN" altLang="en-US" dirty="0" smtClean="0"/>
              <a:t> </a:t>
            </a:r>
            <a:r>
              <a:rPr lang="en-US" altLang="zh-CN" dirty="0" smtClean="0"/>
              <a:t>IA’s</a:t>
            </a:r>
            <a:r>
              <a:rPr lang="zh-CN" altLang="en-US" dirty="0" smtClean="0"/>
              <a:t> </a:t>
            </a:r>
            <a:r>
              <a:rPr lang="en-US" altLang="zh-CN" baseline="0" dirty="0" smtClean="0"/>
              <a:t>Holiday</a:t>
            </a:r>
            <a:r>
              <a:rPr lang="zh-CN" altLang="en-US" baseline="0" dirty="0" smtClean="0"/>
              <a:t> </a:t>
            </a:r>
            <a:r>
              <a:rPr lang="en-US" altLang="zh-CN" baseline="0" dirty="0" smtClean="0"/>
              <a:t>Inn;</a:t>
            </a:r>
            <a:r>
              <a:rPr lang="zh-CN" altLang="en-US" baseline="0" dirty="0" smtClean="0"/>
              <a:t> </a:t>
            </a:r>
            <a:r>
              <a:rPr lang="en-US" altLang="zh-CN" baseline="0" dirty="0" smtClean="0"/>
              <a:t>Advertisement</a:t>
            </a:r>
            <a:r>
              <a:rPr lang="zh-CN" altLang="en-US" baseline="0" dirty="0" smtClean="0"/>
              <a:t> </a:t>
            </a:r>
            <a:r>
              <a:rPr lang="en-US" altLang="zh-CN" baseline="0" dirty="0" smtClean="0"/>
              <a:t>and</a:t>
            </a:r>
            <a:r>
              <a:rPr lang="zh-CN" altLang="en-US" baseline="0" dirty="0" smtClean="0"/>
              <a:t> </a:t>
            </a:r>
            <a:r>
              <a:rPr lang="en-US" altLang="zh-CN" baseline="0" dirty="0" smtClean="0"/>
              <a:t>promotions</a:t>
            </a:r>
            <a:r>
              <a:rPr lang="zh-CN" altLang="en-US" baseline="0" dirty="0" smtClean="0"/>
              <a:t> </a:t>
            </a:r>
            <a:r>
              <a:rPr lang="en-US" altLang="zh-CN" baseline="0" dirty="0" smtClean="0"/>
              <a:t>of</a:t>
            </a:r>
            <a:r>
              <a:rPr lang="zh-CN" altLang="en-US" baseline="0" dirty="0" smtClean="0"/>
              <a:t> </a:t>
            </a:r>
            <a:r>
              <a:rPr lang="en-US" altLang="zh-CN" baseline="0" dirty="0" smtClean="0"/>
              <a:t>Holiday</a:t>
            </a:r>
            <a:r>
              <a:rPr lang="zh-CN" altLang="en-US" baseline="0" dirty="0" smtClean="0"/>
              <a:t> </a:t>
            </a:r>
            <a:r>
              <a:rPr lang="en-US" altLang="zh-CN" baseline="0" dirty="0" smtClean="0"/>
              <a:t>Inn.</a:t>
            </a:r>
            <a:endParaRPr lang="zh-CN" altLang="en-US" baseline="0" dirty="0" smtClean="0"/>
          </a:p>
          <a:p>
            <a:r>
              <a:rPr lang="en-US" altLang="zh-CN" baseline="0" dirty="0" smtClean="0"/>
              <a:t>Data</a:t>
            </a:r>
            <a:r>
              <a:rPr lang="zh-CN" altLang="en-US" baseline="0" dirty="0" smtClean="0"/>
              <a:t> </a:t>
            </a:r>
            <a:r>
              <a:rPr lang="en-US" altLang="zh-CN" baseline="0" dirty="0" smtClean="0"/>
              <a:t>marts</a:t>
            </a:r>
            <a:r>
              <a:rPr lang="zh-CN" altLang="en-US" baseline="0" dirty="0" smtClean="0"/>
              <a:t> </a:t>
            </a:r>
            <a:r>
              <a:rPr lang="en-US" altLang="en-US" dirty="0" smtClean="0"/>
              <a:t>are usually implemented on low-cost departmental servers</a:t>
            </a:r>
            <a:r>
              <a:rPr lang="en-US" altLang="zh-CN" dirty="0" smtClean="0"/>
              <a:t>.</a:t>
            </a:r>
            <a:endParaRPr lang="zh-CN" altLang="en-US" dirty="0" smtClean="0"/>
          </a:p>
          <a:p>
            <a:endParaRPr lang="zh-CN" altLang="en-US" baseline="0" dirty="0"/>
          </a:p>
          <a:p>
            <a:r>
              <a:rPr lang="en-US" altLang="zh-CN" baseline="0" dirty="0"/>
              <a:t>S2:</a:t>
            </a:r>
            <a:r>
              <a:rPr lang="zh-CN" altLang="en-US" baseline="0" dirty="0"/>
              <a:t> </a:t>
            </a:r>
            <a:r>
              <a:rPr lang="en-US" altLang="zh-CN" baseline="0" dirty="0"/>
              <a:t>First</a:t>
            </a:r>
            <a:r>
              <a:rPr lang="zh-CN" altLang="en-US" baseline="0" dirty="0"/>
              <a:t> </a:t>
            </a:r>
            <a:r>
              <a:rPr lang="en-US" altLang="zh-CN" baseline="0" dirty="0"/>
              <a:t>build</a:t>
            </a:r>
            <a:r>
              <a:rPr lang="zh-CN" altLang="en-US" baseline="0" dirty="0"/>
              <a:t> </a:t>
            </a:r>
            <a:r>
              <a:rPr lang="en-US" altLang="zh-CN" baseline="0" dirty="0"/>
              <a:t>data</a:t>
            </a:r>
            <a:r>
              <a:rPr lang="zh-CN" altLang="en-US" baseline="0" dirty="0"/>
              <a:t> </a:t>
            </a:r>
            <a:r>
              <a:rPr lang="en-US" altLang="zh-CN" baseline="0" dirty="0"/>
              <a:t>marts</a:t>
            </a:r>
            <a:r>
              <a:rPr lang="zh-CN" altLang="en-US" baseline="0" dirty="0"/>
              <a:t> </a:t>
            </a:r>
            <a:r>
              <a:rPr lang="en-US" altLang="zh-CN" baseline="0" dirty="0"/>
              <a:t>independently</a:t>
            </a:r>
            <a:r>
              <a:rPr lang="zh-CN" altLang="en-US" baseline="0" dirty="0"/>
              <a:t> </a:t>
            </a:r>
            <a:r>
              <a:rPr lang="en-US" altLang="zh-CN" baseline="0" dirty="0"/>
              <a:t>and</a:t>
            </a:r>
            <a:r>
              <a:rPr lang="zh-CN" altLang="en-US" baseline="0" dirty="0"/>
              <a:t> </a:t>
            </a:r>
            <a:r>
              <a:rPr lang="en-US" altLang="zh-CN" baseline="0" dirty="0"/>
              <a:t>then</a:t>
            </a:r>
            <a:r>
              <a:rPr lang="zh-CN" altLang="en-US" baseline="0" dirty="0"/>
              <a:t> </a:t>
            </a:r>
            <a:r>
              <a:rPr lang="en-US" altLang="zh-CN" baseline="0" dirty="0"/>
              <a:t>merge</a:t>
            </a:r>
            <a:r>
              <a:rPr lang="zh-CN" altLang="en-US" baseline="0" dirty="0"/>
              <a:t> </a:t>
            </a:r>
            <a:r>
              <a:rPr lang="en-US" altLang="zh-CN" baseline="0" dirty="0"/>
              <a:t>them.</a:t>
            </a:r>
            <a:endParaRPr lang="zh-CN" altLang="en-US" baseline="0" dirty="0"/>
          </a:p>
          <a:p>
            <a:endParaRPr lang="en-US" altLang="en-US" dirty="0"/>
          </a:p>
        </p:txBody>
      </p:sp>
    </p:spTree>
    <p:extLst>
      <p:ext uri="{BB962C8B-B14F-4D97-AF65-F5344CB8AC3E}">
        <p14:creationId xmlns:p14="http://schemas.microsoft.com/office/powerpoint/2010/main" val="1079091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a:t>Click to 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4/27/2021</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AC60FC4E-09D8-43A0-9743-88439DE05552}" type="datetime4">
              <a:rPr lang="en-US"/>
              <a:pPr>
                <a:defRPr/>
              </a:pPr>
              <a:t>April 27, 2021</a:t>
            </a:fld>
            <a:endParaRPr lang="en-US"/>
          </a:p>
        </p:txBody>
      </p:sp>
      <p:sp>
        <p:nvSpPr>
          <p:cNvPr id="4"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955B9C67-743A-4F80-93AA-E226D3BC5296}" type="slidenum">
              <a:rPr lang="en-US" altLang="en-US"/>
              <a:pPr/>
              <a:t>‹#›</a:t>
            </a:fld>
            <a:endParaRPr lang="en-US" altLang="en-US"/>
          </a:p>
        </p:txBody>
      </p:sp>
    </p:spTree>
    <p:extLst>
      <p:ext uri="{BB962C8B-B14F-4D97-AF65-F5344CB8AC3E}">
        <p14:creationId xmlns:p14="http://schemas.microsoft.com/office/powerpoint/2010/main" val="30783970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176000" cy="685800"/>
          </a:xfrm>
        </p:spPr>
        <p:txBody>
          <a:bodyPr/>
          <a:lstStyle/>
          <a:p>
            <a:r>
              <a:rPr lang="en-US"/>
              <a:t>Click to edit Master title style</a:t>
            </a:r>
          </a:p>
        </p:txBody>
      </p:sp>
      <p:sp>
        <p:nvSpPr>
          <p:cNvPr id="3" name="Table Placeholder 2"/>
          <p:cNvSpPr>
            <a:spLocks noGrp="1"/>
          </p:cNvSpPr>
          <p:nvPr>
            <p:ph type="tbl" idx="1"/>
          </p:nvPr>
        </p:nvSpPr>
        <p:spPr>
          <a:xfrm>
            <a:off x="508000" y="1447800"/>
            <a:ext cx="11176000" cy="5029200"/>
          </a:xfrm>
        </p:spPr>
        <p:txBody>
          <a:bodyPr/>
          <a:lstStyle/>
          <a:p>
            <a:pPr lvl="0"/>
            <a:endParaRPr lang="en-US" noProof="0"/>
          </a:p>
        </p:txBody>
      </p:sp>
      <p:sp>
        <p:nvSpPr>
          <p:cNvPr id="4"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FE8E245F-AF1D-4A1D-94AD-1F1603C0A258}" type="datetime4">
              <a:rPr lang="en-US"/>
              <a:pPr>
                <a:defRPr/>
              </a:pPr>
              <a:t>April 27, 2021</a:t>
            </a:fld>
            <a:endParaRPr lang="en-US"/>
          </a:p>
        </p:txBody>
      </p:sp>
      <p:sp>
        <p:nvSpPr>
          <p:cNvPr id="5"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4C42FBC0-C286-410A-9463-1409B0CE89E7}" type="slidenum">
              <a:rPr lang="en-US" altLang="en-US"/>
              <a:pPr/>
              <a:t>‹#›</a:t>
            </a:fld>
            <a:endParaRPr lang="en-US" altLang="en-US"/>
          </a:p>
        </p:txBody>
      </p:sp>
    </p:spTree>
    <p:extLst>
      <p:ext uri="{BB962C8B-B14F-4D97-AF65-F5344CB8AC3E}">
        <p14:creationId xmlns:p14="http://schemas.microsoft.com/office/powerpoint/2010/main" val="1808214115"/>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2192000" cy="685800"/>
          </a:xfrm>
        </p:spPr>
        <p:txBody>
          <a:bodyPr/>
          <a:lstStyle/>
          <a:p>
            <a:r>
              <a:rPr lang="en-US"/>
              <a:t>Click to edit Master title style</a:t>
            </a:r>
          </a:p>
        </p:txBody>
      </p:sp>
      <p:sp>
        <p:nvSpPr>
          <p:cNvPr id="3" name="Text Placeholder 2"/>
          <p:cNvSpPr>
            <a:spLocks noGrp="1"/>
          </p:cNvSpPr>
          <p:nvPr>
            <p:ph type="body" sz="half" idx="1"/>
          </p:nvPr>
        </p:nvSpPr>
        <p:spPr>
          <a:xfrm>
            <a:off x="5080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DCCD7D7D-1C50-4295-BEBF-A84254E2728D}" type="datetime1">
              <a:rPr lang="en-US"/>
              <a:pPr>
                <a:defRPr/>
              </a:pPr>
              <a:t>4/27/2021</a:t>
            </a:fld>
            <a:endParaRPr lang="en-US" altLang="zh-CN"/>
          </a:p>
        </p:txBody>
      </p:sp>
      <p:sp>
        <p:nvSpPr>
          <p:cNvPr id="6"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ltLang="zh-CN"/>
              <a:t>Data Mining: Concepts and Techniques</a:t>
            </a:r>
          </a:p>
        </p:txBody>
      </p:sp>
      <p:sp>
        <p:nvSpPr>
          <p:cNvPr id="7"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pPr>
              <a:defRPr/>
            </a:pPr>
            <a:fld id="{595ED356-0555-46B7-B777-6383B900D288}" type="slidenum">
              <a:rPr lang="zh-CN" altLang="en-US"/>
              <a:pPr>
                <a:defRPr/>
              </a:pPr>
              <a:t>‹#›</a:t>
            </a:fld>
            <a:endParaRPr lang="en-US" altLang="zh-CN"/>
          </a:p>
        </p:txBody>
      </p:sp>
    </p:spTree>
    <p:extLst>
      <p:ext uri="{BB962C8B-B14F-4D97-AF65-F5344CB8AC3E}">
        <p14:creationId xmlns:p14="http://schemas.microsoft.com/office/powerpoint/2010/main" val="193538833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9" r:id="rId3"/>
    <p:sldLayoutId id="2147483682" r:id="rId4"/>
    <p:sldLayoutId id="2147483683" r:id="rId5"/>
    <p:sldLayoutId id="2147483685" r:id="rId6"/>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4.emf"/><Relationship Id="rId4" Type="http://schemas.openxmlformats.org/officeDocument/2006/relationships/customXml" Target="../ink/ink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8.x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29.xml"/><Relationship Id="rId7" Type="http://schemas.openxmlformats.org/officeDocument/2006/relationships/customXml" Target="../ink/ink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hyperlink" Target="http://pages.cs.wisc.edu/~nil/764/DADS/38_zhao97arraybased.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smtClean="0"/>
              <a:t>Data </a:t>
            </a:r>
            <a:r>
              <a:rPr lang="en-US" altLang="en-US" dirty="0"/>
              <a:t>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096559" y="15554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776592061"/>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228600"/>
            <a:ext cx="12192000" cy="774700"/>
          </a:xfrm>
        </p:spPr>
        <p:txBody>
          <a:bodyPr>
            <a:noAutofit/>
          </a:bodyPr>
          <a:lstStyle/>
          <a:p>
            <a:pPr eaLnBrk="1" hangingPunct="1"/>
            <a:r>
              <a:rPr lang="en-US" altLang="en-US" dirty="0"/>
              <a:t>Extraction, Transformation, and Loading (ETL)</a:t>
            </a:r>
            <a:endParaRPr lang="en-US" altLang="en-US" sz="6000" dirty="0"/>
          </a:p>
        </p:txBody>
      </p:sp>
      <p:sp>
        <p:nvSpPr>
          <p:cNvPr id="15364" name="Rectangle 3"/>
          <p:cNvSpPr>
            <a:spLocks noGrp="1" noChangeArrowheads="1"/>
          </p:cNvSpPr>
          <p:nvPr>
            <p:ph type="body" idx="1"/>
          </p:nvPr>
        </p:nvSpPr>
        <p:spPr>
          <a:xfrm>
            <a:off x="666750" y="1143000"/>
            <a:ext cx="10890250" cy="5600700"/>
          </a:xfrm>
        </p:spPr>
        <p:txBody>
          <a:bodyPr/>
          <a:lstStyle/>
          <a:p>
            <a:pPr eaLnBrk="1" hangingPunct="1">
              <a:spcAft>
                <a:spcPts val="600"/>
              </a:spcAft>
            </a:pPr>
            <a:r>
              <a:rPr lang="en-US" altLang="en-US" sz="2400" b="1" dirty="0"/>
              <a:t>Data extraction</a:t>
            </a:r>
          </a:p>
          <a:p>
            <a:pPr lvl="1" eaLnBrk="1" hangingPunct="1">
              <a:spcAft>
                <a:spcPts val="600"/>
              </a:spcAft>
            </a:pPr>
            <a:r>
              <a:rPr lang="en-US" altLang="en-US" sz="2400" dirty="0"/>
              <a:t>get data from multiple, heterogeneous, and external sources</a:t>
            </a:r>
          </a:p>
          <a:p>
            <a:pPr eaLnBrk="1" hangingPunct="1">
              <a:spcAft>
                <a:spcPts val="600"/>
              </a:spcAft>
            </a:pPr>
            <a:r>
              <a:rPr lang="en-US" altLang="en-US" sz="2400" b="1" dirty="0"/>
              <a:t>Data cleaning</a:t>
            </a:r>
          </a:p>
          <a:p>
            <a:pPr lvl="1" eaLnBrk="1" hangingPunct="1">
              <a:spcAft>
                <a:spcPts val="600"/>
              </a:spcAft>
            </a:pPr>
            <a:r>
              <a:rPr lang="en-US" altLang="en-US" sz="2400" dirty="0"/>
              <a:t>detect errors in the data and rectify them when possible</a:t>
            </a:r>
          </a:p>
          <a:p>
            <a:pPr eaLnBrk="1" hangingPunct="1">
              <a:spcAft>
                <a:spcPts val="600"/>
              </a:spcAft>
            </a:pPr>
            <a:r>
              <a:rPr lang="en-US" altLang="en-US" sz="2400" b="1" dirty="0"/>
              <a:t>Data transformation</a:t>
            </a:r>
          </a:p>
          <a:p>
            <a:pPr lvl="1" eaLnBrk="1" hangingPunct="1">
              <a:spcAft>
                <a:spcPts val="600"/>
              </a:spcAft>
            </a:pPr>
            <a:r>
              <a:rPr lang="en-US" altLang="en-US" sz="2400" dirty="0"/>
              <a:t>convert data from legacy or host format to warehouse format</a:t>
            </a:r>
          </a:p>
          <a:p>
            <a:pPr eaLnBrk="1" hangingPunct="1">
              <a:spcAft>
                <a:spcPts val="600"/>
              </a:spcAft>
            </a:pPr>
            <a:r>
              <a:rPr lang="en-US" altLang="en-US" sz="2400" b="1" dirty="0"/>
              <a:t>Load</a:t>
            </a:r>
          </a:p>
          <a:p>
            <a:pPr lvl="1" eaLnBrk="1" hangingPunct="1">
              <a:spcAft>
                <a:spcPts val="600"/>
              </a:spcAft>
            </a:pPr>
            <a:r>
              <a:rPr lang="en-US" altLang="en-US" sz="2400" dirty="0"/>
              <a:t>sort, summarize, consolidate, compute views, check integrity, and build </a:t>
            </a:r>
            <a:r>
              <a:rPr lang="en-US" altLang="en-US" sz="2400" dirty="0" smtClean="0"/>
              <a:t>indices </a:t>
            </a:r>
            <a:r>
              <a:rPr lang="en-US" altLang="en-US" sz="2400" dirty="0"/>
              <a:t>and partitions</a:t>
            </a:r>
          </a:p>
          <a:p>
            <a:pPr eaLnBrk="1" hangingPunct="1">
              <a:spcAft>
                <a:spcPts val="600"/>
              </a:spcAft>
            </a:pPr>
            <a:r>
              <a:rPr lang="en-US" altLang="en-US" sz="2400" b="1" dirty="0"/>
              <a:t>Refresh</a:t>
            </a:r>
          </a:p>
          <a:p>
            <a:pPr lvl="1" eaLnBrk="1" hangingPunct="1">
              <a:spcAft>
                <a:spcPts val="600"/>
              </a:spcAft>
            </a:pPr>
            <a:r>
              <a:rPr lang="en-US" altLang="en-US" sz="2400" dirty="0"/>
              <a:t>propagate the updates from the data sources to the warehouse</a:t>
            </a:r>
          </a:p>
        </p:txBody>
      </p:sp>
    </p:spTree>
    <p:extLst>
      <p:ext uri="{BB962C8B-B14F-4D97-AF65-F5344CB8AC3E}">
        <p14:creationId xmlns:p14="http://schemas.microsoft.com/office/powerpoint/2010/main" val="43736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403685"/>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8509559" y="2457183"/>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3263409209"/>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Data Cubes</a:t>
            </a:r>
          </a:p>
        </p:txBody>
      </p:sp>
      <p:sp>
        <p:nvSpPr>
          <p:cNvPr id="18436" name="Rectangle 3"/>
          <p:cNvSpPr>
            <a:spLocks noGrp="1" noChangeArrowheads="1"/>
          </p:cNvSpPr>
          <p:nvPr>
            <p:ph type="body" idx="1"/>
          </p:nvPr>
        </p:nvSpPr>
        <p:spPr>
          <a:xfrm>
            <a:off x="704850" y="1319752"/>
            <a:ext cx="10877550" cy="5373147"/>
          </a:xfrm>
          <a:noFill/>
        </p:spPr>
        <p:txBody>
          <a:bodyPr vert="horz" lIns="92075" tIns="46038" rIns="92075" bIns="46038" rtlCol="0">
            <a:noAutofit/>
          </a:bodyPr>
          <a:lstStyle/>
          <a:p>
            <a:pPr eaLnBrk="1" hangingPunct="1">
              <a:spcAft>
                <a:spcPts val="600"/>
              </a:spcAft>
            </a:pPr>
            <a:r>
              <a:rPr lang="en-US" altLang="en-US" dirty="0"/>
              <a:t>A </a:t>
            </a:r>
            <a:r>
              <a:rPr lang="en-US" altLang="en-US" b="1" dirty="0"/>
              <a:t>data warehouse</a:t>
            </a:r>
            <a:r>
              <a:rPr lang="en-US" altLang="en-US" dirty="0"/>
              <a:t> is based on a multidimensional data model which views data in the form of a data cube</a:t>
            </a:r>
          </a:p>
          <a:p>
            <a:pPr eaLnBrk="1" hangingPunct="1">
              <a:spcAft>
                <a:spcPts val="600"/>
              </a:spcAft>
            </a:pPr>
            <a:r>
              <a:rPr lang="en-US" altLang="en-US" dirty="0"/>
              <a:t>Main function is to provide summarizations of the data</a:t>
            </a:r>
          </a:p>
          <a:p>
            <a:pPr lvl="1">
              <a:spcAft>
                <a:spcPts val="600"/>
              </a:spcAft>
            </a:pPr>
            <a:r>
              <a:rPr lang="en-US" altLang="en-US" dirty="0"/>
              <a:t>E.g., summarize the units or dollars sold at a particular store over a particular time period</a:t>
            </a:r>
          </a:p>
          <a:p>
            <a:pPr>
              <a:spcAft>
                <a:spcPts val="600"/>
              </a:spcAft>
            </a:pPr>
            <a:r>
              <a:rPr lang="en-US" altLang="en-US" dirty="0"/>
              <a:t>Can compute summarizations online (as they are requested) </a:t>
            </a:r>
          </a:p>
          <a:p>
            <a:pPr lvl="1">
              <a:spcAft>
                <a:spcPts val="600"/>
              </a:spcAft>
            </a:pPr>
            <a:r>
              <a:rPr lang="en-US" altLang="en-US" dirty="0"/>
              <a:t>Can be very slow</a:t>
            </a:r>
          </a:p>
          <a:p>
            <a:pPr>
              <a:spcAft>
                <a:spcPts val="600"/>
              </a:spcAft>
            </a:pPr>
            <a:r>
              <a:rPr lang="en-US" altLang="en-US" dirty="0"/>
              <a:t>Better to </a:t>
            </a:r>
            <a:r>
              <a:rPr lang="en-US" altLang="en-US" dirty="0" smtClean="0"/>
              <a:t>pre-calculate </a:t>
            </a:r>
            <a:r>
              <a:rPr lang="en-US" altLang="en-US" dirty="0"/>
              <a:t>some summarizations</a:t>
            </a:r>
          </a:p>
        </p:txBody>
      </p:sp>
    </p:spTree>
    <p:extLst>
      <p:ext uri="{BB962C8B-B14F-4D97-AF65-F5344CB8AC3E}">
        <p14:creationId xmlns:p14="http://schemas.microsoft.com/office/powerpoint/2010/main" val="2329038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133601" y="350838"/>
            <a:ext cx="7847013" cy="577850"/>
          </a:xfrm>
          <a:noFill/>
        </p:spPr>
        <p:txBody>
          <a:bodyPr vert="horz" lIns="90488" tIns="44450" rIns="90488" bIns="44450" rtlCol="0" anchor="ctr">
            <a:noAutofit/>
          </a:bodyPr>
          <a:lstStyle/>
          <a:p>
            <a:pPr eaLnBrk="1" hangingPunct="1"/>
            <a:r>
              <a:rPr lang="en-US" altLang="en-US" dirty="0"/>
              <a:t>A Sample Data Cube</a:t>
            </a:r>
            <a:endParaRPr lang="en-US" altLang="en-US" sz="2800" dirty="0"/>
          </a:p>
        </p:txBody>
      </p:sp>
      <p:sp>
        <p:nvSpPr>
          <p:cNvPr id="28676" name="Rectangle 3"/>
          <p:cNvSpPr>
            <a:spLocks noChangeArrowheads="1"/>
          </p:cNvSpPr>
          <p:nvPr/>
        </p:nvSpPr>
        <p:spPr bwMode="auto">
          <a:xfrm>
            <a:off x="2228850" y="6191250"/>
            <a:ext cx="80010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Monotype Sorts" pitchFamily="2" charset="2"/>
              <a:buNone/>
            </a:pPr>
            <a:endParaRPr lang="en-US" altLang="en-US" sz="2000">
              <a:latin typeface="Times New Roman" panose="02020603050405020304" pitchFamily="18" charset="0"/>
            </a:endParaRPr>
          </a:p>
        </p:txBody>
      </p:sp>
      <p:sp>
        <p:nvSpPr>
          <p:cNvPr id="28677" name="AutoShape 4"/>
          <p:cNvSpPr>
            <a:spLocks noChangeArrowheads="1"/>
          </p:cNvSpPr>
          <p:nvPr/>
        </p:nvSpPr>
        <p:spPr bwMode="auto">
          <a:xfrm>
            <a:off x="7902576" y="1485901"/>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b="1">
                <a:latin typeface="Times New Roman" panose="02020603050405020304" pitchFamily="18" charset="0"/>
              </a:rPr>
              <a:t>Total annual sales</a:t>
            </a:r>
          </a:p>
          <a:p>
            <a:pPr algn="ctr">
              <a:spcBef>
                <a:spcPct val="0"/>
              </a:spcBef>
              <a:buClrTx/>
              <a:buSzTx/>
              <a:buFontTx/>
              <a:buNone/>
            </a:pPr>
            <a:r>
              <a:rPr lang="en-US" altLang="en-US" sz="2000" b="1">
                <a:latin typeface="Times New Roman" panose="02020603050405020304" pitchFamily="18" charset="0"/>
              </a:rPr>
              <a:t>of  TVs in U.S.A.</a:t>
            </a:r>
            <a:endParaRPr lang="en-US" altLang="en-US" sz="2400" b="1">
              <a:latin typeface="Times New Roman" panose="02020603050405020304" pitchFamily="18" charset="0"/>
            </a:endParaRPr>
          </a:p>
        </p:txBody>
      </p:sp>
      <p:grpSp>
        <p:nvGrpSpPr>
          <p:cNvPr id="28678" name="Group 5"/>
          <p:cNvGrpSpPr>
            <a:grpSpLocks/>
          </p:cNvGrpSpPr>
          <p:nvPr/>
        </p:nvGrpSpPr>
        <p:grpSpPr bwMode="auto">
          <a:xfrm>
            <a:off x="2286001" y="1600201"/>
            <a:ext cx="7127875" cy="4760913"/>
            <a:chOff x="444" y="1008"/>
            <a:chExt cx="4490" cy="2999"/>
          </a:xfrm>
        </p:grpSpPr>
        <p:sp>
          <p:nvSpPr>
            <p:cNvPr id="28679" name="Rectangle 6"/>
            <p:cNvSpPr>
              <a:spLocks noChangeArrowheads="1"/>
            </p:cNvSpPr>
            <p:nvPr/>
          </p:nvSpPr>
          <p:spPr bwMode="auto">
            <a:xfrm>
              <a:off x="2412" y="1008"/>
              <a:ext cx="50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Date</a:t>
              </a:r>
            </a:p>
          </p:txBody>
        </p:sp>
        <p:sp>
          <p:nvSpPr>
            <p:cNvPr id="28680" name="Rectangle 7"/>
            <p:cNvSpPr>
              <a:spLocks noChangeArrowheads="1"/>
            </p:cNvSpPr>
            <p:nvPr/>
          </p:nvSpPr>
          <p:spPr bwMode="auto">
            <a:xfrm rot="18615059">
              <a:off x="274" y="1340"/>
              <a:ext cx="77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Product</a:t>
              </a:r>
            </a:p>
          </p:txBody>
        </p:sp>
        <p:sp>
          <p:nvSpPr>
            <p:cNvPr id="28681" name="Rectangle 8"/>
            <p:cNvSpPr>
              <a:spLocks noChangeArrowheads="1"/>
            </p:cNvSpPr>
            <p:nvPr/>
          </p:nvSpPr>
          <p:spPr bwMode="auto">
            <a:xfrm rot="16200000">
              <a:off x="4374" y="2086"/>
              <a:ext cx="816"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Country</a:t>
              </a:r>
            </a:p>
          </p:txBody>
        </p:sp>
        <p:grpSp>
          <p:nvGrpSpPr>
            <p:cNvPr id="28682" name="Group 9"/>
            <p:cNvGrpSpPr>
              <a:grpSpLocks/>
            </p:cNvGrpSpPr>
            <p:nvPr/>
          </p:nvGrpSpPr>
          <p:grpSpPr bwMode="auto">
            <a:xfrm>
              <a:off x="3604" y="3717"/>
              <a:ext cx="1330" cy="290"/>
              <a:chOff x="3508" y="3022"/>
              <a:chExt cx="1330" cy="290"/>
            </a:xfrm>
          </p:grpSpPr>
          <p:sp>
            <p:nvSpPr>
              <p:cNvPr id="28742"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dirty="0">
                    <a:ln w="0"/>
                    <a:effectLst>
                      <a:outerShdw blurRad="38100" dist="19050" dir="2700000" algn="tl" rotWithShape="0">
                        <a:schemeClr val="dk1">
                          <a:alpha val="40000"/>
                        </a:schemeClr>
                      </a:outerShdw>
                    </a:effectLst>
                    <a:latin typeface="Berlin Sans FB Demi" panose="020E0802020502020306" pitchFamily="34" charset="0"/>
                  </a:rPr>
                  <a:t>All, All, All</a:t>
                </a:r>
              </a:p>
            </p:txBody>
          </p:sp>
          <p:sp>
            <p:nvSpPr>
              <p:cNvPr id="28743"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8683"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4"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5"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6"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7"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8"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9"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0"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1"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2" name="Rectangle 21"/>
            <p:cNvSpPr>
              <a:spLocks noChangeArrowheads="1"/>
            </p:cNvSpPr>
            <p:nvPr/>
          </p:nvSpPr>
          <p:spPr bwMode="auto">
            <a:xfrm>
              <a:off x="444" y="1866"/>
              <a:ext cx="42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3" name="Rectangle 22"/>
            <p:cNvSpPr>
              <a:spLocks noChangeArrowheads="1"/>
            </p:cNvSpPr>
            <p:nvPr/>
          </p:nvSpPr>
          <p:spPr bwMode="auto">
            <a:xfrm>
              <a:off x="3616" y="1206"/>
              <a:ext cx="42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4"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5"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6"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7"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8"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9"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0"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1"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2"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3"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4"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5"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6"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7"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8"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8709" name="Group 38"/>
            <p:cNvGrpSpPr>
              <a:grpSpLocks/>
            </p:cNvGrpSpPr>
            <p:nvPr/>
          </p:nvGrpSpPr>
          <p:grpSpPr bwMode="auto">
            <a:xfrm>
              <a:off x="823" y="1926"/>
              <a:ext cx="2768" cy="1937"/>
              <a:chOff x="1388" y="1937"/>
              <a:chExt cx="2026" cy="1310"/>
            </a:xfrm>
          </p:grpSpPr>
          <p:sp>
            <p:nvSpPr>
              <p:cNvPr id="28722"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3"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4"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5"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6"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7"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8"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9"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0"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1"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2"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3"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4"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5"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6"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7"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8"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9"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0"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1"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b="1">
                  <a:latin typeface="Times New Roman" panose="02020603050405020304" pitchFamily="18" charset="0"/>
                </a:endParaRPr>
              </a:p>
            </p:txBody>
          </p:sp>
        </p:grpSp>
        <p:sp>
          <p:nvSpPr>
            <p:cNvPr id="28710"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latin typeface="Arial" panose="020B0604020202020204" pitchFamily="34" charset="0"/>
                </a:rPr>
                <a:t> </a:t>
              </a:r>
            </a:p>
          </p:txBody>
        </p:sp>
        <p:sp>
          <p:nvSpPr>
            <p:cNvPr id="28711"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28712"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28713"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28714"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dirty="0">
                  <a:latin typeface="Times New Roman" panose="02020603050405020304" pitchFamily="18" charset="0"/>
                </a:rPr>
                <a:t>1Qtr</a:t>
              </a:r>
              <a:endParaRPr lang="en-US" altLang="en-US" sz="2400" dirty="0">
                <a:latin typeface="Times New Roman" panose="02020603050405020304" pitchFamily="18" charset="0"/>
              </a:endParaRPr>
            </a:p>
          </p:txBody>
        </p:sp>
        <p:sp>
          <p:nvSpPr>
            <p:cNvPr id="28715"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28716"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28717"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28718"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U.S.A</a:t>
              </a:r>
              <a:endParaRPr lang="en-US" altLang="en-US" sz="2400" dirty="0">
                <a:latin typeface="Times New Roman" panose="02020603050405020304" pitchFamily="18" charset="0"/>
              </a:endParaRPr>
            </a:p>
          </p:txBody>
        </p:sp>
        <p:sp>
          <p:nvSpPr>
            <p:cNvPr id="28719"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Canada</a:t>
              </a:r>
              <a:endParaRPr lang="en-US" altLang="en-US" sz="2400" dirty="0">
                <a:latin typeface="Times New Roman" panose="02020603050405020304" pitchFamily="18" charset="0"/>
              </a:endParaRPr>
            </a:p>
          </p:txBody>
        </p:sp>
        <p:sp>
          <p:nvSpPr>
            <p:cNvPr id="28720"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Mexico</a:t>
              </a:r>
              <a:endParaRPr lang="en-US" altLang="en-US" sz="2400" dirty="0">
                <a:latin typeface="Times New Roman" panose="02020603050405020304" pitchFamily="18" charset="0"/>
              </a:endParaRPr>
            </a:p>
          </p:txBody>
        </p:sp>
        <p:sp>
          <p:nvSpPr>
            <p:cNvPr id="28721"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73720" y="2201760"/>
              <a:ext cx="1321560" cy="1085400"/>
            </p14:xfrm>
          </p:contentPart>
        </mc:Choice>
        <mc:Fallback xmlns="">
          <p:pic>
            <p:nvPicPr>
              <p:cNvPr id="2" name="Ink 1"/>
              <p:cNvPicPr/>
              <p:nvPr/>
            </p:nvPicPr>
            <p:blipFill>
              <a:blip r:embed="rId4"/>
              <a:stretch>
                <a:fillRect/>
              </a:stretch>
            </p:blipFill>
            <p:spPr>
              <a:xfrm>
                <a:off x="2662920" y="2190600"/>
                <a:ext cx="1339200" cy="1103760"/>
              </a:xfrm>
              <a:prstGeom prst="rect">
                <a:avLst/>
              </a:prstGeom>
            </p:spPr>
          </p:pic>
        </mc:Fallback>
      </mc:AlternateContent>
    </p:spTree>
    <p:extLst>
      <p:ext uri="{BB962C8B-B14F-4D97-AF65-F5344CB8AC3E}">
        <p14:creationId xmlns:p14="http://schemas.microsoft.com/office/powerpoint/2010/main" val="2645803104"/>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B279B1A-BCB3-4899-A3DF-73704CB64C82}"/>
              </a:ext>
            </a:extLst>
          </p:cNvPr>
          <p:cNvSpPr>
            <a:spLocks noGrp="1"/>
          </p:cNvSpPr>
          <p:nvPr>
            <p:ph type="sldNum" sz="quarter" idx="12"/>
          </p:nvPr>
        </p:nvSpPr>
        <p:spPr/>
        <p:txBody>
          <a:bodyPr/>
          <a:lstStyle/>
          <a:p>
            <a:fld id="{955B9C67-743A-4F80-93AA-E226D3BC5296}" type="slidenum">
              <a:rPr lang="en-US" altLang="en-US" smtClean="0"/>
              <a:pPr/>
              <a:t>14</a:t>
            </a:fld>
            <a:endParaRPr lang="en-US" altLang="en-US"/>
          </a:p>
        </p:txBody>
      </p:sp>
      <p:pic>
        <p:nvPicPr>
          <p:cNvPr id="5" name="图片 4">
            <a:extLst>
              <a:ext uri="{FF2B5EF4-FFF2-40B4-BE49-F238E27FC236}">
                <a16:creationId xmlns:a16="http://schemas.microsoft.com/office/drawing/2014/main" id="{00D78287-E1FE-4AE8-B553-ACA7F0AA6DCE}"/>
              </a:ext>
            </a:extLst>
          </p:cNvPr>
          <p:cNvPicPr>
            <a:picLocks noChangeAspect="1"/>
          </p:cNvPicPr>
          <p:nvPr/>
        </p:nvPicPr>
        <p:blipFill>
          <a:blip r:embed="rId3"/>
          <a:stretch>
            <a:fillRect/>
          </a:stretch>
        </p:blipFill>
        <p:spPr>
          <a:xfrm>
            <a:off x="375356" y="616533"/>
            <a:ext cx="11369963" cy="5660442"/>
          </a:xfrm>
          <a:prstGeom prst="rect">
            <a:avLst/>
          </a:prstGeom>
        </p:spPr>
      </p:pic>
      <p:sp>
        <p:nvSpPr>
          <p:cNvPr id="6" name="文本框 5">
            <a:extLst>
              <a:ext uri="{FF2B5EF4-FFF2-40B4-BE49-F238E27FC236}">
                <a16:creationId xmlns:a16="http://schemas.microsoft.com/office/drawing/2014/main" id="{CDD5A4EA-39F3-4832-B4DF-88FDB82A0257}"/>
              </a:ext>
            </a:extLst>
          </p:cNvPr>
          <p:cNvSpPr txBox="1"/>
          <p:nvPr/>
        </p:nvSpPr>
        <p:spPr>
          <a:xfrm>
            <a:off x="3015221" y="4800600"/>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1 </a:t>
            </a:r>
            <a:r>
              <a:rPr lang="en-US" altLang="en-US" sz="1800" dirty="0" err="1">
                <a:latin typeface="Times New Roman" panose="02020603050405020304" pitchFamily="18" charset="0"/>
              </a:rPr>
              <a:t>Qtr</a:t>
            </a:r>
            <a:endParaRPr lang="en-US" dirty="0"/>
          </a:p>
        </p:txBody>
      </p:sp>
      <p:sp>
        <p:nvSpPr>
          <p:cNvPr id="8" name="文本框 7">
            <a:extLst>
              <a:ext uri="{FF2B5EF4-FFF2-40B4-BE49-F238E27FC236}">
                <a16:creationId xmlns:a16="http://schemas.microsoft.com/office/drawing/2014/main" id="{6CD30D42-4AAA-4FB6-B977-27ABDB9892D2}"/>
              </a:ext>
            </a:extLst>
          </p:cNvPr>
          <p:cNvSpPr txBox="1"/>
          <p:nvPr/>
        </p:nvSpPr>
        <p:spPr>
          <a:xfrm>
            <a:off x="5225021" y="4208753"/>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2 </a:t>
            </a:r>
            <a:r>
              <a:rPr lang="en-US" altLang="en-US" sz="1800" dirty="0" err="1">
                <a:latin typeface="Times New Roman" panose="02020603050405020304" pitchFamily="18" charset="0"/>
              </a:rPr>
              <a:t>Qtr</a:t>
            </a:r>
            <a:endParaRPr lang="en-US" dirty="0"/>
          </a:p>
        </p:txBody>
      </p:sp>
      <p:sp>
        <p:nvSpPr>
          <p:cNvPr id="9" name="文本框 8">
            <a:extLst>
              <a:ext uri="{FF2B5EF4-FFF2-40B4-BE49-F238E27FC236}">
                <a16:creationId xmlns:a16="http://schemas.microsoft.com/office/drawing/2014/main" id="{B81A1FE2-17D3-415B-ACED-082340143B8F}"/>
              </a:ext>
            </a:extLst>
          </p:cNvPr>
          <p:cNvSpPr txBox="1"/>
          <p:nvPr/>
        </p:nvSpPr>
        <p:spPr>
          <a:xfrm>
            <a:off x="7352253" y="3839421"/>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3 </a:t>
            </a:r>
            <a:r>
              <a:rPr lang="en-US" altLang="en-US" sz="1800" dirty="0" err="1">
                <a:latin typeface="Times New Roman" panose="02020603050405020304" pitchFamily="18" charset="0"/>
              </a:rPr>
              <a:t>Qtr</a:t>
            </a:r>
            <a:endParaRPr lang="en-US" dirty="0"/>
          </a:p>
        </p:txBody>
      </p:sp>
      <p:sp>
        <p:nvSpPr>
          <p:cNvPr id="10" name="文本框 9">
            <a:extLst>
              <a:ext uri="{FF2B5EF4-FFF2-40B4-BE49-F238E27FC236}">
                <a16:creationId xmlns:a16="http://schemas.microsoft.com/office/drawing/2014/main" id="{526C66F5-ACC4-4F7F-B15A-193D2BAFD933}"/>
              </a:ext>
            </a:extLst>
          </p:cNvPr>
          <p:cNvSpPr txBox="1"/>
          <p:nvPr/>
        </p:nvSpPr>
        <p:spPr>
          <a:xfrm>
            <a:off x="9453536" y="3451039"/>
            <a:ext cx="1318654" cy="369332"/>
          </a:xfrm>
          <a:prstGeom prst="rect">
            <a:avLst/>
          </a:prstGeom>
          <a:solidFill>
            <a:schemeClr val="bg1"/>
          </a:solidFill>
        </p:spPr>
        <p:txBody>
          <a:bodyPr wrap="square" rtlCol="0">
            <a:spAutoFit/>
          </a:bodyPr>
          <a:lstStyle/>
          <a:p>
            <a:r>
              <a:rPr lang="en-US" altLang="en-US" sz="1800" dirty="0">
                <a:latin typeface="Times New Roman" panose="02020603050405020304" pitchFamily="18" charset="0"/>
              </a:rPr>
              <a:t>4 </a:t>
            </a:r>
            <a:r>
              <a:rPr lang="en-US" altLang="en-US" sz="1800" dirty="0" err="1">
                <a:latin typeface="Times New Roman" panose="02020603050405020304" pitchFamily="18" charset="0"/>
              </a:rPr>
              <a:t>Qtr</a:t>
            </a:r>
            <a:endParaRPr lang="en-US" dirty="0"/>
          </a:p>
        </p:txBody>
      </p:sp>
      <p:sp>
        <p:nvSpPr>
          <p:cNvPr id="11" name="Rectangle 7">
            <a:extLst>
              <a:ext uri="{FF2B5EF4-FFF2-40B4-BE49-F238E27FC236}">
                <a16:creationId xmlns:a16="http://schemas.microsoft.com/office/drawing/2014/main" id="{DFD8E1F4-7871-4B45-A24B-5EF4CF231126}"/>
              </a:ext>
            </a:extLst>
          </p:cNvPr>
          <p:cNvSpPr>
            <a:spLocks noChangeArrowheads="1"/>
          </p:cNvSpPr>
          <p:nvPr/>
        </p:nvSpPr>
        <p:spPr bwMode="auto">
          <a:xfrm rot="16200000">
            <a:off x="-48916" y="3337241"/>
            <a:ext cx="1236663" cy="4587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Product</a:t>
            </a:r>
          </a:p>
        </p:txBody>
      </p:sp>
      <p:sp>
        <p:nvSpPr>
          <p:cNvPr id="12" name="Rectangle 8">
            <a:extLst>
              <a:ext uri="{FF2B5EF4-FFF2-40B4-BE49-F238E27FC236}">
                <a16:creationId xmlns:a16="http://schemas.microsoft.com/office/drawing/2014/main" id="{2D0E8F88-128C-4F23-85BF-40F9E68C458D}"/>
              </a:ext>
            </a:extLst>
          </p:cNvPr>
          <p:cNvSpPr>
            <a:spLocks noChangeArrowheads="1"/>
          </p:cNvSpPr>
          <p:nvPr/>
        </p:nvSpPr>
        <p:spPr bwMode="auto">
          <a:xfrm>
            <a:off x="1000125" y="5740474"/>
            <a:ext cx="1895475" cy="45910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Country</a:t>
            </a:r>
          </a:p>
        </p:txBody>
      </p:sp>
      <p:sp>
        <p:nvSpPr>
          <p:cNvPr id="13" name="Text Box 67">
            <a:extLst>
              <a:ext uri="{FF2B5EF4-FFF2-40B4-BE49-F238E27FC236}">
                <a16:creationId xmlns:a16="http://schemas.microsoft.com/office/drawing/2014/main" id="{6339D6C2-3CC3-46CB-9099-B82B8F770287}"/>
              </a:ext>
            </a:extLst>
          </p:cNvPr>
          <p:cNvSpPr txBox="1">
            <a:spLocks noChangeArrowheads="1"/>
          </p:cNvSpPr>
          <p:nvPr/>
        </p:nvSpPr>
        <p:spPr bwMode="auto">
          <a:xfrm rot="17485467">
            <a:off x="622010" y="5163312"/>
            <a:ext cx="1028547" cy="39687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U.S.A</a:t>
            </a:r>
            <a:endParaRPr lang="en-US" altLang="en-US" sz="2400" dirty="0">
              <a:latin typeface="Times New Roman" panose="02020603050405020304" pitchFamily="18" charset="0"/>
            </a:endParaRPr>
          </a:p>
        </p:txBody>
      </p:sp>
      <p:sp>
        <p:nvSpPr>
          <p:cNvPr id="14" name="Text Box 68">
            <a:extLst>
              <a:ext uri="{FF2B5EF4-FFF2-40B4-BE49-F238E27FC236}">
                <a16:creationId xmlns:a16="http://schemas.microsoft.com/office/drawing/2014/main" id="{D606F946-A1DC-47B0-9DAC-B7FA56884B20}"/>
              </a:ext>
            </a:extLst>
          </p:cNvPr>
          <p:cNvSpPr txBox="1">
            <a:spLocks noChangeArrowheads="1"/>
          </p:cNvSpPr>
          <p:nvPr/>
        </p:nvSpPr>
        <p:spPr bwMode="auto">
          <a:xfrm rot="17809251">
            <a:off x="1007880" y="5163311"/>
            <a:ext cx="946150" cy="39687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Canada</a:t>
            </a:r>
            <a:endParaRPr lang="en-US" altLang="en-US" sz="2400" dirty="0">
              <a:latin typeface="Times New Roman" panose="02020603050405020304" pitchFamily="18" charset="0"/>
            </a:endParaRPr>
          </a:p>
        </p:txBody>
      </p:sp>
      <p:sp>
        <p:nvSpPr>
          <p:cNvPr id="15" name="Text Box 69">
            <a:extLst>
              <a:ext uri="{FF2B5EF4-FFF2-40B4-BE49-F238E27FC236}">
                <a16:creationId xmlns:a16="http://schemas.microsoft.com/office/drawing/2014/main" id="{94C4FBE8-EE4A-46ED-B3C5-A63B64959C33}"/>
              </a:ext>
            </a:extLst>
          </p:cNvPr>
          <p:cNvSpPr txBox="1">
            <a:spLocks noChangeArrowheads="1"/>
          </p:cNvSpPr>
          <p:nvPr/>
        </p:nvSpPr>
        <p:spPr bwMode="auto">
          <a:xfrm rot="17928985">
            <a:off x="1391298" y="5153015"/>
            <a:ext cx="958850" cy="396875"/>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Mexico</a:t>
            </a:r>
            <a:endParaRPr lang="en-US" altLang="en-US" sz="2400" dirty="0">
              <a:latin typeface="Times New Roman" panose="02020603050405020304" pitchFamily="18" charset="0"/>
            </a:endParaRPr>
          </a:p>
        </p:txBody>
      </p:sp>
      <p:sp>
        <p:nvSpPr>
          <p:cNvPr id="16" name="Text Box 69">
            <a:extLst>
              <a:ext uri="{FF2B5EF4-FFF2-40B4-BE49-F238E27FC236}">
                <a16:creationId xmlns:a16="http://schemas.microsoft.com/office/drawing/2014/main" id="{087218F2-5935-4FD2-94B4-A6EA3B7A777B}"/>
              </a:ext>
            </a:extLst>
          </p:cNvPr>
          <p:cNvSpPr txBox="1">
            <a:spLocks noChangeArrowheads="1"/>
          </p:cNvSpPr>
          <p:nvPr/>
        </p:nvSpPr>
        <p:spPr bwMode="auto">
          <a:xfrm rot="17646526">
            <a:off x="1753223" y="5159916"/>
            <a:ext cx="1048063" cy="40011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dirty="0">
                <a:latin typeface="Times New Roman" panose="02020603050405020304" pitchFamily="18" charset="0"/>
              </a:rPr>
              <a:t>Cuba</a:t>
            </a:r>
            <a:endParaRPr lang="en-US" altLang="en-US" sz="2400" dirty="0">
              <a:latin typeface="Times New Roman" panose="02020603050405020304" pitchFamily="18" charset="0"/>
            </a:endParaRPr>
          </a:p>
        </p:txBody>
      </p:sp>
      <p:sp>
        <p:nvSpPr>
          <p:cNvPr id="17" name="Rectangle 6">
            <a:extLst>
              <a:ext uri="{FF2B5EF4-FFF2-40B4-BE49-F238E27FC236}">
                <a16:creationId xmlns:a16="http://schemas.microsoft.com/office/drawing/2014/main" id="{93BD19F2-942E-4078-9D52-62DC1A54C3E1}"/>
              </a:ext>
            </a:extLst>
          </p:cNvPr>
          <p:cNvSpPr>
            <a:spLocks noChangeArrowheads="1"/>
          </p:cNvSpPr>
          <p:nvPr/>
        </p:nvSpPr>
        <p:spPr bwMode="auto">
          <a:xfrm rot="20745749">
            <a:off x="6552195" y="4603939"/>
            <a:ext cx="1865821" cy="45878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dirty="0">
                <a:latin typeface="Times New Roman" panose="02020603050405020304" pitchFamily="18" charset="0"/>
              </a:rPr>
              <a:t>Date</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729520" y="122400"/>
              <a:ext cx="9439200" cy="6516720"/>
            </p14:xfrm>
          </p:contentPart>
        </mc:Choice>
        <mc:Fallback xmlns="">
          <p:pic>
            <p:nvPicPr>
              <p:cNvPr id="2" name="Ink 1"/>
              <p:cNvPicPr/>
              <p:nvPr/>
            </p:nvPicPr>
            <p:blipFill>
              <a:blip r:embed="rId5"/>
              <a:stretch>
                <a:fillRect/>
              </a:stretch>
            </p:blipFill>
            <p:spPr>
              <a:xfrm>
                <a:off x="2720880" y="112320"/>
                <a:ext cx="9457920" cy="6537240"/>
              </a:xfrm>
              <a:prstGeom prst="rect">
                <a:avLst/>
              </a:prstGeom>
            </p:spPr>
          </p:pic>
        </mc:Fallback>
      </mc:AlternateContent>
    </p:spTree>
    <p:extLst>
      <p:ext uri="{BB962C8B-B14F-4D97-AF65-F5344CB8AC3E}">
        <p14:creationId xmlns:p14="http://schemas.microsoft.com/office/powerpoint/2010/main" val="3364264115"/>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749300" y="304800"/>
            <a:ext cx="10706100" cy="685800"/>
          </a:xfrm>
        </p:spPr>
        <p:txBody>
          <a:bodyPr>
            <a:normAutofit/>
          </a:bodyPr>
          <a:lstStyle/>
          <a:p>
            <a:pPr eaLnBrk="1" hangingPunct="1"/>
            <a:r>
              <a:rPr lang="en-US" altLang="zh-CN" dirty="0">
                <a:ea typeface="SimSun" panose="02010600030101010101" pitchFamily="2" charset="-122"/>
              </a:rPr>
              <a:t>Data Cube: A Lattice of Cuboids</a:t>
            </a:r>
          </a:p>
        </p:txBody>
      </p:sp>
      <p:sp>
        <p:nvSpPr>
          <p:cNvPr id="19460" name="Text Box 56"/>
          <p:cNvSpPr txBox="1">
            <a:spLocks noChangeArrowheads="1"/>
          </p:cNvSpPr>
          <p:nvPr/>
        </p:nvSpPr>
        <p:spPr bwMode="auto">
          <a:xfrm>
            <a:off x="1660526" y="3719513"/>
            <a:ext cx="10064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19461" name="Text Box 62"/>
          <p:cNvSpPr txBox="1">
            <a:spLocks noChangeArrowheads="1"/>
          </p:cNvSpPr>
          <p:nvPr/>
        </p:nvSpPr>
        <p:spPr bwMode="auto">
          <a:xfrm>
            <a:off x="1660525" y="4938713"/>
            <a:ext cx="17478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19462" name="Text Box 67"/>
          <p:cNvSpPr txBox="1">
            <a:spLocks noChangeArrowheads="1"/>
          </p:cNvSpPr>
          <p:nvPr/>
        </p:nvSpPr>
        <p:spPr bwMode="auto">
          <a:xfrm>
            <a:off x="3505201" y="5943600"/>
            <a:ext cx="2663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grpSp>
        <p:nvGrpSpPr>
          <p:cNvPr id="19463" name="Group 73"/>
          <p:cNvGrpSpPr>
            <a:grpSpLocks/>
          </p:cNvGrpSpPr>
          <p:nvPr/>
        </p:nvGrpSpPr>
        <p:grpSpPr bwMode="auto">
          <a:xfrm>
            <a:off x="2133600" y="1524001"/>
            <a:ext cx="8339138" cy="4481513"/>
            <a:chOff x="384" y="1209"/>
            <a:chExt cx="5253" cy="2823"/>
          </a:xfrm>
        </p:grpSpPr>
        <p:sp>
          <p:nvSpPr>
            <p:cNvPr id="19464"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5"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6"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7"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8"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9"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0"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1"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2"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3"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4"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5"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6"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7"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8"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9"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80" name="Text Box 19"/>
            <p:cNvSpPr txBox="1">
              <a:spLocks noChangeArrowheads="1"/>
            </p:cNvSpPr>
            <p:nvPr/>
          </p:nvSpPr>
          <p:spPr bwMode="auto">
            <a:xfrm>
              <a:off x="1766" y="1209"/>
              <a:ext cx="27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19481" name="Text Box 20"/>
            <p:cNvSpPr txBox="1">
              <a:spLocks noChangeArrowheads="1"/>
            </p:cNvSpPr>
            <p:nvPr/>
          </p:nvSpPr>
          <p:spPr bwMode="auto">
            <a:xfrm>
              <a:off x="758" y="1737"/>
              <a:ext cx="3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19482" name="Text Box 21"/>
            <p:cNvSpPr txBox="1">
              <a:spLocks noChangeArrowheads="1"/>
            </p:cNvSpPr>
            <p:nvPr/>
          </p:nvSpPr>
          <p:spPr bwMode="auto">
            <a:xfrm>
              <a:off x="1478" y="1737"/>
              <a:ext cx="3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19483" name="Text Box 22"/>
            <p:cNvSpPr txBox="1">
              <a:spLocks noChangeArrowheads="1"/>
            </p:cNvSpPr>
            <p:nvPr/>
          </p:nvSpPr>
          <p:spPr bwMode="auto">
            <a:xfrm>
              <a:off x="2198" y="1737"/>
              <a:ext cx="63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19484" name="Text Box 23"/>
            <p:cNvSpPr txBox="1">
              <a:spLocks noChangeArrowheads="1"/>
            </p:cNvSpPr>
            <p:nvPr/>
          </p:nvSpPr>
          <p:spPr bwMode="auto">
            <a:xfrm>
              <a:off x="2918" y="1737"/>
              <a:ext cx="63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19485"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6"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7"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8"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9"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0"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1"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2"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3"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4"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5"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6"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7"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8"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9"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0"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1"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2"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3"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4"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5"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6"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7"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8"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9"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0"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1"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2"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3"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4"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5"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6"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7" name="Text Box 57"/>
            <p:cNvSpPr txBox="1">
              <a:spLocks noChangeArrowheads="1"/>
            </p:cNvSpPr>
            <p:nvPr/>
          </p:nvSpPr>
          <p:spPr bwMode="auto">
            <a:xfrm>
              <a:off x="806" y="2343"/>
              <a:ext cx="8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19518" name="Text Box 58"/>
            <p:cNvSpPr txBox="1">
              <a:spLocks noChangeArrowheads="1"/>
            </p:cNvSpPr>
            <p:nvPr/>
          </p:nvSpPr>
          <p:spPr bwMode="auto">
            <a:xfrm>
              <a:off x="1430" y="2679"/>
              <a:ext cx="8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19519" name="Text Box 59"/>
            <p:cNvSpPr txBox="1">
              <a:spLocks noChangeArrowheads="1"/>
            </p:cNvSpPr>
            <p:nvPr/>
          </p:nvSpPr>
          <p:spPr bwMode="auto">
            <a:xfrm>
              <a:off x="2102" y="2343"/>
              <a:ext cx="8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dirty="0" err="1">
                  <a:latin typeface="Times New Roman" panose="02020603050405020304" pitchFamily="18" charset="0"/>
                  <a:ea typeface="SimSun" panose="02010600030101010101" pitchFamily="2" charset="-122"/>
                </a:rPr>
                <a:t>item,location</a:t>
              </a:r>
              <a:endParaRPr lang="en-US" altLang="zh-CN" sz="2400" dirty="0">
                <a:latin typeface="Times New Roman" panose="02020603050405020304" pitchFamily="18" charset="0"/>
                <a:ea typeface="SimSun" panose="02010600030101010101" pitchFamily="2" charset="-122"/>
              </a:endParaRPr>
            </a:p>
          </p:txBody>
        </p:sp>
        <p:sp>
          <p:nvSpPr>
            <p:cNvPr id="19520" name="Text Box 60"/>
            <p:cNvSpPr txBox="1">
              <a:spLocks noChangeArrowheads="1"/>
            </p:cNvSpPr>
            <p:nvPr/>
          </p:nvSpPr>
          <p:spPr bwMode="auto">
            <a:xfrm>
              <a:off x="2678" y="2727"/>
              <a:ext cx="8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19521" name="Text Box 61"/>
            <p:cNvSpPr txBox="1">
              <a:spLocks noChangeArrowheads="1"/>
            </p:cNvSpPr>
            <p:nvPr/>
          </p:nvSpPr>
          <p:spPr bwMode="auto">
            <a:xfrm>
              <a:off x="3398" y="2343"/>
              <a:ext cx="103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19522" name="Text Box 63"/>
            <p:cNvSpPr txBox="1">
              <a:spLocks noChangeArrowheads="1"/>
            </p:cNvSpPr>
            <p:nvPr/>
          </p:nvSpPr>
          <p:spPr bwMode="auto">
            <a:xfrm>
              <a:off x="1046" y="3463"/>
              <a:ext cx="9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19523" name="Text Box 64"/>
            <p:cNvSpPr txBox="1">
              <a:spLocks noChangeArrowheads="1"/>
            </p:cNvSpPr>
            <p:nvPr/>
          </p:nvSpPr>
          <p:spPr bwMode="auto">
            <a:xfrm>
              <a:off x="1728" y="3024"/>
              <a:ext cx="115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19524" name="Text Box 66"/>
            <p:cNvSpPr txBox="1">
              <a:spLocks noChangeArrowheads="1"/>
            </p:cNvSpPr>
            <p:nvPr/>
          </p:nvSpPr>
          <p:spPr bwMode="auto">
            <a:xfrm>
              <a:off x="2486" y="3447"/>
              <a:ext cx="130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19525" name="Text Box 68"/>
            <p:cNvSpPr txBox="1">
              <a:spLocks noChangeArrowheads="1"/>
            </p:cNvSpPr>
            <p:nvPr/>
          </p:nvSpPr>
          <p:spPr bwMode="auto">
            <a:xfrm>
              <a:off x="4320" y="1296"/>
              <a:ext cx="12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19526" name="Text Box 69"/>
            <p:cNvSpPr txBox="1">
              <a:spLocks noChangeArrowheads="1"/>
            </p:cNvSpPr>
            <p:nvPr/>
          </p:nvSpPr>
          <p:spPr bwMode="auto">
            <a:xfrm>
              <a:off x="4310" y="1881"/>
              <a:ext cx="9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7" name="Text Box 70"/>
            <p:cNvSpPr txBox="1">
              <a:spLocks noChangeArrowheads="1"/>
            </p:cNvSpPr>
            <p:nvPr/>
          </p:nvSpPr>
          <p:spPr bwMode="auto">
            <a:xfrm>
              <a:off x="4310" y="2553"/>
              <a:ext cx="9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8" name="Text Box 71"/>
            <p:cNvSpPr txBox="1">
              <a:spLocks noChangeArrowheads="1"/>
            </p:cNvSpPr>
            <p:nvPr/>
          </p:nvSpPr>
          <p:spPr bwMode="auto">
            <a:xfrm>
              <a:off x="4310" y="3129"/>
              <a:ext cx="9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9" name="Text Box 72"/>
            <p:cNvSpPr txBox="1">
              <a:spLocks noChangeArrowheads="1"/>
            </p:cNvSpPr>
            <p:nvPr/>
          </p:nvSpPr>
          <p:spPr bwMode="auto">
            <a:xfrm>
              <a:off x="4358" y="3705"/>
              <a:ext cx="127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gr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26200" y="1395720"/>
              <a:ext cx="9604080" cy="4942440"/>
            </p14:xfrm>
          </p:contentPart>
        </mc:Choice>
        <mc:Fallback xmlns="">
          <p:pic>
            <p:nvPicPr>
              <p:cNvPr id="2" name="Ink 1"/>
              <p:cNvPicPr/>
              <p:nvPr/>
            </p:nvPicPr>
            <p:blipFill>
              <a:blip r:embed="rId4"/>
              <a:stretch>
                <a:fillRect/>
              </a:stretch>
            </p:blipFill>
            <p:spPr>
              <a:xfrm>
                <a:off x="1714320" y="1384200"/>
                <a:ext cx="9626760" cy="4964760"/>
              </a:xfrm>
              <a:prstGeom prst="rect">
                <a:avLst/>
              </a:prstGeom>
            </p:spPr>
          </p:pic>
        </mc:Fallback>
      </mc:AlternateContent>
    </p:spTree>
    <p:extLst>
      <p:ext uri="{BB962C8B-B14F-4D97-AF65-F5344CB8AC3E}">
        <p14:creationId xmlns:p14="http://schemas.microsoft.com/office/powerpoint/2010/main" val="2358973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Design of Data Warehouses</a:t>
            </a:r>
          </a:p>
        </p:txBody>
      </p:sp>
      <p:sp>
        <p:nvSpPr>
          <p:cNvPr id="18436" name="Rectangle 3"/>
          <p:cNvSpPr>
            <a:spLocks noGrp="1" noChangeArrowheads="1"/>
          </p:cNvSpPr>
          <p:nvPr>
            <p:ph type="body" idx="1"/>
          </p:nvPr>
        </p:nvSpPr>
        <p:spPr>
          <a:xfrm>
            <a:off x="704850" y="1143000"/>
            <a:ext cx="10877550" cy="1939565"/>
          </a:xfrm>
          <a:noFill/>
        </p:spPr>
        <p:txBody>
          <a:bodyPr vert="horz" lIns="92075" tIns="46038" rIns="92075" bIns="46038" rtlCol="0">
            <a:noAutofit/>
          </a:bodyPr>
          <a:lstStyle/>
          <a:p>
            <a:pPr>
              <a:spcAft>
                <a:spcPts val="200"/>
              </a:spcAft>
            </a:pPr>
            <a:r>
              <a:rPr lang="en-US" altLang="en-US" sz="2400" b="1" dirty="0"/>
              <a:t>Dimension tables</a:t>
            </a:r>
            <a:r>
              <a:rPr lang="en-US" altLang="en-US" sz="2400" dirty="0"/>
              <a:t>, such as item (</a:t>
            </a:r>
            <a:r>
              <a:rPr lang="en-US" altLang="en-US" sz="2400" dirty="0" err="1"/>
              <a:t>item_name</a:t>
            </a:r>
            <a:r>
              <a:rPr lang="en-US" altLang="en-US" sz="2400" dirty="0"/>
              <a:t>, brand, type), or time(day, week, month, quarter, year) </a:t>
            </a:r>
          </a:p>
          <a:p>
            <a:pPr>
              <a:spcAft>
                <a:spcPts val="200"/>
              </a:spcAft>
            </a:pPr>
            <a:r>
              <a:rPr lang="en-US" altLang="en-US" sz="2400" b="1" dirty="0"/>
              <a:t>Fact table</a:t>
            </a:r>
            <a:r>
              <a:rPr lang="en-US" altLang="en-US" sz="2400" dirty="0"/>
              <a:t> contains </a:t>
            </a:r>
            <a:r>
              <a:rPr lang="en-US" altLang="en-US" sz="2400" b="1" dirty="0"/>
              <a:t>measures</a:t>
            </a:r>
            <a:r>
              <a:rPr lang="en-US" altLang="en-US" sz="2400" dirty="0"/>
              <a:t> (such as </a:t>
            </a:r>
            <a:r>
              <a:rPr lang="en-US" altLang="en-US" sz="2400" dirty="0" err="1"/>
              <a:t>dollars_sold</a:t>
            </a:r>
            <a:r>
              <a:rPr lang="en-US" altLang="en-US" sz="2400" dirty="0"/>
              <a:t>) and keys to each of the related dimension tables</a:t>
            </a:r>
          </a:p>
          <a:p>
            <a:pPr>
              <a:spcAft>
                <a:spcPts val="200"/>
              </a:spcAft>
            </a:pPr>
            <a:r>
              <a:rPr lang="en-US" altLang="en-US" sz="2400" dirty="0"/>
              <a:t>Different schema exist</a:t>
            </a:r>
          </a:p>
          <a:p>
            <a:pPr lvl="1">
              <a:spcAft>
                <a:spcPts val="200"/>
              </a:spcAft>
            </a:pPr>
            <a:r>
              <a:rPr lang="en-US" altLang="en-US" sz="2400" dirty="0"/>
              <a:t>Star</a:t>
            </a:r>
          </a:p>
          <a:p>
            <a:pPr lvl="1">
              <a:spcAft>
                <a:spcPts val="200"/>
              </a:spcAft>
            </a:pPr>
            <a:r>
              <a:rPr lang="en-US" altLang="en-US" sz="2400" dirty="0"/>
              <a:t>Snowflake</a:t>
            </a:r>
          </a:p>
          <a:p>
            <a:pPr lvl="1">
              <a:spcAft>
                <a:spcPts val="200"/>
              </a:spcAft>
            </a:pPr>
            <a:r>
              <a:rPr lang="en-US" altLang="en-US" sz="2400" dirty="0"/>
              <a:t>Fact constellation</a:t>
            </a:r>
          </a:p>
        </p:txBody>
      </p:sp>
      <p:pic>
        <p:nvPicPr>
          <p:cNvPr id="2" name="Picture 1"/>
          <p:cNvPicPr>
            <a:picLocks noChangeAspect="1"/>
          </p:cNvPicPr>
          <p:nvPr/>
        </p:nvPicPr>
        <p:blipFill>
          <a:blip r:embed="rId3"/>
          <a:stretch>
            <a:fillRect/>
          </a:stretch>
        </p:blipFill>
        <p:spPr>
          <a:xfrm>
            <a:off x="4920791" y="2517744"/>
            <a:ext cx="6400801" cy="3954232"/>
          </a:xfrm>
          <a:prstGeom prst="rect">
            <a:avLst/>
          </a:prstGeom>
        </p:spPr>
      </p:pic>
    </p:spTree>
    <p:extLst>
      <p:ext uri="{BB962C8B-B14F-4D97-AF65-F5344CB8AC3E}">
        <p14:creationId xmlns:p14="http://schemas.microsoft.com/office/powerpoint/2010/main" val="2442148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19300" y="140651"/>
            <a:ext cx="7772400" cy="772164"/>
          </a:xfrm>
        </p:spPr>
        <p:txBody>
          <a:bodyPr>
            <a:noAutofit/>
          </a:bodyPr>
          <a:lstStyle/>
          <a:p>
            <a:r>
              <a:rPr lang="en-US" altLang="en-US" b="1" dirty="0"/>
              <a:t>Star Schema: An </a:t>
            </a:r>
            <a:r>
              <a:rPr lang="en-US" altLang="en-US" dirty="0"/>
              <a:t>Example</a:t>
            </a:r>
            <a:endParaRPr lang="en-US" altLang="en-US" b="1" dirty="0"/>
          </a:p>
        </p:txBody>
      </p:sp>
      <p:sp>
        <p:nvSpPr>
          <p:cNvPr id="21508" name="Rectangle 3"/>
          <p:cNvSpPr>
            <a:spLocks noGrp="1" noChangeArrowheads="1"/>
          </p:cNvSpPr>
          <p:nvPr>
            <p:ph type="body" idx="1"/>
          </p:nvPr>
        </p:nvSpPr>
        <p:spPr>
          <a:xfrm>
            <a:off x="6714139" y="1956413"/>
            <a:ext cx="2495550" cy="4305300"/>
          </a:xfrm>
        </p:spPr>
        <p:txBody>
          <a:bodyPr/>
          <a:lstStyle/>
          <a:p>
            <a:pPr eaLnBrk="1" hangingPunct="1">
              <a:buFont typeface="Wingdings" panose="05000000000000000000" pitchFamily="2" charset="2"/>
              <a:buNone/>
            </a:pPr>
            <a:r>
              <a:rPr lang="en-US" altLang="en-US" sz="2000"/>
              <a:t>   </a:t>
            </a:r>
          </a:p>
        </p:txBody>
      </p:sp>
      <p:sp>
        <p:nvSpPr>
          <p:cNvPr id="21509" name="Rectangle 5"/>
          <p:cNvSpPr>
            <a:spLocks noChangeArrowheads="1"/>
          </p:cNvSpPr>
          <p:nvPr/>
        </p:nvSpPr>
        <p:spPr bwMode="auto">
          <a:xfrm>
            <a:off x="3842353" y="3442313"/>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1510" name="Group 6"/>
          <p:cNvGrpSpPr>
            <a:grpSpLocks/>
          </p:cNvGrpSpPr>
          <p:nvPr/>
        </p:nvGrpSpPr>
        <p:grpSpPr bwMode="auto">
          <a:xfrm>
            <a:off x="599090" y="1575414"/>
            <a:ext cx="1819275" cy="2163763"/>
            <a:chOff x="277" y="1164"/>
            <a:chExt cx="1133" cy="1341"/>
          </a:xfrm>
        </p:grpSpPr>
        <p:sp>
          <p:nvSpPr>
            <p:cNvPr id="21542"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err="1">
                  <a:latin typeface="Times New Roman" panose="02020603050405020304" pitchFamily="18" charset="0"/>
                </a:rPr>
                <a:t>time_key</a:t>
              </a:r>
              <a:endParaRPr lang="en-US" altLang="en-US" sz="1800" dirty="0">
                <a:latin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rPr>
                <a:t>day</a:t>
              </a:r>
            </a:p>
            <a:p>
              <a:pPr>
                <a:spcBef>
                  <a:spcPct val="0"/>
                </a:spcBef>
                <a:buClrTx/>
                <a:buSzTx/>
                <a:buFontTx/>
                <a:buNone/>
              </a:pPr>
              <a:r>
                <a:rPr lang="en-US" altLang="en-US" sz="1800" dirty="0" err="1">
                  <a:latin typeface="Times New Roman" panose="02020603050405020304" pitchFamily="18" charset="0"/>
                </a:rPr>
                <a:t>day_of_the_week</a:t>
              </a:r>
              <a:endParaRPr lang="en-US" altLang="en-US" sz="1800" dirty="0">
                <a:latin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rPr>
                <a:t>month</a:t>
              </a:r>
            </a:p>
            <a:p>
              <a:pPr>
                <a:spcBef>
                  <a:spcPct val="0"/>
                </a:spcBef>
                <a:buClrTx/>
                <a:buSzTx/>
                <a:buFontTx/>
                <a:buNone/>
              </a:pPr>
              <a:r>
                <a:rPr lang="en-US" altLang="en-US" sz="1800" dirty="0">
                  <a:latin typeface="Times New Roman" panose="02020603050405020304" pitchFamily="18" charset="0"/>
                </a:rPr>
                <a:t>quarter</a:t>
              </a:r>
            </a:p>
            <a:p>
              <a:pPr>
                <a:spcBef>
                  <a:spcPct val="0"/>
                </a:spcBef>
                <a:buClrTx/>
                <a:buSzTx/>
                <a:buFontTx/>
                <a:buNone/>
              </a:pPr>
              <a:r>
                <a:rPr lang="en-US" altLang="en-US" sz="1800" dirty="0">
                  <a:latin typeface="Times New Roman" panose="02020603050405020304" pitchFamily="18" charset="0"/>
                </a:rPr>
                <a:t>year</a:t>
              </a:r>
            </a:p>
          </p:txBody>
        </p:sp>
        <p:sp>
          <p:nvSpPr>
            <p:cNvPr id="21543"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1511" name="Group 9"/>
          <p:cNvGrpSpPr>
            <a:grpSpLocks/>
          </p:cNvGrpSpPr>
          <p:nvPr/>
        </p:nvGrpSpPr>
        <p:grpSpPr bwMode="auto">
          <a:xfrm>
            <a:off x="6898290" y="4147164"/>
            <a:ext cx="1831975" cy="1884363"/>
            <a:chOff x="684" y="2196"/>
            <a:chExt cx="1140" cy="1168"/>
          </a:xfrm>
        </p:grpSpPr>
        <p:sp>
          <p:nvSpPr>
            <p:cNvPr id="21540"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a:t>
              </a:r>
            </a:p>
            <a:p>
              <a:pPr>
                <a:spcBef>
                  <a:spcPct val="0"/>
                </a:spcBef>
                <a:buClrTx/>
                <a:buSzTx/>
                <a:buFontTx/>
                <a:buNone/>
              </a:pPr>
              <a:r>
                <a:rPr lang="en-US" altLang="en-US" sz="1800">
                  <a:latin typeface="Times New Roman" panose="02020603050405020304" pitchFamily="18" charset="0"/>
                </a:rPr>
                <a:t>state_or_province</a:t>
              </a:r>
            </a:p>
            <a:p>
              <a:pPr>
                <a:spcBef>
                  <a:spcPct val="0"/>
                </a:spcBef>
                <a:buClrTx/>
                <a:buSzTx/>
                <a:buFontTx/>
                <a:buNone/>
              </a:pPr>
              <a:r>
                <a:rPr lang="en-US" altLang="en-US" sz="1800">
                  <a:latin typeface="Times New Roman" panose="02020603050405020304" pitchFamily="18" charset="0"/>
                </a:rPr>
                <a:t>country</a:t>
              </a:r>
            </a:p>
          </p:txBody>
        </p:sp>
        <p:sp>
          <p:nvSpPr>
            <p:cNvPr id="21541"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1512" name="Rectangle 12"/>
          <p:cNvSpPr>
            <a:spLocks noChangeArrowheads="1"/>
          </p:cNvSpPr>
          <p:nvPr/>
        </p:nvSpPr>
        <p:spPr bwMode="auto">
          <a:xfrm>
            <a:off x="3745514" y="2559663"/>
            <a:ext cx="1856214"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1513" name="Rectangle 13"/>
          <p:cNvSpPr>
            <a:spLocks noChangeArrowheads="1"/>
          </p:cNvSpPr>
          <p:nvPr/>
        </p:nvSpPr>
        <p:spPr bwMode="auto">
          <a:xfrm>
            <a:off x="3842353" y="2977177"/>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4" name="Rectangle 14"/>
          <p:cNvSpPr>
            <a:spLocks noChangeArrowheads="1"/>
          </p:cNvSpPr>
          <p:nvPr/>
        </p:nvSpPr>
        <p:spPr bwMode="auto">
          <a:xfrm>
            <a:off x="3875689" y="3023213"/>
            <a:ext cx="2057400" cy="400752"/>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time_key</a:t>
            </a:r>
            <a:endParaRPr lang="en-US" altLang="en-US" sz="2000" dirty="0">
              <a:latin typeface="Times New Roman" panose="02020603050405020304" pitchFamily="18" charset="0"/>
            </a:endParaRPr>
          </a:p>
        </p:txBody>
      </p:sp>
      <p:sp>
        <p:nvSpPr>
          <p:cNvPr id="21515" name="Rectangle 15"/>
          <p:cNvSpPr>
            <a:spLocks noChangeArrowheads="1"/>
          </p:cNvSpPr>
          <p:nvPr/>
        </p:nvSpPr>
        <p:spPr bwMode="auto">
          <a:xfrm>
            <a:off x="3877277" y="3472476"/>
            <a:ext cx="2035814" cy="40075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item_key</a:t>
            </a:r>
            <a:endParaRPr lang="en-US" altLang="en-US" sz="2000" dirty="0">
              <a:latin typeface="Times New Roman" panose="02020603050405020304" pitchFamily="18" charset="0"/>
            </a:endParaRPr>
          </a:p>
        </p:txBody>
      </p:sp>
      <p:sp>
        <p:nvSpPr>
          <p:cNvPr id="21516" name="Rectangle 16"/>
          <p:cNvSpPr>
            <a:spLocks noChangeArrowheads="1"/>
          </p:cNvSpPr>
          <p:nvPr/>
        </p:nvSpPr>
        <p:spPr bwMode="auto">
          <a:xfrm>
            <a:off x="3842353" y="3907451"/>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7" name="Rectangle 17"/>
          <p:cNvSpPr>
            <a:spLocks noChangeArrowheads="1"/>
          </p:cNvSpPr>
          <p:nvPr/>
        </p:nvSpPr>
        <p:spPr bwMode="auto">
          <a:xfrm>
            <a:off x="3877277" y="3918563"/>
            <a:ext cx="2087110" cy="40075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1518" name="Rectangle 18"/>
          <p:cNvSpPr>
            <a:spLocks noChangeArrowheads="1"/>
          </p:cNvSpPr>
          <p:nvPr/>
        </p:nvSpPr>
        <p:spPr bwMode="auto">
          <a:xfrm>
            <a:off x="3842353" y="4371002"/>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9" name="Rectangle 19"/>
          <p:cNvSpPr>
            <a:spLocks noChangeArrowheads="1"/>
          </p:cNvSpPr>
          <p:nvPr/>
        </p:nvSpPr>
        <p:spPr bwMode="auto">
          <a:xfrm>
            <a:off x="3875690" y="4394813"/>
            <a:ext cx="2085507" cy="40075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1520" name="Rectangle 20"/>
          <p:cNvSpPr>
            <a:spLocks noChangeArrowheads="1"/>
          </p:cNvSpPr>
          <p:nvPr/>
        </p:nvSpPr>
        <p:spPr bwMode="auto">
          <a:xfrm>
            <a:off x="3842353" y="4836138"/>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1" name="Rectangle 21"/>
          <p:cNvSpPr>
            <a:spLocks noChangeArrowheads="1"/>
          </p:cNvSpPr>
          <p:nvPr/>
        </p:nvSpPr>
        <p:spPr bwMode="auto">
          <a:xfrm>
            <a:off x="3877277" y="4886938"/>
            <a:ext cx="2006960"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1522" name="Rectangle 22"/>
          <p:cNvSpPr>
            <a:spLocks noChangeArrowheads="1"/>
          </p:cNvSpPr>
          <p:nvPr/>
        </p:nvSpPr>
        <p:spPr bwMode="auto">
          <a:xfrm>
            <a:off x="3842353" y="5301276"/>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3" name="Rectangle 23"/>
          <p:cNvSpPr>
            <a:spLocks noChangeArrowheads="1"/>
          </p:cNvSpPr>
          <p:nvPr/>
        </p:nvSpPr>
        <p:spPr bwMode="auto">
          <a:xfrm>
            <a:off x="3877277" y="5331438"/>
            <a:ext cx="2013372"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1524" name="Rectangle 24"/>
          <p:cNvSpPr>
            <a:spLocks noChangeArrowheads="1"/>
          </p:cNvSpPr>
          <p:nvPr/>
        </p:nvSpPr>
        <p:spPr bwMode="auto">
          <a:xfrm>
            <a:off x="3842353" y="576641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5" name="Rectangle 25"/>
          <p:cNvSpPr>
            <a:spLocks noChangeArrowheads="1"/>
          </p:cNvSpPr>
          <p:nvPr/>
        </p:nvSpPr>
        <p:spPr bwMode="auto">
          <a:xfrm>
            <a:off x="3858228" y="5777526"/>
            <a:ext cx="2014975"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1526" name="Rectangle 26"/>
          <p:cNvSpPr>
            <a:spLocks noChangeArrowheads="1"/>
          </p:cNvSpPr>
          <p:nvPr/>
        </p:nvSpPr>
        <p:spPr bwMode="auto">
          <a:xfrm>
            <a:off x="2351689" y="6185513"/>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1527" name="Line 27"/>
          <p:cNvSpPr>
            <a:spLocks noChangeShapeType="1"/>
          </p:cNvSpPr>
          <p:nvPr/>
        </p:nvSpPr>
        <p:spPr bwMode="auto">
          <a:xfrm flipV="1">
            <a:off x="3066064" y="5061563"/>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8" name="Line 28"/>
          <p:cNvSpPr>
            <a:spLocks noChangeShapeType="1"/>
          </p:cNvSpPr>
          <p:nvPr/>
        </p:nvSpPr>
        <p:spPr bwMode="auto">
          <a:xfrm flipV="1">
            <a:off x="3047014" y="5604489"/>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9" name="Line 29"/>
          <p:cNvSpPr>
            <a:spLocks noChangeShapeType="1"/>
          </p:cNvSpPr>
          <p:nvPr/>
        </p:nvSpPr>
        <p:spPr bwMode="auto">
          <a:xfrm flipV="1">
            <a:off x="3047015" y="5972789"/>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0" name="Line 30"/>
          <p:cNvSpPr>
            <a:spLocks noChangeShapeType="1"/>
          </p:cNvSpPr>
          <p:nvPr/>
        </p:nvSpPr>
        <p:spPr bwMode="auto">
          <a:xfrm flipH="1">
            <a:off x="2623152" y="4229714"/>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31" name="Line 31"/>
          <p:cNvSpPr>
            <a:spLocks noChangeShapeType="1"/>
          </p:cNvSpPr>
          <p:nvPr/>
        </p:nvSpPr>
        <p:spPr bwMode="auto">
          <a:xfrm flipH="1" flipV="1">
            <a:off x="2427890" y="2794614"/>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2" name="Line 32"/>
          <p:cNvSpPr>
            <a:spLocks noChangeShapeType="1"/>
          </p:cNvSpPr>
          <p:nvPr/>
        </p:nvSpPr>
        <p:spPr bwMode="auto">
          <a:xfrm>
            <a:off x="5874352" y="4636113"/>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33" name="Line 33"/>
          <p:cNvSpPr>
            <a:spLocks noChangeShapeType="1"/>
          </p:cNvSpPr>
          <p:nvPr/>
        </p:nvSpPr>
        <p:spPr bwMode="auto">
          <a:xfrm flipV="1">
            <a:off x="5874352" y="2989876"/>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1534" name="Group 34"/>
          <p:cNvGrpSpPr>
            <a:grpSpLocks/>
          </p:cNvGrpSpPr>
          <p:nvPr/>
        </p:nvGrpSpPr>
        <p:grpSpPr bwMode="auto">
          <a:xfrm>
            <a:off x="6904640" y="1880213"/>
            <a:ext cx="1438275" cy="1925638"/>
            <a:chOff x="3796" y="983"/>
            <a:chExt cx="896" cy="1194"/>
          </a:xfrm>
        </p:grpSpPr>
        <p:sp>
          <p:nvSpPr>
            <p:cNvPr id="21538"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err="1">
                  <a:latin typeface="Times New Roman" panose="02020603050405020304" pitchFamily="18" charset="0"/>
                </a:rPr>
                <a:t>item_key</a:t>
              </a:r>
              <a:endParaRPr lang="en-US" altLang="en-US" sz="1800" dirty="0">
                <a:latin typeface="Times New Roman" panose="02020603050405020304" pitchFamily="18" charset="0"/>
              </a:endParaRPr>
            </a:p>
            <a:p>
              <a:pPr>
                <a:spcBef>
                  <a:spcPct val="0"/>
                </a:spcBef>
                <a:buClrTx/>
                <a:buSzTx/>
                <a:buFontTx/>
                <a:buNone/>
              </a:pPr>
              <a:r>
                <a:rPr lang="en-US" altLang="en-US" sz="1800" dirty="0" err="1">
                  <a:latin typeface="Times New Roman" panose="02020603050405020304" pitchFamily="18" charset="0"/>
                </a:rPr>
                <a:t>item_name</a:t>
              </a:r>
              <a:endParaRPr lang="en-US" altLang="en-US" sz="1800" dirty="0">
                <a:latin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rPr>
                <a:t>brand</a:t>
              </a:r>
            </a:p>
            <a:p>
              <a:pPr>
                <a:spcBef>
                  <a:spcPct val="0"/>
                </a:spcBef>
                <a:buClrTx/>
                <a:buSzTx/>
                <a:buFontTx/>
                <a:buNone/>
              </a:pPr>
              <a:r>
                <a:rPr lang="en-US" altLang="en-US" sz="1800" dirty="0">
                  <a:latin typeface="Times New Roman" panose="02020603050405020304" pitchFamily="18" charset="0"/>
                </a:rPr>
                <a:t>type</a:t>
              </a:r>
            </a:p>
            <a:p>
              <a:pPr>
                <a:spcBef>
                  <a:spcPct val="0"/>
                </a:spcBef>
                <a:buClrTx/>
                <a:buSzTx/>
                <a:buFontTx/>
                <a:buNone/>
              </a:pPr>
              <a:r>
                <a:rPr lang="en-US" altLang="en-US" sz="1800" dirty="0" err="1">
                  <a:latin typeface="Times New Roman" panose="02020603050405020304" pitchFamily="18" charset="0"/>
                </a:rPr>
                <a:t>supplier_type</a:t>
              </a:r>
              <a:endParaRPr lang="en-US" altLang="en-US" sz="1800" dirty="0">
                <a:latin typeface="Times New Roman" panose="02020603050405020304" pitchFamily="18" charset="0"/>
              </a:endParaRPr>
            </a:p>
          </p:txBody>
        </p:sp>
        <p:sp>
          <p:nvSpPr>
            <p:cNvPr id="21539"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1535" name="Group 37"/>
          <p:cNvGrpSpPr>
            <a:grpSpLocks/>
          </p:cNvGrpSpPr>
          <p:nvPr/>
        </p:nvGrpSpPr>
        <p:grpSpPr bwMode="auto">
          <a:xfrm>
            <a:off x="1132490" y="4166214"/>
            <a:ext cx="1509713" cy="1393825"/>
            <a:chOff x="3844" y="2426"/>
            <a:chExt cx="939" cy="864"/>
          </a:xfrm>
        </p:grpSpPr>
        <p:sp>
          <p:nvSpPr>
            <p:cNvPr id="21536"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1537"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sp>
        <p:nvSpPr>
          <p:cNvPr id="2" name="TextBox 1">
            <a:extLst>
              <a:ext uri="{FF2B5EF4-FFF2-40B4-BE49-F238E27FC236}">
                <a16:creationId xmlns:a16="http://schemas.microsoft.com/office/drawing/2014/main" id="{CDCA6F28-F89F-424B-8D96-3AB670337DD3}"/>
              </a:ext>
            </a:extLst>
          </p:cNvPr>
          <p:cNvSpPr txBox="1"/>
          <p:nvPr/>
        </p:nvSpPr>
        <p:spPr>
          <a:xfrm>
            <a:off x="1469572" y="1200150"/>
            <a:ext cx="923924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6666"/>
                </a:solidFill>
              </a:rPr>
              <a:t>A fact table in the middle connected to a set of dimension tables </a:t>
            </a:r>
            <a:r>
              <a:rPr lang="en-US" sz="2400" dirty="0">
                <a:cs typeface="Calibri"/>
              </a:rPr>
              <a:t>​</a:t>
            </a:r>
          </a:p>
        </p:txBody>
      </p:sp>
      <p:sp>
        <p:nvSpPr>
          <p:cNvPr id="3" name="5-Point Star 2"/>
          <p:cNvSpPr/>
          <p:nvPr/>
        </p:nvSpPr>
        <p:spPr>
          <a:xfrm>
            <a:off x="9744439" y="1937502"/>
            <a:ext cx="1824548" cy="170381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906" name="Picture 2" descr="Image result for planets orbit sun"/>
          <p:cNvPicPr>
            <a:picLocks noChangeAspect="1" noChangeArrowheads="1"/>
          </p:cNvPicPr>
          <p:nvPr/>
        </p:nvPicPr>
        <p:blipFill rotWithShape="1">
          <a:blip r:embed="rId3">
            <a:extLst>
              <a:ext uri="{28A0092B-C50C-407E-A947-70E740481C1C}">
                <a14:useLocalDpi xmlns:a14="http://schemas.microsoft.com/office/drawing/2010/main" val="0"/>
              </a:ext>
            </a:extLst>
          </a:blip>
          <a:srcRect l="23221" t="2816" r="23654" b="3295"/>
          <a:stretch/>
        </p:blipFill>
        <p:spPr bwMode="auto">
          <a:xfrm>
            <a:off x="9634782" y="4059977"/>
            <a:ext cx="2066832" cy="205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226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69900" y="84137"/>
            <a:ext cx="11239500" cy="934152"/>
          </a:xfrm>
        </p:spPr>
        <p:txBody>
          <a:bodyPr>
            <a:normAutofit/>
          </a:bodyPr>
          <a:lstStyle/>
          <a:p>
            <a:r>
              <a:rPr lang="en-US" altLang="en-US" b="1" dirty="0"/>
              <a:t>Snowflake Schema: An </a:t>
            </a:r>
            <a:r>
              <a:rPr lang="en-US" altLang="en-US" dirty="0"/>
              <a:t>Example</a:t>
            </a:r>
            <a:endParaRPr lang="en-US" altLang="en-US" b="1" dirty="0"/>
          </a:p>
        </p:txBody>
      </p:sp>
      <p:sp>
        <p:nvSpPr>
          <p:cNvPr id="22532" name="Rectangle 4"/>
          <p:cNvSpPr>
            <a:spLocks noChangeArrowheads="1"/>
          </p:cNvSpPr>
          <p:nvPr/>
        </p:nvSpPr>
        <p:spPr bwMode="auto">
          <a:xfrm>
            <a:off x="6039303" y="3268436"/>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2533" name="Group 5"/>
          <p:cNvGrpSpPr>
            <a:grpSpLocks/>
          </p:cNvGrpSpPr>
          <p:nvPr/>
        </p:nvGrpSpPr>
        <p:grpSpPr bwMode="auto">
          <a:xfrm>
            <a:off x="3026229" y="1458687"/>
            <a:ext cx="1819275" cy="2163763"/>
            <a:chOff x="277" y="1164"/>
            <a:chExt cx="1133" cy="1341"/>
          </a:xfrm>
        </p:grpSpPr>
        <p:sp>
          <p:nvSpPr>
            <p:cNvPr id="22573"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2574"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2534" name="Group 8"/>
          <p:cNvGrpSpPr>
            <a:grpSpLocks/>
          </p:cNvGrpSpPr>
          <p:nvPr/>
        </p:nvGrpSpPr>
        <p:grpSpPr bwMode="auto">
          <a:xfrm>
            <a:off x="8665029" y="3973287"/>
            <a:ext cx="1374775" cy="1331913"/>
            <a:chOff x="684" y="2196"/>
            <a:chExt cx="1298" cy="834"/>
          </a:xfrm>
        </p:grpSpPr>
        <p:sp>
          <p:nvSpPr>
            <p:cNvPr id="22571"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city_key</a:t>
              </a:r>
            </a:p>
          </p:txBody>
        </p:sp>
        <p:sp>
          <p:nvSpPr>
            <p:cNvPr id="22572"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2535" name="Rectangle 11"/>
          <p:cNvSpPr>
            <a:spLocks noChangeArrowheads="1"/>
          </p:cNvSpPr>
          <p:nvPr/>
        </p:nvSpPr>
        <p:spPr bwMode="auto">
          <a:xfrm>
            <a:off x="5996441" y="2315936"/>
            <a:ext cx="1856214"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2536" name="Rectangle 12"/>
          <p:cNvSpPr>
            <a:spLocks noChangeArrowheads="1"/>
          </p:cNvSpPr>
          <p:nvPr/>
        </p:nvSpPr>
        <p:spPr bwMode="auto">
          <a:xfrm>
            <a:off x="6039303" y="2803300"/>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37" name="Rectangle 13"/>
          <p:cNvSpPr>
            <a:spLocks noChangeArrowheads="1"/>
          </p:cNvSpPr>
          <p:nvPr/>
        </p:nvSpPr>
        <p:spPr bwMode="auto">
          <a:xfrm>
            <a:off x="6072641" y="2849336"/>
            <a:ext cx="2057400" cy="400752"/>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2538" name="Rectangle 14"/>
          <p:cNvSpPr>
            <a:spLocks noChangeArrowheads="1"/>
          </p:cNvSpPr>
          <p:nvPr/>
        </p:nvSpPr>
        <p:spPr bwMode="auto">
          <a:xfrm>
            <a:off x="6074228" y="3298599"/>
            <a:ext cx="2035814" cy="40075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22539" name="Rectangle 15"/>
          <p:cNvSpPr>
            <a:spLocks noChangeArrowheads="1"/>
          </p:cNvSpPr>
          <p:nvPr/>
        </p:nvSpPr>
        <p:spPr bwMode="auto">
          <a:xfrm>
            <a:off x="6039303" y="3733574"/>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0" name="Rectangle 16"/>
          <p:cNvSpPr>
            <a:spLocks noChangeArrowheads="1"/>
          </p:cNvSpPr>
          <p:nvPr/>
        </p:nvSpPr>
        <p:spPr bwMode="auto">
          <a:xfrm>
            <a:off x="6074228" y="3744686"/>
            <a:ext cx="2087110" cy="40075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2541" name="Rectangle 17"/>
          <p:cNvSpPr>
            <a:spLocks noChangeArrowheads="1"/>
          </p:cNvSpPr>
          <p:nvPr/>
        </p:nvSpPr>
        <p:spPr bwMode="auto">
          <a:xfrm>
            <a:off x="6039303" y="4197125"/>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2" name="Rectangle 18"/>
          <p:cNvSpPr>
            <a:spLocks noChangeArrowheads="1"/>
          </p:cNvSpPr>
          <p:nvPr/>
        </p:nvSpPr>
        <p:spPr bwMode="auto">
          <a:xfrm>
            <a:off x="6072642" y="4220936"/>
            <a:ext cx="2085507" cy="40075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2543" name="Rectangle 19"/>
          <p:cNvSpPr>
            <a:spLocks noChangeArrowheads="1"/>
          </p:cNvSpPr>
          <p:nvPr/>
        </p:nvSpPr>
        <p:spPr bwMode="auto">
          <a:xfrm>
            <a:off x="6039303" y="4662261"/>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4" name="Rectangle 20"/>
          <p:cNvSpPr>
            <a:spLocks noChangeArrowheads="1"/>
          </p:cNvSpPr>
          <p:nvPr/>
        </p:nvSpPr>
        <p:spPr bwMode="auto">
          <a:xfrm>
            <a:off x="6074228" y="4713061"/>
            <a:ext cx="2006960"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2545" name="Rectangle 21"/>
          <p:cNvSpPr>
            <a:spLocks noChangeArrowheads="1"/>
          </p:cNvSpPr>
          <p:nvPr/>
        </p:nvSpPr>
        <p:spPr bwMode="auto">
          <a:xfrm>
            <a:off x="6039303" y="5127399"/>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6" name="Rectangle 22"/>
          <p:cNvSpPr>
            <a:spLocks noChangeArrowheads="1"/>
          </p:cNvSpPr>
          <p:nvPr/>
        </p:nvSpPr>
        <p:spPr bwMode="auto">
          <a:xfrm>
            <a:off x="6074228" y="5157561"/>
            <a:ext cx="2013372"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2547" name="Rectangle 23"/>
          <p:cNvSpPr>
            <a:spLocks noChangeArrowheads="1"/>
          </p:cNvSpPr>
          <p:nvPr/>
        </p:nvSpPr>
        <p:spPr bwMode="auto">
          <a:xfrm>
            <a:off x="6039303" y="5592536"/>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8" name="Rectangle 24"/>
          <p:cNvSpPr>
            <a:spLocks noChangeArrowheads="1"/>
          </p:cNvSpPr>
          <p:nvPr/>
        </p:nvSpPr>
        <p:spPr bwMode="auto">
          <a:xfrm>
            <a:off x="6055179" y="5603649"/>
            <a:ext cx="2014975"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2549" name="Rectangle 25"/>
          <p:cNvSpPr>
            <a:spLocks noChangeArrowheads="1"/>
          </p:cNvSpPr>
          <p:nvPr/>
        </p:nvSpPr>
        <p:spPr bwMode="auto">
          <a:xfrm>
            <a:off x="4397828" y="6030686"/>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2550" name="Line 26"/>
          <p:cNvSpPr>
            <a:spLocks noChangeShapeType="1"/>
          </p:cNvSpPr>
          <p:nvPr/>
        </p:nvSpPr>
        <p:spPr bwMode="auto">
          <a:xfrm flipV="1">
            <a:off x="5312228" y="4887686"/>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1" name="Line 27"/>
          <p:cNvSpPr>
            <a:spLocks noChangeShapeType="1"/>
          </p:cNvSpPr>
          <p:nvPr/>
        </p:nvSpPr>
        <p:spPr bwMode="auto">
          <a:xfrm flipV="1">
            <a:off x="5293178" y="5430612"/>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2" name="Line 28"/>
          <p:cNvSpPr>
            <a:spLocks noChangeShapeType="1"/>
          </p:cNvSpPr>
          <p:nvPr/>
        </p:nvSpPr>
        <p:spPr bwMode="auto">
          <a:xfrm flipV="1">
            <a:off x="5293179" y="5798912"/>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3" name="Line 29"/>
          <p:cNvSpPr>
            <a:spLocks noChangeShapeType="1"/>
          </p:cNvSpPr>
          <p:nvPr/>
        </p:nvSpPr>
        <p:spPr bwMode="auto">
          <a:xfrm flipH="1">
            <a:off x="4702628" y="4049486"/>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4" name="Line 30"/>
          <p:cNvSpPr>
            <a:spLocks noChangeShapeType="1"/>
          </p:cNvSpPr>
          <p:nvPr/>
        </p:nvSpPr>
        <p:spPr bwMode="auto">
          <a:xfrm flipH="1" flipV="1">
            <a:off x="4702629" y="2144487"/>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5" name="Line 31"/>
          <p:cNvSpPr>
            <a:spLocks noChangeShapeType="1"/>
          </p:cNvSpPr>
          <p:nvPr/>
        </p:nvSpPr>
        <p:spPr bwMode="auto">
          <a:xfrm>
            <a:off x="8055428" y="4430486"/>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6" name="Line 32"/>
          <p:cNvSpPr>
            <a:spLocks noChangeShapeType="1"/>
          </p:cNvSpPr>
          <p:nvPr/>
        </p:nvSpPr>
        <p:spPr bwMode="auto">
          <a:xfrm flipV="1">
            <a:off x="8055428" y="2449286"/>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57" name="Group 33"/>
          <p:cNvGrpSpPr>
            <a:grpSpLocks/>
          </p:cNvGrpSpPr>
          <p:nvPr/>
        </p:nvGrpSpPr>
        <p:grpSpPr bwMode="auto">
          <a:xfrm>
            <a:off x="8665029" y="1687286"/>
            <a:ext cx="1374775" cy="1924050"/>
            <a:chOff x="3796" y="983"/>
            <a:chExt cx="857" cy="1193"/>
          </a:xfrm>
        </p:grpSpPr>
        <p:sp>
          <p:nvSpPr>
            <p:cNvPr id="22569"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supplier_key</a:t>
              </a:r>
            </a:p>
          </p:txBody>
        </p:sp>
        <p:sp>
          <p:nvSpPr>
            <p:cNvPr id="22570"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2558" name="Group 36"/>
          <p:cNvGrpSpPr>
            <a:grpSpLocks/>
          </p:cNvGrpSpPr>
          <p:nvPr/>
        </p:nvGrpSpPr>
        <p:grpSpPr bwMode="auto">
          <a:xfrm>
            <a:off x="3331029" y="4049487"/>
            <a:ext cx="1509713" cy="1393825"/>
            <a:chOff x="3844" y="2426"/>
            <a:chExt cx="939" cy="864"/>
          </a:xfrm>
        </p:grpSpPr>
        <p:sp>
          <p:nvSpPr>
            <p:cNvPr id="22567"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err="1">
                  <a:latin typeface="Times New Roman" panose="02020603050405020304" pitchFamily="18" charset="0"/>
                </a:rPr>
                <a:t>branch_key</a:t>
              </a:r>
              <a:endParaRPr lang="en-US" altLang="en-US" sz="1800" dirty="0">
                <a:latin typeface="Times New Roman" panose="02020603050405020304" pitchFamily="18" charset="0"/>
              </a:endParaRPr>
            </a:p>
            <a:p>
              <a:pPr>
                <a:spcBef>
                  <a:spcPct val="0"/>
                </a:spcBef>
                <a:buClrTx/>
                <a:buSzTx/>
                <a:buFontTx/>
                <a:buNone/>
              </a:pPr>
              <a:r>
                <a:rPr lang="en-US" altLang="en-US" sz="1800" dirty="0" err="1">
                  <a:latin typeface="Times New Roman" panose="02020603050405020304" pitchFamily="18" charset="0"/>
                </a:rPr>
                <a:t>branch_name</a:t>
              </a:r>
              <a:endParaRPr lang="en-US" altLang="en-US" sz="1800" dirty="0">
                <a:latin typeface="Times New Roman" panose="02020603050405020304" pitchFamily="18" charset="0"/>
              </a:endParaRPr>
            </a:p>
            <a:p>
              <a:pPr>
                <a:spcBef>
                  <a:spcPct val="0"/>
                </a:spcBef>
                <a:buClrTx/>
                <a:buSzTx/>
                <a:buFontTx/>
                <a:buNone/>
              </a:pPr>
              <a:r>
                <a:rPr lang="en-US" altLang="en-US" sz="1800" dirty="0" err="1">
                  <a:latin typeface="Times New Roman" panose="02020603050405020304" pitchFamily="18" charset="0"/>
                </a:rPr>
                <a:t>branch_type</a:t>
              </a:r>
              <a:endParaRPr lang="en-US" altLang="en-US" sz="1800" dirty="0">
                <a:latin typeface="Times New Roman" panose="02020603050405020304" pitchFamily="18" charset="0"/>
              </a:endParaRPr>
            </a:p>
          </p:txBody>
        </p:sp>
        <p:sp>
          <p:nvSpPr>
            <p:cNvPr id="22568"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nvGrpSpPr>
          <p:cNvPr id="22559" name="Group 40"/>
          <p:cNvGrpSpPr>
            <a:grpSpLocks/>
          </p:cNvGrpSpPr>
          <p:nvPr/>
        </p:nvGrpSpPr>
        <p:grpSpPr bwMode="auto">
          <a:xfrm>
            <a:off x="10416042" y="2144486"/>
            <a:ext cx="1449387" cy="998538"/>
            <a:chOff x="3789" y="855"/>
            <a:chExt cx="903" cy="1172"/>
          </a:xfrm>
        </p:grpSpPr>
        <p:sp>
          <p:nvSpPr>
            <p:cNvPr id="22565"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supplier_key</a:t>
              </a:r>
            </a:p>
            <a:p>
              <a:pPr>
                <a:spcBef>
                  <a:spcPct val="0"/>
                </a:spcBef>
                <a:buClrTx/>
                <a:buSzTx/>
                <a:buFontTx/>
                <a:buNone/>
              </a:pPr>
              <a:r>
                <a:rPr lang="en-US" altLang="en-US" sz="1800">
                  <a:latin typeface="Times New Roman" panose="02020603050405020304" pitchFamily="18" charset="0"/>
                </a:rPr>
                <a:t>supplier_type</a:t>
              </a:r>
            </a:p>
          </p:txBody>
        </p:sp>
        <p:sp>
          <p:nvSpPr>
            <p:cNvPr id="22566"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supplier</a:t>
              </a:r>
            </a:p>
          </p:txBody>
        </p:sp>
      </p:grpSp>
      <p:sp>
        <p:nvSpPr>
          <p:cNvPr id="22560" name="Line 43"/>
          <p:cNvSpPr>
            <a:spLocks noChangeShapeType="1"/>
          </p:cNvSpPr>
          <p:nvPr/>
        </p:nvSpPr>
        <p:spPr bwMode="auto">
          <a:xfrm flipV="1">
            <a:off x="9884228" y="2830286"/>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61" name="Group 45"/>
          <p:cNvGrpSpPr>
            <a:grpSpLocks/>
          </p:cNvGrpSpPr>
          <p:nvPr/>
        </p:nvGrpSpPr>
        <p:grpSpPr bwMode="auto">
          <a:xfrm>
            <a:off x="10211254" y="5040087"/>
            <a:ext cx="1654175" cy="1495425"/>
            <a:chOff x="684" y="2196"/>
            <a:chExt cx="1565" cy="913"/>
          </a:xfrm>
        </p:grpSpPr>
        <p:sp>
          <p:nvSpPr>
            <p:cNvPr id="22563"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city_key</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state_or_province</a:t>
              </a:r>
            </a:p>
            <a:p>
              <a:pPr>
                <a:spcBef>
                  <a:spcPct val="0"/>
                </a:spcBef>
                <a:buClrTx/>
                <a:buSzTx/>
                <a:buFontTx/>
                <a:buNone/>
              </a:pPr>
              <a:r>
                <a:rPr lang="en-US" altLang="en-US" sz="1600">
                  <a:latin typeface="Times New Roman" panose="02020603050405020304" pitchFamily="18" charset="0"/>
                </a:rPr>
                <a:t>country</a:t>
              </a:r>
            </a:p>
          </p:txBody>
        </p:sp>
        <p:sp>
          <p:nvSpPr>
            <p:cNvPr id="22564"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city</a:t>
              </a:r>
            </a:p>
          </p:txBody>
        </p:sp>
      </p:grpSp>
      <p:sp>
        <p:nvSpPr>
          <p:cNvPr id="22562" name="Line 48"/>
          <p:cNvSpPr>
            <a:spLocks noChangeShapeType="1"/>
          </p:cNvSpPr>
          <p:nvPr/>
        </p:nvSpPr>
        <p:spPr bwMode="auto">
          <a:xfrm>
            <a:off x="9579428" y="5192486"/>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 name="TextBox 1">
            <a:extLst>
              <a:ext uri="{FF2B5EF4-FFF2-40B4-BE49-F238E27FC236}">
                <a16:creationId xmlns:a16="http://schemas.microsoft.com/office/drawing/2014/main" id="{EE756251-510C-4A0F-A773-809A42FDDF85}"/>
              </a:ext>
            </a:extLst>
          </p:cNvPr>
          <p:cNvSpPr txBox="1"/>
          <p:nvPr/>
        </p:nvSpPr>
        <p:spPr>
          <a:xfrm>
            <a:off x="135731" y="1205368"/>
            <a:ext cx="3007179"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6666"/>
                </a:solidFill>
              </a:rPr>
              <a:t>A refinement of star schema where some dimensional hierarchy is </a:t>
            </a:r>
            <a:r>
              <a:rPr lang="en-US" sz="2400" dirty="0">
                <a:solidFill>
                  <a:srgbClr val="8C8C8C"/>
                </a:solidFill>
              </a:rPr>
              <a:t>normalized</a:t>
            </a:r>
            <a:r>
              <a:rPr lang="en-US" sz="2400" dirty="0">
                <a:solidFill>
                  <a:srgbClr val="006666"/>
                </a:solidFill>
              </a:rPr>
              <a:t> into a set of smaller dimension tables</a:t>
            </a:r>
            <a:r>
              <a:rPr lang="en-US" sz="2400" dirty="0"/>
              <a:t>, forming a shape similar to snowflake</a:t>
            </a:r>
            <a:r>
              <a:rPr lang="en-US" sz="2400" dirty="0">
                <a:cs typeface="Calibri"/>
              </a:rPr>
              <a:t>​</a:t>
            </a:r>
            <a:endParaRPr lang="en-US" sz="2400" dirty="0"/>
          </a:p>
        </p:txBody>
      </p:sp>
      <p:pic>
        <p:nvPicPr>
          <p:cNvPr id="124930" name="Picture 2" descr="Image result for snowfl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00" y="4740917"/>
            <a:ext cx="1828800" cy="1828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015440" y="1465560"/>
              <a:ext cx="7855200" cy="5349600"/>
            </p14:xfrm>
          </p:contentPart>
        </mc:Choice>
        <mc:Fallback>
          <p:pic>
            <p:nvPicPr>
              <p:cNvPr id="3" name="Ink 2"/>
              <p:cNvPicPr/>
              <p:nvPr/>
            </p:nvPicPr>
            <p:blipFill>
              <a:blip r:embed="rId5"/>
              <a:stretch>
                <a:fillRect/>
              </a:stretch>
            </p:blipFill>
            <p:spPr>
              <a:xfrm>
                <a:off x="4006440" y="1455120"/>
                <a:ext cx="7875360" cy="5370480"/>
              </a:xfrm>
              <a:prstGeom prst="rect">
                <a:avLst/>
              </a:prstGeom>
            </p:spPr>
          </p:pic>
        </mc:Fallback>
      </mc:AlternateContent>
    </p:spTree>
    <p:extLst>
      <p:ext uri="{BB962C8B-B14F-4D97-AF65-F5344CB8AC3E}">
        <p14:creationId xmlns:p14="http://schemas.microsoft.com/office/powerpoint/2010/main" val="2287707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752600" y="52676"/>
            <a:ext cx="9080500" cy="1029440"/>
          </a:xfrm>
        </p:spPr>
        <p:txBody>
          <a:bodyPr>
            <a:normAutofit/>
          </a:bodyPr>
          <a:lstStyle/>
          <a:p>
            <a:r>
              <a:rPr lang="en-US" altLang="en-US" b="1" dirty="0"/>
              <a:t>Fact Constellation: An </a:t>
            </a:r>
            <a:r>
              <a:rPr lang="en-US" altLang="en-US" dirty="0"/>
              <a:t>Example</a:t>
            </a:r>
            <a:endParaRPr lang="en-US" altLang="en-US" b="1" dirty="0"/>
          </a:p>
        </p:txBody>
      </p:sp>
      <p:sp>
        <p:nvSpPr>
          <p:cNvPr id="23556" name="Rectangle 4"/>
          <p:cNvSpPr>
            <a:spLocks noChangeArrowheads="1"/>
          </p:cNvSpPr>
          <p:nvPr/>
        </p:nvSpPr>
        <p:spPr bwMode="auto">
          <a:xfrm>
            <a:off x="5440136"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3557" name="Group 5"/>
          <p:cNvGrpSpPr>
            <a:grpSpLocks/>
          </p:cNvGrpSpPr>
          <p:nvPr/>
        </p:nvGrpSpPr>
        <p:grpSpPr bwMode="auto">
          <a:xfrm>
            <a:off x="2773136" y="1219200"/>
            <a:ext cx="1639888" cy="1982788"/>
            <a:chOff x="277" y="1164"/>
            <a:chExt cx="1021" cy="1229"/>
          </a:xfrm>
        </p:grpSpPr>
        <p:sp>
          <p:nvSpPr>
            <p:cNvPr id="23617"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time_key</a:t>
              </a:r>
            </a:p>
            <a:p>
              <a:pPr>
                <a:spcBef>
                  <a:spcPct val="0"/>
                </a:spcBef>
                <a:buClrTx/>
                <a:buSzTx/>
                <a:buFontTx/>
                <a:buNone/>
              </a:pPr>
              <a:r>
                <a:rPr lang="en-US" altLang="en-US" sz="1600">
                  <a:latin typeface="Times New Roman" panose="02020603050405020304" pitchFamily="18" charset="0"/>
                </a:rPr>
                <a:t>day</a:t>
              </a:r>
            </a:p>
            <a:p>
              <a:pPr>
                <a:spcBef>
                  <a:spcPct val="0"/>
                </a:spcBef>
                <a:buClrTx/>
                <a:buSzTx/>
                <a:buFontTx/>
                <a:buNone/>
              </a:pPr>
              <a:r>
                <a:rPr lang="en-US" altLang="en-US" sz="1600">
                  <a:latin typeface="Times New Roman" panose="02020603050405020304" pitchFamily="18" charset="0"/>
                </a:rPr>
                <a:t>day_of_the_week</a:t>
              </a:r>
            </a:p>
            <a:p>
              <a:pPr>
                <a:spcBef>
                  <a:spcPct val="0"/>
                </a:spcBef>
                <a:buClrTx/>
                <a:buSzTx/>
                <a:buFontTx/>
                <a:buNone/>
              </a:pPr>
              <a:r>
                <a:rPr lang="en-US" altLang="en-US" sz="1600">
                  <a:latin typeface="Times New Roman" panose="02020603050405020304" pitchFamily="18" charset="0"/>
                </a:rPr>
                <a:t>month</a:t>
              </a:r>
            </a:p>
            <a:p>
              <a:pPr>
                <a:spcBef>
                  <a:spcPct val="0"/>
                </a:spcBef>
                <a:buClrTx/>
                <a:buSzTx/>
                <a:buFontTx/>
                <a:buNone/>
              </a:pPr>
              <a:r>
                <a:rPr lang="en-US" altLang="en-US" sz="1600">
                  <a:latin typeface="Times New Roman" panose="02020603050405020304" pitchFamily="18" charset="0"/>
                </a:rPr>
                <a:t>quarter</a:t>
              </a:r>
            </a:p>
            <a:p>
              <a:pPr>
                <a:spcBef>
                  <a:spcPct val="0"/>
                </a:spcBef>
                <a:buClrTx/>
                <a:buSzTx/>
                <a:buFontTx/>
                <a:buNone/>
              </a:pPr>
              <a:r>
                <a:rPr lang="en-US" altLang="en-US" sz="1600">
                  <a:latin typeface="Times New Roman" panose="02020603050405020304" pitchFamily="18" charset="0"/>
                </a:rPr>
                <a:t>year</a:t>
              </a:r>
            </a:p>
          </p:txBody>
        </p:sp>
        <p:sp>
          <p:nvSpPr>
            <p:cNvPr id="23618"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grpSp>
      <p:grpSp>
        <p:nvGrpSpPr>
          <p:cNvPr id="23558" name="Group 8"/>
          <p:cNvGrpSpPr>
            <a:grpSpLocks/>
          </p:cNvGrpSpPr>
          <p:nvPr/>
        </p:nvGrpSpPr>
        <p:grpSpPr bwMode="auto">
          <a:xfrm>
            <a:off x="7649937" y="4038600"/>
            <a:ext cx="1654175" cy="1733550"/>
            <a:chOff x="684" y="2196"/>
            <a:chExt cx="1030" cy="1075"/>
          </a:xfrm>
        </p:grpSpPr>
        <p:sp>
          <p:nvSpPr>
            <p:cNvPr id="23615"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street</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province_or_state</a:t>
              </a:r>
            </a:p>
            <a:p>
              <a:pPr>
                <a:spcBef>
                  <a:spcPct val="0"/>
                </a:spcBef>
                <a:buClrTx/>
                <a:buSzTx/>
                <a:buFontTx/>
                <a:buNone/>
              </a:pPr>
              <a:r>
                <a:rPr lang="en-US" altLang="en-US" sz="1600">
                  <a:latin typeface="Times New Roman" panose="02020603050405020304" pitchFamily="18" charset="0"/>
                </a:rPr>
                <a:t>country</a:t>
              </a:r>
            </a:p>
          </p:txBody>
        </p:sp>
        <p:sp>
          <p:nvSpPr>
            <p:cNvPr id="23616"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grpSp>
      <p:sp>
        <p:nvSpPr>
          <p:cNvPr id="23559" name="Rectangle 11"/>
          <p:cNvSpPr>
            <a:spLocks noChangeArrowheads="1"/>
          </p:cNvSpPr>
          <p:nvPr/>
        </p:nvSpPr>
        <p:spPr bwMode="auto">
          <a:xfrm>
            <a:off x="5287736" y="2133601"/>
            <a:ext cx="1695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Fact Table</a:t>
            </a:r>
          </a:p>
        </p:txBody>
      </p:sp>
      <p:sp>
        <p:nvSpPr>
          <p:cNvPr id="23560" name="Rectangle 12"/>
          <p:cNvSpPr>
            <a:spLocks noChangeArrowheads="1"/>
          </p:cNvSpPr>
          <p:nvPr/>
        </p:nvSpPr>
        <p:spPr bwMode="auto">
          <a:xfrm>
            <a:off x="5440136"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1" name="Rectangle 13"/>
          <p:cNvSpPr>
            <a:spLocks noChangeArrowheads="1"/>
          </p:cNvSpPr>
          <p:nvPr/>
        </p:nvSpPr>
        <p:spPr bwMode="auto">
          <a:xfrm>
            <a:off x="5440136" y="2667001"/>
            <a:ext cx="1601788" cy="3667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62" name="Rectangle 14"/>
          <p:cNvSpPr>
            <a:spLocks noChangeArrowheads="1"/>
          </p:cNvSpPr>
          <p:nvPr/>
        </p:nvSpPr>
        <p:spPr bwMode="auto">
          <a:xfrm>
            <a:off x="5440136" y="3124201"/>
            <a:ext cx="1600200" cy="36671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63" name="Rectangle 15"/>
          <p:cNvSpPr>
            <a:spLocks noChangeArrowheads="1"/>
          </p:cNvSpPr>
          <p:nvPr/>
        </p:nvSpPr>
        <p:spPr bwMode="auto">
          <a:xfrm>
            <a:off x="5440136"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4" name="Rectangle 16"/>
          <p:cNvSpPr>
            <a:spLocks noChangeArrowheads="1"/>
          </p:cNvSpPr>
          <p:nvPr/>
        </p:nvSpPr>
        <p:spPr bwMode="auto">
          <a:xfrm>
            <a:off x="5440136" y="3505201"/>
            <a:ext cx="1600200" cy="366713"/>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branch_key</a:t>
            </a:r>
          </a:p>
        </p:txBody>
      </p:sp>
      <p:sp>
        <p:nvSpPr>
          <p:cNvPr id="23565" name="Rectangle 17"/>
          <p:cNvSpPr>
            <a:spLocks noChangeArrowheads="1"/>
          </p:cNvSpPr>
          <p:nvPr/>
        </p:nvSpPr>
        <p:spPr bwMode="auto">
          <a:xfrm>
            <a:off x="5440136"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6" name="Rectangle 18"/>
          <p:cNvSpPr>
            <a:spLocks noChangeArrowheads="1"/>
          </p:cNvSpPr>
          <p:nvPr/>
        </p:nvSpPr>
        <p:spPr bwMode="auto">
          <a:xfrm>
            <a:off x="5438549" y="3981451"/>
            <a:ext cx="15938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location_key</a:t>
            </a:r>
          </a:p>
        </p:txBody>
      </p:sp>
      <p:sp>
        <p:nvSpPr>
          <p:cNvPr id="23567" name="Rectangle 19"/>
          <p:cNvSpPr>
            <a:spLocks noChangeArrowheads="1"/>
          </p:cNvSpPr>
          <p:nvPr/>
        </p:nvSpPr>
        <p:spPr bwMode="auto">
          <a:xfrm>
            <a:off x="5405212" y="441960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8" name="Rectangle 20"/>
          <p:cNvSpPr>
            <a:spLocks noChangeArrowheads="1"/>
          </p:cNvSpPr>
          <p:nvPr/>
        </p:nvSpPr>
        <p:spPr bwMode="auto">
          <a:xfrm>
            <a:off x="5440136" y="4473576"/>
            <a:ext cx="158115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units_sold</a:t>
            </a:r>
          </a:p>
        </p:txBody>
      </p:sp>
      <p:sp>
        <p:nvSpPr>
          <p:cNvPr id="23569" name="Rectangle 21"/>
          <p:cNvSpPr>
            <a:spLocks noChangeArrowheads="1"/>
          </p:cNvSpPr>
          <p:nvPr/>
        </p:nvSpPr>
        <p:spPr bwMode="auto">
          <a:xfrm>
            <a:off x="5405212" y="487680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0" name="Rectangle 22"/>
          <p:cNvSpPr>
            <a:spLocks noChangeArrowheads="1"/>
          </p:cNvSpPr>
          <p:nvPr/>
        </p:nvSpPr>
        <p:spPr bwMode="auto">
          <a:xfrm>
            <a:off x="5440136" y="4918076"/>
            <a:ext cx="158750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dollars_sold</a:t>
            </a:r>
          </a:p>
        </p:txBody>
      </p:sp>
      <p:sp>
        <p:nvSpPr>
          <p:cNvPr id="23571" name="Rectangle 23"/>
          <p:cNvSpPr>
            <a:spLocks noChangeArrowheads="1"/>
          </p:cNvSpPr>
          <p:nvPr/>
        </p:nvSpPr>
        <p:spPr bwMode="auto">
          <a:xfrm>
            <a:off x="5405212"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2" name="Rectangle 24"/>
          <p:cNvSpPr>
            <a:spLocks noChangeArrowheads="1"/>
          </p:cNvSpPr>
          <p:nvPr/>
        </p:nvSpPr>
        <p:spPr bwMode="auto">
          <a:xfrm>
            <a:off x="5421086" y="5364163"/>
            <a:ext cx="1587500" cy="36671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avg_sales</a:t>
            </a:r>
          </a:p>
        </p:txBody>
      </p:sp>
      <p:sp>
        <p:nvSpPr>
          <p:cNvPr id="23573" name="Rectangle 25"/>
          <p:cNvSpPr>
            <a:spLocks noChangeArrowheads="1"/>
          </p:cNvSpPr>
          <p:nvPr/>
        </p:nvSpPr>
        <p:spPr bwMode="auto">
          <a:xfrm>
            <a:off x="3839936"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Times New Roman" panose="02020603050405020304" pitchFamily="18" charset="0"/>
              </a:rPr>
              <a:t>Measures</a:t>
            </a:r>
          </a:p>
        </p:txBody>
      </p:sp>
      <p:sp>
        <p:nvSpPr>
          <p:cNvPr id="23574" name="Line 26"/>
          <p:cNvSpPr>
            <a:spLocks noChangeShapeType="1"/>
          </p:cNvSpPr>
          <p:nvPr/>
        </p:nvSpPr>
        <p:spPr bwMode="auto">
          <a:xfrm flipV="1">
            <a:off x="4628925"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5" name="Line 27"/>
          <p:cNvSpPr>
            <a:spLocks noChangeShapeType="1"/>
          </p:cNvSpPr>
          <p:nvPr/>
        </p:nvSpPr>
        <p:spPr bwMode="auto">
          <a:xfrm flipV="1">
            <a:off x="4609875" y="5191126"/>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6" name="Line 28"/>
          <p:cNvSpPr>
            <a:spLocks noChangeShapeType="1"/>
          </p:cNvSpPr>
          <p:nvPr/>
        </p:nvSpPr>
        <p:spPr bwMode="auto">
          <a:xfrm flipV="1">
            <a:off x="4609875" y="55594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7" name="Line 29"/>
          <p:cNvSpPr>
            <a:spLocks noChangeShapeType="1"/>
          </p:cNvSpPr>
          <p:nvPr/>
        </p:nvSpPr>
        <p:spPr bwMode="auto">
          <a:xfrm flipH="1">
            <a:off x="4186011" y="381635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78" name="Line 30"/>
          <p:cNvSpPr>
            <a:spLocks noChangeShapeType="1"/>
          </p:cNvSpPr>
          <p:nvPr/>
        </p:nvSpPr>
        <p:spPr bwMode="auto">
          <a:xfrm flipH="1" flipV="1">
            <a:off x="4449536"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9" name="Line 31"/>
          <p:cNvSpPr>
            <a:spLocks noChangeShapeType="1"/>
          </p:cNvSpPr>
          <p:nvPr/>
        </p:nvSpPr>
        <p:spPr bwMode="auto">
          <a:xfrm>
            <a:off x="7116536"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80" name="Line 32"/>
          <p:cNvSpPr>
            <a:spLocks noChangeShapeType="1"/>
          </p:cNvSpPr>
          <p:nvPr/>
        </p:nvSpPr>
        <p:spPr bwMode="auto">
          <a:xfrm flipV="1">
            <a:off x="7040336" y="2743201"/>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3581" name="Group 33"/>
          <p:cNvGrpSpPr>
            <a:grpSpLocks/>
          </p:cNvGrpSpPr>
          <p:nvPr/>
        </p:nvGrpSpPr>
        <p:grpSpPr bwMode="auto">
          <a:xfrm>
            <a:off x="7726136" y="1524001"/>
            <a:ext cx="1303338" cy="1744663"/>
            <a:chOff x="3796" y="1002"/>
            <a:chExt cx="812" cy="1081"/>
          </a:xfrm>
        </p:grpSpPr>
        <p:sp>
          <p:nvSpPr>
            <p:cNvPr id="23613"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item_key</a:t>
              </a:r>
            </a:p>
            <a:p>
              <a:pPr>
                <a:spcBef>
                  <a:spcPct val="0"/>
                </a:spcBef>
                <a:buClrTx/>
                <a:buSzTx/>
                <a:buFontTx/>
                <a:buNone/>
              </a:pPr>
              <a:r>
                <a:rPr lang="en-US" altLang="en-US" sz="1600">
                  <a:latin typeface="Times New Roman" panose="02020603050405020304" pitchFamily="18" charset="0"/>
                </a:rPr>
                <a:t>item_name</a:t>
              </a:r>
            </a:p>
            <a:p>
              <a:pPr>
                <a:spcBef>
                  <a:spcPct val="0"/>
                </a:spcBef>
                <a:buClrTx/>
                <a:buSzTx/>
                <a:buFontTx/>
                <a:buNone/>
              </a:pPr>
              <a:r>
                <a:rPr lang="en-US" altLang="en-US" sz="1600">
                  <a:latin typeface="Times New Roman" panose="02020603050405020304" pitchFamily="18" charset="0"/>
                </a:rPr>
                <a:t>brand</a:t>
              </a:r>
            </a:p>
            <a:p>
              <a:pPr>
                <a:spcBef>
                  <a:spcPct val="0"/>
                </a:spcBef>
                <a:buClrTx/>
                <a:buSzTx/>
                <a:buFontTx/>
                <a:buNone/>
              </a:pPr>
              <a:r>
                <a:rPr lang="en-US" altLang="en-US" sz="1600">
                  <a:latin typeface="Times New Roman" panose="02020603050405020304" pitchFamily="18" charset="0"/>
                </a:rPr>
                <a:t>type</a:t>
              </a:r>
            </a:p>
            <a:p>
              <a:pPr>
                <a:spcBef>
                  <a:spcPct val="0"/>
                </a:spcBef>
                <a:buClrTx/>
                <a:buSzTx/>
                <a:buFontTx/>
                <a:buNone/>
              </a:pPr>
              <a:r>
                <a:rPr lang="en-US" altLang="en-US" sz="1600">
                  <a:latin typeface="Times New Roman" panose="02020603050405020304" pitchFamily="18" charset="0"/>
                </a:rPr>
                <a:t>supplier_type</a:t>
              </a:r>
            </a:p>
          </p:txBody>
        </p:sp>
        <p:sp>
          <p:nvSpPr>
            <p:cNvPr id="23614"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item</a:t>
              </a:r>
            </a:p>
          </p:txBody>
        </p:sp>
      </p:grpSp>
      <p:grpSp>
        <p:nvGrpSpPr>
          <p:cNvPr id="23582" name="Group 36"/>
          <p:cNvGrpSpPr>
            <a:grpSpLocks/>
          </p:cNvGrpSpPr>
          <p:nvPr/>
        </p:nvGrpSpPr>
        <p:grpSpPr bwMode="auto">
          <a:xfrm>
            <a:off x="2849336" y="3962401"/>
            <a:ext cx="1290638" cy="1230313"/>
            <a:chOff x="3896" y="2472"/>
            <a:chExt cx="803" cy="762"/>
          </a:xfrm>
        </p:grpSpPr>
        <p:sp>
          <p:nvSpPr>
            <p:cNvPr id="23611"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branch_key</a:t>
              </a:r>
            </a:p>
            <a:p>
              <a:pPr>
                <a:spcBef>
                  <a:spcPct val="0"/>
                </a:spcBef>
                <a:buClrTx/>
                <a:buSzTx/>
                <a:buFontTx/>
                <a:buNone/>
              </a:pPr>
              <a:r>
                <a:rPr lang="en-US" altLang="en-US" sz="1600">
                  <a:latin typeface="Times New Roman" panose="02020603050405020304" pitchFamily="18" charset="0"/>
                </a:rPr>
                <a:t>branch_name</a:t>
              </a:r>
            </a:p>
            <a:p>
              <a:pPr>
                <a:spcBef>
                  <a:spcPct val="0"/>
                </a:spcBef>
                <a:buClrTx/>
                <a:buSzTx/>
                <a:buFontTx/>
                <a:buNone/>
              </a:pPr>
              <a:r>
                <a:rPr lang="en-US" altLang="en-US" sz="1600">
                  <a:latin typeface="Times New Roman" panose="02020603050405020304" pitchFamily="18" charset="0"/>
                </a:rPr>
                <a:t>branch_type</a:t>
              </a:r>
            </a:p>
          </p:txBody>
        </p:sp>
        <p:sp>
          <p:nvSpPr>
            <p:cNvPr id="23612"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branch</a:t>
              </a:r>
            </a:p>
          </p:txBody>
        </p:sp>
      </p:grpSp>
      <p:sp>
        <p:nvSpPr>
          <p:cNvPr id="23583" name="Rectangle 39"/>
          <p:cNvSpPr>
            <a:spLocks noChangeArrowheads="1"/>
          </p:cNvSpPr>
          <p:nvPr/>
        </p:nvSpPr>
        <p:spPr bwMode="auto">
          <a:xfrm>
            <a:off x="9556525"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4" name="Rectangle 40"/>
          <p:cNvSpPr>
            <a:spLocks noChangeArrowheads="1"/>
          </p:cNvSpPr>
          <p:nvPr/>
        </p:nvSpPr>
        <p:spPr bwMode="auto">
          <a:xfrm>
            <a:off x="9404124" y="1581151"/>
            <a:ext cx="2038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Fact Table</a:t>
            </a:r>
          </a:p>
        </p:txBody>
      </p:sp>
      <p:sp>
        <p:nvSpPr>
          <p:cNvPr id="23585" name="Rectangle 41"/>
          <p:cNvSpPr>
            <a:spLocks noChangeArrowheads="1"/>
          </p:cNvSpPr>
          <p:nvPr/>
        </p:nvSpPr>
        <p:spPr bwMode="auto">
          <a:xfrm>
            <a:off x="9556524"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6" name="Rectangle 42"/>
          <p:cNvSpPr>
            <a:spLocks noChangeArrowheads="1"/>
          </p:cNvSpPr>
          <p:nvPr/>
        </p:nvSpPr>
        <p:spPr bwMode="auto">
          <a:xfrm>
            <a:off x="9556525" y="2114551"/>
            <a:ext cx="1601787" cy="3667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87" name="Rectangle 43"/>
          <p:cNvSpPr>
            <a:spLocks noChangeArrowheads="1"/>
          </p:cNvSpPr>
          <p:nvPr/>
        </p:nvSpPr>
        <p:spPr bwMode="auto">
          <a:xfrm>
            <a:off x="9556524" y="2571751"/>
            <a:ext cx="1600200" cy="36671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88" name="Rectangle 44"/>
          <p:cNvSpPr>
            <a:spLocks noChangeArrowheads="1"/>
          </p:cNvSpPr>
          <p:nvPr/>
        </p:nvSpPr>
        <p:spPr bwMode="auto">
          <a:xfrm>
            <a:off x="9556524"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9" name="Rectangle 45"/>
          <p:cNvSpPr>
            <a:spLocks noChangeArrowheads="1"/>
          </p:cNvSpPr>
          <p:nvPr/>
        </p:nvSpPr>
        <p:spPr bwMode="auto">
          <a:xfrm>
            <a:off x="9556524" y="2952751"/>
            <a:ext cx="1600200" cy="366713"/>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shipper_key</a:t>
            </a:r>
          </a:p>
        </p:txBody>
      </p:sp>
      <p:sp>
        <p:nvSpPr>
          <p:cNvPr id="23590" name="Rectangle 46"/>
          <p:cNvSpPr>
            <a:spLocks noChangeArrowheads="1"/>
          </p:cNvSpPr>
          <p:nvPr/>
        </p:nvSpPr>
        <p:spPr bwMode="auto">
          <a:xfrm>
            <a:off x="9556524"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1" name="Rectangle 47"/>
          <p:cNvSpPr>
            <a:spLocks noChangeArrowheads="1"/>
          </p:cNvSpPr>
          <p:nvPr/>
        </p:nvSpPr>
        <p:spPr bwMode="auto">
          <a:xfrm>
            <a:off x="9554936" y="3429001"/>
            <a:ext cx="15938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from_location</a:t>
            </a:r>
          </a:p>
        </p:txBody>
      </p:sp>
      <p:sp>
        <p:nvSpPr>
          <p:cNvPr id="23592" name="Rectangle 48"/>
          <p:cNvSpPr>
            <a:spLocks noChangeArrowheads="1"/>
          </p:cNvSpPr>
          <p:nvPr/>
        </p:nvSpPr>
        <p:spPr bwMode="auto">
          <a:xfrm>
            <a:off x="9521600" y="386715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3" name="Rectangle 49"/>
          <p:cNvSpPr>
            <a:spLocks noChangeArrowheads="1"/>
          </p:cNvSpPr>
          <p:nvPr/>
        </p:nvSpPr>
        <p:spPr bwMode="auto">
          <a:xfrm>
            <a:off x="9556524" y="3943351"/>
            <a:ext cx="15557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to_location</a:t>
            </a:r>
          </a:p>
        </p:txBody>
      </p:sp>
      <p:sp>
        <p:nvSpPr>
          <p:cNvPr id="23594" name="Rectangle 50"/>
          <p:cNvSpPr>
            <a:spLocks noChangeArrowheads="1"/>
          </p:cNvSpPr>
          <p:nvPr/>
        </p:nvSpPr>
        <p:spPr bwMode="auto">
          <a:xfrm>
            <a:off x="9521600" y="432435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5" name="Rectangle 51"/>
          <p:cNvSpPr>
            <a:spLocks noChangeArrowheads="1"/>
          </p:cNvSpPr>
          <p:nvPr/>
        </p:nvSpPr>
        <p:spPr bwMode="auto">
          <a:xfrm>
            <a:off x="9556524" y="4365626"/>
            <a:ext cx="157480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dollars_cost</a:t>
            </a:r>
          </a:p>
        </p:txBody>
      </p:sp>
      <p:sp>
        <p:nvSpPr>
          <p:cNvPr id="23596" name="Rectangle 52"/>
          <p:cNvSpPr>
            <a:spLocks noChangeArrowheads="1"/>
          </p:cNvSpPr>
          <p:nvPr/>
        </p:nvSpPr>
        <p:spPr bwMode="auto">
          <a:xfrm>
            <a:off x="9521600"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7" name="Rectangle 53"/>
          <p:cNvSpPr>
            <a:spLocks noChangeArrowheads="1"/>
          </p:cNvSpPr>
          <p:nvPr/>
        </p:nvSpPr>
        <p:spPr bwMode="auto">
          <a:xfrm>
            <a:off x="9537474" y="4811713"/>
            <a:ext cx="1625600" cy="36671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units_shipped</a:t>
            </a:r>
          </a:p>
        </p:txBody>
      </p:sp>
      <p:sp>
        <p:nvSpPr>
          <p:cNvPr id="23598" name="Line 55"/>
          <p:cNvSpPr>
            <a:spLocks noChangeShapeType="1"/>
          </p:cNvSpPr>
          <p:nvPr/>
        </p:nvSpPr>
        <p:spPr bwMode="auto">
          <a:xfrm flipH="1" flipV="1">
            <a:off x="9173936"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599" name="Line 56"/>
          <p:cNvSpPr>
            <a:spLocks noChangeShapeType="1"/>
          </p:cNvSpPr>
          <p:nvPr/>
        </p:nvSpPr>
        <p:spPr bwMode="auto">
          <a:xfrm flipH="1">
            <a:off x="5287736"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600" name="Line 57"/>
          <p:cNvSpPr>
            <a:spLocks noChangeShapeType="1"/>
          </p:cNvSpPr>
          <p:nvPr/>
        </p:nvSpPr>
        <p:spPr bwMode="auto">
          <a:xfrm flipH="1">
            <a:off x="4449536"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1" name="Line 58"/>
          <p:cNvSpPr>
            <a:spLocks noChangeShapeType="1"/>
          </p:cNvSpPr>
          <p:nvPr/>
        </p:nvSpPr>
        <p:spPr bwMode="auto">
          <a:xfrm flipH="1" flipV="1">
            <a:off x="9021536"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2" name="Line 59"/>
          <p:cNvSpPr>
            <a:spLocks noChangeShapeType="1"/>
          </p:cNvSpPr>
          <p:nvPr/>
        </p:nvSpPr>
        <p:spPr bwMode="auto">
          <a:xfrm flipH="1">
            <a:off x="8792936"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3" name="Line 60"/>
          <p:cNvSpPr>
            <a:spLocks noChangeShapeType="1"/>
          </p:cNvSpPr>
          <p:nvPr/>
        </p:nvSpPr>
        <p:spPr bwMode="auto">
          <a:xfrm flipH="1">
            <a:off x="9021536"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4" name="Line 61"/>
          <p:cNvSpPr>
            <a:spLocks noChangeShapeType="1"/>
          </p:cNvSpPr>
          <p:nvPr/>
        </p:nvSpPr>
        <p:spPr bwMode="auto">
          <a:xfrm>
            <a:off x="11536136"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23605" name="Group 63"/>
          <p:cNvGrpSpPr>
            <a:grpSpLocks/>
          </p:cNvGrpSpPr>
          <p:nvPr/>
        </p:nvGrpSpPr>
        <p:grpSpPr bwMode="auto">
          <a:xfrm>
            <a:off x="10156599" y="5410200"/>
            <a:ext cx="1344612" cy="1473200"/>
            <a:chOff x="3891" y="2472"/>
            <a:chExt cx="836" cy="911"/>
          </a:xfrm>
        </p:grpSpPr>
        <p:sp>
          <p:nvSpPr>
            <p:cNvPr id="23609"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shipper_key</a:t>
              </a:r>
            </a:p>
            <a:p>
              <a:pPr>
                <a:spcBef>
                  <a:spcPct val="0"/>
                </a:spcBef>
                <a:buClrTx/>
                <a:buSzTx/>
                <a:buFontTx/>
                <a:buNone/>
              </a:pPr>
              <a:r>
                <a:rPr lang="en-US" altLang="en-US" sz="1600">
                  <a:latin typeface="Times New Roman" panose="02020603050405020304" pitchFamily="18" charset="0"/>
                </a:rPr>
                <a:t>shipper_name</a:t>
              </a:r>
            </a:p>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shipper_type</a:t>
              </a:r>
            </a:p>
          </p:txBody>
        </p:sp>
        <p:sp>
          <p:nvSpPr>
            <p:cNvPr id="23610"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shipper</a:t>
              </a:r>
            </a:p>
          </p:txBody>
        </p:sp>
      </p:grpSp>
      <p:sp>
        <p:nvSpPr>
          <p:cNvPr id="23606" name="Line 66"/>
          <p:cNvSpPr>
            <a:spLocks noChangeShapeType="1"/>
          </p:cNvSpPr>
          <p:nvPr/>
        </p:nvSpPr>
        <p:spPr bwMode="auto">
          <a:xfrm flipH="1">
            <a:off x="11155136"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7" name="Line 67"/>
          <p:cNvSpPr>
            <a:spLocks noChangeShapeType="1"/>
          </p:cNvSpPr>
          <p:nvPr/>
        </p:nvSpPr>
        <p:spPr bwMode="auto">
          <a:xfrm>
            <a:off x="11155136"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608" name="Line 68"/>
          <p:cNvSpPr>
            <a:spLocks noChangeShapeType="1"/>
          </p:cNvSpPr>
          <p:nvPr/>
        </p:nvSpPr>
        <p:spPr bwMode="auto">
          <a:xfrm flipH="1" flipV="1">
            <a:off x="8411936"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 name="TextBox 1">
            <a:extLst>
              <a:ext uri="{FF2B5EF4-FFF2-40B4-BE49-F238E27FC236}">
                <a16:creationId xmlns:a16="http://schemas.microsoft.com/office/drawing/2014/main" id="{3E8B3286-62D1-4386-A0F7-1BD91B24E9EF}"/>
              </a:ext>
            </a:extLst>
          </p:cNvPr>
          <p:cNvSpPr txBox="1"/>
          <p:nvPr/>
        </p:nvSpPr>
        <p:spPr>
          <a:xfrm>
            <a:off x="-1" y="1907721"/>
            <a:ext cx="3116037"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6666"/>
                </a:solidFill>
              </a:rPr>
              <a:t>Multiple fact tables share dimension tables</a:t>
            </a:r>
            <a:r>
              <a:rPr lang="en-US" sz="2400" dirty="0"/>
              <a:t>, viewed as a collection of stars, therefore called </a:t>
            </a:r>
            <a:r>
              <a:rPr lang="en-US" sz="2400" dirty="0">
                <a:solidFill>
                  <a:srgbClr val="FF0000"/>
                </a:solidFill>
              </a:rPr>
              <a:t>galaxy schema </a:t>
            </a:r>
            <a:r>
              <a:rPr lang="en-US" sz="2400" dirty="0"/>
              <a:t>or </a:t>
            </a:r>
            <a:r>
              <a:rPr lang="en-US" sz="2400" dirty="0">
                <a:solidFill>
                  <a:srgbClr val="FF0000"/>
                </a:solidFill>
              </a:rPr>
              <a:t>fact constellation </a:t>
            </a:r>
            <a:r>
              <a:rPr lang="en-US" sz="2400" dirty="0">
                <a:solidFill>
                  <a:srgbClr val="FF0000"/>
                </a:solidFill>
                <a:cs typeface="Calibri"/>
              </a:rPr>
              <a:t>​</a:t>
            </a:r>
          </a:p>
        </p:txBody>
      </p:sp>
      <p:pic>
        <p:nvPicPr>
          <p:cNvPr id="125956" name="Picture 4" descr="Image result for constell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3857" r="12236"/>
          <a:stretch/>
        </p:blipFill>
        <p:spPr bwMode="auto">
          <a:xfrm>
            <a:off x="286960" y="4616874"/>
            <a:ext cx="2165451" cy="17104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001480" y="1841760"/>
              <a:ext cx="6526080" cy="4136400"/>
            </p14:xfrm>
          </p:contentPart>
        </mc:Choice>
        <mc:Fallback>
          <p:pic>
            <p:nvPicPr>
              <p:cNvPr id="3" name="Ink 2"/>
              <p:cNvPicPr/>
              <p:nvPr/>
            </p:nvPicPr>
            <p:blipFill>
              <a:blip r:embed="rId5"/>
              <a:stretch>
                <a:fillRect/>
              </a:stretch>
            </p:blipFill>
            <p:spPr>
              <a:xfrm>
                <a:off x="4990680" y="1833480"/>
                <a:ext cx="6547680" cy="4155480"/>
              </a:xfrm>
              <a:prstGeom prst="rect">
                <a:avLst/>
              </a:prstGeom>
            </p:spPr>
          </p:pic>
        </mc:Fallback>
      </mc:AlternateContent>
    </p:spTree>
    <p:extLst>
      <p:ext uri="{BB962C8B-B14F-4D97-AF65-F5344CB8AC3E}">
        <p14:creationId xmlns:p14="http://schemas.microsoft.com/office/powerpoint/2010/main" val="525838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794000" y="228600"/>
            <a:ext cx="7010400" cy="838200"/>
          </a:xfrm>
          <a:noFill/>
        </p:spPr>
        <p:txBody>
          <a:bodyPr vert="horz" lIns="92075" tIns="46038" rIns="92075" bIns="46038" rtlCol="0" anchor="ctr">
            <a:normAutofit/>
          </a:bodyPr>
          <a:lstStyle/>
          <a:p>
            <a:pPr eaLnBrk="1" hangingPunct="1"/>
            <a:r>
              <a:rPr lang="en-US" altLang="en-US" dirty="0"/>
              <a:t>What is a Data Warehouse?</a:t>
            </a:r>
            <a:endParaRPr lang="en-US" altLang="en-US" sz="3200" dirty="0"/>
          </a:p>
        </p:txBody>
      </p:sp>
      <p:sp>
        <p:nvSpPr>
          <p:cNvPr id="6148" name="Rectangle 3"/>
          <p:cNvSpPr>
            <a:spLocks noGrp="1" noChangeArrowheads="1"/>
          </p:cNvSpPr>
          <p:nvPr>
            <p:ph type="body" idx="1"/>
          </p:nvPr>
        </p:nvSpPr>
        <p:spPr>
          <a:xfrm>
            <a:off x="647700" y="1308100"/>
            <a:ext cx="10439400" cy="5181600"/>
          </a:xfrm>
          <a:noFill/>
        </p:spPr>
        <p:txBody>
          <a:bodyPr vert="horz" lIns="92075" tIns="46038" rIns="92075" bIns="46038" rtlCol="0">
            <a:noAutofit/>
          </a:bodyPr>
          <a:lstStyle/>
          <a:p>
            <a:pPr eaLnBrk="1" hangingPunct="1">
              <a:spcAft>
                <a:spcPts val="600"/>
              </a:spcAft>
            </a:pPr>
            <a:r>
              <a:rPr lang="en-US" altLang="en-US" sz="2400" dirty="0"/>
              <a:t>Defined in many different ways, but not rigorously</a:t>
            </a:r>
          </a:p>
          <a:p>
            <a:pPr lvl="1">
              <a:spcAft>
                <a:spcPts val="600"/>
              </a:spcAft>
            </a:pPr>
            <a:r>
              <a:rPr lang="en-US" altLang="zh-CN" sz="2400" dirty="0"/>
              <a:t>Support decision</a:t>
            </a:r>
          </a:p>
          <a:p>
            <a:pPr lvl="1">
              <a:spcAft>
                <a:spcPts val="600"/>
              </a:spcAft>
            </a:pPr>
            <a:r>
              <a:rPr lang="en-US" altLang="zh-CN" sz="2400" dirty="0"/>
              <a:t>M</a:t>
            </a:r>
            <a:r>
              <a:rPr lang="en-US" altLang="en-US" sz="2400" dirty="0"/>
              <a:t>aintained Separately </a:t>
            </a:r>
          </a:p>
          <a:p>
            <a:pPr lvl="1">
              <a:spcAft>
                <a:spcPts val="600"/>
              </a:spcAft>
            </a:pPr>
            <a:r>
              <a:rPr lang="en-US" altLang="en-US" sz="2400" dirty="0"/>
              <a:t>Information processing</a:t>
            </a:r>
          </a:p>
          <a:p>
            <a:pPr eaLnBrk="1" hangingPunct="1">
              <a:spcAft>
                <a:spcPts val="600"/>
              </a:spcAft>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process.”—W. H. </a:t>
            </a:r>
            <a:r>
              <a:rPr lang="en-US" altLang="en-US" sz="2400" dirty="0" err="1">
                <a:solidFill>
                  <a:srgbClr val="157573"/>
                </a:solidFill>
              </a:rPr>
              <a:t>Inmon</a:t>
            </a:r>
            <a:endParaRPr lang="en-US" altLang="en-US" sz="2400" dirty="0">
              <a:solidFill>
                <a:srgbClr val="157573"/>
              </a:solidFill>
            </a:endParaRPr>
          </a:p>
          <a:p>
            <a:pPr eaLnBrk="1" hangingPunct="1">
              <a:spcAft>
                <a:spcPts val="600"/>
              </a:spcAft>
            </a:pPr>
            <a:r>
              <a:rPr lang="en-US" altLang="en-US" sz="2400" dirty="0"/>
              <a:t>Data warehousing:</a:t>
            </a:r>
          </a:p>
          <a:p>
            <a:pPr lvl="1" eaLnBrk="1" hangingPunct="1">
              <a:spcAft>
                <a:spcPts val="600"/>
              </a:spcAft>
            </a:pPr>
            <a:r>
              <a:rPr lang="en-US" altLang="en-US" sz="2400" dirty="0"/>
              <a:t>The process of constructing and using data warehouses</a:t>
            </a:r>
          </a:p>
        </p:txBody>
      </p:sp>
    </p:spTree>
    <p:extLst>
      <p:ext uri="{BB962C8B-B14F-4D97-AF65-F5344CB8AC3E}">
        <p14:creationId xmlns:p14="http://schemas.microsoft.com/office/powerpoint/2010/main" val="1230389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76200"/>
            <a:ext cx="12192000" cy="1181100"/>
          </a:xfrm>
        </p:spPr>
        <p:txBody>
          <a:bodyPr>
            <a:normAutofit/>
          </a:bodyPr>
          <a:lstStyle/>
          <a:p>
            <a:pPr eaLnBrk="1" hangingPunct="1"/>
            <a:r>
              <a:rPr lang="en-US" altLang="en-US" dirty="0"/>
              <a:t>A Concept Hierarchy for a </a:t>
            </a:r>
            <a:r>
              <a:rPr lang="en-US" altLang="en-US" b="1" dirty="0"/>
              <a:t>Dimension</a:t>
            </a:r>
            <a:r>
              <a:rPr lang="en-US" altLang="en-US" dirty="0"/>
              <a:t> (location)</a:t>
            </a:r>
          </a:p>
        </p:txBody>
      </p:sp>
      <p:sp>
        <p:nvSpPr>
          <p:cNvPr id="24580" name="Text Box 3"/>
          <p:cNvSpPr txBox="1">
            <a:spLocks noChangeArrowheads="1"/>
          </p:cNvSpPr>
          <p:nvPr/>
        </p:nvSpPr>
        <p:spPr bwMode="auto">
          <a:xfrm>
            <a:off x="6400801" y="1447800"/>
            <a:ext cx="48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all</a:t>
            </a:r>
          </a:p>
        </p:txBody>
      </p:sp>
      <p:sp>
        <p:nvSpPr>
          <p:cNvPr id="24581" name="Text Box 4"/>
          <p:cNvSpPr txBox="1">
            <a:spLocks noChangeArrowheads="1"/>
          </p:cNvSpPr>
          <p:nvPr/>
        </p:nvSpPr>
        <p:spPr bwMode="auto">
          <a:xfrm>
            <a:off x="4876801" y="2438400"/>
            <a:ext cx="106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Europe</a:t>
            </a:r>
          </a:p>
        </p:txBody>
      </p:sp>
      <p:sp>
        <p:nvSpPr>
          <p:cNvPr id="24582" name="Text Box 5"/>
          <p:cNvSpPr txBox="1">
            <a:spLocks noChangeArrowheads="1"/>
          </p:cNvSpPr>
          <p:nvPr/>
        </p:nvSpPr>
        <p:spPr bwMode="auto">
          <a:xfrm>
            <a:off x="7924800" y="2438400"/>
            <a:ext cx="20955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North_America</a:t>
            </a:r>
          </a:p>
        </p:txBody>
      </p:sp>
      <p:sp>
        <p:nvSpPr>
          <p:cNvPr id="24583" name="Text Box 6"/>
          <p:cNvSpPr txBox="1">
            <a:spLocks noChangeArrowheads="1"/>
          </p:cNvSpPr>
          <p:nvPr/>
        </p:nvSpPr>
        <p:spPr bwMode="auto">
          <a:xfrm>
            <a:off x="9553576" y="3505200"/>
            <a:ext cx="1114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Mexico</a:t>
            </a:r>
          </a:p>
        </p:txBody>
      </p:sp>
      <p:sp>
        <p:nvSpPr>
          <p:cNvPr id="24584" name="Text Box 7"/>
          <p:cNvSpPr txBox="1">
            <a:spLocks noChangeArrowheads="1"/>
          </p:cNvSpPr>
          <p:nvPr/>
        </p:nvSpPr>
        <p:spPr bwMode="auto">
          <a:xfrm>
            <a:off x="7467601" y="3505200"/>
            <a:ext cx="10969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Canada</a:t>
            </a:r>
          </a:p>
        </p:txBody>
      </p:sp>
      <p:sp>
        <p:nvSpPr>
          <p:cNvPr id="24585" name="Text Box 8"/>
          <p:cNvSpPr txBox="1">
            <a:spLocks noChangeArrowheads="1"/>
          </p:cNvSpPr>
          <p:nvPr/>
        </p:nvSpPr>
        <p:spPr bwMode="auto">
          <a:xfrm>
            <a:off x="5751514" y="3505200"/>
            <a:ext cx="8778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Spain</a:t>
            </a:r>
          </a:p>
        </p:txBody>
      </p:sp>
      <p:sp>
        <p:nvSpPr>
          <p:cNvPr id="24586" name="Text Box 9"/>
          <p:cNvSpPr txBox="1">
            <a:spLocks noChangeArrowheads="1"/>
          </p:cNvSpPr>
          <p:nvPr/>
        </p:nvSpPr>
        <p:spPr bwMode="auto">
          <a:xfrm>
            <a:off x="3733801" y="3505200"/>
            <a:ext cx="131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Germany</a:t>
            </a:r>
          </a:p>
        </p:txBody>
      </p:sp>
      <p:sp>
        <p:nvSpPr>
          <p:cNvPr id="24587" name="Text Box 10"/>
          <p:cNvSpPr txBox="1">
            <a:spLocks noChangeArrowheads="1"/>
          </p:cNvSpPr>
          <p:nvPr/>
        </p:nvSpPr>
        <p:spPr bwMode="auto">
          <a:xfrm>
            <a:off x="6400801" y="4572000"/>
            <a:ext cx="1520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Vancouver</a:t>
            </a:r>
          </a:p>
        </p:txBody>
      </p:sp>
      <p:sp>
        <p:nvSpPr>
          <p:cNvPr id="24588" name="Text Box 11"/>
          <p:cNvSpPr txBox="1">
            <a:spLocks noChangeArrowheads="1"/>
          </p:cNvSpPr>
          <p:nvPr/>
        </p:nvSpPr>
        <p:spPr bwMode="auto">
          <a:xfrm>
            <a:off x="7543800" y="5562600"/>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 Wind</a:t>
            </a:r>
          </a:p>
        </p:txBody>
      </p:sp>
      <p:sp>
        <p:nvSpPr>
          <p:cNvPr id="24589" name="Text Box 12"/>
          <p:cNvSpPr txBox="1">
            <a:spLocks noChangeArrowheads="1"/>
          </p:cNvSpPr>
          <p:nvPr/>
        </p:nvSpPr>
        <p:spPr bwMode="auto">
          <a:xfrm>
            <a:off x="5715001" y="5562600"/>
            <a:ext cx="1165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 Chan</a:t>
            </a:r>
          </a:p>
        </p:txBody>
      </p:sp>
      <p:sp>
        <p:nvSpPr>
          <p:cNvPr id="24590" name="Text Box 13"/>
          <p:cNvSpPr txBox="1">
            <a:spLocks noChangeArrowheads="1"/>
          </p:cNvSpPr>
          <p:nvPr/>
        </p:nvSpPr>
        <p:spPr bwMode="auto">
          <a:xfrm>
            <a:off x="6858000" y="24384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1" name="Text Box 14"/>
          <p:cNvSpPr txBox="1">
            <a:spLocks noChangeArrowheads="1"/>
          </p:cNvSpPr>
          <p:nvPr/>
        </p:nvSpPr>
        <p:spPr bwMode="auto">
          <a:xfrm>
            <a:off x="8915400" y="3505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2" name="Text Box 15"/>
          <p:cNvSpPr txBox="1">
            <a:spLocks noChangeArrowheads="1"/>
          </p:cNvSpPr>
          <p:nvPr/>
        </p:nvSpPr>
        <p:spPr bwMode="auto">
          <a:xfrm>
            <a:off x="5181600" y="3505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3" name="Text Box 16"/>
          <p:cNvSpPr txBox="1">
            <a:spLocks noChangeArrowheads="1"/>
          </p:cNvSpPr>
          <p:nvPr/>
        </p:nvSpPr>
        <p:spPr bwMode="auto">
          <a:xfrm>
            <a:off x="4953000" y="4648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4" name="Text Box 17"/>
          <p:cNvSpPr txBox="1">
            <a:spLocks noChangeArrowheads="1"/>
          </p:cNvSpPr>
          <p:nvPr/>
        </p:nvSpPr>
        <p:spPr bwMode="auto">
          <a:xfrm>
            <a:off x="8001000" y="45720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5" name="Text Box 18"/>
          <p:cNvSpPr txBox="1">
            <a:spLocks noChangeArrowheads="1"/>
          </p:cNvSpPr>
          <p:nvPr/>
        </p:nvSpPr>
        <p:spPr bwMode="auto">
          <a:xfrm>
            <a:off x="7010400" y="55626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6" name="Line 19"/>
          <p:cNvSpPr>
            <a:spLocks noChangeShapeType="1"/>
          </p:cNvSpPr>
          <p:nvPr/>
        </p:nvSpPr>
        <p:spPr bwMode="auto">
          <a:xfrm flipH="1">
            <a:off x="5410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7" name="Line 20"/>
          <p:cNvSpPr>
            <a:spLocks noChangeShapeType="1"/>
          </p:cNvSpPr>
          <p:nvPr/>
        </p:nvSpPr>
        <p:spPr bwMode="auto">
          <a:xfrm>
            <a:off x="6629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8" name="Line 21"/>
          <p:cNvSpPr>
            <a:spLocks noChangeShapeType="1"/>
          </p:cNvSpPr>
          <p:nvPr/>
        </p:nvSpPr>
        <p:spPr bwMode="auto">
          <a:xfrm flipH="1">
            <a:off x="4343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9" name="Line 22"/>
          <p:cNvSpPr>
            <a:spLocks noChangeShapeType="1"/>
          </p:cNvSpPr>
          <p:nvPr/>
        </p:nvSpPr>
        <p:spPr bwMode="auto">
          <a:xfrm>
            <a:off x="5334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0" name="Line 23"/>
          <p:cNvSpPr>
            <a:spLocks noChangeShapeType="1"/>
          </p:cNvSpPr>
          <p:nvPr/>
        </p:nvSpPr>
        <p:spPr bwMode="auto">
          <a:xfrm flipH="1">
            <a:off x="8001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1" name="Line 24"/>
          <p:cNvSpPr>
            <a:spLocks noChangeShapeType="1"/>
          </p:cNvSpPr>
          <p:nvPr/>
        </p:nvSpPr>
        <p:spPr bwMode="auto">
          <a:xfrm>
            <a:off x="8991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2" name="Line 25"/>
          <p:cNvSpPr>
            <a:spLocks noChangeShapeType="1"/>
          </p:cNvSpPr>
          <p:nvPr/>
        </p:nvSpPr>
        <p:spPr bwMode="auto">
          <a:xfrm flipH="1">
            <a:off x="3886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3" name="Line 26"/>
          <p:cNvSpPr>
            <a:spLocks noChangeShapeType="1"/>
          </p:cNvSpPr>
          <p:nvPr/>
        </p:nvSpPr>
        <p:spPr bwMode="auto">
          <a:xfrm>
            <a:off x="4419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4" name="Line 27"/>
          <p:cNvSpPr>
            <a:spLocks noChangeShapeType="1"/>
          </p:cNvSpPr>
          <p:nvPr/>
        </p:nvSpPr>
        <p:spPr bwMode="auto">
          <a:xfrm flipH="1">
            <a:off x="5715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5" name="Line 28"/>
          <p:cNvSpPr>
            <a:spLocks noChangeShapeType="1"/>
          </p:cNvSpPr>
          <p:nvPr/>
        </p:nvSpPr>
        <p:spPr bwMode="auto">
          <a:xfrm>
            <a:off x="6096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6" name="Line 29"/>
          <p:cNvSpPr>
            <a:spLocks noChangeShapeType="1"/>
          </p:cNvSpPr>
          <p:nvPr/>
        </p:nvSpPr>
        <p:spPr bwMode="auto">
          <a:xfrm flipH="1">
            <a:off x="9753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7" name="Line 30"/>
          <p:cNvSpPr>
            <a:spLocks noChangeShapeType="1"/>
          </p:cNvSpPr>
          <p:nvPr/>
        </p:nvSpPr>
        <p:spPr bwMode="auto">
          <a:xfrm>
            <a:off x="10134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8" name="Line 31"/>
          <p:cNvSpPr>
            <a:spLocks noChangeShapeType="1"/>
          </p:cNvSpPr>
          <p:nvPr/>
        </p:nvSpPr>
        <p:spPr bwMode="auto">
          <a:xfrm flipH="1">
            <a:off x="3581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9" name="Line 32"/>
          <p:cNvSpPr>
            <a:spLocks noChangeShapeType="1"/>
          </p:cNvSpPr>
          <p:nvPr/>
        </p:nvSpPr>
        <p:spPr bwMode="auto">
          <a:xfrm>
            <a:off x="3962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0" name="Line 33"/>
          <p:cNvSpPr>
            <a:spLocks noChangeShapeType="1"/>
          </p:cNvSpPr>
          <p:nvPr/>
        </p:nvSpPr>
        <p:spPr bwMode="auto">
          <a:xfrm flipH="1">
            <a:off x="6400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1" name="Line 34"/>
          <p:cNvSpPr>
            <a:spLocks noChangeShapeType="1"/>
          </p:cNvSpPr>
          <p:nvPr/>
        </p:nvSpPr>
        <p:spPr bwMode="auto">
          <a:xfrm>
            <a:off x="7086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2" name="Text Box 35"/>
          <p:cNvSpPr txBox="1">
            <a:spLocks noChangeArrowheads="1"/>
          </p:cNvSpPr>
          <p:nvPr/>
        </p:nvSpPr>
        <p:spPr bwMode="auto">
          <a:xfrm>
            <a:off x="1828801" y="1524000"/>
            <a:ext cx="48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all</a:t>
            </a:r>
          </a:p>
        </p:txBody>
      </p:sp>
      <p:sp>
        <p:nvSpPr>
          <p:cNvPr id="24613" name="Text Box 36"/>
          <p:cNvSpPr txBox="1">
            <a:spLocks noChangeArrowheads="1"/>
          </p:cNvSpPr>
          <p:nvPr/>
        </p:nvSpPr>
        <p:spPr bwMode="auto">
          <a:xfrm>
            <a:off x="1752601" y="2514600"/>
            <a:ext cx="962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region</a:t>
            </a:r>
          </a:p>
        </p:txBody>
      </p:sp>
      <p:sp>
        <p:nvSpPr>
          <p:cNvPr id="24614" name="Text Box 37"/>
          <p:cNvSpPr txBox="1">
            <a:spLocks noChangeArrowheads="1"/>
          </p:cNvSpPr>
          <p:nvPr/>
        </p:nvSpPr>
        <p:spPr bwMode="auto">
          <a:xfrm>
            <a:off x="1828801" y="5638800"/>
            <a:ext cx="893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office</a:t>
            </a:r>
          </a:p>
        </p:txBody>
      </p:sp>
      <p:sp>
        <p:nvSpPr>
          <p:cNvPr id="24615" name="Line 38"/>
          <p:cNvSpPr>
            <a:spLocks noChangeShapeType="1"/>
          </p:cNvSpPr>
          <p:nvPr/>
        </p:nvSpPr>
        <p:spPr bwMode="auto">
          <a:xfrm flipH="1">
            <a:off x="8839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6" name="Line 39"/>
          <p:cNvSpPr>
            <a:spLocks noChangeShapeType="1"/>
          </p:cNvSpPr>
          <p:nvPr/>
        </p:nvSpPr>
        <p:spPr bwMode="auto">
          <a:xfrm>
            <a:off x="9220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7" name="Line 40"/>
          <p:cNvSpPr>
            <a:spLocks noChangeShapeType="1"/>
          </p:cNvSpPr>
          <p:nvPr/>
        </p:nvSpPr>
        <p:spPr bwMode="auto">
          <a:xfrm flipH="1">
            <a:off x="7162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8" name="Line 41"/>
          <p:cNvSpPr>
            <a:spLocks noChangeShapeType="1"/>
          </p:cNvSpPr>
          <p:nvPr/>
        </p:nvSpPr>
        <p:spPr bwMode="auto">
          <a:xfrm>
            <a:off x="7924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9" name="Text Box 42"/>
          <p:cNvSpPr txBox="1">
            <a:spLocks noChangeArrowheads="1"/>
          </p:cNvSpPr>
          <p:nvPr/>
        </p:nvSpPr>
        <p:spPr bwMode="auto">
          <a:xfrm>
            <a:off x="1752601" y="3581400"/>
            <a:ext cx="1114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country</a:t>
            </a:r>
          </a:p>
        </p:txBody>
      </p:sp>
      <p:sp>
        <p:nvSpPr>
          <p:cNvPr id="24620" name="Line 43"/>
          <p:cNvSpPr>
            <a:spLocks noChangeShapeType="1"/>
          </p:cNvSpPr>
          <p:nvPr/>
        </p:nvSpPr>
        <p:spPr bwMode="auto">
          <a:xfrm>
            <a:off x="2133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1" name="Line 44"/>
          <p:cNvSpPr>
            <a:spLocks noChangeShapeType="1"/>
          </p:cNvSpPr>
          <p:nvPr/>
        </p:nvSpPr>
        <p:spPr bwMode="auto">
          <a:xfrm>
            <a:off x="2133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2" name="Line 45"/>
          <p:cNvSpPr>
            <a:spLocks noChangeShapeType="1"/>
          </p:cNvSpPr>
          <p:nvPr/>
        </p:nvSpPr>
        <p:spPr bwMode="auto">
          <a:xfrm>
            <a:off x="2133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3" name="Line 46"/>
          <p:cNvSpPr>
            <a:spLocks noChangeShapeType="1"/>
          </p:cNvSpPr>
          <p:nvPr/>
        </p:nvSpPr>
        <p:spPr bwMode="auto">
          <a:xfrm>
            <a:off x="2133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4" name="Text Box 47"/>
          <p:cNvSpPr txBox="1">
            <a:spLocks noChangeArrowheads="1"/>
          </p:cNvSpPr>
          <p:nvPr/>
        </p:nvSpPr>
        <p:spPr bwMode="auto">
          <a:xfrm>
            <a:off x="8610601" y="4648200"/>
            <a:ext cx="1165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Toronto</a:t>
            </a:r>
          </a:p>
        </p:txBody>
      </p:sp>
      <p:sp>
        <p:nvSpPr>
          <p:cNvPr id="24625" name="Text Box 48"/>
          <p:cNvSpPr txBox="1">
            <a:spLocks noChangeArrowheads="1"/>
          </p:cNvSpPr>
          <p:nvPr/>
        </p:nvSpPr>
        <p:spPr bwMode="auto">
          <a:xfrm>
            <a:off x="3352800" y="4648200"/>
            <a:ext cx="1335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Frankfurt</a:t>
            </a:r>
          </a:p>
        </p:txBody>
      </p:sp>
      <p:sp>
        <p:nvSpPr>
          <p:cNvPr id="24626" name="Text Box 49"/>
          <p:cNvSpPr txBox="1">
            <a:spLocks noChangeArrowheads="1"/>
          </p:cNvSpPr>
          <p:nvPr/>
        </p:nvSpPr>
        <p:spPr bwMode="auto">
          <a:xfrm>
            <a:off x="1828801" y="4648200"/>
            <a:ext cx="639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city</a:t>
            </a:r>
          </a:p>
        </p:txBody>
      </p:sp>
    </p:spTree>
    <p:extLst>
      <p:ext uri="{BB962C8B-B14F-4D97-AF65-F5344CB8AC3E}">
        <p14:creationId xmlns:p14="http://schemas.microsoft.com/office/powerpoint/2010/main" val="3079837325"/>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8832-0B69-4A2E-B6AD-FF75C8F1D91A}"/>
              </a:ext>
            </a:extLst>
          </p:cNvPr>
          <p:cNvSpPr>
            <a:spLocks noGrp="1"/>
          </p:cNvSpPr>
          <p:nvPr>
            <p:ph type="title"/>
          </p:nvPr>
        </p:nvSpPr>
        <p:spPr/>
        <p:txBody>
          <a:bodyPr/>
          <a:lstStyle/>
          <a:p>
            <a:r>
              <a:rPr lang="en-US" dirty="0"/>
              <a:t>Roll up &amp; Drill down</a:t>
            </a:r>
          </a:p>
        </p:txBody>
      </p:sp>
      <p:pic>
        <p:nvPicPr>
          <p:cNvPr id="9" name="Picture 9" descr="A close up of text on a white background&#10;&#10;Description generated with high confidence">
            <a:extLst>
              <a:ext uri="{FF2B5EF4-FFF2-40B4-BE49-F238E27FC236}">
                <a16:creationId xmlns:a16="http://schemas.microsoft.com/office/drawing/2014/main" id="{4B4A0207-A318-477A-8895-BEDD1DCCA36C}"/>
              </a:ext>
            </a:extLst>
          </p:cNvPr>
          <p:cNvPicPr>
            <a:picLocks noGrp="1" noChangeAspect="1"/>
          </p:cNvPicPr>
          <p:nvPr>
            <p:ph idx="1"/>
          </p:nvPr>
        </p:nvPicPr>
        <p:blipFill rotWithShape="1">
          <a:blip r:embed="rId3"/>
          <a:srcRect t="47884" r="34483" b="264"/>
          <a:stretch/>
        </p:blipFill>
        <p:spPr>
          <a:xfrm>
            <a:off x="532431" y="3083606"/>
            <a:ext cx="4922792" cy="3580550"/>
          </a:xfrm>
          <a:prstGeom prst="rect">
            <a:avLst/>
          </a:prstGeom>
        </p:spPr>
      </p:pic>
      <p:pic>
        <p:nvPicPr>
          <p:cNvPr id="12" name="Picture 9" descr="A close up of text on a white background&#10;&#10;Description generated with high confidence">
            <a:extLst>
              <a:ext uri="{FF2B5EF4-FFF2-40B4-BE49-F238E27FC236}">
                <a16:creationId xmlns:a16="http://schemas.microsoft.com/office/drawing/2014/main" id="{7B677BBA-DAF2-480F-847A-DFA6D196C56F}"/>
              </a:ext>
            </a:extLst>
          </p:cNvPr>
          <p:cNvPicPr>
            <a:picLocks noChangeAspect="1"/>
          </p:cNvPicPr>
          <p:nvPr/>
        </p:nvPicPr>
        <p:blipFill rotWithShape="1">
          <a:blip r:embed="rId3"/>
          <a:srcRect l="40148" t="-265" b="53968"/>
          <a:stretch/>
        </p:blipFill>
        <p:spPr>
          <a:xfrm>
            <a:off x="6889234" y="1099683"/>
            <a:ext cx="4683305" cy="3370167"/>
          </a:xfrm>
          <a:prstGeom prst="rect">
            <a:avLst/>
          </a:prstGeom>
        </p:spPr>
      </p:pic>
      <p:sp>
        <p:nvSpPr>
          <p:cNvPr id="13" name="TextBox 12">
            <a:extLst>
              <a:ext uri="{FF2B5EF4-FFF2-40B4-BE49-F238E27FC236}">
                <a16:creationId xmlns:a16="http://schemas.microsoft.com/office/drawing/2014/main" id="{200E8C84-04EE-4EDC-A71B-E78794825771}"/>
              </a:ext>
            </a:extLst>
          </p:cNvPr>
          <p:cNvSpPr txBox="1"/>
          <p:nvPr/>
        </p:nvSpPr>
        <p:spPr>
          <a:xfrm>
            <a:off x="7894864" y="3731078"/>
            <a:ext cx="3341914" cy="96949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Phone  PC   Watch    earphone</a:t>
            </a:r>
          </a:p>
          <a:p>
            <a:pPr algn="ctr"/>
            <a:r>
              <a:rPr lang="en-US" dirty="0">
                <a:cs typeface="Calibri"/>
              </a:rPr>
              <a:t>Product(types)</a:t>
            </a:r>
          </a:p>
          <a:p>
            <a:pPr algn="ctr"/>
            <a:endParaRPr lang="en-US" dirty="0">
              <a:cs typeface="Calibri"/>
            </a:endParaRPr>
          </a:p>
        </p:txBody>
      </p:sp>
      <p:sp>
        <p:nvSpPr>
          <p:cNvPr id="14" name="TextBox 13">
            <a:extLst>
              <a:ext uri="{FF2B5EF4-FFF2-40B4-BE49-F238E27FC236}">
                <a16:creationId xmlns:a16="http://schemas.microsoft.com/office/drawing/2014/main" id="{922FBCF6-7151-4595-9C6F-FF94BB2A978B}"/>
              </a:ext>
            </a:extLst>
          </p:cNvPr>
          <p:cNvSpPr txBox="1"/>
          <p:nvPr/>
        </p:nvSpPr>
        <p:spPr>
          <a:xfrm>
            <a:off x="6887934" y="3907971"/>
            <a:ext cx="1137558" cy="67710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a:p>
            <a:pPr algn="ctr"/>
            <a:endParaRPr lang="en-US"/>
          </a:p>
        </p:txBody>
      </p:sp>
      <p:sp>
        <p:nvSpPr>
          <p:cNvPr id="15" name="TextBox 14">
            <a:extLst>
              <a:ext uri="{FF2B5EF4-FFF2-40B4-BE49-F238E27FC236}">
                <a16:creationId xmlns:a16="http://schemas.microsoft.com/office/drawing/2014/main" id="{B97B3E17-AC0E-4C32-A234-8CE73E95CB90}"/>
              </a:ext>
            </a:extLst>
          </p:cNvPr>
          <p:cNvSpPr txBox="1"/>
          <p:nvPr/>
        </p:nvSpPr>
        <p:spPr>
          <a:xfrm>
            <a:off x="2524184" y="2849646"/>
            <a:ext cx="3045959" cy="67710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a:p>
            <a:pPr algn="ctr"/>
            <a:endParaRPr lang="en-US"/>
          </a:p>
        </p:txBody>
      </p:sp>
      <p:sp>
        <p:nvSpPr>
          <p:cNvPr id="16" name="TextBox 15">
            <a:extLst>
              <a:ext uri="{FF2B5EF4-FFF2-40B4-BE49-F238E27FC236}">
                <a16:creationId xmlns:a16="http://schemas.microsoft.com/office/drawing/2014/main" id="{F5A94487-29E5-4068-AE33-AB28A77A4410}"/>
              </a:ext>
            </a:extLst>
          </p:cNvPr>
          <p:cNvSpPr txBox="1"/>
          <p:nvPr/>
        </p:nvSpPr>
        <p:spPr>
          <a:xfrm>
            <a:off x="1746703" y="5990543"/>
            <a:ext cx="3341914" cy="96949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Phone  PC  Watch  earphone</a:t>
            </a:r>
          </a:p>
          <a:p>
            <a:pPr algn="ctr"/>
            <a:r>
              <a:rPr lang="en-US" dirty="0">
                <a:cs typeface="Calibri"/>
              </a:rPr>
              <a:t>Product(types)</a:t>
            </a:r>
          </a:p>
          <a:p>
            <a:pPr algn="ctr"/>
            <a:endParaRPr lang="en-US" dirty="0">
              <a:cs typeface="Calibri"/>
            </a:endParaRPr>
          </a:p>
        </p:txBody>
      </p:sp>
      <p:sp>
        <p:nvSpPr>
          <p:cNvPr id="17" name="Arrow: Up 16">
            <a:extLst>
              <a:ext uri="{FF2B5EF4-FFF2-40B4-BE49-F238E27FC236}">
                <a16:creationId xmlns:a16="http://schemas.microsoft.com/office/drawing/2014/main" id="{18E093B2-8000-4315-AB48-750C47BAE2BA}"/>
              </a:ext>
            </a:extLst>
          </p:cNvPr>
          <p:cNvSpPr/>
          <p:nvPr/>
        </p:nvSpPr>
        <p:spPr>
          <a:xfrm rot="3180000">
            <a:off x="5635970" y="2626832"/>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2CEA29BD-547F-4EB9-A7AD-E81F94654EAE}"/>
              </a:ext>
            </a:extLst>
          </p:cNvPr>
          <p:cNvSpPr/>
          <p:nvPr/>
        </p:nvSpPr>
        <p:spPr>
          <a:xfrm rot="14160000">
            <a:off x="6166648" y="3266367"/>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1AAA5FD-4204-4B1A-9A84-32102E090948}"/>
              </a:ext>
            </a:extLst>
          </p:cNvPr>
          <p:cNvSpPr txBox="1"/>
          <p:nvPr/>
        </p:nvSpPr>
        <p:spPr>
          <a:xfrm>
            <a:off x="3976006" y="2547255"/>
            <a:ext cx="1709057"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Calibri"/>
              </a:rPr>
              <a:t>Roll up</a:t>
            </a:r>
            <a:endParaRPr lang="en-US" sz="2400" dirty="0"/>
          </a:p>
        </p:txBody>
      </p:sp>
      <p:sp>
        <p:nvSpPr>
          <p:cNvPr id="20" name="TextBox 19">
            <a:extLst>
              <a:ext uri="{FF2B5EF4-FFF2-40B4-BE49-F238E27FC236}">
                <a16:creationId xmlns:a16="http://schemas.microsoft.com/office/drawing/2014/main" id="{0240DEC5-8E53-491D-BEB0-3B633C633E98}"/>
              </a:ext>
            </a:extLst>
          </p:cNvPr>
          <p:cNvSpPr txBox="1"/>
          <p:nvPr/>
        </p:nvSpPr>
        <p:spPr>
          <a:xfrm>
            <a:off x="6479719" y="4044040"/>
            <a:ext cx="1654629"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cs typeface="Calibri"/>
              </a:rPr>
              <a:t>Drill down</a:t>
            </a:r>
            <a:endParaRPr lang="en-US" sz="2400" dirty="0"/>
          </a:p>
          <a:p>
            <a:pPr algn="ctr"/>
            <a:endParaRPr lang="en-US" sz="2400" dirty="0">
              <a:cs typeface="Calibri"/>
            </a:endParaRPr>
          </a:p>
        </p:txBody>
      </p:sp>
      <p:sp>
        <p:nvSpPr>
          <p:cNvPr id="3" name="Rectangle 2"/>
          <p:cNvSpPr/>
          <p:nvPr/>
        </p:nvSpPr>
        <p:spPr>
          <a:xfrm>
            <a:off x="532431" y="1359739"/>
            <a:ext cx="6096000" cy="1200329"/>
          </a:xfrm>
          <a:prstGeom prst="rect">
            <a:avLst/>
          </a:prstGeom>
        </p:spPr>
        <p:txBody>
          <a:bodyPr>
            <a:spAutoFit/>
          </a:bodyPr>
          <a:lstStyle/>
          <a:p>
            <a:r>
              <a:rPr lang="en-US" altLang="en-US" sz="2400" dirty="0">
                <a:solidFill>
                  <a:srgbClr val="FF0000"/>
                </a:solidFill>
              </a:rPr>
              <a:t>Roll up (drill-up): </a:t>
            </a:r>
            <a:r>
              <a:rPr lang="en-US" altLang="en-US" sz="2400" dirty="0"/>
              <a:t>summarize data</a:t>
            </a:r>
          </a:p>
          <a:p>
            <a:pPr lvl="1"/>
            <a:r>
              <a:rPr lang="en-US" altLang="en-US" sz="2400" i="1" dirty="0"/>
              <a:t>by climbing up hierarchy or by dimension reduction</a:t>
            </a:r>
            <a:endParaRPr lang="en-US" altLang="en-US" sz="2400" dirty="0"/>
          </a:p>
        </p:txBody>
      </p:sp>
      <p:sp>
        <p:nvSpPr>
          <p:cNvPr id="4" name="Rectangle 3"/>
          <p:cNvSpPr/>
          <p:nvPr/>
        </p:nvSpPr>
        <p:spPr>
          <a:xfrm>
            <a:off x="5685063" y="4788031"/>
            <a:ext cx="6096000" cy="1569660"/>
          </a:xfrm>
          <a:prstGeom prst="rect">
            <a:avLst/>
          </a:prstGeom>
        </p:spPr>
        <p:txBody>
          <a:bodyPr>
            <a:spAutoFit/>
          </a:bodyPr>
          <a:lstStyle/>
          <a:p>
            <a:r>
              <a:rPr lang="en-US" altLang="en-US" sz="2400" dirty="0">
                <a:solidFill>
                  <a:srgbClr val="FF0000"/>
                </a:solidFill>
              </a:rPr>
              <a:t>Drill down (roll down): </a:t>
            </a:r>
            <a:r>
              <a:rPr lang="en-US" altLang="en-US" sz="2400" dirty="0"/>
              <a:t>reverse of roll-up</a:t>
            </a:r>
          </a:p>
          <a:p>
            <a:pPr lvl="1"/>
            <a:r>
              <a:rPr lang="en-US" altLang="en-US" sz="2400" i="1" dirty="0"/>
              <a:t>from higher level summary to lower level summary or detailed data, or introducing new dimensions</a:t>
            </a: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9377640" y="41400"/>
              <a:ext cx="1848600" cy="1173960"/>
            </p14:xfrm>
          </p:contentPart>
        </mc:Choice>
        <mc:Fallback xmlns="">
          <p:pic>
            <p:nvPicPr>
              <p:cNvPr id="5" name="Ink 4"/>
              <p:cNvPicPr/>
              <p:nvPr/>
            </p:nvPicPr>
            <p:blipFill>
              <a:blip r:embed="rId5"/>
              <a:stretch>
                <a:fillRect/>
              </a:stretch>
            </p:blipFill>
            <p:spPr>
              <a:xfrm>
                <a:off x="9366840" y="30240"/>
                <a:ext cx="1870200" cy="119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1299600" y="2010240"/>
              <a:ext cx="7205040" cy="3220920"/>
            </p14:xfrm>
          </p:contentPart>
        </mc:Choice>
        <mc:Fallback>
          <p:pic>
            <p:nvPicPr>
              <p:cNvPr id="6" name="Ink 5"/>
              <p:cNvPicPr/>
              <p:nvPr/>
            </p:nvPicPr>
            <p:blipFill>
              <a:blip r:embed="rId7"/>
              <a:stretch>
                <a:fillRect/>
              </a:stretch>
            </p:blipFill>
            <p:spPr>
              <a:xfrm>
                <a:off x="1296000" y="2000520"/>
                <a:ext cx="7219080" cy="3237120"/>
              </a:xfrm>
              <a:prstGeom prst="rect">
                <a:avLst/>
              </a:prstGeom>
            </p:spPr>
          </p:pic>
        </mc:Fallback>
      </mc:AlternateContent>
    </p:spTree>
    <p:extLst>
      <p:ext uri="{BB962C8B-B14F-4D97-AF65-F5344CB8AC3E}">
        <p14:creationId xmlns:p14="http://schemas.microsoft.com/office/powerpoint/2010/main" val="75206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0A9A-B2DE-4D04-97B4-A5D18BF0EBDF}"/>
              </a:ext>
            </a:extLst>
          </p:cNvPr>
          <p:cNvSpPr>
            <a:spLocks noGrp="1"/>
          </p:cNvSpPr>
          <p:nvPr>
            <p:ph type="title"/>
          </p:nvPr>
        </p:nvSpPr>
        <p:spPr/>
        <p:txBody>
          <a:bodyPr/>
          <a:lstStyle/>
          <a:p>
            <a:r>
              <a:rPr lang="en-US" dirty="0"/>
              <a:t>Dice and Slice</a:t>
            </a:r>
          </a:p>
        </p:txBody>
      </p:sp>
      <p:pic>
        <p:nvPicPr>
          <p:cNvPr id="4" name="Picture 4">
            <a:extLst>
              <a:ext uri="{FF2B5EF4-FFF2-40B4-BE49-F238E27FC236}">
                <a16:creationId xmlns:a16="http://schemas.microsoft.com/office/drawing/2014/main" id="{20DC034D-8AE9-4F5F-92B6-6B339EAE7FE5}"/>
              </a:ext>
            </a:extLst>
          </p:cNvPr>
          <p:cNvPicPr>
            <a:picLocks noGrp="1" noChangeAspect="1"/>
          </p:cNvPicPr>
          <p:nvPr>
            <p:ph idx="1"/>
          </p:nvPr>
        </p:nvPicPr>
        <p:blipFill rotWithShape="1">
          <a:blip r:embed="rId3"/>
          <a:srcRect l="-2341" t="47192" r="2240" b="4824"/>
          <a:stretch/>
        </p:blipFill>
        <p:spPr>
          <a:xfrm>
            <a:off x="1219516" y="2162447"/>
            <a:ext cx="3901022" cy="2703111"/>
          </a:xfrm>
          <a:prstGeom prst="rect">
            <a:avLst/>
          </a:prstGeom>
        </p:spPr>
      </p:pic>
      <p:sp>
        <p:nvSpPr>
          <p:cNvPr id="10" name="TextBox 9">
            <a:extLst>
              <a:ext uri="{FF2B5EF4-FFF2-40B4-BE49-F238E27FC236}">
                <a16:creationId xmlns:a16="http://schemas.microsoft.com/office/drawing/2014/main" id="{D223A3AC-BDC9-43A1-B437-3924F8323723}"/>
              </a:ext>
            </a:extLst>
          </p:cNvPr>
          <p:cNvSpPr txBox="1"/>
          <p:nvPr/>
        </p:nvSpPr>
        <p:spPr>
          <a:xfrm rot="18780000">
            <a:off x="-157163" y="1874837"/>
            <a:ext cx="27432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Locations</a:t>
            </a:r>
          </a:p>
        </p:txBody>
      </p:sp>
      <p:sp>
        <p:nvSpPr>
          <p:cNvPr id="12" name="Rectangle 11">
            <a:extLst>
              <a:ext uri="{FF2B5EF4-FFF2-40B4-BE49-F238E27FC236}">
                <a16:creationId xmlns:a16="http://schemas.microsoft.com/office/drawing/2014/main" id="{2586B20B-2AA3-4A09-8E02-7A653DB5FE5A}"/>
              </a:ext>
            </a:extLst>
          </p:cNvPr>
          <p:cNvSpPr/>
          <p:nvPr/>
        </p:nvSpPr>
        <p:spPr>
          <a:xfrm rot="3000000">
            <a:off x="1633058" y="1665510"/>
            <a:ext cx="914400" cy="1120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B53EDDF-CD94-4C08-BC31-B6ADACB22B0B}"/>
              </a:ext>
            </a:extLst>
          </p:cNvPr>
          <p:cNvSpPr txBox="1"/>
          <p:nvPr/>
        </p:nvSpPr>
        <p:spPr>
          <a:xfrm>
            <a:off x="739774" y="1914525"/>
            <a:ext cx="2036763"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   </a:t>
            </a:r>
            <a:r>
              <a:rPr lang="en-US" sz="1400" dirty="0">
                <a:cs typeface="Calibri"/>
              </a:rPr>
              <a:t>                Chicago</a:t>
            </a:r>
          </a:p>
          <a:p>
            <a:pPr algn="ctr"/>
            <a:r>
              <a:rPr lang="en-US" sz="1400" dirty="0">
                <a:cs typeface="Calibri"/>
              </a:rPr>
              <a:t>               New York</a:t>
            </a:r>
          </a:p>
          <a:p>
            <a:pPr algn="ctr"/>
            <a:r>
              <a:rPr lang="en-US" sz="1400" dirty="0">
                <a:cs typeface="Calibri"/>
              </a:rPr>
              <a:t>    Toronto</a:t>
            </a:r>
          </a:p>
          <a:p>
            <a:pPr algn="ctr"/>
            <a:r>
              <a:rPr lang="en-US" sz="1400" dirty="0">
                <a:cs typeface="Calibri"/>
              </a:rPr>
              <a:t>Vancouver</a:t>
            </a:r>
            <a:endParaRPr lang="en-US" sz="1400"/>
          </a:p>
        </p:txBody>
      </p:sp>
      <p:sp>
        <p:nvSpPr>
          <p:cNvPr id="15" name="TextBox 14">
            <a:extLst>
              <a:ext uri="{FF2B5EF4-FFF2-40B4-BE49-F238E27FC236}">
                <a16:creationId xmlns:a16="http://schemas.microsoft.com/office/drawing/2014/main" id="{9DF33952-56BD-4A9E-B67F-9E089FE7D5BA}"/>
              </a:ext>
            </a:extLst>
          </p:cNvPr>
          <p:cNvSpPr txBox="1"/>
          <p:nvPr/>
        </p:nvSpPr>
        <p:spPr>
          <a:xfrm rot="16260000">
            <a:off x="-157163" y="3414713"/>
            <a:ext cx="27432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Time</a:t>
            </a:r>
          </a:p>
        </p:txBody>
      </p:sp>
      <p:sp>
        <p:nvSpPr>
          <p:cNvPr id="17" name="Rectangle 16">
            <a:extLst>
              <a:ext uri="{FF2B5EF4-FFF2-40B4-BE49-F238E27FC236}">
                <a16:creationId xmlns:a16="http://schemas.microsoft.com/office/drawing/2014/main" id="{E3660E50-918C-47A3-90A4-6BAAC035D4E0}"/>
              </a:ext>
            </a:extLst>
          </p:cNvPr>
          <p:cNvSpPr/>
          <p:nvPr/>
        </p:nvSpPr>
        <p:spPr>
          <a:xfrm rot="-60000">
            <a:off x="1312536" y="2871898"/>
            <a:ext cx="906463" cy="168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DC038FF-0C10-44B2-B962-A521B7F59A50}"/>
              </a:ext>
            </a:extLst>
          </p:cNvPr>
          <p:cNvSpPr txBox="1"/>
          <p:nvPr/>
        </p:nvSpPr>
        <p:spPr>
          <a:xfrm>
            <a:off x="1628775" y="2867025"/>
            <a:ext cx="631825"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Q1</a:t>
            </a:r>
            <a:endParaRPr lang="en-US" sz="2400" dirty="0">
              <a:cs typeface="Calibri"/>
            </a:endParaRPr>
          </a:p>
          <a:p>
            <a:pPr algn="ctr"/>
            <a:r>
              <a:rPr lang="en-US" sz="2400" dirty="0">
                <a:cs typeface="Calibri"/>
              </a:rPr>
              <a:t>Q2</a:t>
            </a:r>
          </a:p>
          <a:p>
            <a:pPr algn="ctr"/>
            <a:r>
              <a:rPr lang="en-US" sz="2400" dirty="0">
                <a:cs typeface="Calibri"/>
              </a:rPr>
              <a:t>Q3</a:t>
            </a:r>
          </a:p>
          <a:p>
            <a:pPr algn="ctr"/>
            <a:r>
              <a:rPr lang="en-US" sz="2400" dirty="0">
                <a:cs typeface="Calibri"/>
              </a:rPr>
              <a:t>Q4</a:t>
            </a:r>
          </a:p>
        </p:txBody>
      </p:sp>
      <p:sp>
        <p:nvSpPr>
          <p:cNvPr id="19" name="TextBox 18">
            <a:extLst>
              <a:ext uri="{FF2B5EF4-FFF2-40B4-BE49-F238E27FC236}">
                <a16:creationId xmlns:a16="http://schemas.microsoft.com/office/drawing/2014/main" id="{A0FC20C2-2788-4A07-ACB5-C60B7BFD2D83}"/>
              </a:ext>
            </a:extLst>
          </p:cNvPr>
          <p:cNvSpPr txBox="1"/>
          <p:nvPr/>
        </p:nvSpPr>
        <p:spPr>
          <a:xfrm>
            <a:off x="1806802" y="4612139"/>
            <a:ext cx="3341914" cy="96949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Phone PC Watch earphone</a:t>
            </a:r>
          </a:p>
          <a:p>
            <a:pPr algn="ctr"/>
            <a:r>
              <a:rPr lang="en-US" dirty="0">
                <a:cs typeface="Calibri"/>
              </a:rPr>
              <a:t>Product(types)</a:t>
            </a:r>
          </a:p>
          <a:p>
            <a:pPr algn="ctr"/>
            <a:endParaRPr lang="en-US" dirty="0">
              <a:cs typeface="Calibri"/>
            </a:endParaRPr>
          </a:p>
        </p:txBody>
      </p:sp>
      <p:pic>
        <p:nvPicPr>
          <p:cNvPr id="21" name="Picture 4" descr="A close up of a logo&#10;&#10;Description generated with high confidence">
            <a:extLst>
              <a:ext uri="{FF2B5EF4-FFF2-40B4-BE49-F238E27FC236}">
                <a16:creationId xmlns:a16="http://schemas.microsoft.com/office/drawing/2014/main" id="{453F8F12-F490-422B-BAF9-DEA0F91BC867}"/>
              </a:ext>
            </a:extLst>
          </p:cNvPr>
          <p:cNvPicPr>
            <a:picLocks noChangeAspect="1"/>
          </p:cNvPicPr>
          <p:nvPr/>
        </p:nvPicPr>
        <p:blipFill rotWithShape="1">
          <a:blip r:embed="rId3"/>
          <a:srcRect b="72676"/>
          <a:stretch/>
        </p:blipFill>
        <p:spPr>
          <a:xfrm>
            <a:off x="6732074" y="4567010"/>
            <a:ext cx="3897084" cy="1539259"/>
          </a:xfrm>
          <a:prstGeom prst="rect">
            <a:avLst/>
          </a:prstGeom>
        </p:spPr>
      </p:pic>
      <p:sp>
        <p:nvSpPr>
          <p:cNvPr id="14" name="Rectangle 13">
            <a:extLst>
              <a:ext uri="{FF2B5EF4-FFF2-40B4-BE49-F238E27FC236}">
                <a16:creationId xmlns:a16="http://schemas.microsoft.com/office/drawing/2014/main" id="{D35766DB-F63F-48E5-AA31-26D73C814FED}"/>
              </a:ext>
            </a:extLst>
          </p:cNvPr>
          <p:cNvSpPr/>
          <p:nvPr/>
        </p:nvSpPr>
        <p:spPr>
          <a:xfrm rot="3000000">
            <a:off x="7556393" y="4548721"/>
            <a:ext cx="446088" cy="6603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ACD5FBE-D800-4689-A5FF-02423AA737AB}"/>
              </a:ext>
            </a:extLst>
          </p:cNvPr>
          <p:cNvSpPr txBox="1"/>
          <p:nvPr/>
        </p:nvSpPr>
        <p:spPr>
          <a:xfrm>
            <a:off x="7089773" y="4565650"/>
            <a:ext cx="100488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   </a:t>
            </a:r>
            <a:r>
              <a:rPr lang="en-US" sz="1400" dirty="0">
                <a:cs typeface="Calibri"/>
              </a:rPr>
              <a:t> Toronto</a:t>
            </a:r>
            <a:endParaRPr lang="en-US"/>
          </a:p>
          <a:p>
            <a:pPr algn="ctr"/>
            <a:r>
              <a:rPr lang="en-US" sz="1400" dirty="0">
                <a:cs typeface="Calibri"/>
              </a:rPr>
              <a:t>Vancouver</a:t>
            </a:r>
            <a:endParaRPr lang="en-US" sz="1400"/>
          </a:p>
        </p:txBody>
      </p:sp>
      <p:sp>
        <p:nvSpPr>
          <p:cNvPr id="24" name="Rectangle 23">
            <a:extLst>
              <a:ext uri="{FF2B5EF4-FFF2-40B4-BE49-F238E27FC236}">
                <a16:creationId xmlns:a16="http://schemas.microsoft.com/office/drawing/2014/main" id="{1648BB3D-A0B5-461C-A946-8DEE34647A70}"/>
              </a:ext>
            </a:extLst>
          </p:cNvPr>
          <p:cNvSpPr/>
          <p:nvPr/>
        </p:nvSpPr>
        <p:spPr>
          <a:xfrm rot="-60000">
            <a:off x="6987849" y="5030898"/>
            <a:ext cx="906463" cy="168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59F2321-86E5-489D-A016-829059B0F896}"/>
              </a:ext>
            </a:extLst>
          </p:cNvPr>
          <p:cNvSpPr txBox="1"/>
          <p:nvPr/>
        </p:nvSpPr>
        <p:spPr>
          <a:xfrm>
            <a:off x="7272337" y="5160961"/>
            <a:ext cx="631825"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Q2</a:t>
            </a:r>
            <a:endParaRPr lang="en-US" sz="2400" dirty="0">
              <a:cs typeface="Calibri"/>
            </a:endParaRPr>
          </a:p>
          <a:p>
            <a:pPr algn="ctr"/>
            <a:r>
              <a:rPr lang="en-US" sz="2400" dirty="0">
                <a:cs typeface="Calibri"/>
              </a:rPr>
              <a:t>Q1</a:t>
            </a:r>
          </a:p>
        </p:txBody>
      </p:sp>
      <p:sp>
        <p:nvSpPr>
          <p:cNvPr id="23" name="TextBox 22">
            <a:extLst>
              <a:ext uri="{FF2B5EF4-FFF2-40B4-BE49-F238E27FC236}">
                <a16:creationId xmlns:a16="http://schemas.microsoft.com/office/drawing/2014/main" id="{A1EAB4DD-8CA7-4B9C-BC48-B39EE4F144D5}"/>
              </a:ext>
            </a:extLst>
          </p:cNvPr>
          <p:cNvSpPr txBox="1"/>
          <p:nvPr/>
        </p:nvSpPr>
        <p:spPr>
          <a:xfrm rot="16260000">
            <a:off x="5605463" y="5264150"/>
            <a:ext cx="27432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Time</a:t>
            </a:r>
          </a:p>
        </p:txBody>
      </p:sp>
      <p:pic>
        <p:nvPicPr>
          <p:cNvPr id="30" name="Picture 4">
            <a:extLst>
              <a:ext uri="{FF2B5EF4-FFF2-40B4-BE49-F238E27FC236}">
                <a16:creationId xmlns:a16="http://schemas.microsoft.com/office/drawing/2014/main" id="{10B0E092-C371-4BA4-9418-F41E7F69B636}"/>
              </a:ext>
            </a:extLst>
          </p:cNvPr>
          <p:cNvPicPr>
            <a:picLocks noChangeAspect="1"/>
          </p:cNvPicPr>
          <p:nvPr/>
        </p:nvPicPr>
        <p:blipFill rotWithShape="1">
          <a:blip r:embed="rId3"/>
          <a:srcRect l="-2548" t="55994" r="23829" b="4795"/>
          <a:stretch/>
        </p:blipFill>
        <p:spPr>
          <a:xfrm>
            <a:off x="6739953" y="1559197"/>
            <a:ext cx="3067764" cy="2208856"/>
          </a:xfrm>
          <a:prstGeom prst="rect">
            <a:avLst/>
          </a:prstGeom>
        </p:spPr>
      </p:pic>
      <p:sp>
        <p:nvSpPr>
          <p:cNvPr id="31" name="Rectangle 30">
            <a:extLst>
              <a:ext uri="{FF2B5EF4-FFF2-40B4-BE49-F238E27FC236}">
                <a16:creationId xmlns:a16="http://schemas.microsoft.com/office/drawing/2014/main" id="{F012E6D1-E545-45DC-8AEA-D838BD1DD2AE}"/>
              </a:ext>
            </a:extLst>
          </p:cNvPr>
          <p:cNvSpPr/>
          <p:nvPr/>
        </p:nvSpPr>
        <p:spPr>
          <a:xfrm rot="3000000">
            <a:off x="7305312" y="1265604"/>
            <a:ext cx="493713" cy="509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833CE29-CFD6-4B72-8D66-9920671EA3FE}"/>
              </a:ext>
            </a:extLst>
          </p:cNvPr>
          <p:cNvSpPr txBox="1"/>
          <p:nvPr/>
        </p:nvSpPr>
        <p:spPr>
          <a:xfrm>
            <a:off x="6391273" y="1168400"/>
            <a:ext cx="2036763"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400" dirty="0">
              <a:cs typeface="Calibri"/>
            </a:endParaRPr>
          </a:p>
          <a:p>
            <a:pPr algn="ctr"/>
            <a:r>
              <a:rPr lang="en-US" sz="1400" dirty="0">
                <a:cs typeface="Calibri"/>
              </a:rPr>
              <a:t>Vancouver</a:t>
            </a:r>
            <a:endParaRPr lang="en-US" sz="1400"/>
          </a:p>
        </p:txBody>
      </p:sp>
      <p:sp>
        <p:nvSpPr>
          <p:cNvPr id="33" name="TextBox 32">
            <a:extLst>
              <a:ext uri="{FF2B5EF4-FFF2-40B4-BE49-F238E27FC236}">
                <a16:creationId xmlns:a16="http://schemas.microsoft.com/office/drawing/2014/main" id="{9AA4B2CC-E8BE-4B68-9B71-BF443F630818}"/>
              </a:ext>
            </a:extLst>
          </p:cNvPr>
          <p:cNvSpPr txBox="1"/>
          <p:nvPr/>
        </p:nvSpPr>
        <p:spPr>
          <a:xfrm rot="16260000">
            <a:off x="5367338" y="2311400"/>
            <a:ext cx="27432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Time</a:t>
            </a:r>
          </a:p>
        </p:txBody>
      </p:sp>
      <p:sp>
        <p:nvSpPr>
          <p:cNvPr id="34" name="Rectangle 33">
            <a:extLst>
              <a:ext uri="{FF2B5EF4-FFF2-40B4-BE49-F238E27FC236}">
                <a16:creationId xmlns:a16="http://schemas.microsoft.com/office/drawing/2014/main" id="{1948A605-D4D1-455F-BF67-818B021BC1EF}"/>
              </a:ext>
            </a:extLst>
          </p:cNvPr>
          <p:cNvSpPr/>
          <p:nvPr/>
        </p:nvSpPr>
        <p:spPr>
          <a:xfrm rot="-60000">
            <a:off x="6837036" y="1768585"/>
            <a:ext cx="906463" cy="168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941F929-2C98-43D7-B818-35F42D40FF78}"/>
              </a:ext>
            </a:extLst>
          </p:cNvPr>
          <p:cNvSpPr txBox="1"/>
          <p:nvPr/>
        </p:nvSpPr>
        <p:spPr>
          <a:xfrm>
            <a:off x="7153275" y="1763711"/>
            <a:ext cx="631825" cy="15696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Q1</a:t>
            </a:r>
            <a:endParaRPr lang="en-US" sz="2400" dirty="0">
              <a:cs typeface="Calibri"/>
            </a:endParaRPr>
          </a:p>
          <a:p>
            <a:pPr algn="ctr"/>
            <a:r>
              <a:rPr lang="en-US" sz="2400" dirty="0">
                <a:cs typeface="Calibri"/>
              </a:rPr>
              <a:t>Q2</a:t>
            </a:r>
          </a:p>
          <a:p>
            <a:pPr algn="ctr"/>
            <a:r>
              <a:rPr lang="en-US" sz="2400" dirty="0">
                <a:cs typeface="Calibri"/>
              </a:rPr>
              <a:t>Q3</a:t>
            </a:r>
          </a:p>
          <a:p>
            <a:pPr algn="ctr"/>
            <a:r>
              <a:rPr lang="en-US" sz="2400" dirty="0">
                <a:cs typeface="Calibri"/>
              </a:rPr>
              <a:t>Q4</a:t>
            </a:r>
          </a:p>
        </p:txBody>
      </p:sp>
      <p:sp>
        <p:nvSpPr>
          <p:cNvPr id="36" name="TextBox 35">
            <a:extLst>
              <a:ext uri="{FF2B5EF4-FFF2-40B4-BE49-F238E27FC236}">
                <a16:creationId xmlns:a16="http://schemas.microsoft.com/office/drawing/2014/main" id="{6D318FCD-2783-4CA8-AEA4-7C2E4AC4FC95}"/>
              </a:ext>
            </a:extLst>
          </p:cNvPr>
          <p:cNvSpPr txBox="1"/>
          <p:nvPr/>
        </p:nvSpPr>
        <p:spPr>
          <a:xfrm>
            <a:off x="7331302" y="3508826"/>
            <a:ext cx="3341914" cy="96949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Phone PC Watch earphone</a:t>
            </a:r>
          </a:p>
          <a:p>
            <a:pPr algn="ctr"/>
            <a:r>
              <a:rPr lang="en-US" dirty="0">
                <a:cs typeface="Calibri"/>
              </a:rPr>
              <a:t>Product(types)</a:t>
            </a:r>
          </a:p>
          <a:p>
            <a:pPr algn="ctr"/>
            <a:endParaRPr lang="en-US" dirty="0">
              <a:cs typeface="Calibri"/>
            </a:endParaRPr>
          </a:p>
        </p:txBody>
      </p:sp>
      <p:sp>
        <p:nvSpPr>
          <p:cNvPr id="39" name="TextBox 38">
            <a:extLst>
              <a:ext uri="{FF2B5EF4-FFF2-40B4-BE49-F238E27FC236}">
                <a16:creationId xmlns:a16="http://schemas.microsoft.com/office/drawing/2014/main" id="{087F75F1-B679-4AE4-94A5-5538B77734DD}"/>
              </a:ext>
            </a:extLst>
          </p:cNvPr>
          <p:cNvSpPr txBox="1"/>
          <p:nvPr/>
        </p:nvSpPr>
        <p:spPr>
          <a:xfrm>
            <a:off x="6855052" y="6104389"/>
            <a:ext cx="3341914" cy="96949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Phone   PC </a:t>
            </a:r>
          </a:p>
          <a:p>
            <a:pPr algn="ctr"/>
            <a:r>
              <a:rPr lang="en-US" dirty="0">
                <a:cs typeface="Calibri"/>
              </a:rPr>
              <a:t>Product(types)</a:t>
            </a:r>
          </a:p>
          <a:p>
            <a:pPr algn="ctr"/>
            <a:endParaRPr lang="en-US" dirty="0">
              <a:cs typeface="Calibri"/>
            </a:endParaRPr>
          </a:p>
        </p:txBody>
      </p:sp>
      <p:sp>
        <p:nvSpPr>
          <p:cNvPr id="41" name="Arrow: Up 40">
            <a:extLst>
              <a:ext uri="{FF2B5EF4-FFF2-40B4-BE49-F238E27FC236}">
                <a16:creationId xmlns:a16="http://schemas.microsoft.com/office/drawing/2014/main" id="{2963920D-F885-4652-B822-B09F3CF6297D}"/>
              </a:ext>
            </a:extLst>
          </p:cNvPr>
          <p:cNvSpPr/>
          <p:nvPr/>
        </p:nvSpPr>
        <p:spPr>
          <a:xfrm rot="4500000">
            <a:off x="5477219" y="2087081"/>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9C8F87A-C9A2-45D9-AD40-4B8A5C0476B7}"/>
              </a:ext>
            </a:extLst>
          </p:cNvPr>
          <p:cNvSpPr txBox="1"/>
          <p:nvPr/>
        </p:nvSpPr>
        <p:spPr>
          <a:xfrm>
            <a:off x="4194167" y="1429512"/>
            <a:ext cx="2836181" cy="7078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cs typeface="Calibri"/>
              </a:rPr>
              <a:t>Slice for </a:t>
            </a:r>
          </a:p>
          <a:p>
            <a:pPr algn="ctr"/>
            <a:r>
              <a:rPr lang="en-US" sz="2000" i="1" dirty="0">
                <a:cs typeface="Calibri"/>
              </a:rPr>
              <a:t>(Location = "Vancouver")</a:t>
            </a:r>
          </a:p>
        </p:txBody>
      </p:sp>
      <p:sp>
        <p:nvSpPr>
          <p:cNvPr id="44" name="Arrow: Up 43">
            <a:extLst>
              <a:ext uri="{FF2B5EF4-FFF2-40B4-BE49-F238E27FC236}">
                <a16:creationId xmlns:a16="http://schemas.microsoft.com/office/drawing/2014/main" id="{49933354-78F1-4FD4-9DB9-ED205DD81355}"/>
              </a:ext>
            </a:extLst>
          </p:cNvPr>
          <p:cNvSpPr/>
          <p:nvPr/>
        </p:nvSpPr>
        <p:spPr>
          <a:xfrm rot="6720000">
            <a:off x="5342282" y="4214331"/>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D96F6CE-8F6C-4432-9C88-4518BBE919F4}"/>
              </a:ext>
            </a:extLst>
          </p:cNvPr>
          <p:cNvSpPr txBox="1"/>
          <p:nvPr/>
        </p:nvSpPr>
        <p:spPr>
          <a:xfrm>
            <a:off x="2670127" y="5224906"/>
            <a:ext cx="4177619" cy="132343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cs typeface="Calibri"/>
              </a:rPr>
              <a:t>Dice for </a:t>
            </a:r>
            <a:endParaRPr lang="en-US" i="1">
              <a:cs typeface="Calibri"/>
            </a:endParaRPr>
          </a:p>
          <a:p>
            <a:pPr algn="ctr"/>
            <a:r>
              <a:rPr lang="en-US" sz="2000" i="1" dirty="0">
                <a:cs typeface="Calibri"/>
              </a:rPr>
              <a:t>(Location = "Toronto" or "Vancouver") and (Time = "Q2" or "Q1") and (Product = "Phone" or "PC")</a:t>
            </a:r>
            <a:endParaRPr lang="en-US" i="1">
              <a:cs typeface="Calibri"/>
            </a:endParaRPr>
          </a:p>
        </p:txBody>
      </p:sp>
    </p:spTree>
    <p:extLst>
      <p:ext uri="{BB962C8B-B14F-4D97-AF65-F5344CB8AC3E}">
        <p14:creationId xmlns:p14="http://schemas.microsoft.com/office/powerpoint/2010/main" val="38710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245972" y="35112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687269842"/>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96900" y="304800"/>
            <a:ext cx="10972800" cy="685800"/>
          </a:xfrm>
          <a:noFill/>
        </p:spPr>
        <p:txBody>
          <a:bodyPr vert="horz" lIns="92075" tIns="46038" rIns="92075" bIns="46038" rtlCol="0" anchor="ctr">
            <a:normAutofit/>
          </a:bodyPr>
          <a:lstStyle/>
          <a:p>
            <a:pPr eaLnBrk="1" hangingPunct="1"/>
            <a:r>
              <a:rPr lang="en-US" altLang="en-US" dirty="0"/>
              <a:t>Efficient Data Cube Computation</a:t>
            </a:r>
          </a:p>
        </p:txBody>
      </p:sp>
      <p:sp>
        <p:nvSpPr>
          <p:cNvPr id="41988" name="Rectangle 3"/>
          <p:cNvSpPr>
            <a:spLocks noGrp="1" noChangeArrowheads="1"/>
          </p:cNvSpPr>
          <p:nvPr>
            <p:ph type="body" idx="1"/>
          </p:nvPr>
        </p:nvSpPr>
        <p:spPr>
          <a:xfrm>
            <a:off x="596900" y="1200150"/>
            <a:ext cx="7637485" cy="5245100"/>
          </a:xfrm>
          <a:noFill/>
        </p:spPr>
        <p:txBody>
          <a:bodyPr vert="horz" lIns="92075" tIns="46038" rIns="92075" bIns="46038" rtlCol="0" anchor="t">
            <a:noAutofit/>
          </a:bodyPr>
          <a:lstStyle/>
          <a:p>
            <a:pPr marL="461645" indent="-461645">
              <a:spcAft>
                <a:spcPts val="600"/>
              </a:spcAft>
            </a:pPr>
            <a:r>
              <a:rPr lang="en-US" altLang="en-US" sz="2400" dirty="0"/>
              <a:t>If I have </a:t>
            </a:r>
            <a:r>
              <a:rPr lang="en-US" altLang="en-US" sz="2400" b="1" i="1" dirty="0"/>
              <a:t>n</a:t>
            </a:r>
            <a:r>
              <a:rPr lang="en-US" altLang="en-US" sz="2400" dirty="0"/>
              <a:t> dimensions, each with L</a:t>
            </a:r>
            <a:r>
              <a:rPr lang="en-US" altLang="en-US" sz="2400" baseline="-25000" dirty="0"/>
              <a:t>i</a:t>
            </a:r>
            <a:r>
              <a:rPr lang="en-US" altLang="en-US" sz="2400" dirty="0"/>
              <a:t> levels, how many cuboids are needed to preprocess all?</a:t>
            </a:r>
            <a:endParaRPr lang="en-US" dirty="0"/>
          </a:p>
          <a:p>
            <a:pPr marL="461645" indent="-461645">
              <a:spcAft>
                <a:spcPts val="600"/>
              </a:spcAft>
            </a:pPr>
            <a:r>
              <a:rPr lang="en-US" altLang="en-US" sz="2400" dirty="0"/>
              <a:t>Calculating </a:t>
            </a:r>
            <a:r>
              <a:rPr lang="en-US" altLang="en-US" sz="2400" b="1" dirty="0"/>
              <a:t>all</a:t>
            </a:r>
            <a:r>
              <a:rPr lang="en-US" altLang="en-US" sz="2400" dirty="0"/>
              <a:t> cuboids is costly in computation and time.</a:t>
            </a:r>
          </a:p>
          <a:p>
            <a:pPr marL="461645" indent="-461645">
              <a:spcAft>
                <a:spcPts val="600"/>
              </a:spcAft>
            </a:pPr>
            <a:r>
              <a:rPr lang="en-US" altLang="en-US" sz="2400" dirty="0"/>
              <a:t>How to decide which cuboid be pre-calculated (</a:t>
            </a:r>
            <a:r>
              <a:rPr lang="en-US" altLang="en-US" sz="2400" dirty="0">
                <a:solidFill>
                  <a:srgbClr val="FF0000"/>
                </a:solidFill>
              </a:rPr>
              <a:t>Materialization</a:t>
            </a:r>
            <a:r>
              <a:rPr lang="en-US" altLang="en-US" sz="2400" dirty="0"/>
              <a:t>)?</a:t>
            </a:r>
          </a:p>
          <a:p>
            <a:pPr lvl="1">
              <a:spcAft>
                <a:spcPts val="600"/>
              </a:spcAft>
            </a:pPr>
            <a:r>
              <a:rPr lang="en-US" altLang="en-US" sz="2400" dirty="0"/>
              <a:t>Based on size of data, sharing, access frequency, etc.</a:t>
            </a:r>
          </a:p>
          <a:p>
            <a:pPr lvl="1">
              <a:spcAft>
                <a:spcPts val="600"/>
              </a:spcAft>
            </a:pPr>
            <a:r>
              <a:rPr lang="en-US" altLang="en-US" sz="2400" dirty="0"/>
              <a:t>Example: I know my users always search by Quarter, so that cuboid should be pre-calculated.</a:t>
            </a:r>
          </a:p>
          <a:p>
            <a:pPr lvl="1">
              <a:spcAft>
                <a:spcPts val="600"/>
              </a:spcAft>
            </a:pPr>
            <a:r>
              <a:rPr lang="en-US" altLang="en-US" sz="2400" dirty="0"/>
              <a:t>Example: If I pre-calculate days, I can use days as input to Months (30 or 31 days), or weeks (7 days), etc.</a:t>
            </a:r>
          </a:p>
        </p:txBody>
      </p:sp>
      <p:graphicFrame>
        <p:nvGraphicFramePr>
          <p:cNvPr id="41989" name="Object 4"/>
          <p:cNvGraphicFramePr>
            <a:graphicFrameLocks noChangeAspect="1"/>
          </p:cNvGraphicFramePr>
          <p:nvPr>
            <p:extLst>
              <p:ext uri="{D42A27DB-BD31-4B8C-83A1-F6EECF244321}">
                <p14:modId xmlns:p14="http://schemas.microsoft.com/office/powerpoint/2010/main" val="4035948861"/>
              </p:ext>
            </p:extLst>
          </p:nvPr>
        </p:nvGraphicFramePr>
        <p:xfrm>
          <a:off x="8772523" y="2453889"/>
          <a:ext cx="2933700" cy="942975"/>
        </p:xfrm>
        <a:graphic>
          <a:graphicData uri="http://schemas.openxmlformats.org/presentationml/2006/ole">
            <mc:AlternateContent xmlns:mc="http://schemas.openxmlformats.org/markup-compatibility/2006">
              <mc:Choice xmlns:v="urn:schemas-microsoft-com:vml" Requires="v">
                <p:oleObj spid="_x0000_s1035" name="Equation" r:id="rId4" imgW="1295400" imgH="584200" progId="Equation.3">
                  <p:embed/>
                </p:oleObj>
              </mc:Choice>
              <mc:Fallback>
                <p:oleObj name="Equation" r:id="rId4" imgW="1295400" imgH="584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2523" y="2453889"/>
                        <a:ext cx="2933700" cy="942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9205911" y="1872431"/>
            <a:ext cx="2066925" cy="384721"/>
          </a:xfrm>
          <a:prstGeom prst="rect">
            <a:avLst/>
          </a:prstGeom>
          <a:solidFill>
            <a:srgbClr val="FFFF00"/>
          </a:solidFill>
        </p:spPr>
        <p:txBody>
          <a:bodyPr wrap="square" rtlCol="0">
            <a:spAutoFit/>
          </a:bodyPr>
          <a:lstStyle/>
          <a:p>
            <a:r>
              <a:rPr lang="en-US" dirty="0"/>
              <a:t>Why this formula?</a:t>
            </a:r>
          </a:p>
        </p:txBody>
      </p:sp>
      <p:grpSp>
        <p:nvGrpSpPr>
          <p:cNvPr id="25" name="Group 24"/>
          <p:cNvGrpSpPr/>
          <p:nvPr/>
        </p:nvGrpSpPr>
        <p:grpSpPr>
          <a:xfrm>
            <a:off x="8505271" y="3822700"/>
            <a:ext cx="3915303" cy="2555188"/>
            <a:chOff x="6787313" y="3355975"/>
            <a:chExt cx="3915303" cy="2555188"/>
          </a:xfrm>
        </p:grpSpPr>
        <p:sp>
          <p:nvSpPr>
            <p:cNvPr id="26" name="Rectangle 39"/>
            <p:cNvSpPr>
              <a:spLocks noChangeArrowheads="1"/>
            </p:cNvSpPr>
            <p:nvPr/>
          </p:nvSpPr>
          <p:spPr bwMode="auto">
            <a:xfrm>
              <a:off x="6787313" y="3355975"/>
              <a:ext cx="3915303" cy="2555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u="sng" dirty="0">
                  <a:latin typeface="Times New Roman" panose="02020603050405020304" pitchFamily="18" charset="0"/>
                </a:rPr>
                <a:t>Sector</a:t>
              </a:r>
              <a:r>
                <a:rPr lang="en-US" altLang="en-US" sz="2000" dirty="0">
                  <a:latin typeface="Times New Roman" panose="02020603050405020304" pitchFamily="18" charset="0"/>
                </a:rPr>
                <a:t>        </a:t>
              </a:r>
              <a:r>
                <a:rPr lang="en-US" altLang="en-US" sz="2000" u="sng" dirty="0">
                  <a:latin typeface="Times New Roman" panose="02020603050405020304" pitchFamily="18" charset="0"/>
                </a:rPr>
                <a:t>Location</a:t>
              </a:r>
              <a:r>
                <a:rPr lang="en-US" altLang="en-US" sz="2000" dirty="0">
                  <a:latin typeface="Times New Roman" panose="02020603050405020304" pitchFamily="18" charset="0"/>
                </a:rPr>
                <a:t>      </a:t>
              </a:r>
              <a:r>
                <a:rPr lang="en-US" altLang="en-US" sz="2000" u="sng" dirty="0">
                  <a:latin typeface="Times New Roman" panose="02020603050405020304" pitchFamily="18" charset="0"/>
                </a:rPr>
                <a:t>Time</a:t>
              </a:r>
            </a:p>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 name="Line 40"/>
            <p:cNvSpPr>
              <a:spLocks noChangeShapeType="1"/>
            </p:cNvSpPr>
            <p:nvPr/>
          </p:nvSpPr>
          <p:spPr bwMode="auto">
            <a:xfrm>
              <a:off x="7339263" y="3983957"/>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41"/>
            <p:cNvSpPr>
              <a:spLocks noChangeShapeType="1"/>
            </p:cNvSpPr>
            <p:nvPr/>
          </p:nvSpPr>
          <p:spPr bwMode="auto">
            <a:xfrm>
              <a:off x="8341895" y="39243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42"/>
            <p:cNvSpPr>
              <a:spLocks noChangeShapeType="1"/>
            </p:cNvSpPr>
            <p:nvPr/>
          </p:nvSpPr>
          <p:spPr bwMode="auto">
            <a:xfrm>
              <a:off x="9478678" y="4039844"/>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43"/>
            <p:cNvSpPr>
              <a:spLocks noChangeShapeType="1"/>
            </p:cNvSpPr>
            <p:nvPr/>
          </p:nvSpPr>
          <p:spPr bwMode="auto">
            <a:xfrm>
              <a:off x="7339263" y="4593557"/>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44"/>
            <p:cNvSpPr>
              <a:spLocks noChangeShapeType="1"/>
            </p:cNvSpPr>
            <p:nvPr/>
          </p:nvSpPr>
          <p:spPr bwMode="auto">
            <a:xfrm>
              <a:off x="8341895" y="45339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45"/>
            <p:cNvSpPr>
              <a:spLocks noChangeShapeType="1"/>
            </p:cNvSpPr>
            <p:nvPr/>
          </p:nvSpPr>
          <p:spPr bwMode="auto">
            <a:xfrm>
              <a:off x="8341895" y="51435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46"/>
            <p:cNvSpPr>
              <a:spLocks noChangeShapeType="1"/>
            </p:cNvSpPr>
            <p:nvPr/>
          </p:nvSpPr>
          <p:spPr bwMode="auto">
            <a:xfrm flipH="1">
              <a:off x="9173878" y="4649444"/>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47"/>
            <p:cNvSpPr>
              <a:spLocks noChangeShapeType="1"/>
            </p:cNvSpPr>
            <p:nvPr/>
          </p:nvSpPr>
          <p:spPr bwMode="auto">
            <a:xfrm>
              <a:off x="9631078" y="4039844"/>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48"/>
            <p:cNvSpPr>
              <a:spLocks noChangeShapeType="1"/>
            </p:cNvSpPr>
            <p:nvPr/>
          </p:nvSpPr>
          <p:spPr bwMode="auto">
            <a:xfrm>
              <a:off x="9173878" y="5182844"/>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49"/>
            <p:cNvSpPr>
              <a:spLocks noChangeShapeType="1"/>
            </p:cNvSpPr>
            <p:nvPr/>
          </p:nvSpPr>
          <p:spPr bwMode="auto">
            <a:xfrm flipH="1">
              <a:off x="9554878" y="5182844"/>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3" name="Rectangle 2"/>
          <p:cNvSpPr/>
          <p:nvPr/>
        </p:nvSpPr>
        <p:spPr>
          <a:xfrm>
            <a:off x="10981427" y="2622430"/>
            <a:ext cx="457200" cy="43827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0"/>
          </p:cNvCxnSpPr>
          <p:nvPr/>
        </p:nvCxnSpPr>
        <p:spPr>
          <a:xfrm flipH="1">
            <a:off x="11210027" y="2028053"/>
            <a:ext cx="496196" cy="5943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5176080" y="909360"/>
              <a:ext cx="6727320" cy="5788080"/>
            </p14:xfrm>
          </p:contentPart>
        </mc:Choice>
        <mc:Fallback>
          <p:pic>
            <p:nvPicPr>
              <p:cNvPr id="4" name="Ink 3"/>
              <p:cNvPicPr/>
              <p:nvPr/>
            </p:nvPicPr>
            <p:blipFill>
              <a:blip r:embed="rId7"/>
              <a:stretch>
                <a:fillRect/>
              </a:stretch>
            </p:blipFill>
            <p:spPr>
              <a:xfrm>
                <a:off x="5164920" y="898200"/>
                <a:ext cx="6748560" cy="5810400"/>
              </a:xfrm>
              <a:prstGeom prst="rect">
                <a:avLst/>
              </a:prstGeom>
            </p:spPr>
          </p:pic>
        </mc:Fallback>
      </mc:AlternateContent>
    </p:spTree>
    <p:extLst>
      <p:ext uri="{BB962C8B-B14F-4D97-AF65-F5344CB8AC3E}">
        <p14:creationId xmlns:p14="http://schemas.microsoft.com/office/powerpoint/2010/main" val="17859260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dirty="0"/>
              <a:t>The “Compute Cube” Operator</a:t>
            </a:r>
          </a:p>
        </p:txBody>
      </p:sp>
      <p:sp>
        <p:nvSpPr>
          <p:cNvPr id="43012" name="Rectangle 3"/>
          <p:cNvSpPr>
            <a:spLocks noGrp="1" noChangeArrowheads="1"/>
          </p:cNvSpPr>
          <p:nvPr>
            <p:ph type="body" idx="1"/>
          </p:nvPr>
        </p:nvSpPr>
        <p:spPr>
          <a:xfrm>
            <a:off x="594016" y="1061049"/>
            <a:ext cx="10883900" cy="5796951"/>
          </a:xfrm>
        </p:spPr>
        <p:txBody>
          <a:bodyPr/>
          <a:lstStyle/>
          <a:p>
            <a:pPr algn="just"/>
            <a:r>
              <a:rPr lang="en-US" altLang="en-US" sz="2400" dirty="0"/>
              <a:t>Cube definition and computation in </a:t>
            </a:r>
            <a:r>
              <a:rPr lang="en-US" altLang="en-US" sz="2400" dirty="0" smtClean="0"/>
              <a:t>DMQL (</a:t>
            </a:r>
            <a:r>
              <a:rPr lang="en-US" dirty="0"/>
              <a:t>Data Mining Query Language</a:t>
            </a:r>
            <a:r>
              <a:rPr lang="en-US" altLang="en-US" sz="2400" dirty="0"/>
              <a:t>)</a:t>
            </a:r>
          </a:p>
          <a:p>
            <a:pPr lvl="2" algn="just">
              <a:buNone/>
            </a:pPr>
            <a:r>
              <a:rPr lang="en-US" altLang="en-US" sz="2400" dirty="0">
                <a:solidFill>
                  <a:schemeClr val="hlink"/>
                </a:solidFill>
              </a:rPr>
              <a:t>define cube </a:t>
            </a:r>
            <a:r>
              <a:rPr lang="en-US" altLang="en-US" sz="2400" dirty="0"/>
              <a:t>sales [item, city, year]: sum (</a:t>
            </a:r>
            <a:r>
              <a:rPr lang="en-US" altLang="en-US" sz="2400" dirty="0" err="1"/>
              <a:t>sales_in_dollars</a:t>
            </a:r>
            <a:r>
              <a:rPr lang="en-US" altLang="en-US" sz="2400" dirty="0"/>
              <a:t>)</a:t>
            </a:r>
            <a:endParaRPr lang="en-US" altLang="en-US" sz="2400" dirty="0">
              <a:solidFill>
                <a:schemeClr val="hlink"/>
              </a:solidFill>
            </a:endParaRPr>
          </a:p>
          <a:p>
            <a:pPr lvl="2" algn="just">
              <a:buNone/>
            </a:pPr>
            <a:r>
              <a:rPr lang="en-US" altLang="en-US" sz="2400" dirty="0">
                <a:solidFill>
                  <a:schemeClr val="hlink"/>
                </a:solidFill>
              </a:rPr>
              <a:t>compute cube</a:t>
            </a:r>
            <a:r>
              <a:rPr lang="en-US" altLang="en-US" sz="2400" dirty="0"/>
              <a:t> sales</a:t>
            </a:r>
          </a:p>
          <a:p>
            <a:pPr algn="just"/>
            <a:r>
              <a:rPr lang="en-US" altLang="en-US" sz="2400" dirty="0"/>
              <a:t>Transform it into a SQL-like language (with a new operator </a:t>
            </a:r>
            <a:r>
              <a:rPr lang="en-US" altLang="en-US" sz="2400" dirty="0">
                <a:solidFill>
                  <a:schemeClr val="hlink"/>
                </a:solidFill>
              </a:rPr>
              <a:t>cube by</a:t>
            </a:r>
            <a:r>
              <a:rPr lang="en-US" altLang="en-US" sz="2400" dirty="0"/>
              <a:t>, introduced by Gray et al.’96)</a:t>
            </a:r>
          </a:p>
          <a:p>
            <a:pPr lvl="2" algn="just">
              <a:buNone/>
            </a:pPr>
            <a:r>
              <a:rPr lang="en-US" altLang="en-US" sz="2400" dirty="0"/>
              <a:t>SELECT item, city, year, SUM (amount)</a:t>
            </a:r>
          </a:p>
          <a:p>
            <a:pPr lvl="2" algn="just">
              <a:buNone/>
            </a:pPr>
            <a:r>
              <a:rPr lang="en-US" altLang="en-US" sz="2400" dirty="0"/>
              <a:t>FROM </a:t>
            </a:r>
            <a:r>
              <a:rPr lang="en-US" altLang="en-US" sz="2400" dirty="0" smtClean="0"/>
              <a:t>SALES</a:t>
            </a:r>
            <a:endParaRPr lang="en-US" altLang="en-US" sz="2400" dirty="0"/>
          </a:p>
          <a:p>
            <a:pPr lvl="2" algn="just" eaLnBrk="1" hangingPunct="1">
              <a:buFont typeface="Wingdings" panose="05000000000000000000" pitchFamily="2" charset="2"/>
              <a:buNone/>
            </a:pPr>
            <a:r>
              <a:rPr lang="en-US" altLang="en-US" sz="2400" dirty="0" smtClean="0">
                <a:solidFill>
                  <a:schemeClr val="hlink"/>
                </a:solidFill>
              </a:rPr>
              <a:t>CUBE BY</a:t>
            </a:r>
            <a:r>
              <a:rPr lang="en-US" altLang="en-US" sz="2400" dirty="0" smtClean="0"/>
              <a:t> item</a:t>
            </a:r>
            <a:r>
              <a:rPr lang="en-US" altLang="en-US" sz="2400" dirty="0"/>
              <a:t>, city, </a:t>
            </a:r>
            <a:r>
              <a:rPr lang="en-US" altLang="en-US" sz="2400" dirty="0" smtClean="0"/>
              <a:t>year</a:t>
            </a:r>
            <a:endParaRPr lang="en-US" altLang="en-US" sz="2400" i="1" dirty="0"/>
          </a:p>
          <a:p>
            <a:pPr algn="just" eaLnBrk="1" hangingPunct="1"/>
            <a:r>
              <a:rPr lang="en-US" altLang="en-US" sz="2400" dirty="0"/>
              <a:t>Need compute the following Group-</a:t>
            </a:r>
            <a:r>
              <a:rPr lang="en-US" altLang="en-US" sz="2400" dirty="0" err="1"/>
              <a:t>Bys</a:t>
            </a:r>
            <a:r>
              <a:rPr lang="en-US" altLang="en-US" sz="2400" i="1" dirty="0"/>
              <a:t> </a:t>
            </a:r>
            <a:r>
              <a:rPr lang="en-US" altLang="en-US" sz="2400" b="1" i="1" dirty="0"/>
              <a:t>(2 ^ 3</a:t>
            </a:r>
            <a:r>
              <a:rPr lang="en-US" altLang="en-US" sz="2400" i="1" dirty="0"/>
              <a:t>)</a:t>
            </a:r>
          </a:p>
          <a:p>
            <a:pPr lvl="2" algn="just" eaLnBrk="1" hangingPunct="1">
              <a:buFont typeface="Wingdings" panose="05000000000000000000" pitchFamily="2" charset="2"/>
              <a:buNone/>
            </a:pPr>
            <a:r>
              <a:rPr lang="en-US" altLang="en-US" sz="2400" dirty="0">
                <a:solidFill>
                  <a:srgbClr val="FF0000"/>
                </a:solidFill>
              </a:rPr>
              <a:t>3D Cuboid </a:t>
            </a:r>
            <a:r>
              <a:rPr lang="en-US" altLang="en-US" sz="2400" dirty="0">
                <a:solidFill>
                  <a:srgbClr val="FF0000"/>
                </a:solidFill>
                <a:sym typeface="Wingdings" pitchFamily="2" charset="2"/>
              </a:rPr>
              <a:t> </a:t>
            </a:r>
            <a:r>
              <a:rPr lang="en-US" altLang="en-US" sz="2400" dirty="0">
                <a:solidFill>
                  <a:srgbClr val="FF0000"/>
                </a:solidFill>
              </a:rPr>
              <a:t>(</a:t>
            </a:r>
            <a:r>
              <a:rPr lang="en-US" altLang="en-US" sz="2400" dirty="0">
                <a:solidFill>
                  <a:srgbClr val="FF3300"/>
                </a:solidFill>
              </a:rPr>
              <a:t>date, product, customer),</a:t>
            </a:r>
          </a:p>
          <a:p>
            <a:pPr lvl="2" algn="just" eaLnBrk="1" hangingPunct="1">
              <a:buFont typeface="Wingdings" panose="05000000000000000000" pitchFamily="2" charset="2"/>
              <a:buNone/>
            </a:pPr>
            <a:r>
              <a:rPr lang="en-US" altLang="en-US" sz="2400" dirty="0">
                <a:solidFill>
                  <a:srgbClr val="FF3300"/>
                </a:solidFill>
              </a:rPr>
              <a:t>2D Cuboid </a:t>
            </a:r>
            <a:r>
              <a:rPr lang="en-US" altLang="en-US" sz="2400" dirty="0">
                <a:solidFill>
                  <a:srgbClr val="FF3300"/>
                </a:solidFill>
                <a:sym typeface="Wingdings" pitchFamily="2" charset="2"/>
              </a:rPr>
              <a:t> </a:t>
            </a:r>
            <a:r>
              <a:rPr lang="en-US" altLang="en-US" sz="2400" dirty="0">
                <a:solidFill>
                  <a:srgbClr val="FF3300"/>
                </a:solidFill>
              </a:rPr>
              <a:t>(date, product),(date, customer), (product, customer),</a:t>
            </a:r>
          </a:p>
          <a:p>
            <a:pPr lvl="2" algn="just" eaLnBrk="1" hangingPunct="1">
              <a:buFont typeface="Wingdings" panose="05000000000000000000" pitchFamily="2" charset="2"/>
              <a:buNone/>
            </a:pPr>
            <a:r>
              <a:rPr lang="en-US" altLang="en-US" sz="2400" dirty="0">
                <a:solidFill>
                  <a:srgbClr val="FF3300"/>
                </a:solidFill>
              </a:rPr>
              <a:t>1D Cuboid </a:t>
            </a:r>
            <a:r>
              <a:rPr lang="en-US" altLang="en-US" sz="2400" dirty="0">
                <a:solidFill>
                  <a:srgbClr val="FF3300"/>
                </a:solidFill>
                <a:sym typeface="Wingdings" pitchFamily="2" charset="2"/>
              </a:rPr>
              <a:t> </a:t>
            </a:r>
            <a:r>
              <a:rPr lang="en-US" altLang="en-US" sz="2400" dirty="0">
                <a:solidFill>
                  <a:srgbClr val="FF3300"/>
                </a:solidFill>
              </a:rPr>
              <a:t>(date), (product), (customer)</a:t>
            </a:r>
          </a:p>
          <a:p>
            <a:pPr lvl="2" algn="just" eaLnBrk="1" hangingPunct="1">
              <a:buFont typeface="Wingdings" panose="05000000000000000000" pitchFamily="2" charset="2"/>
              <a:buNone/>
            </a:pPr>
            <a:r>
              <a:rPr lang="en-US" altLang="en-US" sz="2400" dirty="0">
                <a:solidFill>
                  <a:srgbClr val="FF3300"/>
                </a:solidFill>
              </a:rPr>
              <a:t>0D (Apex) Cuboid </a:t>
            </a:r>
            <a:r>
              <a:rPr lang="en-US" altLang="en-US" sz="2400" dirty="0">
                <a:solidFill>
                  <a:srgbClr val="FF3300"/>
                </a:solidFill>
                <a:sym typeface="Wingdings" pitchFamily="2" charset="2"/>
              </a:rPr>
              <a:t> </a:t>
            </a:r>
            <a:r>
              <a:rPr lang="en-US" altLang="en-US" sz="2400" dirty="0">
                <a:solidFill>
                  <a:srgbClr val="FF3300"/>
                </a:solidFill>
              </a:rPr>
              <a:t>() </a:t>
            </a:r>
          </a:p>
        </p:txBody>
      </p:sp>
      <p:grpSp>
        <p:nvGrpSpPr>
          <p:cNvPr id="43013" name="Group 24"/>
          <p:cNvGrpSpPr>
            <a:grpSpLocks/>
          </p:cNvGrpSpPr>
          <p:nvPr/>
        </p:nvGrpSpPr>
        <p:grpSpPr bwMode="auto">
          <a:xfrm>
            <a:off x="8093965" y="3216454"/>
            <a:ext cx="3987800" cy="3094038"/>
            <a:chOff x="3056" y="2160"/>
            <a:chExt cx="2512" cy="1949"/>
          </a:xfrm>
        </p:grpSpPr>
        <p:sp>
          <p:nvSpPr>
            <p:cNvPr id="43014" name="Line 4"/>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5" name="Line 5"/>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6" name="Freeform 6"/>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3017" name="Text Box 7"/>
            <p:cNvSpPr txBox="1">
              <a:spLocks noChangeArrowheads="1"/>
            </p:cNvSpPr>
            <p:nvPr/>
          </p:nvSpPr>
          <p:spPr bwMode="auto">
            <a:xfrm>
              <a:off x="4032" y="2688"/>
              <a:ext cx="576"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3018" name="Line 8"/>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9" name="Line 9"/>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0" name="Line 10"/>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1" name="Line 11"/>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2" name="Line 12"/>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3" name="Line 13"/>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4" name="Line 14"/>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5" name="Text Box 15"/>
            <p:cNvSpPr txBox="1">
              <a:spLocks noChangeArrowheads="1"/>
            </p:cNvSpPr>
            <p:nvPr/>
          </p:nvSpPr>
          <p:spPr bwMode="auto">
            <a:xfrm>
              <a:off x="3354" y="2688"/>
              <a:ext cx="31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(city)</a:t>
              </a:r>
              <a:endParaRPr lang="en-US" altLang="en-US" sz="1800" u="sng" dirty="0">
                <a:solidFill>
                  <a:srgbClr val="008484"/>
                </a:solidFill>
                <a:latin typeface="Times New Roman" panose="02020603050405020304" pitchFamily="18" charset="0"/>
              </a:endParaRPr>
            </a:p>
          </p:txBody>
        </p:sp>
        <p:sp>
          <p:nvSpPr>
            <p:cNvPr id="43026" name="Text Box 16"/>
            <p:cNvSpPr txBox="1">
              <a:spLocks noChangeArrowheads="1"/>
            </p:cNvSpPr>
            <p:nvPr/>
          </p:nvSpPr>
          <p:spPr bwMode="auto">
            <a:xfrm>
              <a:off x="4328" y="2160"/>
              <a:ext cx="21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3027" name="Line 17"/>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8" name="Line 18"/>
            <p:cNvSpPr>
              <a:spLocks noChangeShapeType="1"/>
            </p:cNvSpPr>
            <p:nvPr/>
          </p:nvSpPr>
          <p:spPr bwMode="auto">
            <a:xfrm flipV="1">
              <a:off x="4376" y="2856"/>
              <a:ext cx="672"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9" name="Text Box 19"/>
            <p:cNvSpPr txBox="1">
              <a:spLocks noChangeArrowheads="1"/>
            </p:cNvSpPr>
            <p:nvPr/>
          </p:nvSpPr>
          <p:spPr bwMode="auto">
            <a:xfrm>
              <a:off x="5032" y="2688"/>
              <a:ext cx="34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3030" name="Text Box 20"/>
            <p:cNvSpPr txBox="1">
              <a:spLocks noChangeArrowheads="1"/>
            </p:cNvSpPr>
            <p:nvPr/>
          </p:nvSpPr>
          <p:spPr bwMode="auto">
            <a:xfrm>
              <a:off x="3056" y="3360"/>
              <a:ext cx="64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3031" name="Text Box 21"/>
            <p:cNvSpPr txBox="1">
              <a:spLocks noChangeArrowheads="1"/>
            </p:cNvSpPr>
            <p:nvPr/>
          </p:nvSpPr>
          <p:spPr bwMode="auto">
            <a:xfrm>
              <a:off x="4032" y="3360"/>
              <a:ext cx="63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(city, year)</a:t>
              </a:r>
              <a:endParaRPr lang="en-US" altLang="en-US" sz="1800" u="sng" dirty="0">
                <a:solidFill>
                  <a:srgbClr val="008484"/>
                </a:solidFill>
                <a:latin typeface="Times New Roman" panose="02020603050405020304" pitchFamily="18" charset="0"/>
              </a:endParaRPr>
            </a:p>
          </p:txBody>
        </p:sp>
        <p:sp>
          <p:nvSpPr>
            <p:cNvPr id="43032" name="Text Box 22"/>
            <p:cNvSpPr txBox="1">
              <a:spLocks noChangeArrowheads="1"/>
            </p:cNvSpPr>
            <p:nvPr/>
          </p:nvSpPr>
          <p:spPr bwMode="auto">
            <a:xfrm>
              <a:off x="4896" y="3360"/>
              <a:ext cx="67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3033" name="Text Box 23"/>
            <p:cNvSpPr txBox="1">
              <a:spLocks noChangeArrowheads="1"/>
            </p:cNvSpPr>
            <p:nvPr/>
          </p:nvSpPr>
          <p:spPr bwMode="auto">
            <a:xfrm>
              <a:off x="3888" y="3936"/>
              <a:ext cx="96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16720" y="1559880"/>
              <a:ext cx="10420560" cy="3473280"/>
            </p14:xfrm>
          </p:contentPart>
        </mc:Choice>
        <mc:Fallback>
          <p:pic>
            <p:nvPicPr>
              <p:cNvPr id="2" name="Ink 1"/>
              <p:cNvPicPr/>
              <p:nvPr/>
            </p:nvPicPr>
            <p:blipFill>
              <a:blip r:embed="rId4"/>
              <a:stretch>
                <a:fillRect/>
              </a:stretch>
            </p:blipFill>
            <p:spPr>
              <a:xfrm>
                <a:off x="1107720" y="1549800"/>
                <a:ext cx="10441080" cy="3495240"/>
              </a:xfrm>
              <a:prstGeom prst="rect">
                <a:avLst/>
              </a:prstGeom>
            </p:spPr>
          </p:pic>
        </mc:Fallback>
      </mc:AlternateContent>
    </p:spTree>
    <p:extLst>
      <p:ext uri="{BB962C8B-B14F-4D97-AF65-F5344CB8AC3E}">
        <p14:creationId xmlns:p14="http://schemas.microsoft.com/office/powerpoint/2010/main" val="929435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a:t>Efficient Processing OLAP Queries</a:t>
            </a:r>
          </a:p>
        </p:txBody>
      </p:sp>
      <p:sp>
        <p:nvSpPr>
          <p:cNvPr id="46084" name="Rectangle 3"/>
          <p:cNvSpPr>
            <a:spLocks noGrp="1" noChangeArrowheads="1"/>
          </p:cNvSpPr>
          <p:nvPr>
            <p:ph type="body" idx="1"/>
          </p:nvPr>
        </p:nvSpPr>
        <p:spPr>
          <a:xfrm>
            <a:off x="504825" y="1219200"/>
            <a:ext cx="10960100" cy="5257800"/>
          </a:xfrm>
        </p:spPr>
        <p:txBody>
          <a:bodyPr/>
          <a:lstStyle/>
          <a:p>
            <a:pPr eaLnBrk="1" hangingPunct="1">
              <a:spcAft>
                <a:spcPts val="200"/>
              </a:spcAft>
            </a:pPr>
            <a:r>
              <a:rPr lang="en-US" altLang="en-US" sz="2400" b="1" dirty="0"/>
              <a:t>Determine which operations</a:t>
            </a:r>
            <a:r>
              <a:rPr lang="en-US" altLang="en-US" sz="2400" dirty="0"/>
              <a:t> should be performed on the available cuboids</a:t>
            </a:r>
          </a:p>
          <a:p>
            <a:pPr lvl="1" eaLnBrk="1" hangingPunct="1">
              <a:spcAft>
                <a:spcPts val="200"/>
              </a:spcAft>
            </a:pPr>
            <a:r>
              <a:rPr lang="en-US" altLang="en-US" sz="2400" dirty="0"/>
              <a:t>Transform drill, roll, etc. into corresponding SQL and/or OLAP operations, e.g., dice = selection + projection</a:t>
            </a:r>
          </a:p>
          <a:p>
            <a:pPr eaLnBrk="1" hangingPunct="1">
              <a:spcAft>
                <a:spcPts val="200"/>
              </a:spcAft>
            </a:pPr>
            <a:r>
              <a:rPr lang="en-US" altLang="en-US" sz="2400" b="1" dirty="0"/>
              <a:t>Determine which materialized cuboid(s)</a:t>
            </a:r>
            <a:r>
              <a:rPr lang="en-US" altLang="en-US" sz="2400" dirty="0"/>
              <a:t> should be selected for OLAP op.</a:t>
            </a:r>
          </a:p>
          <a:p>
            <a:pPr lvl="1" eaLnBrk="1" hangingPunct="1">
              <a:spcAft>
                <a:spcPts val="200"/>
              </a:spcAft>
            </a:pPr>
            <a:r>
              <a:rPr lang="en-US" altLang="en-US" sz="2400" dirty="0"/>
              <a:t>Let the query to be processed be on {</a:t>
            </a:r>
            <a:r>
              <a:rPr lang="en-US" altLang="en-US" sz="2400" i="1" dirty="0"/>
              <a:t>brand, </a:t>
            </a:r>
            <a:r>
              <a:rPr lang="en-US" altLang="en-US" sz="2400" i="1" dirty="0" err="1"/>
              <a:t>province_or_state</a:t>
            </a:r>
            <a:r>
              <a:rPr lang="en-US" altLang="en-US" sz="2400" dirty="0"/>
              <a:t>} with the condition “</a:t>
            </a:r>
            <a:r>
              <a:rPr lang="en-US" altLang="en-US" sz="2400" i="1" dirty="0"/>
              <a:t>year = 2004</a:t>
            </a:r>
            <a:r>
              <a:rPr lang="en-US" altLang="en-US" sz="2400" dirty="0"/>
              <a:t>”, and there are 4 materialized cuboids available:</a:t>
            </a:r>
          </a:p>
          <a:p>
            <a:pPr lvl="2" eaLnBrk="1" hangingPunct="1">
              <a:spcAft>
                <a:spcPts val="200"/>
              </a:spcAft>
              <a:buFont typeface="Wingdings" panose="05000000000000000000" pitchFamily="2" charset="2"/>
              <a:buNone/>
            </a:pPr>
            <a:r>
              <a:rPr lang="en-US" altLang="en-US" sz="2400" dirty="0"/>
              <a:t>1) {</a:t>
            </a:r>
            <a:r>
              <a:rPr lang="en-US" altLang="en-US" sz="2400" i="1" dirty="0"/>
              <a:t>year, </a:t>
            </a:r>
            <a:r>
              <a:rPr lang="en-US" altLang="en-US" sz="2400" i="1" dirty="0" err="1"/>
              <a:t>item_name</a:t>
            </a:r>
            <a:r>
              <a:rPr lang="en-US" altLang="en-US" sz="2400" i="1" dirty="0"/>
              <a:t>, city</a:t>
            </a:r>
            <a:r>
              <a:rPr lang="en-US" altLang="en-US" sz="2400" dirty="0"/>
              <a:t>}  </a:t>
            </a:r>
          </a:p>
          <a:p>
            <a:pPr lvl="2" eaLnBrk="1" hangingPunct="1">
              <a:spcAft>
                <a:spcPts val="200"/>
              </a:spcAft>
              <a:buFont typeface="Wingdings" panose="05000000000000000000" pitchFamily="2" charset="2"/>
              <a:buNone/>
            </a:pPr>
            <a:r>
              <a:rPr lang="en-US" altLang="en-US" sz="2400" dirty="0"/>
              <a:t>2) {</a:t>
            </a:r>
            <a:r>
              <a:rPr lang="en-US" altLang="en-US" sz="2400" i="1" dirty="0"/>
              <a:t>year, brand, country</a:t>
            </a:r>
            <a:r>
              <a:rPr lang="en-US" altLang="en-US" sz="2400" dirty="0"/>
              <a:t>}</a:t>
            </a:r>
          </a:p>
          <a:p>
            <a:pPr lvl="2" eaLnBrk="1" hangingPunct="1">
              <a:spcAft>
                <a:spcPts val="200"/>
              </a:spcAft>
              <a:buFont typeface="Wingdings" panose="05000000000000000000" pitchFamily="2" charset="2"/>
              <a:buNone/>
            </a:pPr>
            <a:r>
              <a:rPr lang="en-US" altLang="en-US" sz="2400" dirty="0"/>
              <a:t>3) {</a:t>
            </a:r>
            <a:r>
              <a:rPr lang="en-US" altLang="en-US" sz="2400" i="1" dirty="0"/>
              <a:t>year, brand, </a:t>
            </a:r>
            <a:r>
              <a:rPr lang="en-US" altLang="en-US" sz="2400" i="1" dirty="0" err="1"/>
              <a:t>province_or_state</a:t>
            </a:r>
            <a:r>
              <a:rPr lang="en-US" altLang="en-US" sz="2400" dirty="0"/>
              <a:t>}</a:t>
            </a:r>
          </a:p>
          <a:p>
            <a:pPr lvl="2" eaLnBrk="1" hangingPunct="1">
              <a:spcAft>
                <a:spcPts val="200"/>
              </a:spcAft>
              <a:buFont typeface="Wingdings" panose="05000000000000000000" pitchFamily="2" charset="2"/>
              <a:buNone/>
            </a:pPr>
            <a:r>
              <a:rPr lang="en-US" altLang="en-US" sz="2400" dirty="0"/>
              <a:t>4) {</a:t>
            </a:r>
            <a:r>
              <a:rPr lang="en-US" altLang="en-US" sz="2400" i="1" dirty="0" err="1"/>
              <a:t>item_name</a:t>
            </a:r>
            <a:r>
              <a:rPr lang="en-US" altLang="en-US" sz="2400" i="1" dirty="0"/>
              <a:t>, </a:t>
            </a:r>
            <a:r>
              <a:rPr lang="en-US" altLang="en-US" sz="2400" i="1" dirty="0" err="1"/>
              <a:t>province_or_state</a:t>
            </a:r>
            <a:r>
              <a:rPr lang="en-US" altLang="en-US" sz="2400" dirty="0"/>
              <a:t>}  where </a:t>
            </a:r>
            <a:r>
              <a:rPr lang="en-US" altLang="en-US" sz="2400" i="1" dirty="0"/>
              <a:t>year = 2004</a:t>
            </a:r>
          </a:p>
          <a:p>
            <a:pPr lvl="2" eaLnBrk="1" hangingPunct="1">
              <a:spcAft>
                <a:spcPts val="200"/>
              </a:spcAft>
              <a:buFont typeface="Wingdings" panose="05000000000000000000" pitchFamily="2" charset="2"/>
              <a:buNone/>
            </a:pPr>
            <a:r>
              <a:rPr lang="en-US" altLang="en-US" sz="2400" dirty="0"/>
              <a:t>Which should be selected to process the query?</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97720" y="2191320"/>
              <a:ext cx="11890440" cy="4674960"/>
            </p14:xfrm>
          </p:contentPart>
        </mc:Choice>
        <mc:Fallback>
          <p:pic>
            <p:nvPicPr>
              <p:cNvPr id="2" name="Ink 1"/>
              <p:cNvPicPr/>
              <p:nvPr/>
            </p:nvPicPr>
            <p:blipFill>
              <a:blip r:embed="rId4"/>
              <a:stretch>
                <a:fillRect/>
              </a:stretch>
            </p:blipFill>
            <p:spPr>
              <a:xfrm>
                <a:off x="289800" y="2180520"/>
                <a:ext cx="11910600" cy="4696560"/>
              </a:xfrm>
              <a:prstGeom prst="rect">
                <a:avLst/>
              </a:prstGeom>
            </p:spPr>
          </p:pic>
        </mc:Fallback>
      </mc:AlternateContent>
    </p:spTree>
    <p:extLst>
      <p:ext uri="{BB962C8B-B14F-4D97-AF65-F5344CB8AC3E}">
        <p14:creationId xmlns:p14="http://schemas.microsoft.com/office/powerpoint/2010/main" val="4088133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836085" y="381000"/>
            <a:ext cx="10136716" cy="685800"/>
          </a:xfrm>
        </p:spPr>
        <p:txBody>
          <a:bodyPr/>
          <a:lstStyle/>
          <a:p>
            <a:pPr eaLnBrk="1" hangingPunct="1"/>
            <a:r>
              <a:rPr lang="en-US" altLang="zh-CN">
                <a:ea typeface="SimSun" pitchFamily="2" charset="-122"/>
              </a:rPr>
              <a:t>Data Cube: A Lattice of Cuboids</a:t>
            </a:r>
          </a:p>
        </p:txBody>
      </p:sp>
      <p:grpSp>
        <p:nvGrpSpPr>
          <p:cNvPr id="6149" name="Group 78"/>
          <p:cNvGrpSpPr>
            <a:grpSpLocks/>
          </p:cNvGrpSpPr>
          <p:nvPr/>
        </p:nvGrpSpPr>
        <p:grpSpPr bwMode="auto">
          <a:xfrm>
            <a:off x="182034" y="1371600"/>
            <a:ext cx="11013017" cy="4910138"/>
            <a:chOff x="86" y="864"/>
            <a:chExt cx="5203" cy="3093"/>
          </a:xfrm>
        </p:grpSpPr>
        <p:sp>
          <p:nvSpPr>
            <p:cNvPr id="6150" name="Text Box 3"/>
            <p:cNvSpPr txBox="1">
              <a:spLocks noChangeArrowheads="1"/>
            </p:cNvSpPr>
            <p:nvPr/>
          </p:nvSpPr>
          <p:spPr bwMode="auto">
            <a:xfrm>
              <a:off x="86" y="2343"/>
              <a:ext cx="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time,item</a:t>
              </a:r>
              <a:endParaRPr lang="en-US" altLang="zh-CN" sz="2400">
                <a:latin typeface="Times New Roman" pitchFamily="18" charset="0"/>
                <a:ea typeface="SimSun" pitchFamily="2" charset="-122"/>
              </a:endParaRPr>
            </a:p>
          </p:txBody>
        </p:sp>
        <p:sp>
          <p:nvSpPr>
            <p:cNvPr id="6151" name="Text Box 4"/>
            <p:cNvSpPr txBox="1">
              <a:spLocks noChangeArrowheads="1"/>
            </p:cNvSpPr>
            <p:nvPr/>
          </p:nvSpPr>
          <p:spPr bwMode="auto">
            <a:xfrm>
              <a:off x="86" y="3111"/>
              <a:ext cx="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time,item,location</a:t>
              </a:r>
              <a:endParaRPr lang="en-US" altLang="zh-CN" sz="2400">
                <a:latin typeface="Times New Roman" pitchFamily="18" charset="0"/>
                <a:ea typeface="SimSun" pitchFamily="2" charset="-122"/>
              </a:endParaRPr>
            </a:p>
          </p:txBody>
        </p:sp>
        <p:sp>
          <p:nvSpPr>
            <p:cNvPr id="6152" name="Text Box 5"/>
            <p:cNvSpPr txBox="1">
              <a:spLocks noChangeArrowheads="1"/>
            </p:cNvSpPr>
            <p:nvPr/>
          </p:nvSpPr>
          <p:spPr bwMode="auto">
            <a:xfrm>
              <a:off x="1248" y="3744"/>
              <a:ext cx="13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 item, location, supplierc</a:t>
              </a:r>
              <a:endParaRPr lang="en-US" altLang="zh-CN" sz="2400">
                <a:latin typeface="Times New Roman" pitchFamily="18" charset="0"/>
                <a:ea typeface="SimSun" pitchFamily="2" charset="-122"/>
              </a:endParaRPr>
            </a:p>
          </p:txBody>
        </p:sp>
        <p:grpSp>
          <p:nvGrpSpPr>
            <p:cNvPr id="6153" name="Group 6"/>
            <p:cNvGrpSpPr>
              <a:grpSpLocks/>
            </p:cNvGrpSpPr>
            <p:nvPr/>
          </p:nvGrpSpPr>
          <p:grpSpPr bwMode="auto">
            <a:xfrm>
              <a:off x="384" y="864"/>
              <a:ext cx="4905" cy="2823"/>
              <a:chOff x="384" y="1209"/>
              <a:chExt cx="4905" cy="2823"/>
            </a:xfrm>
          </p:grpSpPr>
          <p:sp>
            <p:nvSpPr>
              <p:cNvPr id="6154" name="AutoShape 7"/>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5" name="AutoShape 8"/>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6" name="AutoShape 9"/>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7" name="AutoShape 10"/>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8" name="AutoShape 11"/>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59" name="AutoShape 12"/>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0" name="AutoShape 13"/>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1" name="AutoShape 14"/>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2" name="AutoShape 15"/>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3" name="AutoShape 16"/>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4" name="AutoShape 17"/>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5" name="AutoShape 18"/>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6" name="AutoShape 19"/>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7" name="AutoShape 20"/>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8" name="AutoShape 21"/>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69" name="AutoShape 22"/>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6170" name="Text Box 23"/>
              <p:cNvSpPr txBox="1">
                <a:spLocks noChangeArrowheads="1"/>
              </p:cNvSpPr>
              <p:nvPr/>
            </p:nvSpPr>
            <p:spPr bwMode="auto">
              <a:xfrm>
                <a:off x="1800" y="1209"/>
                <a:ext cx="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000">
                    <a:latin typeface="Times New Roman" pitchFamily="18" charset="0"/>
                    <a:ea typeface="SimSun" pitchFamily="2" charset="-122"/>
                  </a:rPr>
                  <a:t>all</a:t>
                </a:r>
                <a:endParaRPr lang="en-US" altLang="zh-CN" sz="2400">
                  <a:latin typeface="Times New Roman" pitchFamily="18" charset="0"/>
                  <a:ea typeface="SimSun" pitchFamily="2" charset="-122"/>
                </a:endParaRPr>
              </a:p>
            </p:txBody>
          </p:sp>
          <p:sp>
            <p:nvSpPr>
              <p:cNvPr id="6171" name="Text Box 24"/>
              <p:cNvSpPr txBox="1">
                <a:spLocks noChangeArrowheads="1"/>
              </p:cNvSpPr>
              <p:nvPr/>
            </p:nvSpPr>
            <p:spPr bwMode="auto">
              <a:xfrm>
                <a:off x="758" y="1737"/>
                <a:ext cx="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time</a:t>
                </a:r>
                <a:endParaRPr lang="en-US" altLang="zh-CN" sz="2400">
                  <a:latin typeface="Times New Roman" pitchFamily="18" charset="0"/>
                  <a:ea typeface="SimSun" pitchFamily="2" charset="-122"/>
                </a:endParaRPr>
              </a:p>
            </p:txBody>
          </p:sp>
          <p:sp>
            <p:nvSpPr>
              <p:cNvPr id="6172" name="Text Box 25"/>
              <p:cNvSpPr txBox="1">
                <a:spLocks noChangeArrowheads="1"/>
              </p:cNvSpPr>
              <p:nvPr/>
            </p:nvSpPr>
            <p:spPr bwMode="auto">
              <a:xfrm>
                <a:off x="1478" y="1737"/>
                <a:ext cx="3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item</a:t>
                </a:r>
                <a:endParaRPr lang="en-US" altLang="zh-CN" sz="2400">
                  <a:latin typeface="Times New Roman" pitchFamily="18" charset="0"/>
                  <a:ea typeface="SimSun" pitchFamily="2" charset="-122"/>
                </a:endParaRPr>
              </a:p>
            </p:txBody>
          </p:sp>
          <p:sp>
            <p:nvSpPr>
              <p:cNvPr id="6173" name="Text Box 26"/>
              <p:cNvSpPr txBox="1">
                <a:spLocks noChangeArrowheads="1"/>
              </p:cNvSpPr>
              <p:nvPr/>
            </p:nvSpPr>
            <p:spPr bwMode="auto">
              <a:xfrm>
                <a:off x="2198" y="1737"/>
                <a:ext cx="4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location</a:t>
                </a:r>
                <a:endParaRPr lang="en-US" altLang="zh-CN" sz="2400">
                  <a:latin typeface="Times New Roman" pitchFamily="18" charset="0"/>
                  <a:ea typeface="SimSun" pitchFamily="2" charset="-122"/>
                </a:endParaRPr>
              </a:p>
            </p:txBody>
          </p:sp>
          <p:sp>
            <p:nvSpPr>
              <p:cNvPr id="6174" name="Text Box 27"/>
              <p:cNvSpPr txBox="1">
                <a:spLocks noChangeArrowheads="1"/>
              </p:cNvSpPr>
              <p:nvPr/>
            </p:nvSpPr>
            <p:spPr bwMode="auto">
              <a:xfrm>
                <a:off x="2918" y="1737"/>
                <a:ext cx="4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000">
                    <a:latin typeface="Times New Roman" pitchFamily="18" charset="0"/>
                    <a:ea typeface="SimSun" pitchFamily="2" charset="-122"/>
                  </a:rPr>
                  <a:t>supplier</a:t>
                </a:r>
                <a:endParaRPr lang="en-US" altLang="zh-CN" sz="2400">
                  <a:latin typeface="Times New Roman" pitchFamily="18" charset="0"/>
                  <a:ea typeface="SimSun" pitchFamily="2" charset="-122"/>
                </a:endParaRPr>
              </a:p>
            </p:txBody>
          </p:sp>
          <p:sp>
            <p:nvSpPr>
              <p:cNvPr id="6175" name="Line 28"/>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29"/>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30"/>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31"/>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32"/>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33"/>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4"/>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5"/>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6"/>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37"/>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38"/>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39"/>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Line 40"/>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41"/>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9" name="Line 42"/>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0" name="Line 43"/>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44"/>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45"/>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46"/>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4" name="Line 47"/>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48"/>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49"/>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50"/>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Line 51"/>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9" name="Line 52"/>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0" name="Line 53"/>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1" name="Line 54"/>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2" name="Line 55"/>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3" name="Line 56"/>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4" name="Line 57"/>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5" name="Line 58"/>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6" name="Line 59"/>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7" name="Text Box 60"/>
              <p:cNvSpPr txBox="1">
                <a:spLocks noChangeArrowheads="1"/>
              </p:cNvSpPr>
              <p:nvPr/>
            </p:nvSpPr>
            <p:spPr bwMode="auto">
              <a:xfrm>
                <a:off x="806" y="2343"/>
                <a:ext cx="6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time,location</a:t>
                </a:r>
                <a:endParaRPr lang="en-US" altLang="zh-CN" sz="2400">
                  <a:latin typeface="Times New Roman" pitchFamily="18" charset="0"/>
                  <a:ea typeface="SimSun" pitchFamily="2" charset="-122"/>
                </a:endParaRPr>
              </a:p>
            </p:txBody>
          </p:sp>
          <p:sp>
            <p:nvSpPr>
              <p:cNvPr id="6208" name="Text Box 61"/>
              <p:cNvSpPr txBox="1">
                <a:spLocks noChangeArrowheads="1"/>
              </p:cNvSpPr>
              <p:nvPr/>
            </p:nvSpPr>
            <p:spPr bwMode="auto">
              <a:xfrm>
                <a:off x="1430" y="2679"/>
                <a:ext cx="6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time,supplier</a:t>
                </a:r>
                <a:endParaRPr lang="en-US" altLang="zh-CN" sz="2400">
                  <a:latin typeface="Times New Roman" pitchFamily="18" charset="0"/>
                  <a:ea typeface="SimSun" pitchFamily="2" charset="-122"/>
                </a:endParaRPr>
              </a:p>
            </p:txBody>
          </p:sp>
          <p:sp>
            <p:nvSpPr>
              <p:cNvPr id="6209" name="Text Box 62"/>
              <p:cNvSpPr txBox="1">
                <a:spLocks noChangeArrowheads="1"/>
              </p:cNvSpPr>
              <p:nvPr/>
            </p:nvSpPr>
            <p:spPr bwMode="auto">
              <a:xfrm>
                <a:off x="2102" y="2343"/>
                <a:ext cx="6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item,location</a:t>
                </a:r>
                <a:endParaRPr lang="en-US" altLang="zh-CN" sz="2400">
                  <a:latin typeface="Times New Roman" pitchFamily="18" charset="0"/>
                  <a:ea typeface="SimSun" pitchFamily="2" charset="-122"/>
                </a:endParaRPr>
              </a:p>
            </p:txBody>
          </p:sp>
          <p:sp>
            <p:nvSpPr>
              <p:cNvPr id="6210" name="Text Box 63"/>
              <p:cNvSpPr txBox="1">
                <a:spLocks noChangeArrowheads="1"/>
              </p:cNvSpPr>
              <p:nvPr/>
            </p:nvSpPr>
            <p:spPr bwMode="auto">
              <a:xfrm>
                <a:off x="2678" y="2727"/>
                <a:ext cx="6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item,supplier</a:t>
                </a:r>
                <a:endParaRPr lang="en-US" altLang="zh-CN" sz="2400">
                  <a:latin typeface="Times New Roman" pitchFamily="18" charset="0"/>
                  <a:ea typeface="SimSun" pitchFamily="2" charset="-122"/>
                </a:endParaRPr>
              </a:p>
            </p:txBody>
          </p:sp>
          <p:sp>
            <p:nvSpPr>
              <p:cNvPr id="6211" name="Text Box 64"/>
              <p:cNvSpPr txBox="1">
                <a:spLocks noChangeArrowheads="1"/>
              </p:cNvSpPr>
              <p:nvPr/>
            </p:nvSpPr>
            <p:spPr bwMode="auto">
              <a:xfrm>
                <a:off x="3398" y="2343"/>
                <a:ext cx="7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location,supplier</a:t>
                </a:r>
                <a:endParaRPr lang="en-US" altLang="zh-CN" sz="2400">
                  <a:latin typeface="Times New Roman" pitchFamily="18" charset="0"/>
                  <a:ea typeface="SimSun" pitchFamily="2" charset="-122"/>
                </a:endParaRPr>
              </a:p>
            </p:txBody>
          </p:sp>
          <p:sp>
            <p:nvSpPr>
              <p:cNvPr id="6212" name="Text Box 65"/>
              <p:cNvSpPr txBox="1">
                <a:spLocks noChangeArrowheads="1"/>
              </p:cNvSpPr>
              <p:nvPr/>
            </p:nvSpPr>
            <p:spPr bwMode="auto">
              <a:xfrm>
                <a:off x="1046" y="3463"/>
                <a:ext cx="7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a:latin typeface="Times New Roman" pitchFamily="18" charset="0"/>
                    <a:ea typeface="SimSun" pitchFamily="2" charset="-122"/>
                  </a:rPr>
                  <a:t>time,item,supplier</a:t>
                </a:r>
                <a:endParaRPr lang="en-US" altLang="zh-CN" sz="2400">
                  <a:latin typeface="Times New Roman" pitchFamily="18" charset="0"/>
                  <a:ea typeface="SimSun" pitchFamily="2" charset="-122"/>
                </a:endParaRPr>
              </a:p>
            </p:txBody>
          </p:sp>
          <p:sp>
            <p:nvSpPr>
              <p:cNvPr id="6213" name="Text Box 66"/>
              <p:cNvSpPr txBox="1">
                <a:spLocks noChangeArrowheads="1"/>
              </p:cNvSpPr>
              <p:nvPr/>
            </p:nvSpPr>
            <p:spPr bwMode="auto">
              <a:xfrm>
                <a:off x="1728" y="3024"/>
                <a:ext cx="87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a:latin typeface="Times New Roman" pitchFamily="18" charset="0"/>
                    <a:ea typeface="SimSun" pitchFamily="2" charset="-122"/>
                  </a:rPr>
                  <a:t>time,location,supplier</a:t>
                </a:r>
                <a:endParaRPr lang="en-US" altLang="zh-CN" sz="2400">
                  <a:latin typeface="Times New Roman" pitchFamily="18" charset="0"/>
                  <a:ea typeface="SimSun" pitchFamily="2" charset="-122"/>
                </a:endParaRPr>
              </a:p>
            </p:txBody>
          </p:sp>
          <p:sp>
            <p:nvSpPr>
              <p:cNvPr id="6214" name="Text Box 67"/>
              <p:cNvSpPr txBox="1">
                <a:spLocks noChangeArrowheads="1"/>
              </p:cNvSpPr>
              <p:nvPr/>
            </p:nvSpPr>
            <p:spPr bwMode="auto">
              <a:xfrm>
                <a:off x="2486" y="3447"/>
                <a:ext cx="9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a:latin typeface="Times New Roman" pitchFamily="18" charset="0"/>
                    <a:ea typeface="SimSun" pitchFamily="2" charset="-122"/>
                  </a:rPr>
                  <a:t>item,location,supplier</a:t>
                </a:r>
                <a:endParaRPr lang="en-US" altLang="zh-CN" sz="2400">
                  <a:latin typeface="Times New Roman" pitchFamily="18" charset="0"/>
                  <a:ea typeface="SimSun" pitchFamily="2" charset="-122"/>
                </a:endParaRPr>
              </a:p>
            </p:txBody>
          </p:sp>
          <p:sp>
            <p:nvSpPr>
              <p:cNvPr id="6215" name="Text Box 68"/>
              <p:cNvSpPr txBox="1">
                <a:spLocks noChangeArrowheads="1"/>
              </p:cNvSpPr>
              <p:nvPr/>
            </p:nvSpPr>
            <p:spPr bwMode="auto">
              <a:xfrm>
                <a:off x="4320" y="1296"/>
                <a:ext cx="9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D(apex) cuboid</a:t>
                </a:r>
                <a:endParaRPr lang="en-US" altLang="zh-CN" sz="2400">
                  <a:latin typeface="Times New Roman" pitchFamily="18" charset="0"/>
                  <a:ea typeface="SimSun" pitchFamily="2" charset="-122"/>
                </a:endParaRPr>
              </a:p>
            </p:txBody>
          </p:sp>
          <p:sp>
            <p:nvSpPr>
              <p:cNvPr id="6216" name="Text Box 69"/>
              <p:cNvSpPr txBox="1">
                <a:spLocks noChangeArrowheads="1"/>
              </p:cNvSpPr>
              <p:nvPr/>
            </p:nvSpPr>
            <p:spPr bwMode="auto">
              <a:xfrm>
                <a:off x="4310" y="1881"/>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6217" name="Text Box 70"/>
              <p:cNvSpPr txBox="1">
                <a:spLocks noChangeArrowheads="1"/>
              </p:cNvSpPr>
              <p:nvPr/>
            </p:nvSpPr>
            <p:spPr bwMode="auto">
              <a:xfrm>
                <a:off x="4310" y="2553"/>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6218" name="Text Box 71"/>
              <p:cNvSpPr txBox="1">
                <a:spLocks noChangeArrowheads="1"/>
              </p:cNvSpPr>
              <p:nvPr/>
            </p:nvSpPr>
            <p:spPr bwMode="auto">
              <a:xfrm>
                <a:off x="4310" y="3129"/>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6219" name="Text Box 72"/>
              <p:cNvSpPr txBox="1">
                <a:spLocks noChangeArrowheads="1"/>
              </p:cNvSpPr>
              <p:nvPr/>
            </p:nvSpPr>
            <p:spPr bwMode="auto">
              <a:xfrm>
                <a:off x="4358" y="3705"/>
                <a:ext cx="9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D(base) cuboid</a:t>
                </a:r>
                <a:endParaRPr lang="en-US" altLang="zh-CN" sz="2400">
                  <a:latin typeface="Times New Roman" pitchFamily="18" charset="0"/>
                  <a:ea typeface="SimSun" pitchFamily="2" charset="-122"/>
                </a:endParaRPr>
              </a:p>
            </p:txBody>
          </p:sp>
        </p:grpSp>
      </p:grpSp>
    </p:spTree>
    <p:extLst>
      <p:ext uri="{BB962C8B-B14F-4D97-AF65-F5344CB8AC3E}">
        <p14:creationId xmlns:p14="http://schemas.microsoft.com/office/powerpoint/2010/main" val="252835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0" y="228600"/>
            <a:ext cx="12192000" cy="685800"/>
          </a:xfrm>
        </p:spPr>
        <p:txBody>
          <a:bodyPr/>
          <a:lstStyle/>
          <a:p>
            <a:r>
              <a:rPr lang="en-US" altLang="zh-CN">
                <a:ea typeface="SimSun" pitchFamily="2" charset="-122"/>
              </a:rPr>
              <a:t>Data Cube: A Lattice of Cuboids</a:t>
            </a:r>
            <a:endParaRPr lang="en-US" altLang="en-US">
              <a:ea typeface="SimSun" pitchFamily="2" charset="-122"/>
            </a:endParaRPr>
          </a:p>
        </p:txBody>
      </p:sp>
      <p:sp>
        <p:nvSpPr>
          <p:cNvPr id="7172" name="Rectangle 3"/>
          <p:cNvSpPr>
            <a:spLocks noGrp="1" noChangeArrowheads="1"/>
          </p:cNvSpPr>
          <p:nvPr>
            <p:ph type="body" idx="1"/>
          </p:nvPr>
        </p:nvSpPr>
        <p:spPr>
          <a:xfrm>
            <a:off x="7198411" y="1504601"/>
            <a:ext cx="5187331" cy="5211491"/>
          </a:xfrm>
        </p:spPr>
        <p:txBody>
          <a:bodyPr/>
          <a:lstStyle/>
          <a:p>
            <a:pPr>
              <a:spcAft>
                <a:spcPts val="600"/>
              </a:spcAft>
            </a:pPr>
            <a:r>
              <a:rPr lang="en-US" altLang="en-US" sz="2400" dirty="0"/>
              <a:t>Base vs. aggregate cells</a:t>
            </a:r>
          </a:p>
          <a:p>
            <a:pPr>
              <a:spcAft>
                <a:spcPts val="600"/>
              </a:spcAft>
            </a:pPr>
            <a:r>
              <a:rPr lang="en-US" altLang="en-US" sz="2400" dirty="0"/>
              <a:t>Ancestor vs. descendant cells</a:t>
            </a:r>
          </a:p>
          <a:p>
            <a:pPr>
              <a:spcAft>
                <a:spcPts val="600"/>
              </a:spcAft>
            </a:pPr>
            <a:r>
              <a:rPr lang="en-US" altLang="en-US" sz="2400" dirty="0"/>
              <a:t>Parent vs. child cells</a:t>
            </a:r>
          </a:p>
          <a:p>
            <a:pPr marL="800100" lvl="1" indent="-342900">
              <a:spcAft>
                <a:spcPts val="600"/>
              </a:spcAft>
              <a:buClr>
                <a:schemeClr val="accent1"/>
              </a:buClr>
            </a:pPr>
            <a:r>
              <a:rPr lang="en-US" altLang="en-US" sz="2400" dirty="0"/>
              <a:t>(*,*,*,*)</a:t>
            </a:r>
          </a:p>
          <a:p>
            <a:pPr marL="800100" lvl="1" indent="-342900">
              <a:spcAft>
                <a:spcPts val="600"/>
              </a:spcAft>
              <a:buClr>
                <a:schemeClr val="accent1"/>
              </a:buClr>
            </a:pPr>
            <a:r>
              <a:rPr lang="en-US" altLang="en-US" sz="2400" dirty="0"/>
              <a:t>(*, milk, *, *)</a:t>
            </a:r>
          </a:p>
          <a:p>
            <a:pPr marL="800100" lvl="1" indent="-342900">
              <a:spcAft>
                <a:spcPts val="600"/>
              </a:spcAft>
              <a:buClr>
                <a:schemeClr val="accent1"/>
              </a:buClr>
            </a:pPr>
            <a:r>
              <a:rPr lang="en-US" altLang="en-US" sz="2400" dirty="0"/>
              <a:t>(*, milk, Urbana, *)</a:t>
            </a:r>
          </a:p>
          <a:p>
            <a:pPr marL="800100" lvl="1" indent="-342900">
              <a:spcAft>
                <a:spcPts val="600"/>
              </a:spcAft>
              <a:buClr>
                <a:schemeClr val="accent1"/>
              </a:buClr>
            </a:pPr>
            <a:r>
              <a:rPr lang="en-US" altLang="en-US" sz="2400" dirty="0"/>
              <a:t>(*, milk, Chicago, *) </a:t>
            </a:r>
          </a:p>
          <a:p>
            <a:pPr marL="800100" lvl="1" indent="-342900">
              <a:spcAft>
                <a:spcPts val="600"/>
              </a:spcAft>
              <a:buClr>
                <a:schemeClr val="accent1"/>
              </a:buClr>
            </a:pPr>
            <a:r>
              <a:rPr lang="en-US" altLang="en-US" sz="2400" dirty="0"/>
              <a:t>(9/15, milk, Urbana, *) </a:t>
            </a:r>
          </a:p>
          <a:p>
            <a:pPr marL="800100" lvl="1" indent="-342900">
              <a:spcAft>
                <a:spcPts val="600"/>
              </a:spcAft>
              <a:buClr>
                <a:schemeClr val="accent1"/>
              </a:buClr>
            </a:pPr>
            <a:r>
              <a:rPr lang="en-US" altLang="en-US" sz="2400" dirty="0"/>
              <a:t>(9/15, milk, Urbana, </a:t>
            </a:r>
            <a:r>
              <a:rPr lang="en-US" altLang="en-US" sz="2400" dirty="0" err="1"/>
              <a:t>Dairy_land</a:t>
            </a:r>
            <a:r>
              <a:rPr lang="en-US" altLang="en-US" sz="2400" dirty="0"/>
              <a:t>) </a:t>
            </a:r>
          </a:p>
        </p:txBody>
      </p:sp>
      <p:grpSp>
        <p:nvGrpSpPr>
          <p:cNvPr id="3" name="Group 2"/>
          <p:cNvGrpSpPr/>
          <p:nvPr/>
        </p:nvGrpSpPr>
        <p:grpSpPr>
          <a:xfrm>
            <a:off x="96165" y="1607418"/>
            <a:ext cx="5525648" cy="4361545"/>
            <a:chOff x="-32239" y="1249332"/>
            <a:chExt cx="6150705" cy="5423861"/>
          </a:xfrm>
        </p:grpSpPr>
        <p:sp>
          <p:nvSpPr>
            <p:cNvPr id="7173" name="Text Box 23"/>
            <p:cNvSpPr txBox="1">
              <a:spLocks noChangeArrowheads="1"/>
            </p:cNvSpPr>
            <p:nvPr/>
          </p:nvSpPr>
          <p:spPr bwMode="auto">
            <a:xfrm>
              <a:off x="2261208" y="1249332"/>
              <a:ext cx="742526" cy="38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400" b="1" dirty="0">
                  <a:latin typeface="Times New Roman" pitchFamily="18" charset="0"/>
                  <a:ea typeface="SimSun" pitchFamily="2" charset="-122"/>
                </a:rPr>
                <a:t>all</a:t>
              </a:r>
              <a:endParaRPr lang="en-US" altLang="zh-CN" sz="1600" b="1" dirty="0">
                <a:latin typeface="Times New Roman" pitchFamily="18" charset="0"/>
                <a:ea typeface="SimSun" pitchFamily="2" charset="-122"/>
              </a:endParaRPr>
            </a:p>
          </p:txBody>
        </p:sp>
        <p:grpSp>
          <p:nvGrpSpPr>
            <p:cNvPr id="7174" name="Group 210"/>
            <p:cNvGrpSpPr>
              <a:grpSpLocks/>
            </p:cNvGrpSpPr>
            <p:nvPr/>
          </p:nvGrpSpPr>
          <p:grpSpPr bwMode="auto">
            <a:xfrm>
              <a:off x="-32239" y="1649441"/>
              <a:ext cx="6150705" cy="5023752"/>
              <a:chOff x="-23" y="970"/>
              <a:chExt cx="4388" cy="1841"/>
            </a:xfrm>
          </p:grpSpPr>
          <p:sp>
            <p:nvSpPr>
              <p:cNvPr id="7175" name="Text Box 3"/>
              <p:cNvSpPr txBox="1">
                <a:spLocks noChangeArrowheads="1"/>
              </p:cNvSpPr>
              <p:nvPr/>
            </p:nvSpPr>
            <p:spPr bwMode="auto">
              <a:xfrm>
                <a:off x="0" y="1536"/>
                <a:ext cx="71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time,item</a:t>
                </a:r>
                <a:endParaRPr lang="en-US" altLang="zh-CN" sz="2000" dirty="0">
                  <a:latin typeface="Times New Roman" pitchFamily="18" charset="0"/>
                  <a:ea typeface="SimSun" pitchFamily="2" charset="-122"/>
                </a:endParaRPr>
              </a:p>
            </p:txBody>
          </p:sp>
          <p:sp>
            <p:nvSpPr>
              <p:cNvPr id="7176" name="Text Box 4"/>
              <p:cNvSpPr txBox="1">
                <a:spLocks noChangeArrowheads="1"/>
              </p:cNvSpPr>
              <p:nvPr/>
            </p:nvSpPr>
            <p:spPr bwMode="auto">
              <a:xfrm>
                <a:off x="-23" y="2065"/>
                <a:ext cx="8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600" b="1" dirty="0" err="1">
                    <a:latin typeface="Times New Roman" pitchFamily="18" charset="0"/>
                    <a:ea typeface="SimSun" pitchFamily="2" charset="-122"/>
                  </a:rPr>
                  <a:t>time,item,location</a:t>
                </a:r>
                <a:endParaRPr lang="en-US" altLang="zh-CN" sz="2400" dirty="0">
                  <a:latin typeface="Times New Roman" pitchFamily="18" charset="0"/>
                  <a:ea typeface="SimSun" pitchFamily="2" charset="-122"/>
                </a:endParaRPr>
              </a:p>
            </p:txBody>
          </p:sp>
          <p:sp>
            <p:nvSpPr>
              <p:cNvPr id="7177" name="Text Box 5"/>
              <p:cNvSpPr txBox="1">
                <a:spLocks noChangeArrowheads="1"/>
              </p:cNvSpPr>
              <p:nvPr/>
            </p:nvSpPr>
            <p:spPr bwMode="auto">
              <a:xfrm>
                <a:off x="1208" y="2671"/>
                <a:ext cx="219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a:latin typeface="Times New Roman" pitchFamily="18" charset="0"/>
                    <a:ea typeface="SimSun" pitchFamily="2" charset="-122"/>
                  </a:rPr>
                  <a:t>time, item, location, supplier</a:t>
                </a:r>
                <a:endParaRPr lang="en-US" altLang="zh-CN" sz="2000" dirty="0">
                  <a:latin typeface="Times New Roman" pitchFamily="18" charset="0"/>
                  <a:ea typeface="SimSun" pitchFamily="2" charset="-122"/>
                </a:endParaRPr>
              </a:p>
            </p:txBody>
          </p:sp>
          <p:sp>
            <p:nvSpPr>
              <p:cNvPr id="7178" name="AutoShape 7"/>
              <p:cNvSpPr>
                <a:spLocks noChangeArrowheads="1"/>
              </p:cNvSpPr>
              <p:nvPr/>
            </p:nvSpPr>
            <p:spPr bwMode="auto">
              <a:xfrm>
                <a:off x="1870" y="970"/>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79" name="AutoShape 8"/>
              <p:cNvSpPr>
                <a:spLocks noChangeArrowheads="1"/>
              </p:cNvSpPr>
              <p:nvPr/>
            </p:nvSpPr>
            <p:spPr bwMode="auto">
              <a:xfrm>
                <a:off x="764" y="1323"/>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0" name="AutoShape 9"/>
              <p:cNvSpPr>
                <a:spLocks noChangeArrowheads="1"/>
              </p:cNvSpPr>
              <p:nvPr/>
            </p:nvSpPr>
            <p:spPr bwMode="auto">
              <a:xfrm>
                <a:off x="1518" y="1323"/>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1" name="AutoShape 10"/>
              <p:cNvSpPr>
                <a:spLocks noChangeArrowheads="1"/>
              </p:cNvSpPr>
              <p:nvPr/>
            </p:nvSpPr>
            <p:spPr bwMode="auto">
              <a:xfrm>
                <a:off x="2272" y="1323"/>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2" name="AutoShape 11"/>
              <p:cNvSpPr>
                <a:spLocks noChangeArrowheads="1"/>
              </p:cNvSpPr>
              <p:nvPr/>
            </p:nvSpPr>
            <p:spPr bwMode="auto">
              <a:xfrm>
                <a:off x="1719" y="1739"/>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3" name="AutoShape 12"/>
              <p:cNvSpPr>
                <a:spLocks noChangeArrowheads="1"/>
              </p:cNvSpPr>
              <p:nvPr/>
            </p:nvSpPr>
            <p:spPr bwMode="auto">
              <a:xfrm>
                <a:off x="3026" y="1739"/>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4" name="AutoShape 13"/>
              <p:cNvSpPr>
                <a:spLocks noChangeArrowheads="1"/>
              </p:cNvSpPr>
              <p:nvPr/>
            </p:nvSpPr>
            <p:spPr bwMode="auto">
              <a:xfrm>
                <a:off x="2423" y="1739"/>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5" name="AutoShape 14"/>
              <p:cNvSpPr>
                <a:spLocks noChangeArrowheads="1"/>
              </p:cNvSpPr>
              <p:nvPr/>
            </p:nvSpPr>
            <p:spPr bwMode="auto">
              <a:xfrm>
                <a:off x="1016" y="1739"/>
                <a:ext cx="150"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6" name="AutoShape 15"/>
              <p:cNvSpPr>
                <a:spLocks noChangeArrowheads="1"/>
              </p:cNvSpPr>
              <p:nvPr/>
            </p:nvSpPr>
            <p:spPr bwMode="auto">
              <a:xfrm>
                <a:off x="312" y="1739"/>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7" name="AutoShape 16"/>
              <p:cNvSpPr>
                <a:spLocks noChangeArrowheads="1"/>
              </p:cNvSpPr>
              <p:nvPr/>
            </p:nvSpPr>
            <p:spPr bwMode="auto">
              <a:xfrm>
                <a:off x="2925" y="1355"/>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8" name="AutoShape 17"/>
              <p:cNvSpPr>
                <a:spLocks noChangeArrowheads="1"/>
              </p:cNvSpPr>
              <p:nvPr/>
            </p:nvSpPr>
            <p:spPr bwMode="auto">
              <a:xfrm>
                <a:off x="764" y="2188"/>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89" name="AutoShape 18"/>
              <p:cNvSpPr>
                <a:spLocks noChangeArrowheads="1"/>
              </p:cNvSpPr>
              <p:nvPr/>
            </p:nvSpPr>
            <p:spPr bwMode="auto">
              <a:xfrm>
                <a:off x="3629" y="1739"/>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0" name="AutoShape 19"/>
              <p:cNvSpPr>
                <a:spLocks noChangeArrowheads="1"/>
              </p:cNvSpPr>
              <p:nvPr/>
            </p:nvSpPr>
            <p:spPr bwMode="auto">
              <a:xfrm>
                <a:off x="1920" y="2604"/>
                <a:ext cx="151" cy="97"/>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1" name="AutoShape 20"/>
              <p:cNvSpPr>
                <a:spLocks noChangeArrowheads="1"/>
              </p:cNvSpPr>
              <p:nvPr/>
            </p:nvSpPr>
            <p:spPr bwMode="auto">
              <a:xfrm>
                <a:off x="2825" y="2188"/>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2" name="AutoShape 21"/>
              <p:cNvSpPr>
                <a:spLocks noChangeArrowheads="1"/>
              </p:cNvSpPr>
              <p:nvPr/>
            </p:nvSpPr>
            <p:spPr bwMode="auto">
              <a:xfrm>
                <a:off x="2121" y="2188"/>
                <a:ext cx="151"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3" name="AutoShape 22"/>
              <p:cNvSpPr>
                <a:spLocks noChangeArrowheads="1"/>
              </p:cNvSpPr>
              <p:nvPr/>
            </p:nvSpPr>
            <p:spPr bwMode="auto">
              <a:xfrm>
                <a:off x="1418" y="2188"/>
                <a:ext cx="150" cy="96"/>
              </a:xfrm>
              <a:prstGeom prst="flowChartConnector">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7194" name="Text Box 24"/>
              <p:cNvSpPr txBox="1">
                <a:spLocks noChangeArrowheads="1"/>
              </p:cNvSpPr>
              <p:nvPr/>
            </p:nvSpPr>
            <p:spPr bwMode="auto">
              <a:xfrm>
                <a:off x="735" y="1191"/>
                <a:ext cx="41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a:latin typeface="Times New Roman" pitchFamily="18" charset="0"/>
                    <a:ea typeface="SimSun" pitchFamily="2" charset="-122"/>
                  </a:rPr>
                  <a:t>time</a:t>
                </a:r>
                <a:endParaRPr lang="en-US" altLang="zh-CN" sz="1600" b="1" dirty="0">
                  <a:latin typeface="Times New Roman" pitchFamily="18" charset="0"/>
                  <a:ea typeface="SimSun" pitchFamily="2" charset="-122"/>
                </a:endParaRPr>
              </a:p>
            </p:txBody>
          </p:sp>
          <p:sp>
            <p:nvSpPr>
              <p:cNvPr id="7195" name="Text Box 25"/>
              <p:cNvSpPr txBox="1">
                <a:spLocks noChangeArrowheads="1"/>
              </p:cNvSpPr>
              <p:nvPr/>
            </p:nvSpPr>
            <p:spPr bwMode="auto">
              <a:xfrm>
                <a:off x="1447" y="1157"/>
                <a:ext cx="41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a:latin typeface="Times New Roman" pitchFamily="18" charset="0"/>
                    <a:ea typeface="SimSun" pitchFamily="2" charset="-122"/>
                  </a:rPr>
                  <a:t>item</a:t>
                </a:r>
                <a:endParaRPr lang="en-US" altLang="zh-CN" sz="1600" b="1" dirty="0">
                  <a:latin typeface="Times New Roman" pitchFamily="18" charset="0"/>
                  <a:ea typeface="SimSun" pitchFamily="2" charset="-122"/>
                </a:endParaRPr>
              </a:p>
            </p:txBody>
          </p:sp>
          <p:sp>
            <p:nvSpPr>
              <p:cNvPr id="7196" name="Text Box 26"/>
              <p:cNvSpPr txBox="1">
                <a:spLocks noChangeArrowheads="1"/>
              </p:cNvSpPr>
              <p:nvPr/>
            </p:nvSpPr>
            <p:spPr bwMode="auto">
              <a:xfrm>
                <a:off x="1978" y="1178"/>
                <a:ext cx="80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a:latin typeface="Times New Roman" pitchFamily="18" charset="0"/>
                    <a:ea typeface="SimSun" pitchFamily="2" charset="-122"/>
                  </a:rPr>
                  <a:t>location</a:t>
                </a:r>
                <a:endParaRPr lang="en-US" altLang="zh-CN" sz="1600" b="1" dirty="0">
                  <a:latin typeface="Times New Roman" pitchFamily="18" charset="0"/>
                  <a:ea typeface="SimSun" pitchFamily="2" charset="-122"/>
                </a:endParaRPr>
              </a:p>
            </p:txBody>
          </p:sp>
          <p:sp>
            <p:nvSpPr>
              <p:cNvPr id="7197" name="Text Box 27"/>
              <p:cNvSpPr txBox="1">
                <a:spLocks noChangeArrowheads="1"/>
              </p:cNvSpPr>
              <p:nvPr/>
            </p:nvSpPr>
            <p:spPr bwMode="auto">
              <a:xfrm>
                <a:off x="2851" y="1221"/>
                <a:ext cx="64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a:latin typeface="Times New Roman" pitchFamily="18" charset="0"/>
                    <a:ea typeface="SimSun" pitchFamily="2" charset="-122"/>
                  </a:rPr>
                  <a:t>supplier</a:t>
                </a:r>
                <a:endParaRPr lang="en-US" altLang="zh-CN" sz="1600" b="1" dirty="0">
                  <a:latin typeface="Times New Roman" pitchFamily="18" charset="0"/>
                  <a:ea typeface="SimSun" pitchFamily="2" charset="-122"/>
                </a:endParaRPr>
              </a:p>
            </p:txBody>
          </p:sp>
          <p:sp>
            <p:nvSpPr>
              <p:cNvPr id="7198" name="Line 28"/>
              <p:cNvSpPr>
                <a:spLocks noChangeShapeType="1"/>
              </p:cNvSpPr>
              <p:nvPr/>
            </p:nvSpPr>
            <p:spPr bwMode="auto">
              <a:xfrm flipH="1">
                <a:off x="815" y="1002"/>
                <a:ext cx="1105" cy="353"/>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Line 29"/>
              <p:cNvSpPr>
                <a:spLocks noChangeShapeType="1"/>
              </p:cNvSpPr>
              <p:nvPr/>
            </p:nvSpPr>
            <p:spPr bwMode="auto">
              <a:xfrm flipH="1">
                <a:off x="1619" y="1002"/>
                <a:ext cx="301" cy="353"/>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0" name="Line 30"/>
              <p:cNvSpPr>
                <a:spLocks noChangeShapeType="1"/>
              </p:cNvSpPr>
              <p:nvPr/>
            </p:nvSpPr>
            <p:spPr bwMode="auto">
              <a:xfrm>
                <a:off x="1920" y="1002"/>
                <a:ext cx="402" cy="353"/>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201" name="Line 31"/>
              <p:cNvSpPr>
                <a:spLocks noChangeShapeType="1"/>
              </p:cNvSpPr>
              <p:nvPr/>
            </p:nvSpPr>
            <p:spPr bwMode="auto">
              <a:xfrm>
                <a:off x="1920" y="1002"/>
                <a:ext cx="1106" cy="385"/>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2" name="Line 32"/>
              <p:cNvSpPr>
                <a:spLocks noChangeShapeType="1"/>
              </p:cNvSpPr>
              <p:nvPr/>
            </p:nvSpPr>
            <p:spPr bwMode="auto">
              <a:xfrm flipH="1">
                <a:off x="362" y="1355"/>
                <a:ext cx="453"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3" name="Line 33"/>
              <p:cNvSpPr>
                <a:spLocks noChangeShapeType="1"/>
              </p:cNvSpPr>
              <p:nvPr/>
            </p:nvSpPr>
            <p:spPr bwMode="auto">
              <a:xfrm>
                <a:off x="815" y="1355"/>
                <a:ext cx="251"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4" name="Line 34"/>
              <p:cNvSpPr>
                <a:spLocks noChangeShapeType="1"/>
              </p:cNvSpPr>
              <p:nvPr/>
            </p:nvSpPr>
            <p:spPr bwMode="auto">
              <a:xfrm>
                <a:off x="815" y="1355"/>
                <a:ext cx="954"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35"/>
              <p:cNvSpPr>
                <a:spLocks noChangeShapeType="1"/>
              </p:cNvSpPr>
              <p:nvPr/>
            </p:nvSpPr>
            <p:spPr bwMode="auto">
              <a:xfrm flipH="1">
                <a:off x="362" y="1364"/>
                <a:ext cx="1257"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6" name="Line 36"/>
              <p:cNvSpPr>
                <a:spLocks noChangeShapeType="1"/>
              </p:cNvSpPr>
              <p:nvPr/>
            </p:nvSpPr>
            <p:spPr bwMode="auto">
              <a:xfrm>
                <a:off x="1619" y="1355"/>
                <a:ext cx="854"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7" name="Line 37"/>
              <p:cNvSpPr>
                <a:spLocks noChangeShapeType="1"/>
              </p:cNvSpPr>
              <p:nvPr/>
            </p:nvSpPr>
            <p:spPr bwMode="auto">
              <a:xfrm>
                <a:off x="1619" y="1355"/>
                <a:ext cx="1457"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8" name="Line 38"/>
              <p:cNvSpPr>
                <a:spLocks noChangeShapeType="1"/>
              </p:cNvSpPr>
              <p:nvPr/>
            </p:nvSpPr>
            <p:spPr bwMode="auto">
              <a:xfrm>
                <a:off x="2322" y="1355"/>
                <a:ext cx="151"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9" name="Line 39"/>
              <p:cNvSpPr>
                <a:spLocks noChangeShapeType="1"/>
              </p:cNvSpPr>
              <p:nvPr/>
            </p:nvSpPr>
            <p:spPr bwMode="auto">
              <a:xfrm>
                <a:off x="2322" y="1355"/>
                <a:ext cx="1357"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0" name="Line 40"/>
              <p:cNvSpPr>
                <a:spLocks noChangeShapeType="1"/>
              </p:cNvSpPr>
              <p:nvPr/>
            </p:nvSpPr>
            <p:spPr bwMode="auto">
              <a:xfrm flipH="1">
                <a:off x="1066" y="1355"/>
                <a:ext cx="1256" cy="416"/>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1" name="Line 41"/>
              <p:cNvSpPr>
                <a:spLocks noChangeShapeType="1"/>
              </p:cNvSpPr>
              <p:nvPr/>
            </p:nvSpPr>
            <p:spPr bwMode="auto">
              <a:xfrm flipH="1">
                <a:off x="1769" y="1387"/>
                <a:ext cx="1257" cy="384"/>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2" name="Line 42"/>
              <p:cNvSpPr>
                <a:spLocks noChangeShapeType="1"/>
              </p:cNvSpPr>
              <p:nvPr/>
            </p:nvSpPr>
            <p:spPr bwMode="auto">
              <a:xfrm>
                <a:off x="3026" y="1387"/>
                <a:ext cx="50" cy="384"/>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3" name="Line 43"/>
              <p:cNvSpPr>
                <a:spLocks noChangeShapeType="1"/>
              </p:cNvSpPr>
              <p:nvPr/>
            </p:nvSpPr>
            <p:spPr bwMode="auto">
              <a:xfrm>
                <a:off x="3026" y="1387"/>
                <a:ext cx="653" cy="384"/>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4" name="Line 44"/>
              <p:cNvSpPr>
                <a:spLocks noChangeShapeType="1"/>
              </p:cNvSpPr>
              <p:nvPr/>
            </p:nvSpPr>
            <p:spPr bwMode="auto">
              <a:xfrm>
                <a:off x="362" y="1771"/>
                <a:ext cx="453"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5" name="Line 45"/>
              <p:cNvSpPr>
                <a:spLocks noChangeShapeType="1"/>
              </p:cNvSpPr>
              <p:nvPr/>
            </p:nvSpPr>
            <p:spPr bwMode="auto">
              <a:xfrm>
                <a:off x="362" y="1771"/>
                <a:ext cx="1106"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6" name="Line 46"/>
              <p:cNvSpPr>
                <a:spLocks noChangeShapeType="1"/>
              </p:cNvSpPr>
              <p:nvPr/>
            </p:nvSpPr>
            <p:spPr bwMode="auto">
              <a:xfrm flipH="1">
                <a:off x="815" y="1771"/>
                <a:ext cx="251" cy="481"/>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7" name="Line 47"/>
              <p:cNvSpPr>
                <a:spLocks noChangeShapeType="1"/>
              </p:cNvSpPr>
              <p:nvPr/>
            </p:nvSpPr>
            <p:spPr bwMode="auto">
              <a:xfrm>
                <a:off x="1066" y="1771"/>
                <a:ext cx="1105"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8" name="Line 48"/>
              <p:cNvSpPr>
                <a:spLocks noChangeShapeType="1"/>
              </p:cNvSpPr>
              <p:nvPr/>
            </p:nvSpPr>
            <p:spPr bwMode="auto">
              <a:xfrm flipH="1">
                <a:off x="1468" y="1771"/>
                <a:ext cx="301" cy="481"/>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19" name="Line 49"/>
              <p:cNvSpPr>
                <a:spLocks noChangeShapeType="1"/>
              </p:cNvSpPr>
              <p:nvPr/>
            </p:nvSpPr>
            <p:spPr bwMode="auto">
              <a:xfrm>
                <a:off x="1769" y="1771"/>
                <a:ext cx="402"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50"/>
              <p:cNvSpPr>
                <a:spLocks noChangeShapeType="1"/>
              </p:cNvSpPr>
              <p:nvPr/>
            </p:nvSpPr>
            <p:spPr bwMode="auto">
              <a:xfrm flipH="1">
                <a:off x="815" y="1771"/>
                <a:ext cx="1658" cy="481"/>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1" name="Line 51"/>
              <p:cNvSpPr>
                <a:spLocks noChangeShapeType="1"/>
              </p:cNvSpPr>
              <p:nvPr/>
            </p:nvSpPr>
            <p:spPr bwMode="auto">
              <a:xfrm>
                <a:off x="2473" y="1771"/>
                <a:ext cx="402"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2" name="Line 52"/>
              <p:cNvSpPr>
                <a:spLocks noChangeShapeType="1"/>
              </p:cNvSpPr>
              <p:nvPr/>
            </p:nvSpPr>
            <p:spPr bwMode="auto">
              <a:xfrm flipH="1">
                <a:off x="1468" y="1771"/>
                <a:ext cx="1608"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3" name="Line 53"/>
              <p:cNvSpPr>
                <a:spLocks noChangeShapeType="1"/>
              </p:cNvSpPr>
              <p:nvPr/>
            </p:nvSpPr>
            <p:spPr bwMode="auto">
              <a:xfrm flipH="1">
                <a:off x="2875" y="1771"/>
                <a:ext cx="201" cy="481"/>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4" name="Line 54"/>
              <p:cNvSpPr>
                <a:spLocks noChangeShapeType="1"/>
              </p:cNvSpPr>
              <p:nvPr/>
            </p:nvSpPr>
            <p:spPr bwMode="auto">
              <a:xfrm flipH="1">
                <a:off x="2875" y="1771"/>
                <a:ext cx="804" cy="481"/>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5" name="Line 55"/>
              <p:cNvSpPr>
                <a:spLocks noChangeShapeType="1"/>
              </p:cNvSpPr>
              <p:nvPr/>
            </p:nvSpPr>
            <p:spPr bwMode="auto">
              <a:xfrm flipH="1">
                <a:off x="2171" y="1771"/>
                <a:ext cx="1508"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6" name="Line 56"/>
              <p:cNvSpPr>
                <a:spLocks noChangeShapeType="1"/>
              </p:cNvSpPr>
              <p:nvPr/>
            </p:nvSpPr>
            <p:spPr bwMode="auto">
              <a:xfrm>
                <a:off x="815" y="2252"/>
                <a:ext cx="1155" cy="385"/>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7" name="Line 57"/>
              <p:cNvSpPr>
                <a:spLocks noChangeShapeType="1"/>
              </p:cNvSpPr>
              <p:nvPr/>
            </p:nvSpPr>
            <p:spPr bwMode="auto">
              <a:xfrm>
                <a:off x="1468" y="2220"/>
                <a:ext cx="553" cy="449"/>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8" name="Line 58"/>
              <p:cNvSpPr>
                <a:spLocks noChangeShapeType="1"/>
              </p:cNvSpPr>
              <p:nvPr/>
            </p:nvSpPr>
            <p:spPr bwMode="auto">
              <a:xfrm flipH="1">
                <a:off x="2021" y="2220"/>
                <a:ext cx="150" cy="417"/>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9" name="Line 59"/>
              <p:cNvSpPr>
                <a:spLocks noChangeShapeType="1"/>
              </p:cNvSpPr>
              <p:nvPr/>
            </p:nvSpPr>
            <p:spPr bwMode="auto">
              <a:xfrm flipH="1">
                <a:off x="1970" y="2252"/>
                <a:ext cx="905" cy="417"/>
              </a:xfrm>
              <a:prstGeom prst="line">
                <a:avLst/>
              </a:prstGeom>
              <a:noFill/>
              <a:ln w="9525">
                <a:solidFill>
                  <a:schemeClr val="tx1">
                    <a:alpha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30" name="Text Box 60"/>
              <p:cNvSpPr txBox="1">
                <a:spLocks noChangeArrowheads="1"/>
              </p:cNvSpPr>
              <p:nvPr/>
            </p:nvSpPr>
            <p:spPr bwMode="auto">
              <a:xfrm>
                <a:off x="769" y="1606"/>
                <a:ext cx="9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time,location</a:t>
                </a:r>
                <a:endParaRPr lang="en-US" altLang="zh-CN" sz="2000" dirty="0">
                  <a:latin typeface="Times New Roman" pitchFamily="18" charset="0"/>
                  <a:ea typeface="SimSun" pitchFamily="2" charset="-122"/>
                </a:endParaRPr>
              </a:p>
            </p:txBody>
          </p:sp>
          <p:sp>
            <p:nvSpPr>
              <p:cNvPr id="7231" name="Text Box 61"/>
              <p:cNvSpPr txBox="1">
                <a:spLocks noChangeArrowheads="1"/>
              </p:cNvSpPr>
              <p:nvPr/>
            </p:nvSpPr>
            <p:spPr bwMode="auto">
              <a:xfrm>
                <a:off x="1407" y="1776"/>
                <a:ext cx="95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time,supplier</a:t>
                </a:r>
                <a:endParaRPr lang="en-US" altLang="zh-CN" sz="2000" dirty="0">
                  <a:latin typeface="Times New Roman" pitchFamily="18" charset="0"/>
                  <a:ea typeface="SimSun" pitchFamily="2" charset="-122"/>
                </a:endParaRPr>
              </a:p>
            </p:txBody>
          </p:sp>
          <p:sp>
            <p:nvSpPr>
              <p:cNvPr id="7232" name="Text Box 62"/>
              <p:cNvSpPr txBox="1">
                <a:spLocks noChangeArrowheads="1"/>
              </p:cNvSpPr>
              <p:nvPr/>
            </p:nvSpPr>
            <p:spPr bwMode="auto">
              <a:xfrm>
                <a:off x="2111" y="1573"/>
                <a:ext cx="9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item,location</a:t>
                </a:r>
                <a:endParaRPr lang="en-US" altLang="zh-CN" sz="2000" dirty="0">
                  <a:latin typeface="Times New Roman" pitchFamily="18" charset="0"/>
                  <a:ea typeface="SimSun" pitchFamily="2" charset="-122"/>
                </a:endParaRPr>
              </a:p>
            </p:txBody>
          </p:sp>
          <p:sp>
            <p:nvSpPr>
              <p:cNvPr id="7233" name="Text Box 63"/>
              <p:cNvSpPr txBox="1">
                <a:spLocks noChangeArrowheads="1"/>
              </p:cNvSpPr>
              <p:nvPr/>
            </p:nvSpPr>
            <p:spPr bwMode="auto">
              <a:xfrm>
                <a:off x="2714" y="1756"/>
                <a:ext cx="95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item,supplier</a:t>
                </a:r>
                <a:endParaRPr lang="en-US" altLang="zh-CN" sz="2000" dirty="0">
                  <a:latin typeface="Times New Roman" pitchFamily="18" charset="0"/>
                  <a:ea typeface="SimSun" pitchFamily="2" charset="-122"/>
                </a:endParaRPr>
              </a:p>
            </p:txBody>
          </p:sp>
          <p:sp>
            <p:nvSpPr>
              <p:cNvPr id="7234" name="Text Box 64"/>
              <p:cNvSpPr txBox="1">
                <a:spLocks noChangeArrowheads="1"/>
              </p:cNvSpPr>
              <p:nvPr/>
            </p:nvSpPr>
            <p:spPr bwMode="auto">
              <a:xfrm>
                <a:off x="3201" y="1586"/>
                <a:ext cx="11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location,supplier</a:t>
                </a:r>
                <a:endParaRPr lang="en-US" altLang="zh-CN" sz="2000" dirty="0">
                  <a:latin typeface="Times New Roman" pitchFamily="18" charset="0"/>
                  <a:ea typeface="SimSun" pitchFamily="2" charset="-122"/>
                </a:endParaRPr>
              </a:p>
            </p:txBody>
          </p:sp>
          <p:sp>
            <p:nvSpPr>
              <p:cNvPr id="7235" name="Text Box 65"/>
              <p:cNvSpPr txBox="1">
                <a:spLocks noChangeArrowheads="1"/>
              </p:cNvSpPr>
              <p:nvPr/>
            </p:nvSpPr>
            <p:spPr bwMode="auto">
              <a:xfrm>
                <a:off x="1018" y="2269"/>
                <a:ext cx="12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time,item,supplier</a:t>
                </a:r>
                <a:endParaRPr lang="en-US" altLang="zh-CN" sz="2400" dirty="0">
                  <a:latin typeface="Times New Roman" pitchFamily="18" charset="0"/>
                  <a:ea typeface="SimSun" pitchFamily="2" charset="-122"/>
                </a:endParaRPr>
              </a:p>
            </p:txBody>
          </p:sp>
          <p:sp>
            <p:nvSpPr>
              <p:cNvPr id="7236" name="Text Box 66"/>
              <p:cNvSpPr txBox="1">
                <a:spLocks noChangeArrowheads="1"/>
              </p:cNvSpPr>
              <p:nvPr/>
            </p:nvSpPr>
            <p:spPr bwMode="auto">
              <a:xfrm>
                <a:off x="1674" y="2038"/>
                <a:ext cx="159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time,location,supplier</a:t>
                </a:r>
                <a:endParaRPr lang="en-US" altLang="zh-CN" sz="2400" dirty="0">
                  <a:latin typeface="Times New Roman" pitchFamily="18" charset="0"/>
                  <a:ea typeface="SimSun" pitchFamily="2" charset="-122"/>
                </a:endParaRPr>
              </a:p>
            </p:txBody>
          </p:sp>
          <p:sp>
            <p:nvSpPr>
              <p:cNvPr id="7237" name="Text Box 67"/>
              <p:cNvSpPr txBox="1">
                <a:spLocks noChangeArrowheads="1"/>
              </p:cNvSpPr>
              <p:nvPr/>
            </p:nvSpPr>
            <p:spPr bwMode="auto">
              <a:xfrm>
                <a:off x="2516" y="2264"/>
                <a:ext cx="146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b="1" dirty="0" err="1">
                    <a:latin typeface="Times New Roman" pitchFamily="18" charset="0"/>
                    <a:ea typeface="SimSun" pitchFamily="2" charset="-122"/>
                  </a:rPr>
                  <a:t>item,location,supplier</a:t>
                </a:r>
                <a:endParaRPr lang="en-US" altLang="zh-CN" sz="2000" dirty="0">
                  <a:latin typeface="Times New Roman" pitchFamily="18" charset="0"/>
                  <a:ea typeface="SimSun" pitchFamily="2" charset="-122"/>
                </a:endParaRPr>
              </a:p>
            </p:txBody>
          </p:sp>
        </p:grpSp>
      </p:grpSp>
      <p:sp>
        <p:nvSpPr>
          <p:cNvPr id="2" name="TextBox 1">
            <a:extLst>
              <a:ext uri="{FF2B5EF4-FFF2-40B4-BE49-F238E27FC236}">
                <a16:creationId xmlns:a16="http://schemas.microsoft.com/office/drawing/2014/main" id="{8E000246-ED3E-5544-9860-07A550DA8451}"/>
              </a:ext>
            </a:extLst>
          </p:cNvPr>
          <p:cNvSpPr txBox="1"/>
          <p:nvPr/>
        </p:nvSpPr>
        <p:spPr>
          <a:xfrm>
            <a:off x="6099976" y="3102125"/>
            <a:ext cx="1079546" cy="384721"/>
          </a:xfrm>
          <a:prstGeom prst="rect">
            <a:avLst/>
          </a:prstGeom>
          <a:noFill/>
        </p:spPr>
        <p:txBody>
          <a:bodyPr wrap="square" rtlCol="0">
            <a:spAutoFit/>
          </a:bodyPr>
          <a:lstStyle/>
          <a:p>
            <a:r>
              <a:rPr lang="en-US" dirty="0"/>
              <a:t>0-D (</a:t>
            </a:r>
            <a:r>
              <a:rPr lang="en-US" dirty="0" err="1"/>
              <a:t>agg</a:t>
            </a:r>
            <a:r>
              <a:rPr lang="en-US" dirty="0"/>
              <a:t>)</a:t>
            </a:r>
          </a:p>
        </p:txBody>
      </p:sp>
      <p:sp>
        <p:nvSpPr>
          <p:cNvPr id="147" name="TextBox 146">
            <a:extLst>
              <a:ext uri="{FF2B5EF4-FFF2-40B4-BE49-F238E27FC236}">
                <a16:creationId xmlns:a16="http://schemas.microsoft.com/office/drawing/2014/main" id="{D1F3BC14-1C1C-FC4A-8C27-C0378F4591C8}"/>
              </a:ext>
            </a:extLst>
          </p:cNvPr>
          <p:cNvSpPr txBox="1"/>
          <p:nvPr/>
        </p:nvSpPr>
        <p:spPr>
          <a:xfrm>
            <a:off x="6099525" y="3616618"/>
            <a:ext cx="1368486" cy="384721"/>
          </a:xfrm>
          <a:prstGeom prst="rect">
            <a:avLst/>
          </a:prstGeom>
          <a:noFill/>
        </p:spPr>
        <p:txBody>
          <a:bodyPr wrap="square" rtlCol="0">
            <a:spAutoFit/>
          </a:bodyPr>
          <a:lstStyle/>
          <a:p>
            <a:r>
              <a:rPr lang="en-US" dirty="0"/>
              <a:t>1-D (</a:t>
            </a:r>
            <a:r>
              <a:rPr lang="en-US" dirty="0" err="1"/>
              <a:t>agg</a:t>
            </a:r>
            <a:r>
              <a:rPr lang="en-US" dirty="0"/>
              <a:t>)</a:t>
            </a:r>
          </a:p>
        </p:txBody>
      </p:sp>
      <p:sp>
        <p:nvSpPr>
          <p:cNvPr id="148" name="TextBox 147">
            <a:extLst>
              <a:ext uri="{FF2B5EF4-FFF2-40B4-BE49-F238E27FC236}">
                <a16:creationId xmlns:a16="http://schemas.microsoft.com/office/drawing/2014/main" id="{A410813A-E7D7-6949-920E-A77C935243BA}"/>
              </a:ext>
            </a:extLst>
          </p:cNvPr>
          <p:cNvSpPr txBox="1"/>
          <p:nvPr/>
        </p:nvSpPr>
        <p:spPr>
          <a:xfrm>
            <a:off x="6096221" y="4130669"/>
            <a:ext cx="1449747" cy="384721"/>
          </a:xfrm>
          <a:prstGeom prst="rect">
            <a:avLst/>
          </a:prstGeom>
          <a:noFill/>
        </p:spPr>
        <p:txBody>
          <a:bodyPr wrap="square" rtlCol="0">
            <a:spAutoFit/>
          </a:bodyPr>
          <a:lstStyle/>
          <a:p>
            <a:r>
              <a:rPr lang="en-US" dirty="0"/>
              <a:t>2-D (</a:t>
            </a:r>
            <a:r>
              <a:rPr lang="en-US" dirty="0" err="1"/>
              <a:t>agg</a:t>
            </a:r>
            <a:r>
              <a:rPr lang="en-US" dirty="0"/>
              <a:t>)</a:t>
            </a:r>
          </a:p>
        </p:txBody>
      </p:sp>
      <p:sp>
        <p:nvSpPr>
          <p:cNvPr id="149" name="TextBox 148">
            <a:extLst>
              <a:ext uri="{FF2B5EF4-FFF2-40B4-BE49-F238E27FC236}">
                <a16:creationId xmlns:a16="http://schemas.microsoft.com/office/drawing/2014/main" id="{96F8637B-461A-E64A-9097-E2CADC3B4AFC}"/>
              </a:ext>
            </a:extLst>
          </p:cNvPr>
          <p:cNvSpPr txBox="1"/>
          <p:nvPr/>
        </p:nvSpPr>
        <p:spPr>
          <a:xfrm>
            <a:off x="6099977" y="4652313"/>
            <a:ext cx="1351546" cy="384721"/>
          </a:xfrm>
          <a:prstGeom prst="rect">
            <a:avLst/>
          </a:prstGeom>
          <a:noFill/>
        </p:spPr>
        <p:txBody>
          <a:bodyPr wrap="square" rtlCol="0">
            <a:spAutoFit/>
          </a:bodyPr>
          <a:lstStyle/>
          <a:p>
            <a:r>
              <a:rPr lang="en-US" dirty="0"/>
              <a:t>2-D (</a:t>
            </a:r>
            <a:r>
              <a:rPr lang="en-US" dirty="0" err="1"/>
              <a:t>agg</a:t>
            </a:r>
            <a:r>
              <a:rPr lang="en-US" dirty="0"/>
              <a:t>)</a:t>
            </a:r>
          </a:p>
        </p:txBody>
      </p:sp>
      <p:sp>
        <p:nvSpPr>
          <p:cNvPr id="150" name="TextBox 149">
            <a:extLst>
              <a:ext uri="{FF2B5EF4-FFF2-40B4-BE49-F238E27FC236}">
                <a16:creationId xmlns:a16="http://schemas.microsoft.com/office/drawing/2014/main" id="{7571ED46-8626-3D43-B16C-A40D13BEE30F}"/>
              </a:ext>
            </a:extLst>
          </p:cNvPr>
          <p:cNvSpPr txBox="1"/>
          <p:nvPr/>
        </p:nvSpPr>
        <p:spPr>
          <a:xfrm>
            <a:off x="6099977" y="5167737"/>
            <a:ext cx="1224360" cy="384721"/>
          </a:xfrm>
          <a:prstGeom prst="rect">
            <a:avLst/>
          </a:prstGeom>
          <a:noFill/>
        </p:spPr>
        <p:txBody>
          <a:bodyPr wrap="square" rtlCol="0">
            <a:spAutoFit/>
          </a:bodyPr>
          <a:lstStyle/>
          <a:p>
            <a:r>
              <a:rPr lang="en-US" dirty="0"/>
              <a:t>3-D (</a:t>
            </a:r>
            <a:r>
              <a:rPr lang="en-US" dirty="0" err="1"/>
              <a:t>agg</a:t>
            </a:r>
            <a:r>
              <a:rPr lang="en-US" dirty="0"/>
              <a:t>)</a:t>
            </a:r>
          </a:p>
        </p:txBody>
      </p:sp>
      <p:sp>
        <p:nvSpPr>
          <p:cNvPr id="151" name="TextBox 150">
            <a:extLst>
              <a:ext uri="{FF2B5EF4-FFF2-40B4-BE49-F238E27FC236}">
                <a16:creationId xmlns:a16="http://schemas.microsoft.com/office/drawing/2014/main" id="{723C0E92-77A1-BF4E-AB98-4C670C152E47}"/>
              </a:ext>
            </a:extLst>
          </p:cNvPr>
          <p:cNvSpPr txBox="1"/>
          <p:nvPr/>
        </p:nvSpPr>
        <p:spPr>
          <a:xfrm>
            <a:off x="6099976" y="5670775"/>
            <a:ext cx="1277813" cy="384721"/>
          </a:xfrm>
          <a:prstGeom prst="rect">
            <a:avLst/>
          </a:prstGeom>
          <a:noFill/>
        </p:spPr>
        <p:txBody>
          <a:bodyPr wrap="square" rtlCol="0">
            <a:spAutoFit/>
          </a:bodyPr>
          <a:lstStyle/>
          <a:p>
            <a:r>
              <a:rPr lang="en-US" dirty="0"/>
              <a:t>4-D (base)</a:t>
            </a:r>
          </a:p>
        </p:txBody>
      </p:sp>
      <p:cxnSp>
        <p:nvCxnSpPr>
          <p:cNvPr id="5" name="Curved Connector 4">
            <a:extLst>
              <a:ext uri="{FF2B5EF4-FFF2-40B4-BE49-F238E27FC236}">
                <a16:creationId xmlns:a16="http://schemas.microsoft.com/office/drawing/2014/main" id="{63533842-3023-1B44-98F9-D1B97CF2E99D}"/>
              </a:ext>
            </a:extLst>
          </p:cNvPr>
          <p:cNvCxnSpPr/>
          <p:nvPr/>
        </p:nvCxnSpPr>
        <p:spPr>
          <a:xfrm>
            <a:off x="10954139" y="5399314"/>
            <a:ext cx="634481" cy="328270"/>
          </a:xfrm>
          <a:prstGeom prst="curvedConnector3">
            <a:avLst>
              <a:gd name="adj1" fmla="val 1127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Freeform 42">
            <a:extLst>
              <a:ext uri="{FF2B5EF4-FFF2-40B4-BE49-F238E27FC236}">
                <a16:creationId xmlns:a16="http://schemas.microsoft.com/office/drawing/2014/main" id="{82128AF0-AB9C-8546-9593-145F36CAC726}"/>
              </a:ext>
            </a:extLst>
          </p:cNvPr>
          <p:cNvSpPr/>
          <p:nvPr/>
        </p:nvSpPr>
        <p:spPr>
          <a:xfrm>
            <a:off x="10475167" y="4316963"/>
            <a:ext cx="350403" cy="858417"/>
          </a:xfrm>
          <a:custGeom>
            <a:avLst/>
            <a:gdLst>
              <a:gd name="connsiteX0" fmla="*/ 0 w 350403"/>
              <a:gd name="connsiteY0" fmla="*/ 0 h 858417"/>
              <a:gd name="connsiteX1" fmla="*/ 311021 w 350403"/>
              <a:gd name="connsiteY1" fmla="*/ 292359 h 858417"/>
              <a:gd name="connsiteX2" fmla="*/ 335902 w 350403"/>
              <a:gd name="connsiteY2" fmla="*/ 858417 h 858417"/>
            </a:gdLst>
            <a:ahLst/>
            <a:cxnLst>
              <a:cxn ang="0">
                <a:pos x="connsiteX0" y="connsiteY0"/>
              </a:cxn>
              <a:cxn ang="0">
                <a:pos x="connsiteX1" y="connsiteY1"/>
              </a:cxn>
              <a:cxn ang="0">
                <a:pos x="connsiteX2" y="connsiteY2"/>
              </a:cxn>
            </a:cxnLst>
            <a:rect l="l" t="t" r="r" b="b"/>
            <a:pathLst>
              <a:path w="350403" h="858417">
                <a:moveTo>
                  <a:pt x="0" y="0"/>
                </a:moveTo>
                <a:cubicBezTo>
                  <a:pt x="127518" y="74644"/>
                  <a:pt x="255037" y="149289"/>
                  <a:pt x="311021" y="292359"/>
                </a:cubicBezTo>
                <a:cubicBezTo>
                  <a:pt x="367005" y="435429"/>
                  <a:pt x="351453" y="646923"/>
                  <a:pt x="335902" y="858417"/>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8DAE403E-EF89-CE4F-8EFA-32F91E7C158A}"/>
              </a:ext>
            </a:extLst>
          </p:cNvPr>
          <p:cNvSpPr/>
          <p:nvPr/>
        </p:nvSpPr>
        <p:spPr>
          <a:xfrm>
            <a:off x="7638581" y="3850433"/>
            <a:ext cx="87166" cy="454089"/>
          </a:xfrm>
          <a:custGeom>
            <a:avLst/>
            <a:gdLst>
              <a:gd name="connsiteX0" fmla="*/ 74725 w 87166"/>
              <a:gd name="connsiteY0" fmla="*/ 0 h 454089"/>
              <a:gd name="connsiteX1" fmla="*/ 80 w 87166"/>
              <a:gd name="connsiteY1" fmla="*/ 217714 h 454089"/>
              <a:gd name="connsiteX2" fmla="*/ 87166 w 87166"/>
              <a:gd name="connsiteY2" fmla="*/ 454089 h 454089"/>
            </a:gdLst>
            <a:ahLst/>
            <a:cxnLst>
              <a:cxn ang="0">
                <a:pos x="connsiteX0" y="connsiteY0"/>
              </a:cxn>
              <a:cxn ang="0">
                <a:pos x="connsiteX1" y="connsiteY1"/>
              </a:cxn>
              <a:cxn ang="0">
                <a:pos x="connsiteX2" y="connsiteY2"/>
              </a:cxn>
            </a:cxnLst>
            <a:rect l="l" t="t" r="r" b="b"/>
            <a:pathLst>
              <a:path w="87166" h="454089">
                <a:moveTo>
                  <a:pt x="74725" y="0"/>
                </a:moveTo>
                <a:cubicBezTo>
                  <a:pt x="36366" y="71016"/>
                  <a:pt x="-1993" y="142033"/>
                  <a:pt x="80" y="217714"/>
                </a:cubicBezTo>
                <a:cubicBezTo>
                  <a:pt x="2153" y="293395"/>
                  <a:pt x="44659" y="373742"/>
                  <a:pt x="87166" y="454089"/>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F70B6746-66E9-8644-866D-A778C779BE44}"/>
              </a:ext>
            </a:extLst>
          </p:cNvPr>
          <p:cNvSpPr/>
          <p:nvPr/>
        </p:nvSpPr>
        <p:spPr>
          <a:xfrm>
            <a:off x="7483087" y="3806890"/>
            <a:ext cx="236440" cy="989045"/>
          </a:xfrm>
          <a:custGeom>
            <a:avLst/>
            <a:gdLst>
              <a:gd name="connsiteX0" fmla="*/ 217778 w 236440"/>
              <a:gd name="connsiteY0" fmla="*/ 0 h 989045"/>
              <a:gd name="connsiteX1" fmla="*/ 64 w 236440"/>
              <a:gd name="connsiteY1" fmla="*/ 559837 h 989045"/>
              <a:gd name="connsiteX2" fmla="*/ 236440 w 236440"/>
              <a:gd name="connsiteY2" fmla="*/ 989045 h 989045"/>
            </a:gdLst>
            <a:ahLst/>
            <a:cxnLst>
              <a:cxn ang="0">
                <a:pos x="connsiteX0" y="connsiteY0"/>
              </a:cxn>
              <a:cxn ang="0">
                <a:pos x="connsiteX1" y="connsiteY1"/>
              </a:cxn>
              <a:cxn ang="0">
                <a:pos x="connsiteX2" y="connsiteY2"/>
              </a:cxn>
            </a:cxnLst>
            <a:rect l="l" t="t" r="r" b="b"/>
            <a:pathLst>
              <a:path w="236440" h="989045">
                <a:moveTo>
                  <a:pt x="217778" y="0"/>
                </a:moveTo>
                <a:cubicBezTo>
                  <a:pt x="107366" y="197498"/>
                  <a:pt x="-3046" y="394996"/>
                  <a:pt x="64" y="559837"/>
                </a:cubicBezTo>
                <a:cubicBezTo>
                  <a:pt x="3174" y="724678"/>
                  <a:pt x="119807" y="856861"/>
                  <a:pt x="236440" y="989045"/>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D429ABC5-A005-FE40-B3EB-BF365A14C9E3}"/>
              </a:ext>
            </a:extLst>
          </p:cNvPr>
          <p:cNvSpPr/>
          <p:nvPr/>
        </p:nvSpPr>
        <p:spPr>
          <a:xfrm>
            <a:off x="9175102" y="3296816"/>
            <a:ext cx="286139" cy="323462"/>
          </a:xfrm>
          <a:custGeom>
            <a:avLst/>
            <a:gdLst>
              <a:gd name="connsiteX0" fmla="*/ 0 w 286139"/>
              <a:gd name="connsiteY0" fmla="*/ 0 h 323462"/>
              <a:gd name="connsiteX1" fmla="*/ 217714 w 286139"/>
              <a:gd name="connsiteY1" fmla="*/ 93306 h 323462"/>
              <a:gd name="connsiteX2" fmla="*/ 286139 w 286139"/>
              <a:gd name="connsiteY2" fmla="*/ 323462 h 323462"/>
            </a:gdLst>
            <a:ahLst/>
            <a:cxnLst>
              <a:cxn ang="0">
                <a:pos x="connsiteX0" y="connsiteY0"/>
              </a:cxn>
              <a:cxn ang="0">
                <a:pos x="connsiteX1" y="connsiteY1"/>
              </a:cxn>
              <a:cxn ang="0">
                <a:pos x="connsiteX2" y="connsiteY2"/>
              </a:cxn>
            </a:cxnLst>
            <a:rect l="l" t="t" r="r" b="b"/>
            <a:pathLst>
              <a:path w="286139" h="323462">
                <a:moveTo>
                  <a:pt x="0" y="0"/>
                </a:moveTo>
                <a:cubicBezTo>
                  <a:pt x="85012" y="19698"/>
                  <a:pt x="170024" y="39396"/>
                  <a:pt x="217714" y="93306"/>
                </a:cubicBezTo>
                <a:cubicBezTo>
                  <a:pt x="265404" y="147216"/>
                  <a:pt x="275771" y="235339"/>
                  <a:pt x="286139" y="323462"/>
                </a:cubicBez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429080" y="3459600"/>
              <a:ext cx="5284800" cy="3160080"/>
            </p14:xfrm>
          </p:contentPart>
        </mc:Choice>
        <mc:Fallback>
          <p:pic>
            <p:nvPicPr>
              <p:cNvPr id="4" name="Ink 3"/>
              <p:cNvPicPr/>
              <p:nvPr/>
            </p:nvPicPr>
            <p:blipFill>
              <a:blip r:embed="rId4"/>
              <a:stretch>
                <a:fillRect/>
              </a:stretch>
            </p:blipFill>
            <p:spPr>
              <a:xfrm>
                <a:off x="4422240" y="3451320"/>
                <a:ext cx="5302080" cy="3179880"/>
              </a:xfrm>
              <a:prstGeom prst="rect">
                <a:avLst/>
              </a:prstGeom>
            </p:spPr>
          </p:pic>
        </mc:Fallback>
      </mc:AlternateContent>
    </p:spTree>
    <p:extLst>
      <p:ext uri="{BB962C8B-B14F-4D97-AF65-F5344CB8AC3E}">
        <p14:creationId xmlns:p14="http://schemas.microsoft.com/office/powerpoint/2010/main" val="60778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500"/>
                                        <p:tgtEl>
                                          <p:spTgt spid="1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500"/>
                                        <p:tgtEl>
                                          <p:spTgt spid="1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500"/>
                                        <p:tgtEl>
                                          <p:spTgt spid="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5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7" grpId="0"/>
      <p:bldP spid="148" grpId="0"/>
      <p:bldP spid="149" grpId="0"/>
      <p:bldP spid="150" grpId="0"/>
      <p:bldP spid="151" grpId="0"/>
      <p:bldP spid="43" grpId="0" animBg="1"/>
      <p:bldP spid="44" grpId="0" animBg="1"/>
      <p:bldP spid="45" grpId="0" animBg="1"/>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1026"/>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SimSun" pitchFamily="2" charset="-122"/>
              </a:rPr>
              <a:t>Multi-Way Array Aggregation (MOLAP)</a:t>
            </a:r>
          </a:p>
        </p:txBody>
      </p:sp>
      <p:sp>
        <p:nvSpPr>
          <p:cNvPr id="13317" name="Rectangle 1027"/>
          <p:cNvSpPr>
            <a:spLocks noGrp="1" noChangeArrowheads="1"/>
          </p:cNvSpPr>
          <p:nvPr>
            <p:ph type="body" sz="half" idx="1"/>
          </p:nvPr>
        </p:nvSpPr>
        <p:spPr>
          <a:xfrm>
            <a:off x="893693" y="1390649"/>
            <a:ext cx="7620000" cy="5197317"/>
          </a:xfrm>
        </p:spPr>
        <p:txBody>
          <a:bodyPr vert="horz" lIns="91436" tIns="45718" rIns="91436" bIns="45718" rtlCol="0" anchor="t">
            <a:noAutofit/>
          </a:bodyPr>
          <a:lstStyle/>
          <a:p>
            <a:pPr>
              <a:lnSpc>
                <a:spcPct val="120000"/>
              </a:lnSpc>
            </a:pPr>
            <a:r>
              <a:rPr lang="en-US" altLang="zh-CN" dirty="0">
                <a:ea typeface="SimSun" pitchFamily="2" charset="-122"/>
              </a:rPr>
              <a:t>How can I efficiently calculate all group-by cell aggregations? Full cube computation</a:t>
            </a:r>
            <a:endParaRPr lang="en-US" altLang="zh-CN" i="1" dirty="0">
              <a:ea typeface="SimSun" pitchFamily="2" charset="-122"/>
            </a:endParaRPr>
          </a:p>
          <a:p>
            <a:pPr eaLnBrk="1" hangingPunct="1">
              <a:lnSpc>
                <a:spcPct val="120000"/>
              </a:lnSpc>
            </a:pPr>
            <a:r>
              <a:rPr lang="en-US" altLang="zh-CN" i="1" dirty="0">
                <a:ea typeface="SimSun" pitchFamily="2" charset="-122"/>
              </a:rPr>
              <a:t>Fundamental Concept</a:t>
            </a:r>
            <a:r>
              <a:rPr lang="en-US" altLang="zh-CN" dirty="0">
                <a:ea typeface="SimSun" pitchFamily="2" charset="-122"/>
              </a:rPr>
              <a:t>: AB, AC, and BC can be computed from ABC.    A, B, and C can be computed from AB/AC/BC.</a:t>
            </a:r>
            <a:endParaRPr lang="en-US" altLang="zh-CN" sz="2400" dirty="0">
              <a:ea typeface="SimSun" pitchFamily="2" charset="-122"/>
            </a:endParaRPr>
          </a:p>
          <a:p>
            <a:pPr>
              <a:lnSpc>
                <a:spcPct val="120000"/>
              </a:lnSpc>
            </a:pPr>
            <a:r>
              <a:rPr lang="en-US" altLang="zh-CN" i="1" dirty="0">
                <a:ea typeface="SimSun" pitchFamily="2" charset="-122"/>
              </a:rPr>
              <a:t>Common Practice with limited memory: Do not </a:t>
            </a:r>
            <a:r>
              <a:rPr lang="en-US" altLang="zh-CN" dirty="0">
                <a:ea typeface="SimSun" pitchFamily="2" charset="-122"/>
              </a:rPr>
              <a:t>load the entire dimension (in array form) into memory at once.  Use Chunks:</a:t>
            </a:r>
          </a:p>
          <a:p>
            <a:pPr>
              <a:lnSpc>
                <a:spcPct val="120000"/>
              </a:lnSpc>
            </a:pPr>
            <a:endParaRPr lang="en-US" altLang="zh-CN" dirty="0">
              <a:ea typeface="SimSun" pitchFamily="2" charset="-122"/>
            </a:endParaRPr>
          </a:p>
          <a:p>
            <a:pPr>
              <a:lnSpc>
                <a:spcPct val="120000"/>
              </a:lnSpc>
            </a:pPr>
            <a:endParaRPr lang="en-US" altLang="zh-CN" dirty="0">
              <a:ea typeface="SimSun" pitchFamily="2" charset="-122"/>
            </a:endParaRPr>
          </a:p>
          <a:p>
            <a:pPr>
              <a:lnSpc>
                <a:spcPct val="120000"/>
              </a:lnSpc>
            </a:pPr>
            <a:r>
              <a:rPr lang="en-US" altLang="zh-CN" dirty="0">
                <a:ea typeface="SimSun" pitchFamily="2" charset="-122"/>
                <a:hlinkClick r:id="rId4"/>
              </a:rPr>
              <a:t>http://pages.cs.wisc.edu/~nil/764/DADS/38_zhao97arraybased.pdf</a:t>
            </a:r>
            <a:r>
              <a:rPr lang="en-US" altLang="zh-CN" dirty="0">
                <a:ea typeface="SimSun" pitchFamily="2" charset="-122"/>
              </a:rPr>
              <a:t> - Zhao et al. ‘97</a:t>
            </a:r>
          </a:p>
          <a:p>
            <a:pPr>
              <a:lnSpc>
                <a:spcPct val="120000"/>
              </a:lnSpc>
            </a:pPr>
            <a:endParaRPr lang="en-US" altLang="zh-CN" dirty="0">
              <a:ea typeface="SimSun" pitchFamily="2" charset="-122"/>
            </a:endParaRPr>
          </a:p>
          <a:p>
            <a:pPr lvl="1">
              <a:lnSpc>
                <a:spcPct val="120000"/>
              </a:lnSpc>
            </a:pPr>
            <a:endParaRPr lang="en-US" altLang="zh-CN" dirty="0">
              <a:ea typeface="SimSun" pitchFamily="2" charset="-122"/>
            </a:endParaRPr>
          </a:p>
          <a:p>
            <a:pPr lvl="1">
              <a:lnSpc>
                <a:spcPct val="120000"/>
              </a:lnSpc>
            </a:pPr>
            <a:endParaRPr lang="en-US" altLang="zh-CN" dirty="0">
              <a:ea typeface="SimSun" pitchFamily="2" charset="-122"/>
            </a:endParaRPr>
          </a:p>
          <a:p>
            <a:pPr marL="200021" lvl="1" indent="0">
              <a:lnSpc>
                <a:spcPct val="120000"/>
              </a:lnSpc>
              <a:buNone/>
            </a:pPr>
            <a:endParaRPr lang="en-US" altLang="zh-CN" dirty="0">
              <a:ea typeface="SimSun" pitchFamily="2" charset="-122"/>
            </a:endParaRPr>
          </a:p>
          <a:p>
            <a:pPr marL="200021" lvl="1" indent="0">
              <a:lnSpc>
                <a:spcPct val="120000"/>
              </a:lnSpc>
              <a:buNone/>
            </a:pPr>
            <a:endParaRPr lang="en-US" altLang="zh-CN" dirty="0">
              <a:ea typeface="SimSun" pitchFamily="2" charset="-122"/>
            </a:endParaRPr>
          </a:p>
        </p:txBody>
      </p:sp>
      <p:cxnSp>
        <p:nvCxnSpPr>
          <p:cNvPr id="16" name="Straight Arrow Connector 15">
            <a:extLst>
              <a:ext uri="{FF2B5EF4-FFF2-40B4-BE49-F238E27FC236}">
                <a16:creationId xmlns:a16="http://schemas.microsoft.com/office/drawing/2014/main" id="{2C38F734-3B21-D046-94F3-7A9650265614}"/>
              </a:ext>
            </a:extLst>
          </p:cNvPr>
          <p:cNvCxnSpPr>
            <a:cxnSpLocks/>
          </p:cNvCxnSpPr>
          <p:nvPr/>
        </p:nvCxnSpPr>
        <p:spPr>
          <a:xfrm>
            <a:off x="8737137" y="2739832"/>
            <a:ext cx="2042280" cy="862608"/>
          </a:xfrm>
          <a:prstGeom prst="curvedConnector3">
            <a:avLst>
              <a:gd name="adj1" fmla="val 104368"/>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318" name="Object 10"/>
          <p:cNvGraphicFramePr>
            <a:graphicFrameLocks noChangeAspect="1"/>
          </p:cNvGraphicFramePr>
          <p:nvPr>
            <p:extLst/>
          </p:nvPr>
        </p:nvGraphicFramePr>
        <p:xfrm>
          <a:off x="8819929" y="3679825"/>
          <a:ext cx="3150636" cy="3044825"/>
        </p:xfrm>
        <a:graphic>
          <a:graphicData uri="http://schemas.openxmlformats.org/presentationml/2006/ole">
            <mc:AlternateContent xmlns:mc="http://schemas.openxmlformats.org/markup-compatibility/2006">
              <mc:Choice xmlns:v="urn:schemas-microsoft-com:vml" Requires="v">
                <p:oleObj spid="_x0000_s129031" name="SmartDraw" r:id="rId5" imgW="2721864" imgH="3043428" progId="SmartDraw.2">
                  <p:embed/>
                </p:oleObj>
              </mc:Choice>
              <mc:Fallback>
                <p:oleObj name="SmartDraw" r:id="rId5" imgW="2721864" imgH="3043428" progId="SmartDraw.2">
                  <p:embed/>
                  <p:pic>
                    <p:nvPicPr>
                      <p:cNvPr id="1331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9929" y="3679825"/>
                        <a:ext cx="3150636" cy="3044825"/>
                      </a:xfrm>
                      <a:prstGeom prst="rect">
                        <a:avLst/>
                      </a:prstGeom>
                      <a:noFill/>
                      <a:ln>
                        <a:noFill/>
                      </a:ln>
                      <a:effectLst/>
                      <a:extLst/>
                    </p:spPr>
                  </p:pic>
                </p:oleObj>
              </mc:Fallback>
            </mc:AlternateContent>
          </a:graphicData>
        </a:graphic>
      </p:graphicFrame>
      <p:sp>
        <p:nvSpPr>
          <p:cNvPr id="12" name="AutoShape 40">
            <a:extLst>
              <a:ext uri="{FF2B5EF4-FFF2-40B4-BE49-F238E27FC236}">
                <a16:creationId xmlns:a16="http://schemas.microsoft.com/office/drawing/2014/main" id="{13720DC3-2077-9F46-A407-A0BD8DC94AE4}"/>
              </a:ext>
            </a:extLst>
          </p:cNvPr>
          <p:cNvSpPr>
            <a:spLocks noChangeArrowheads="1"/>
          </p:cNvSpPr>
          <p:nvPr/>
        </p:nvSpPr>
        <p:spPr bwMode="auto">
          <a:xfrm>
            <a:off x="2029708" y="4914639"/>
            <a:ext cx="1738077" cy="673016"/>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cxnSp>
        <p:nvCxnSpPr>
          <p:cNvPr id="24" name="Straight Arrow Connector 23">
            <a:extLst>
              <a:ext uri="{FF2B5EF4-FFF2-40B4-BE49-F238E27FC236}">
                <a16:creationId xmlns:a16="http://schemas.microsoft.com/office/drawing/2014/main" id="{9242FE64-73C6-D84E-9587-ECC39BF1E184}"/>
              </a:ext>
            </a:extLst>
          </p:cNvPr>
          <p:cNvCxnSpPr/>
          <p:nvPr/>
        </p:nvCxnSpPr>
        <p:spPr>
          <a:xfrm>
            <a:off x="3929742" y="5251147"/>
            <a:ext cx="4167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CFC9A00A-0BF8-DB48-8ADA-19118F8D90EB}"/>
              </a:ext>
            </a:extLst>
          </p:cNvPr>
          <p:cNvGrpSpPr/>
          <p:nvPr/>
        </p:nvGrpSpPr>
        <p:grpSpPr>
          <a:xfrm>
            <a:off x="4569954" y="4813352"/>
            <a:ext cx="1852203" cy="806533"/>
            <a:chOff x="5829047" y="2988326"/>
            <a:chExt cx="1852203" cy="806533"/>
          </a:xfrm>
        </p:grpSpPr>
        <p:sp>
          <p:nvSpPr>
            <p:cNvPr id="14" name="AutoShape 40">
              <a:extLst>
                <a:ext uri="{FF2B5EF4-FFF2-40B4-BE49-F238E27FC236}">
                  <a16:creationId xmlns:a16="http://schemas.microsoft.com/office/drawing/2014/main" id="{8260C2B5-511C-CA4B-99C9-29484DC19909}"/>
                </a:ext>
              </a:extLst>
            </p:cNvPr>
            <p:cNvSpPr>
              <a:spLocks noChangeArrowheads="1"/>
            </p:cNvSpPr>
            <p:nvPr/>
          </p:nvSpPr>
          <p:spPr bwMode="auto">
            <a:xfrm>
              <a:off x="5962786" y="3321037"/>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 name="AutoShape 40">
              <a:extLst>
                <a:ext uri="{FF2B5EF4-FFF2-40B4-BE49-F238E27FC236}">
                  <a16:creationId xmlns:a16="http://schemas.microsoft.com/office/drawing/2014/main" id="{A420BF8D-0242-3344-9C59-A9538D3763AA}"/>
                </a:ext>
              </a:extLst>
            </p:cNvPr>
            <p:cNvSpPr>
              <a:spLocks noChangeArrowheads="1"/>
            </p:cNvSpPr>
            <p:nvPr/>
          </p:nvSpPr>
          <p:spPr bwMode="auto">
            <a:xfrm>
              <a:off x="5962786" y="2988326"/>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 name="AutoShape 40">
              <a:extLst>
                <a:ext uri="{FF2B5EF4-FFF2-40B4-BE49-F238E27FC236}">
                  <a16:creationId xmlns:a16="http://schemas.microsoft.com/office/drawing/2014/main" id="{F38ED5FB-E79B-5A4D-9DE3-34A1770DAEE7}"/>
                </a:ext>
              </a:extLst>
            </p:cNvPr>
            <p:cNvSpPr>
              <a:spLocks noChangeArrowheads="1"/>
            </p:cNvSpPr>
            <p:nvPr/>
          </p:nvSpPr>
          <p:spPr bwMode="auto">
            <a:xfrm>
              <a:off x="6822018" y="3321037"/>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8" name="AutoShape 40">
              <a:extLst>
                <a:ext uri="{FF2B5EF4-FFF2-40B4-BE49-F238E27FC236}">
                  <a16:creationId xmlns:a16="http://schemas.microsoft.com/office/drawing/2014/main" id="{57E8ECF4-84D3-EA48-90AC-AA55A1B41B88}"/>
                </a:ext>
              </a:extLst>
            </p:cNvPr>
            <p:cNvSpPr>
              <a:spLocks noChangeArrowheads="1"/>
            </p:cNvSpPr>
            <p:nvPr/>
          </p:nvSpPr>
          <p:spPr bwMode="auto">
            <a:xfrm>
              <a:off x="6822018" y="2988326"/>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9" name="AutoShape 40">
              <a:extLst>
                <a:ext uri="{FF2B5EF4-FFF2-40B4-BE49-F238E27FC236}">
                  <a16:creationId xmlns:a16="http://schemas.microsoft.com/office/drawing/2014/main" id="{C979784A-6528-8846-B7AE-0BCE1D0C3F8E}"/>
                </a:ext>
              </a:extLst>
            </p:cNvPr>
            <p:cNvSpPr>
              <a:spLocks noChangeArrowheads="1"/>
            </p:cNvSpPr>
            <p:nvPr/>
          </p:nvSpPr>
          <p:spPr bwMode="auto">
            <a:xfrm>
              <a:off x="5829047" y="3462148"/>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20" name="AutoShape 40">
              <a:extLst>
                <a:ext uri="{FF2B5EF4-FFF2-40B4-BE49-F238E27FC236}">
                  <a16:creationId xmlns:a16="http://schemas.microsoft.com/office/drawing/2014/main" id="{13A4BCFB-0835-DF40-8A7F-D27116462645}"/>
                </a:ext>
              </a:extLst>
            </p:cNvPr>
            <p:cNvSpPr>
              <a:spLocks noChangeArrowheads="1"/>
            </p:cNvSpPr>
            <p:nvPr/>
          </p:nvSpPr>
          <p:spPr bwMode="auto">
            <a:xfrm>
              <a:off x="5829047" y="3129437"/>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sp>
          <p:nvSpPr>
            <p:cNvPr id="21" name="AutoShape 40">
              <a:extLst>
                <a:ext uri="{FF2B5EF4-FFF2-40B4-BE49-F238E27FC236}">
                  <a16:creationId xmlns:a16="http://schemas.microsoft.com/office/drawing/2014/main" id="{6C7EB228-AF52-9249-AA8B-CB3C96733F2C}"/>
                </a:ext>
              </a:extLst>
            </p:cNvPr>
            <p:cNvSpPr>
              <a:spLocks noChangeArrowheads="1"/>
            </p:cNvSpPr>
            <p:nvPr/>
          </p:nvSpPr>
          <p:spPr bwMode="auto">
            <a:xfrm>
              <a:off x="6688279" y="3462148"/>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22" name="AutoShape 40">
              <a:extLst>
                <a:ext uri="{FF2B5EF4-FFF2-40B4-BE49-F238E27FC236}">
                  <a16:creationId xmlns:a16="http://schemas.microsoft.com/office/drawing/2014/main" id="{829B3A70-1135-5743-BEEB-AD39824B883A}"/>
                </a:ext>
              </a:extLst>
            </p:cNvPr>
            <p:cNvSpPr>
              <a:spLocks noChangeArrowheads="1"/>
            </p:cNvSpPr>
            <p:nvPr/>
          </p:nvSpPr>
          <p:spPr bwMode="auto">
            <a:xfrm>
              <a:off x="6688279" y="3129437"/>
              <a:ext cx="859232" cy="33271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8138520" y="4092120"/>
              <a:ext cx="3702600" cy="2571480"/>
            </p14:xfrm>
          </p:contentPart>
        </mc:Choice>
        <mc:Fallback>
          <p:pic>
            <p:nvPicPr>
              <p:cNvPr id="2" name="Ink 1"/>
              <p:cNvPicPr/>
              <p:nvPr/>
            </p:nvPicPr>
            <p:blipFill>
              <a:blip r:embed="rId8"/>
              <a:stretch>
                <a:fillRect/>
              </a:stretch>
            </p:blipFill>
            <p:spPr>
              <a:xfrm>
                <a:off x="8128080" y="4080600"/>
                <a:ext cx="3724200" cy="2593800"/>
              </a:xfrm>
              <a:prstGeom prst="rect">
                <a:avLst/>
              </a:prstGeom>
            </p:spPr>
          </p:pic>
        </mc:Fallback>
      </mc:AlternateContent>
    </p:spTree>
    <p:extLst>
      <p:ext uri="{BB962C8B-B14F-4D97-AF65-F5344CB8AC3E}">
        <p14:creationId xmlns:p14="http://schemas.microsoft.com/office/powerpoint/2010/main" val="876793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Data Warehouse—Subject-Oriented</a:t>
            </a:r>
            <a:endParaRPr lang="en-US" altLang="en-US" sz="3200"/>
          </a:p>
        </p:txBody>
      </p:sp>
      <p:sp>
        <p:nvSpPr>
          <p:cNvPr id="7172" name="Rectangle 3"/>
          <p:cNvSpPr>
            <a:spLocks noGrp="1" noChangeArrowheads="1"/>
          </p:cNvSpPr>
          <p:nvPr>
            <p:ph type="body" idx="1"/>
          </p:nvPr>
        </p:nvSpPr>
        <p:spPr>
          <a:xfrm>
            <a:off x="701966" y="1409075"/>
            <a:ext cx="10668000" cy="4608513"/>
          </a:xfrm>
          <a:noFill/>
        </p:spPr>
        <p:txBody>
          <a:bodyPr vert="horz" lIns="92075" tIns="46038" rIns="92075" bIns="46038" rtlCol="0">
            <a:noAutofit/>
          </a:bodyPr>
          <a:lstStyle/>
          <a:p>
            <a:pPr>
              <a:lnSpc>
                <a:spcPct val="130000"/>
              </a:lnSpc>
            </a:pPr>
            <a:r>
              <a:rPr lang="en-US" altLang="en-US" sz="2400" dirty="0"/>
              <a:t>Help make decisions</a:t>
            </a:r>
          </a:p>
          <a:p>
            <a:pPr lvl="1">
              <a:lnSpc>
                <a:spcPct val="130000"/>
              </a:lnSpc>
            </a:pPr>
            <a:r>
              <a:rPr lang="en-US" altLang="en-US" sz="2400" dirty="0"/>
              <a:t>A</a:t>
            </a:r>
            <a:r>
              <a:rPr lang="en-US" altLang="en-US" sz="2400" b="1" dirty="0"/>
              <a:t> simple </a:t>
            </a:r>
            <a:r>
              <a:rPr lang="en-US" altLang="en-US" sz="2400" dirty="0"/>
              <a:t>and </a:t>
            </a:r>
            <a:r>
              <a:rPr lang="en-US" altLang="en-US" sz="2400" b="1" dirty="0"/>
              <a:t>concise</a:t>
            </a:r>
            <a:r>
              <a:rPr lang="en-US" altLang="en-US" sz="2400" dirty="0"/>
              <a:t> view (modeling and analysis)</a:t>
            </a:r>
          </a:p>
          <a:p>
            <a:pPr lvl="1">
              <a:lnSpc>
                <a:spcPct val="130000"/>
              </a:lnSpc>
            </a:pPr>
            <a:r>
              <a:rPr lang="en-US" altLang="en-US" sz="2400" dirty="0"/>
              <a:t>Not details (transaction processing)</a:t>
            </a:r>
          </a:p>
          <a:p>
            <a:pPr lvl="1">
              <a:lnSpc>
                <a:spcPct val="130000"/>
              </a:lnSpc>
            </a:pPr>
            <a:r>
              <a:rPr lang="en-US" altLang="en-US" sz="2400" dirty="0"/>
              <a:t>Organizing around major subjects, such as </a:t>
            </a:r>
            <a:r>
              <a:rPr lang="en-US" altLang="en-US" sz="2400" dirty="0">
                <a:solidFill>
                  <a:srgbClr val="FF0000"/>
                </a:solidFill>
              </a:rPr>
              <a:t>customer, product, sales</a:t>
            </a:r>
          </a:p>
          <a:p>
            <a:pPr lvl="1">
              <a:lnSpc>
                <a:spcPct val="130000"/>
              </a:lnSpc>
            </a:pPr>
            <a:r>
              <a:rPr lang="en-US" altLang="en-US" sz="2400" dirty="0"/>
              <a:t>Excluding data that are not useful in the decision support process</a:t>
            </a:r>
          </a:p>
          <a:p>
            <a:pPr lvl="1">
              <a:lnSpc>
                <a:spcPct val="130000"/>
              </a:lnSpc>
            </a:pPr>
            <a:endParaRPr lang="en-US" altLang="en-US" sz="2400" dirty="0"/>
          </a:p>
        </p:txBody>
      </p:sp>
    </p:spTree>
    <p:extLst>
      <p:ext uri="{BB962C8B-B14F-4D97-AF65-F5344CB8AC3E}">
        <p14:creationId xmlns:p14="http://schemas.microsoft.com/office/powerpoint/2010/main" val="1618477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228600"/>
            <a:ext cx="12192000" cy="719667"/>
          </a:xfrm>
        </p:spPr>
        <p:txBody>
          <a:bodyPr>
            <a:normAutofit/>
          </a:bodyPr>
          <a:lstStyle/>
          <a:p>
            <a:r>
              <a:rPr lang="en-US" altLang="zh-CN" sz="4000" dirty="0">
                <a:ea typeface="SimSun" pitchFamily="2" charset="-122"/>
              </a:rPr>
              <a:t>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640637" y="1259499"/>
            <a:ext cx="6054089" cy="5442591"/>
          </a:xfrm>
        </p:spPr>
        <p:txBody>
          <a:bodyPr/>
          <a:lstStyle/>
          <a:p>
            <a:pPr>
              <a:lnSpc>
                <a:spcPct val="110000"/>
              </a:lnSpc>
            </a:pPr>
            <a:r>
              <a:rPr lang="en-US" altLang="zh-CN" sz="2400" dirty="0">
                <a:ea typeface="SimSun" pitchFamily="2" charset="-122"/>
              </a:rPr>
              <a:t>Chunk and store as(</a:t>
            </a:r>
            <a:r>
              <a:rPr lang="en-US" altLang="zh-CN" sz="2400" dirty="0" err="1">
                <a:ea typeface="SimSun" pitchFamily="2" charset="-122"/>
              </a:rPr>
              <a:t>chunk_id</a:t>
            </a:r>
            <a:r>
              <a:rPr lang="en-US" altLang="zh-CN" sz="2400" dirty="0">
                <a:ea typeface="SimSun" pitchFamily="2" charset="-122"/>
              </a:rPr>
              <a:t>, offset)</a:t>
            </a:r>
          </a:p>
          <a:p>
            <a:pPr lvl="1">
              <a:lnSpc>
                <a:spcPct val="110000"/>
              </a:lnSpc>
            </a:pPr>
            <a:r>
              <a:rPr lang="en-US" altLang="zh-CN" sz="2400" dirty="0">
                <a:ea typeface="SimSun" pitchFamily="2" charset="-122"/>
              </a:rPr>
              <a:t>Tells which cells in the chunk have data</a:t>
            </a:r>
          </a:p>
          <a:p>
            <a:pPr>
              <a:lnSpc>
                <a:spcPct val="110000"/>
              </a:lnSpc>
            </a:pPr>
            <a:r>
              <a:rPr lang="en-US" altLang="zh-CN" sz="2400" i="1" dirty="0">
                <a:ea typeface="SimSun" pitchFamily="2" charset="-122"/>
              </a:rPr>
              <a:t>Goal: </a:t>
            </a:r>
            <a:r>
              <a:rPr lang="en-US" altLang="zh-CN" sz="2400" dirty="0">
                <a:ea typeface="SimSun" pitchFamily="2" charset="-122"/>
              </a:rPr>
              <a:t>Read chunk only once in memory</a:t>
            </a:r>
          </a:p>
          <a:p>
            <a:pPr lvl="1">
              <a:lnSpc>
                <a:spcPct val="110000"/>
              </a:lnSpc>
            </a:pPr>
            <a:r>
              <a:rPr lang="en-US" altLang="zh-CN" sz="2400" dirty="0">
                <a:ea typeface="SimSun" pitchFamily="2" charset="-122"/>
              </a:rPr>
              <a:t>BC /AB only once</a:t>
            </a:r>
          </a:p>
          <a:p>
            <a:pPr>
              <a:lnSpc>
                <a:spcPct val="110000"/>
              </a:lnSpc>
            </a:pPr>
            <a:r>
              <a:rPr lang="en-US" altLang="zh-CN" sz="2400" dirty="0">
                <a:ea typeface="SimSun" pitchFamily="2" charset="-122"/>
              </a:rPr>
              <a:t>Example: Student Record Data Warehouse </a:t>
            </a:r>
          </a:p>
          <a:p>
            <a:pPr>
              <a:lnSpc>
                <a:spcPct val="110000"/>
              </a:lnSpc>
            </a:pPr>
            <a:r>
              <a:rPr lang="en-US" altLang="zh-CN" sz="2400" i="1" dirty="0">
                <a:ea typeface="SimSun" pitchFamily="2" charset="-122"/>
              </a:rPr>
              <a:t>count</a:t>
            </a:r>
            <a:r>
              <a:rPr lang="en-US" altLang="zh-CN" sz="2400" dirty="0">
                <a:ea typeface="SimSun" pitchFamily="2" charset="-122"/>
              </a:rPr>
              <a:t>(A) &gt; </a:t>
            </a:r>
            <a:r>
              <a:rPr lang="en-US" altLang="zh-CN" sz="2400" i="1" dirty="0">
                <a:ea typeface="SimSun" pitchFamily="2" charset="-122"/>
              </a:rPr>
              <a:t>count (</a:t>
            </a:r>
            <a:r>
              <a:rPr lang="en-US" altLang="zh-CN" sz="2400" dirty="0">
                <a:ea typeface="SimSun" pitchFamily="2" charset="-122"/>
              </a:rPr>
              <a:t>B) &gt; </a:t>
            </a:r>
            <a:r>
              <a:rPr lang="en-US" altLang="zh-CN" sz="2400" i="1" dirty="0">
                <a:ea typeface="SimSun" pitchFamily="2" charset="-122"/>
              </a:rPr>
              <a:t>count(C</a:t>
            </a:r>
            <a:r>
              <a:rPr lang="en-US" altLang="zh-CN" sz="2400" dirty="0">
                <a:ea typeface="SimSun" pitchFamily="2" charset="-122"/>
              </a:rPr>
              <a:t>)</a:t>
            </a:r>
          </a:p>
          <a:p>
            <a:pPr>
              <a:lnSpc>
                <a:spcPct val="110000"/>
              </a:lnSpc>
            </a:pPr>
            <a:r>
              <a:rPr lang="en-US" altLang="zh-CN" sz="2400" dirty="0">
                <a:ea typeface="SimSun" pitchFamily="2" charset="-122"/>
              </a:rPr>
              <a:t>What is best order to put the chunks in order to calculate the aggregation?</a:t>
            </a:r>
          </a:p>
          <a:p>
            <a:pPr lvl="1">
              <a:lnSpc>
                <a:spcPct val="110000"/>
              </a:lnSpc>
            </a:pPr>
            <a:endParaRPr lang="en-US" altLang="zh-CN" sz="2400" dirty="0">
              <a:ea typeface="SimSun" pitchFamily="2" charset="-122"/>
            </a:endParaRPr>
          </a:p>
          <a:p>
            <a:pPr lvl="1">
              <a:lnSpc>
                <a:spcPct val="110000"/>
              </a:lnSpc>
            </a:pPr>
            <a:endParaRPr lang="en-US" altLang="zh-CN" sz="2400" dirty="0">
              <a:ea typeface="SimSun" pitchFamily="2" charset="-122"/>
            </a:endParaRPr>
          </a:p>
          <a:p>
            <a:pPr>
              <a:lnSpc>
                <a:spcPct val="110000"/>
              </a:lnSpc>
            </a:pPr>
            <a:endParaRPr lang="en-US" altLang="zh-CN" sz="2400" dirty="0">
              <a:ea typeface="SimSun" pitchFamily="2" charset="-122"/>
            </a:endParaRPr>
          </a:p>
        </p:txBody>
      </p:sp>
      <p:grpSp>
        <p:nvGrpSpPr>
          <p:cNvPr id="5" name="Group 4">
            <a:extLst>
              <a:ext uri="{FF2B5EF4-FFF2-40B4-BE49-F238E27FC236}">
                <a16:creationId xmlns:a16="http://schemas.microsoft.com/office/drawing/2014/main" id="{549C2EED-7977-2345-93EA-40F0BD6A6442}"/>
              </a:ext>
            </a:extLst>
          </p:cNvPr>
          <p:cNvGrpSpPr/>
          <p:nvPr/>
        </p:nvGrpSpPr>
        <p:grpSpPr>
          <a:xfrm>
            <a:off x="6191358" y="3649080"/>
            <a:ext cx="5820727" cy="3448591"/>
            <a:chOff x="5624508" y="3612724"/>
            <a:chExt cx="5820727" cy="3448591"/>
          </a:xfrm>
        </p:grpSpPr>
        <p:sp>
          <p:nvSpPr>
            <p:cNvPr id="14344" name="Text Box 6"/>
            <p:cNvSpPr txBox="1">
              <a:spLocks noChangeArrowheads="1"/>
            </p:cNvSpPr>
            <p:nvPr/>
          </p:nvSpPr>
          <p:spPr bwMode="auto">
            <a:xfrm>
              <a:off x="8281238" y="6692194"/>
              <a:ext cx="223465"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a:t>
              </a:r>
            </a:p>
          </p:txBody>
        </p:sp>
        <p:sp>
          <p:nvSpPr>
            <p:cNvPr id="14405" name="Text Box 67"/>
            <p:cNvSpPr txBox="1">
              <a:spLocks noChangeArrowheads="1"/>
            </p:cNvSpPr>
            <p:nvPr/>
          </p:nvSpPr>
          <p:spPr bwMode="auto">
            <a:xfrm>
              <a:off x="7848519"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1</a:t>
              </a:r>
            </a:p>
          </p:txBody>
        </p:sp>
        <p:sp>
          <p:nvSpPr>
            <p:cNvPr id="14406" name="Text Box 68"/>
            <p:cNvSpPr txBox="1">
              <a:spLocks noChangeArrowheads="1"/>
            </p:cNvSpPr>
            <p:nvPr/>
          </p:nvSpPr>
          <p:spPr bwMode="auto">
            <a:xfrm>
              <a:off x="6831598" y="6388737"/>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0</a:t>
              </a:r>
              <a:endParaRPr lang="en-US" altLang="zh-CN" sz="1800" dirty="0">
                <a:latin typeface="Times New Roman" pitchFamily="18" charset="0"/>
                <a:ea typeface="SimSun" pitchFamily="2" charset="-122"/>
              </a:endParaRPr>
            </a:p>
          </p:txBody>
        </p:sp>
        <p:sp>
          <p:nvSpPr>
            <p:cNvPr id="14407" name="Text Box 69"/>
            <p:cNvSpPr txBox="1">
              <a:spLocks noChangeArrowheads="1"/>
            </p:cNvSpPr>
            <p:nvPr/>
          </p:nvSpPr>
          <p:spPr bwMode="auto">
            <a:xfrm>
              <a:off x="6736796" y="3612724"/>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3</a:t>
              </a:r>
            </a:p>
          </p:txBody>
        </p:sp>
        <p:sp>
          <p:nvSpPr>
            <p:cNvPr id="14408" name="Text Box 70"/>
            <p:cNvSpPr txBox="1">
              <a:spLocks noChangeArrowheads="1"/>
            </p:cNvSpPr>
            <p:nvPr/>
          </p:nvSpPr>
          <p:spPr bwMode="auto">
            <a:xfrm>
              <a:off x="6563480" y="3790719"/>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2</a:t>
              </a:r>
            </a:p>
          </p:txBody>
        </p:sp>
        <p:sp>
          <p:nvSpPr>
            <p:cNvPr id="14409" name="Text Box 71"/>
            <p:cNvSpPr txBox="1">
              <a:spLocks noChangeArrowheads="1"/>
            </p:cNvSpPr>
            <p:nvPr/>
          </p:nvSpPr>
          <p:spPr bwMode="auto">
            <a:xfrm>
              <a:off x="6388855" y="396752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1</a:t>
              </a:r>
            </a:p>
          </p:txBody>
        </p:sp>
        <p:sp>
          <p:nvSpPr>
            <p:cNvPr id="14410" name="Text Box 72"/>
            <p:cNvSpPr txBox="1">
              <a:spLocks noChangeArrowheads="1"/>
            </p:cNvSpPr>
            <p:nvPr/>
          </p:nvSpPr>
          <p:spPr bwMode="auto">
            <a:xfrm>
              <a:off x="6215092" y="4178493"/>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0</a:t>
              </a:r>
            </a:p>
          </p:txBody>
        </p:sp>
        <p:sp>
          <p:nvSpPr>
            <p:cNvPr id="14411" name="Text Box 73"/>
            <p:cNvSpPr txBox="1">
              <a:spLocks noChangeArrowheads="1"/>
            </p:cNvSpPr>
            <p:nvPr/>
          </p:nvSpPr>
          <p:spPr bwMode="auto">
            <a:xfrm>
              <a:off x="6113926" y="457455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3</a:t>
              </a:r>
            </a:p>
          </p:txBody>
        </p:sp>
        <p:sp>
          <p:nvSpPr>
            <p:cNvPr id="14412" name="Text Box 74"/>
            <p:cNvSpPr txBox="1">
              <a:spLocks noChangeArrowheads="1"/>
            </p:cNvSpPr>
            <p:nvPr/>
          </p:nvSpPr>
          <p:spPr bwMode="auto">
            <a:xfrm>
              <a:off x="6113926" y="5044711"/>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2</a:t>
              </a:r>
            </a:p>
          </p:txBody>
        </p:sp>
        <p:sp>
          <p:nvSpPr>
            <p:cNvPr id="14413" name="Text Box 75"/>
            <p:cNvSpPr txBox="1">
              <a:spLocks noChangeArrowheads="1"/>
            </p:cNvSpPr>
            <p:nvPr/>
          </p:nvSpPr>
          <p:spPr bwMode="auto">
            <a:xfrm>
              <a:off x="6113926" y="5524179"/>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1</a:t>
              </a:r>
            </a:p>
          </p:txBody>
        </p:sp>
        <p:sp>
          <p:nvSpPr>
            <p:cNvPr id="14414" name="Text Box 76"/>
            <p:cNvSpPr txBox="1">
              <a:spLocks noChangeArrowheads="1"/>
            </p:cNvSpPr>
            <p:nvPr/>
          </p:nvSpPr>
          <p:spPr bwMode="auto">
            <a:xfrm>
              <a:off x="6113926" y="60257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0</a:t>
              </a:r>
            </a:p>
          </p:txBody>
        </p:sp>
        <p:sp>
          <p:nvSpPr>
            <p:cNvPr id="14415" name="Text Box 77"/>
            <p:cNvSpPr txBox="1">
              <a:spLocks noChangeArrowheads="1"/>
            </p:cNvSpPr>
            <p:nvPr/>
          </p:nvSpPr>
          <p:spPr bwMode="auto">
            <a:xfrm>
              <a:off x="8835876"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2</a:t>
              </a:r>
            </a:p>
          </p:txBody>
        </p:sp>
        <p:sp>
          <p:nvSpPr>
            <p:cNvPr id="14416" name="Text Box 78"/>
            <p:cNvSpPr txBox="1">
              <a:spLocks noChangeArrowheads="1"/>
            </p:cNvSpPr>
            <p:nvPr/>
          </p:nvSpPr>
          <p:spPr bwMode="auto">
            <a:xfrm>
              <a:off x="9884074" y="6388735"/>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3</a:t>
              </a:r>
            </a:p>
          </p:txBody>
        </p:sp>
        <p:sp>
          <p:nvSpPr>
            <p:cNvPr id="14417" name="Text Box 79"/>
            <p:cNvSpPr txBox="1">
              <a:spLocks noChangeArrowheads="1"/>
            </p:cNvSpPr>
            <p:nvPr/>
          </p:nvSpPr>
          <p:spPr bwMode="auto">
            <a:xfrm>
              <a:off x="6026277" y="3703888"/>
              <a:ext cx="205706"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C</a:t>
              </a:r>
            </a:p>
          </p:txBody>
        </p:sp>
        <p:sp>
          <p:nvSpPr>
            <p:cNvPr id="14418" name="Text Box 80"/>
            <p:cNvSpPr txBox="1">
              <a:spLocks noChangeArrowheads="1"/>
            </p:cNvSpPr>
            <p:nvPr/>
          </p:nvSpPr>
          <p:spPr bwMode="auto">
            <a:xfrm>
              <a:off x="5624508" y="5219097"/>
              <a:ext cx="205706"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B</a:t>
              </a:r>
            </a:p>
          </p:txBody>
        </p:sp>
        <p:grpSp>
          <p:nvGrpSpPr>
            <p:cNvPr id="4" name="Group 3">
              <a:extLst>
                <a:ext uri="{FF2B5EF4-FFF2-40B4-BE49-F238E27FC236}">
                  <a16:creationId xmlns:a16="http://schemas.microsoft.com/office/drawing/2014/main" id="{4602912E-0CFF-D14B-9673-B8149B9C0FBE}"/>
                </a:ext>
              </a:extLst>
            </p:cNvPr>
            <p:cNvGrpSpPr/>
            <p:nvPr/>
          </p:nvGrpSpPr>
          <p:grpSpPr>
            <a:xfrm>
              <a:off x="6438464" y="3722699"/>
              <a:ext cx="4759370" cy="2666038"/>
              <a:chOff x="6772566" y="3741010"/>
              <a:chExt cx="4759370" cy="2666038"/>
            </a:xfrm>
          </p:grpSpPr>
          <p:grpSp>
            <p:nvGrpSpPr>
              <p:cNvPr id="3" name="Group 2">
                <a:extLst>
                  <a:ext uri="{FF2B5EF4-FFF2-40B4-BE49-F238E27FC236}">
                    <a16:creationId xmlns:a16="http://schemas.microsoft.com/office/drawing/2014/main" id="{66FE4282-72E7-1B47-B9CE-B7758DE78F91}"/>
                  </a:ext>
                </a:extLst>
              </p:cNvPr>
              <p:cNvGrpSpPr/>
              <p:nvPr/>
            </p:nvGrpSpPr>
            <p:grpSpPr>
              <a:xfrm>
                <a:off x="6777364" y="5211083"/>
                <a:ext cx="4754572" cy="1195965"/>
                <a:chOff x="6907993" y="4891854"/>
                <a:chExt cx="4754572" cy="1195965"/>
              </a:xfrm>
            </p:grpSpPr>
            <p:grpSp>
              <p:nvGrpSpPr>
                <p:cNvPr id="2" name="Group 1">
                  <a:extLst>
                    <a:ext uri="{FF2B5EF4-FFF2-40B4-BE49-F238E27FC236}">
                      <a16:creationId xmlns:a16="http://schemas.microsoft.com/office/drawing/2014/main" id="{750C135C-FAA7-014C-8DBE-FCC7B9B57642}"/>
                    </a:ext>
                  </a:extLst>
                </p:cNvPr>
                <p:cNvGrpSpPr/>
                <p:nvPr/>
              </p:nvGrpSpPr>
              <p:grpSpPr>
                <a:xfrm>
                  <a:off x="7479908" y="4891854"/>
                  <a:ext cx="4182657" cy="589292"/>
                  <a:chOff x="6926292" y="5681712"/>
                  <a:chExt cx="4182657" cy="589292"/>
                </a:xfrm>
              </p:grpSpPr>
              <p:sp>
                <p:nvSpPr>
                  <p:cNvPr id="14376" name="AutoShape 38"/>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0" name="AutoShape 38">
                    <a:extLst>
                      <a:ext uri="{FF2B5EF4-FFF2-40B4-BE49-F238E27FC236}">
                        <a16:creationId xmlns:a16="http://schemas.microsoft.com/office/drawing/2014/main" id="{53B0C998-0D30-9149-B0BC-6E9812A52372}"/>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1" name="AutoShape 38">
                    <a:extLst>
                      <a:ext uri="{FF2B5EF4-FFF2-40B4-BE49-F238E27FC236}">
                        <a16:creationId xmlns:a16="http://schemas.microsoft.com/office/drawing/2014/main" id="{24BB1E8B-F7B0-424B-ABE9-1FBA22DAAAB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2" name="AutoShape 38">
                    <a:extLst>
                      <a:ext uri="{FF2B5EF4-FFF2-40B4-BE49-F238E27FC236}">
                        <a16:creationId xmlns:a16="http://schemas.microsoft.com/office/drawing/2014/main" id="{A0F1AF58-970E-024D-85D0-17CF1D5B4064}"/>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4" name="Group 93">
                  <a:extLst>
                    <a:ext uri="{FF2B5EF4-FFF2-40B4-BE49-F238E27FC236}">
                      <a16:creationId xmlns:a16="http://schemas.microsoft.com/office/drawing/2014/main" id="{76CE232E-D859-CD45-8C08-20D4780FB7F1}"/>
                    </a:ext>
                  </a:extLst>
                </p:cNvPr>
                <p:cNvGrpSpPr/>
                <p:nvPr/>
              </p:nvGrpSpPr>
              <p:grpSpPr>
                <a:xfrm>
                  <a:off x="7290186" y="5096273"/>
                  <a:ext cx="4182657" cy="589292"/>
                  <a:chOff x="6926292" y="5681712"/>
                  <a:chExt cx="4182657" cy="589292"/>
                </a:xfrm>
              </p:grpSpPr>
              <p:sp>
                <p:nvSpPr>
                  <p:cNvPr id="95" name="AutoShape 38">
                    <a:extLst>
                      <a:ext uri="{FF2B5EF4-FFF2-40B4-BE49-F238E27FC236}">
                        <a16:creationId xmlns:a16="http://schemas.microsoft.com/office/drawing/2014/main" id="{FCF66205-844E-BF46-AB3E-8D9A412D9C8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6" name="AutoShape 38">
                    <a:extLst>
                      <a:ext uri="{FF2B5EF4-FFF2-40B4-BE49-F238E27FC236}">
                        <a16:creationId xmlns:a16="http://schemas.microsoft.com/office/drawing/2014/main" id="{546EBDBA-540E-6C4A-9111-C53F3553422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7" name="AutoShape 38">
                    <a:extLst>
                      <a:ext uri="{FF2B5EF4-FFF2-40B4-BE49-F238E27FC236}">
                        <a16:creationId xmlns:a16="http://schemas.microsoft.com/office/drawing/2014/main" id="{17ACE8E9-68EB-FF44-B5F7-8E834D2B5BB1}"/>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8" name="AutoShape 38">
                    <a:extLst>
                      <a:ext uri="{FF2B5EF4-FFF2-40B4-BE49-F238E27FC236}">
                        <a16:creationId xmlns:a16="http://schemas.microsoft.com/office/drawing/2014/main" id="{92D946FF-EA20-4C49-B077-691356C66F8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9" name="Group 98">
                  <a:extLst>
                    <a:ext uri="{FF2B5EF4-FFF2-40B4-BE49-F238E27FC236}">
                      <a16:creationId xmlns:a16="http://schemas.microsoft.com/office/drawing/2014/main" id="{087B04DE-30DD-3540-935F-EAAD8D36BFFC}"/>
                    </a:ext>
                  </a:extLst>
                </p:cNvPr>
                <p:cNvGrpSpPr/>
                <p:nvPr/>
              </p:nvGrpSpPr>
              <p:grpSpPr>
                <a:xfrm>
                  <a:off x="7097715" y="5294108"/>
                  <a:ext cx="4182657" cy="589292"/>
                  <a:chOff x="6926292" y="5681712"/>
                  <a:chExt cx="4182657" cy="589292"/>
                </a:xfrm>
              </p:grpSpPr>
              <p:sp>
                <p:nvSpPr>
                  <p:cNvPr id="100" name="AutoShape 38">
                    <a:extLst>
                      <a:ext uri="{FF2B5EF4-FFF2-40B4-BE49-F238E27FC236}">
                        <a16:creationId xmlns:a16="http://schemas.microsoft.com/office/drawing/2014/main" id="{76127923-1129-1249-8969-0921C24C811A}"/>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1" name="AutoShape 38">
                    <a:extLst>
                      <a:ext uri="{FF2B5EF4-FFF2-40B4-BE49-F238E27FC236}">
                        <a16:creationId xmlns:a16="http://schemas.microsoft.com/office/drawing/2014/main" id="{675C47B6-9FD5-1440-9F3E-61A21FEE653B}"/>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2" name="AutoShape 38">
                    <a:extLst>
                      <a:ext uri="{FF2B5EF4-FFF2-40B4-BE49-F238E27FC236}">
                        <a16:creationId xmlns:a16="http://schemas.microsoft.com/office/drawing/2014/main" id="{25B3B32D-0A55-3A4E-8DB2-7DBCEBE1B5F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3" name="AutoShape 38">
                    <a:extLst>
                      <a:ext uri="{FF2B5EF4-FFF2-40B4-BE49-F238E27FC236}">
                        <a16:creationId xmlns:a16="http://schemas.microsoft.com/office/drawing/2014/main" id="{136A0777-2079-6141-B456-D52B61D46909}"/>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04" name="Group 103">
                  <a:extLst>
                    <a:ext uri="{FF2B5EF4-FFF2-40B4-BE49-F238E27FC236}">
                      <a16:creationId xmlns:a16="http://schemas.microsoft.com/office/drawing/2014/main" id="{AAA4DE26-EC1F-B449-994B-76E0DC7A8283}"/>
                    </a:ext>
                  </a:extLst>
                </p:cNvPr>
                <p:cNvGrpSpPr/>
                <p:nvPr/>
              </p:nvGrpSpPr>
              <p:grpSpPr>
                <a:xfrm>
                  <a:off x="6907993" y="5498527"/>
                  <a:ext cx="4182657" cy="589292"/>
                  <a:chOff x="6926292" y="5681712"/>
                  <a:chExt cx="4182657" cy="589292"/>
                </a:xfrm>
              </p:grpSpPr>
              <p:sp>
                <p:nvSpPr>
                  <p:cNvPr id="105" name="AutoShape 38">
                    <a:extLst>
                      <a:ext uri="{FF2B5EF4-FFF2-40B4-BE49-F238E27FC236}">
                        <a16:creationId xmlns:a16="http://schemas.microsoft.com/office/drawing/2014/main" id="{E15C4CE8-833C-5F4A-8A30-FAEF27C47221}"/>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6" name="AutoShape 38">
                    <a:extLst>
                      <a:ext uri="{FF2B5EF4-FFF2-40B4-BE49-F238E27FC236}">
                        <a16:creationId xmlns:a16="http://schemas.microsoft.com/office/drawing/2014/main" id="{3F716BC9-1109-C14D-A22D-B61786CB883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7" name="AutoShape 38">
                    <a:extLst>
                      <a:ext uri="{FF2B5EF4-FFF2-40B4-BE49-F238E27FC236}">
                        <a16:creationId xmlns:a16="http://schemas.microsoft.com/office/drawing/2014/main" id="{9EAC88EC-F08A-4847-8C91-794A547A2BA2}"/>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8" name="AutoShape 38">
                    <a:extLst>
                      <a:ext uri="{FF2B5EF4-FFF2-40B4-BE49-F238E27FC236}">
                        <a16:creationId xmlns:a16="http://schemas.microsoft.com/office/drawing/2014/main" id="{6E5EDDF7-886E-1C43-ADD3-50E537FCE60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10" name="Group 109">
                <a:extLst>
                  <a:ext uri="{FF2B5EF4-FFF2-40B4-BE49-F238E27FC236}">
                    <a16:creationId xmlns:a16="http://schemas.microsoft.com/office/drawing/2014/main" id="{8204AF14-CF88-074B-86A1-5ACC4A227016}"/>
                  </a:ext>
                </a:extLst>
              </p:cNvPr>
              <p:cNvGrpSpPr/>
              <p:nvPr/>
            </p:nvGrpSpPr>
            <p:grpSpPr>
              <a:xfrm>
                <a:off x="6774965" y="4721761"/>
                <a:ext cx="4754572" cy="1195965"/>
                <a:chOff x="6907993" y="4891854"/>
                <a:chExt cx="4754572" cy="1195965"/>
              </a:xfrm>
            </p:grpSpPr>
            <p:grpSp>
              <p:nvGrpSpPr>
                <p:cNvPr id="111" name="Group 110">
                  <a:extLst>
                    <a:ext uri="{FF2B5EF4-FFF2-40B4-BE49-F238E27FC236}">
                      <a16:creationId xmlns:a16="http://schemas.microsoft.com/office/drawing/2014/main" id="{B45A7851-B8D0-1241-9C93-E5B817856518}"/>
                    </a:ext>
                  </a:extLst>
                </p:cNvPr>
                <p:cNvGrpSpPr/>
                <p:nvPr/>
              </p:nvGrpSpPr>
              <p:grpSpPr>
                <a:xfrm>
                  <a:off x="7479908" y="4891854"/>
                  <a:ext cx="4182657" cy="589292"/>
                  <a:chOff x="6926292" y="5681712"/>
                  <a:chExt cx="4182657" cy="589292"/>
                </a:xfrm>
              </p:grpSpPr>
              <p:sp>
                <p:nvSpPr>
                  <p:cNvPr id="127" name="AutoShape 38">
                    <a:extLst>
                      <a:ext uri="{FF2B5EF4-FFF2-40B4-BE49-F238E27FC236}">
                        <a16:creationId xmlns:a16="http://schemas.microsoft.com/office/drawing/2014/main" id="{D4D22D36-7041-4142-8C46-E70E7EB2E2B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8" name="AutoShape 38">
                    <a:extLst>
                      <a:ext uri="{FF2B5EF4-FFF2-40B4-BE49-F238E27FC236}">
                        <a16:creationId xmlns:a16="http://schemas.microsoft.com/office/drawing/2014/main" id="{129A02C1-ED23-D441-A3F1-7CDF4C01361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9" name="AutoShape 38">
                    <a:extLst>
                      <a:ext uri="{FF2B5EF4-FFF2-40B4-BE49-F238E27FC236}">
                        <a16:creationId xmlns:a16="http://schemas.microsoft.com/office/drawing/2014/main" id="{567F98D4-0324-D54F-ABB1-035938AE55C9}"/>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0" name="AutoShape 38">
                    <a:extLst>
                      <a:ext uri="{FF2B5EF4-FFF2-40B4-BE49-F238E27FC236}">
                        <a16:creationId xmlns:a16="http://schemas.microsoft.com/office/drawing/2014/main" id="{F883D0D1-9AB9-D746-A853-0F23B0152BDD}"/>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2" name="Group 111">
                  <a:extLst>
                    <a:ext uri="{FF2B5EF4-FFF2-40B4-BE49-F238E27FC236}">
                      <a16:creationId xmlns:a16="http://schemas.microsoft.com/office/drawing/2014/main" id="{FD1F3041-115C-1C4E-AA96-BA8CF1ED43E6}"/>
                    </a:ext>
                  </a:extLst>
                </p:cNvPr>
                <p:cNvGrpSpPr/>
                <p:nvPr/>
              </p:nvGrpSpPr>
              <p:grpSpPr>
                <a:xfrm>
                  <a:off x="7290186" y="5096273"/>
                  <a:ext cx="4182657" cy="589292"/>
                  <a:chOff x="6926292" y="5681712"/>
                  <a:chExt cx="4182657" cy="589292"/>
                </a:xfrm>
              </p:grpSpPr>
              <p:sp>
                <p:nvSpPr>
                  <p:cNvPr id="123" name="AutoShape 38">
                    <a:extLst>
                      <a:ext uri="{FF2B5EF4-FFF2-40B4-BE49-F238E27FC236}">
                        <a16:creationId xmlns:a16="http://schemas.microsoft.com/office/drawing/2014/main" id="{86900C67-B5DC-4C40-A9CA-31B2962D0E02}"/>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4" name="AutoShape 38">
                    <a:extLst>
                      <a:ext uri="{FF2B5EF4-FFF2-40B4-BE49-F238E27FC236}">
                        <a16:creationId xmlns:a16="http://schemas.microsoft.com/office/drawing/2014/main" id="{DF282896-1118-6743-BD9E-E9CF4501F748}"/>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5" name="AutoShape 38">
                    <a:extLst>
                      <a:ext uri="{FF2B5EF4-FFF2-40B4-BE49-F238E27FC236}">
                        <a16:creationId xmlns:a16="http://schemas.microsoft.com/office/drawing/2014/main" id="{CF671DFF-E6F4-0543-ACEA-4F15FF55BAD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6" name="AutoShape 38">
                    <a:extLst>
                      <a:ext uri="{FF2B5EF4-FFF2-40B4-BE49-F238E27FC236}">
                        <a16:creationId xmlns:a16="http://schemas.microsoft.com/office/drawing/2014/main" id="{6EE0EBC5-8F3E-304E-8238-67DDB8EC04C1}"/>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3" name="Group 112">
                  <a:extLst>
                    <a:ext uri="{FF2B5EF4-FFF2-40B4-BE49-F238E27FC236}">
                      <a16:creationId xmlns:a16="http://schemas.microsoft.com/office/drawing/2014/main" id="{775F7F79-21AE-1948-977E-0EC4D7D74CEE}"/>
                    </a:ext>
                  </a:extLst>
                </p:cNvPr>
                <p:cNvGrpSpPr/>
                <p:nvPr/>
              </p:nvGrpSpPr>
              <p:grpSpPr>
                <a:xfrm>
                  <a:off x="7097715" y="5294108"/>
                  <a:ext cx="4182657" cy="589292"/>
                  <a:chOff x="6926292" y="5681712"/>
                  <a:chExt cx="4182657" cy="589292"/>
                </a:xfrm>
              </p:grpSpPr>
              <p:sp>
                <p:nvSpPr>
                  <p:cNvPr id="119" name="AutoShape 38">
                    <a:extLst>
                      <a:ext uri="{FF2B5EF4-FFF2-40B4-BE49-F238E27FC236}">
                        <a16:creationId xmlns:a16="http://schemas.microsoft.com/office/drawing/2014/main" id="{ADB076FF-6EFE-C645-ACB9-69C38A67C28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0" name="AutoShape 38">
                    <a:extLst>
                      <a:ext uri="{FF2B5EF4-FFF2-40B4-BE49-F238E27FC236}">
                        <a16:creationId xmlns:a16="http://schemas.microsoft.com/office/drawing/2014/main" id="{9899A6BC-0116-7047-B3E0-98E77BFAA43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1" name="AutoShape 38">
                    <a:extLst>
                      <a:ext uri="{FF2B5EF4-FFF2-40B4-BE49-F238E27FC236}">
                        <a16:creationId xmlns:a16="http://schemas.microsoft.com/office/drawing/2014/main" id="{8D8A8E50-66B2-894D-B3D1-C64ACF3558C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2" name="AutoShape 38">
                    <a:extLst>
                      <a:ext uri="{FF2B5EF4-FFF2-40B4-BE49-F238E27FC236}">
                        <a16:creationId xmlns:a16="http://schemas.microsoft.com/office/drawing/2014/main" id="{40CB4743-4955-E245-87F4-65C3492D728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4" name="Group 113">
                  <a:extLst>
                    <a:ext uri="{FF2B5EF4-FFF2-40B4-BE49-F238E27FC236}">
                      <a16:creationId xmlns:a16="http://schemas.microsoft.com/office/drawing/2014/main" id="{8134E166-CC9D-2C43-AD20-B344388C5572}"/>
                    </a:ext>
                  </a:extLst>
                </p:cNvPr>
                <p:cNvGrpSpPr/>
                <p:nvPr/>
              </p:nvGrpSpPr>
              <p:grpSpPr>
                <a:xfrm>
                  <a:off x="6907993" y="5498527"/>
                  <a:ext cx="4182657" cy="589292"/>
                  <a:chOff x="6926292" y="5681712"/>
                  <a:chExt cx="4182657" cy="589292"/>
                </a:xfrm>
              </p:grpSpPr>
              <p:sp>
                <p:nvSpPr>
                  <p:cNvPr id="115" name="AutoShape 38">
                    <a:extLst>
                      <a:ext uri="{FF2B5EF4-FFF2-40B4-BE49-F238E27FC236}">
                        <a16:creationId xmlns:a16="http://schemas.microsoft.com/office/drawing/2014/main" id="{67E343E4-F488-2E45-A415-28B31478AC43}"/>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6" name="AutoShape 38">
                    <a:extLst>
                      <a:ext uri="{FF2B5EF4-FFF2-40B4-BE49-F238E27FC236}">
                        <a16:creationId xmlns:a16="http://schemas.microsoft.com/office/drawing/2014/main" id="{83547A75-C9FB-8744-A797-E0734B95C989}"/>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7" name="AutoShape 38">
                    <a:extLst>
                      <a:ext uri="{FF2B5EF4-FFF2-40B4-BE49-F238E27FC236}">
                        <a16:creationId xmlns:a16="http://schemas.microsoft.com/office/drawing/2014/main" id="{CE3EC57A-8604-774E-97FE-F6866641598F}"/>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8" name="AutoShape 38">
                    <a:extLst>
                      <a:ext uri="{FF2B5EF4-FFF2-40B4-BE49-F238E27FC236}">
                        <a16:creationId xmlns:a16="http://schemas.microsoft.com/office/drawing/2014/main" id="{F7F43F30-E5A3-6A41-947A-BB401CAF26C6}"/>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31" name="Group 130">
                <a:extLst>
                  <a:ext uri="{FF2B5EF4-FFF2-40B4-BE49-F238E27FC236}">
                    <a16:creationId xmlns:a16="http://schemas.microsoft.com/office/drawing/2014/main" id="{CE663489-5CF1-5E43-9AEB-CA0D83EEB12E}"/>
                  </a:ext>
                </a:extLst>
              </p:cNvPr>
              <p:cNvGrpSpPr/>
              <p:nvPr/>
            </p:nvGrpSpPr>
            <p:grpSpPr>
              <a:xfrm>
                <a:off x="6774965" y="4230332"/>
                <a:ext cx="4754572" cy="1195965"/>
                <a:chOff x="6907993" y="4891854"/>
                <a:chExt cx="4754572" cy="1195965"/>
              </a:xfrm>
            </p:grpSpPr>
            <p:grpSp>
              <p:nvGrpSpPr>
                <p:cNvPr id="132" name="Group 131">
                  <a:extLst>
                    <a:ext uri="{FF2B5EF4-FFF2-40B4-BE49-F238E27FC236}">
                      <a16:creationId xmlns:a16="http://schemas.microsoft.com/office/drawing/2014/main" id="{E9C8754E-EFBF-CC4C-B3B7-2F8D661CE11D}"/>
                    </a:ext>
                  </a:extLst>
                </p:cNvPr>
                <p:cNvGrpSpPr/>
                <p:nvPr/>
              </p:nvGrpSpPr>
              <p:grpSpPr>
                <a:xfrm>
                  <a:off x="7479908" y="4891854"/>
                  <a:ext cx="4182657" cy="589292"/>
                  <a:chOff x="6926292" y="5681712"/>
                  <a:chExt cx="4182657" cy="589292"/>
                </a:xfrm>
              </p:grpSpPr>
              <p:sp>
                <p:nvSpPr>
                  <p:cNvPr id="148" name="AutoShape 38">
                    <a:extLst>
                      <a:ext uri="{FF2B5EF4-FFF2-40B4-BE49-F238E27FC236}">
                        <a16:creationId xmlns:a16="http://schemas.microsoft.com/office/drawing/2014/main" id="{E56351A2-782B-4B48-9088-A03640744B04}"/>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9" name="AutoShape 38">
                    <a:extLst>
                      <a:ext uri="{FF2B5EF4-FFF2-40B4-BE49-F238E27FC236}">
                        <a16:creationId xmlns:a16="http://schemas.microsoft.com/office/drawing/2014/main" id="{0DCEA7E0-88D1-CE43-A3FA-7B18C75F4241}"/>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0" name="AutoShape 38">
                    <a:extLst>
                      <a:ext uri="{FF2B5EF4-FFF2-40B4-BE49-F238E27FC236}">
                        <a16:creationId xmlns:a16="http://schemas.microsoft.com/office/drawing/2014/main" id="{95B0B23D-C18B-EC45-A777-3FAC07FA8D66}"/>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1" name="AutoShape 38">
                    <a:extLst>
                      <a:ext uri="{FF2B5EF4-FFF2-40B4-BE49-F238E27FC236}">
                        <a16:creationId xmlns:a16="http://schemas.microsoft.com/office/drawing/2014/main" id="{70F224FD-11E9-444F-9E42-AB4945EDEF6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3" name="Group 132">
                  <a:extLst>
                    <a:ext uri="{FF2B5EF4-FFF2-40B4-BE49-F238E27FC236}">
                      <a16:creationId xmlns:a16="http://schemas.microsoft.com/office/drawing/2014/main" id="{48BBEB1E-FA49-394A-8E45-26DAC3991B94}"/>
                    </a:ext>
                  </a:extLst>
                </p:cNvPr>
                <p:cNvGrpSpPr/>
                <p:nvPr/>
              </p:nvGrpSpPr>
              <p:grpSpPr>
                <a:xfrm>
                  <a:off x="7290186" y="5096273"/>
                  <a:ext cx="4182657" cy="589292"/>
                  <a:chOff x="6926292" y="5681712"/>
                  <a:chExt cx="4182657" cy="589292"/>
                </a:xfrm>
              </p:grpSpPr>
              <p:sp>
                <p:nvSpPr>
                  <p:cNvPr id="144" name="AutoShape 38">
                    <a:extLst>
                      <a:ext uri="{FF2B5EF4-FFF2-40B4-BE49-F238E27FC236}">
                        <a16:creationId xmlns:a16="http://schemas.microsoft.com/office/drawing/2014/main" id="{90C975FB-281C-A447-8EE5-F596DED29E9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5" name="AutoShape 38">
                    <a:extLst>
                      <a:ext uri="{FF2B5EF4-FFF2-40B4-BE49-F238E27FC236}">
                        <a16:creationId xmlns:a16="http://schemas.microsoft.com/office/drawing/2014/main" id="{96968009-FF92-2B41-9826-DDFED515A1D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6" name="AutoShape 38">
                    <a:extLst>
                      <a:ext uri="{FF2B5EF4-FFF2-40B4-BE49-F238E27FC236}">
                        <a16:creationId xmlns:a16="http://schemas.microsoft.com/office/drawing/2014/main" id="{3841A30A-3019-684E-A4DC-D03F65A3061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7" name="AutoShape 38">
                    <a:extLst>
                      <a:ext uri="{FF2B5EF4-FFF2-40B4-BE49-F238E27FC236}">
                        <a16:creationId xmlns:a16="http://schemas.microsoft.com/office/drawing/2014/main" id="{6BF0B0E2-0190-C34A-AEFA-5514AD0F155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4" name="Group 133">
                  <a:extLst>
                    <a:ext uri="{FF2B5EF4-FFF2-40B4-BE49-F238E27FC236}">
                      <a16:creationId xmlns:a16="http://schemas.microsoft.com/office/drawing/2014/main" id="{2EC2FFFA-23B5-8A40-92CA-2602BB53C101}"/>
                    </a:ext>
                  </a:extLst>
                </p:cNvPr>
                <p:cNvGrpSpPr/>
                <p:nvPr/>
              </p:nvGrpSpPr>
              <p:grpSpPr>
                <a:xfrm>
                  <a:off x="7097715" y="5294108"/>
                  <a:ext cx="4182657" cy="589292"/>
                  <a:chOff x="6926292" y="5681712"/>
                  <a:chExt cx="4182657" cy="589292"/>
                </a:xfrm>
              </p:grpSpPr>
              <p:sp>
                <p:nvSpPr>
                  <p:cNvPr id="140" name="AutoShape 38">
                    <a:extLst>
                      <a:ext uri="{FF2B5EF4-FFF2-40B4-BE49-F238E27FC236}">
                        <a16:creationId xmlns:a16="http://schemas.microsoft.com/office/drawing/2014/main" id="{88FE8376-A887-8F43-8FAD-E62F1437C656}"/>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1" name="AutoShape 38">
                    <a:extLst>
                      <a:ext uri="{FF2B5EF4-FFF2-40B4-BE49-F238E27FC236}">
                        <a16:creationId xmlns:a16="http://schemas.microsoft.com/office/drawing/2014/main" id="{A917E778-0D9E-6541-8CE6-80110F32D070}"/>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2" name="AutoShape 38">
                    <a:extLst>
                      <a:ext uri="{FF2B5EF4-FFF2-40B4-BE49-F238E27FC236}">
                        <a16:creationId xmlns:a16="http://schemas.microsoft.com/office/drawing/2014/main" id="{5E8447CE-F5A8-454A-BD28-6D0E9BD3C88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 name="AutoShape 38">
                    <a:extLst>
                      <a:ext uri="{FF2B5EF4-FFF2-40B4-BE49-F238E27FC236}">
                        <a16:creationId xmlns:a16="http://schemas.microsoft.com/office/drawing/2014/main" id="{312098FA-02ED-4640-A721-606F3A35E00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5" name="Group 134">
                  <a:extLst>
                    <a:ext uri="{FF2B5EF4-FFF2-40B4-BE49-F238E27FC236}">
                      <a16:creationId xmlns:a16="http://schemas.microsoft.com/office/drawing/2014/main" id="{52066C1C-45BA-9644-B43C-E582ACFEBC38}"/>
                    </a:ext>
                  </a:extLst>
                </p:cNvPr>
                <p:cNvGrpSpPr/>
                <p:nvPr/>
              </p:nvGrpSpPr>
              <p:grpSpPr>
                <a:xfrm>
                  <a:off x="6907993" y="5498527"/>
                  <a:ext cx="4182657" cy="589292"/>
                  <a:chOff x="6926292" y="5681712"/>
                  <a:chExt cx="4182657" cy="589292"/>
                </a:xfrm>
              </p:grpSpPr>
              <p:sp>
                <p:nvSpPr>
                  <p:cNvPr id="136" name="AutoShape 38">
                    <a:extLst>
                      <a:ext uri="{FF2B5EF4-FFF2-40B4-BE49-F238E27FC236}">
                        <a16:creationId xmlns:a16="http://schemas.microsoft.com/office/drawing/2014/main" id="{F11FF580-72DA-174B-AAE3-34A11E139585}"/>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7" name="AutoShape 38">
                    <a:extLst>
                      <a:ext uri="{FF2B5EF4-FFF2-40B4-BE49-F238E27FC236}">
                        <a16:creationId xmlns:a16="http://schemas.microsoft.com/office/drawing/2014/main" id="{E5EB1822-1863-BA40-8982-B813B8A3DC84}"/>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8" name="AutoShape 38">
                    <a:extLst>
                      <a:ext uri="{FF2B5EF4-FFF2-40B4-BE49-F238E27FC236}">
                        <a16:creationId xmlns:a16="http://schemas.microsoft.com/office/drawing/2014/main" id="{2EBA6191-AF0D-CF45-9675-EFA43018D46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9" name="AutoShape 38">
                    <a:extLst>
                      <a:ext uri="{FF2B5EF4-FFF2-40B4-BE49-F238E27FC236}">
                        <a16:creationId xmlns:a16="http://schemas.microsoft.com/office/drawing/2014/main" id="{B6FB1816-E8B6-8448-B36E-A5959E91E945}"/>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52" name="Group 151">
                <a:extLst>
                  <a:ext uri="{FF2B5EF4-FFF2-40B4-BE49-F238E27FC236}">
                    <a16:creationId xmlns:a16="http://schemas.microsoft.com/office/drawing/2014/main" id="{EF495515-A94F-A94F-86AC-1F270DCF2C49}"/>
                  </a:ext>
                </a:extLst>
              </p:cNvPr>
              <p:cNvGrpSpPr/>
              <p:nvPr/>
            </p:nvGrpSpPr>
            <p:grpSpPr>
              <a:xfrm>
                <a:off x="6772566" y="3741010"/>
                <a:ext cx="4754572" cy="1195965"/>
                <a:chOff x="6907993" y="4891854"/>
                <a:chExt cx="4754572" cy="1195965"/>
              </a:xfrm>
            </p:grpSpPr>
            <p:grpSp>
              <p:nvGrpSpPr>
                <p:cNvPr id="153" name="Group 152">
                  <a:extLst>
                    <a:ext uri="{FF2B5EF4-FFF2-40B4-BE49-F238E27FC236}">
                      <a16:creationId xmlns:a16="http://schemas.microsoft.com/office/drawing/2014/main" id="{9F2F7277-14D2-564B-B417-840C51ABCCE9}"/>
                    </a:ext>
                  </a:extLst>
                </p:cNvPr>
                <p:cNvGrpSpPr/>
                <p:nvPr/>
              </p:nvGrpSpPr>
              <p:grpSpPr>
                <a:xfrm>
                  <a:off x="7479908" y="4891854"/>
                  <a:ext cx="4182657" cy="589292"/>
                  <a:chOff x="6926292" y="5681712"/>
                  <a:chExt cx="4182657" cy="589292"/>
                </a:xfrm>
              </p:grpSpPr>
              <p:sp>
                <p:nvSpPr>
                  <p:cNvPr id="169" name="AutoShape 38">
                    <a:extLst>
                      <a:ext uri="{FF2B5EF4-FFF2-40B4-BE49-F238E27FC236}">
                        <a16:creationId xmlns:a16="http://schemas.microsoft.com/office/drawing/2014/main" id="{7B61E6A9-1DC2-3547-899D-6C415BAD09DE}"/>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0" name="AutoShape 38">
                    <a:extLst>
                      <a:ext uri="{FF2B5EF4-FFF2-40B4-BE49-F238E27FC236}">
                        <a16:creationId xmlns:a16="http://schemas.microsoft.com/office/drawing/2014/main" id="{7FC39A7B-2D81-D14D-9596-FDE1EAEDE1C5}"/>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1" name="AutoShape 38">
                    <a:extLst>
                      <a:ext uri="{FF2B5EF4-FFF2-40B4-BE49-F238E27FC236}">
                        <a16:creationId xmlns:a16="http://schemas.microsoft.com/office/drawing/2014/main" id="{276551DA-FC19-0B44-932E-BE015315D59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2" name="AutoShape 38">
                    <a:extLst>
                      <a:ext uri="{FF2B5EF4-FFF2-40B4-BE49-F238E27FC236}">
                        <a16:creationId xmlns:a16="http://schemas.microsoft.com/office/drawing/2014/main" id="{4488D3FD-08D7-FB42-B394-5DE020AF5DF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4" name="Group 153">
                  <a:extLst>
                    <a:ext uri="{FF2B5EF4-FFF2-40B4-BE49-F238E27FC236}">
                      <a16:creationId xmlns:a16="http://schemas.microsoft.com/office/drawing/2014/main" id="{86679691-AA85-C741-A85D-EEE1FC8BEDEC}"/>
                    </a:ext>
                  </a:extLst>
                </p:cNvPr>
                <p:cNvGrpSpPr/>
                <p:nvPr/>
              </p:nvGrpSpPr>
              <p:grpSpPr>
                <a:xfrm>
                  <a:off x="7290186" y="5096273"/>
                  <a:ext cx="4182657" cy="589292"/>
                  <a:chOff x="6926292" y="5681712"/>
                  <a:chExt cx="4182657" cy="589292"/>
                </a:xfrm>
              </p:grpSpPr>
              <p:sp>
                <p:nvSpPr>
                  <p:cNvPr id="165" name="AutoShape 38">
                    <a:extLst>
                      <a:ext uri="{FF2B5EF4-FFF2-40B4-BE49-F238E27FC236}">
                        <a16:creationId xmlns:a16="http://schemas.microsoft.com/office/drawing/2014/main" id="{149565C5-B6A8-3B48-81F8-B8475AFE1F37}"/>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6" name="AutoShape 38">
                    <a:extLst>
                      <a:ext uri="{FF2B5EF4-FFF2-40B4-BE49-F238E27FC236}">
                        <a16:creationId xmlns:a16="http://schemas.microsoft.com/office/drawing/2014/main" id="{AAC37892-BAB2-EB43-8123-B1E3BD3AC0C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7" name="AutoShape 38">
                    <a:extLst>
                      <a:ext uri="{FF2B5EF4-FFF2-40B4-BE49-F238E27FC236}">
                        <a16:creationId xmlns:a16="http://schemas.microsoft.com/office/drawing/2014/main" id="{E5EB3340-207A-3D4F-8BD1-5BE519C5B87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8" name="AutoShape 38">
                    <a:extLst>
                      <a:ext uri="{FF2B5EF4-FFF2-40B4-BE49-F238E27FC236}">
                        <a16:creationId xmlns:a16="http://schemas.microsoft.com/office/drawing/2014/main" id="{A0E140C7-8A13-FA40-A0FA-9CF20EE4BD1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5" name="Group 154">
                  <a:extLst>
                    <a:ext uri="{FF2B5EF4-FFF2-40B4-BE49-F238E27FC236}">
                      <a16:creationId xmlns:a16="http://schemas.microsoft.com/office/drawing/2014/main" id="{EC883606-C374-284C-B53F-7D78EBB3AA1E}"/>
                    </a:ext>
                  </a:extLst>
                </p:cNvPr>
                <p:cNvGrpSpPr/>
                <p:nvPr/>
              </p:nvGrpSpPr>
              <p:grpSpPr>
                <a:xfrm>
                  <a:off x="7097715" y="5294108"/>
                  <a:ext cx="4182657" cy="589292"/>
                  <a:chOff x="6926292" y="5681712"/>
                  <a:chExt cx="4182657" cy="589292"/>
                </a:xfrm>
              </p:grpSpPr>
              <p:sp>
                <p:nvSpPr>
                  <p:cNvPr id="161" name="AutoShape 38">
                    <a:extLst>
                      <a:ext uri="{FF2B5EF4-FFF2-40B4-BE49-F238E27FC236}">
                        <a16:creationId xmlns:a16="http://schemas.microsoft.com/office/drawing/2014/main" id="{947A6E46-21F8-464D-AB60-2DCC4E7EA299}"/>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2" name="AutoShape 38">
                    <a:extLst>
                      <a:ext uri="{FF2B5EF4-FFF2-40B4-BE49-F238E27FC236}">
                        <a16:creationId xmlns:a16="http://schemas.microsoft.com/office/drawing/2014/main" id="{C2E0BA33-C1DC-0548-BFE0-81CB59FB428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3" name="AutoShape 38">
                    <a:extLst>
                      <a:ext uri="{FF2B5EF4-FFF2-40B4-BE49-F238E27FC236}">
                        <a16:creationId xmlns:a16="http://schemas.microsoft.com/office/drawing/2014/main" id="{277363C5-8671-494E-87F5-7338B44E18F5}"/>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4" name="AutoShape 38">
                    <a:extLst>
                      <a:ext uri="{FF2B5EF4-FFF2-40B4-BE49-F238E27FC236}">
                        <a16:creationId xmlns:a16="http://schemas.microsoft.com/office/drawing/2014/main" id="{2A5CF4A0-1885-DB44-A8BA-0F387D309F3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6" name="Group 155">
                  <a:extLst>
                    <a:ext uri="{FF2B5EF4-FFF2-40B4-BE49-F238E27FC236}">
                      <a16:creationId xmlns:a16="http://schemas.microsoft.com/office/drawing/2014/main" id="{093A2488-5F7E-8F4E-8554-E7B79177237D}"/>
                    </a:ext>
                  </a:extLst>
                </p:cNvPr>
                <p:cNvGrpSpPr/>
                <p:nvPr/>
              </p:nvGrpSpPr>
              <p:grpSpPr>
                <a:xfrm>
                  <a:off x="6907993" y="5498527"/>
                  <a:ext cx="4182657" cy="589292"/>
                  <a:chOff x="6926292" y="5681712"/>
                  <a:chExt cx="4182657" cy="589292"/>
                </a:xfrm>
              </p:grpSpPr>
              <p:sp>
                <p:nvSpPr>
                  <p:cNvPr id="157" name="AutoShape 38">
                    <a:extLst>
                      <a:ext uri="{FF2B5EF4-FFF2-40B4-BE49-F238E27FC236}">
                        <a16:creationId xmlns:a16="http://schemas.microsoft.com/office/drawing/2014/main" id="{DE9CAFD6-31E0-9944-AA0A-8C955847A563}"/>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8" name="AutoShape 38">
                    <a:extLst>
                      <a:ext uri="{FF2B5EF4-FFF2-40B4-BE49-F238E27FC236}">
                        <a16:creationId xmlns:a16="http://schemas.microsoft.com/office/drawing/2014/main" id="{A3A8B31A-BAC2-874A-9D61-AA017121BEF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9" name="AutoShape 38">
                    <a:extLst>
                      <a:ext uri="{FF2B5EF4-FFF2-40B4-BE49-F238E27FC236}">
                        <a16:creationId xmlns:a16="http://schemas.microsoft.com/office/drawing/2014/main" id="{1AC24B01-3015-864D-BE8B-B1F2E21E2C1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0" name="AutoShape 38">
                    <a:extLst>
                      <a:ext uri="{FF2B5EF4-FFF2-40B4-BE49-F238E27FC236}">
                        <a16:creationId xmlns:a16="http://schemas.microsoft.com/office/drawing/2014/main" id="{0012DFC7-2381-D040-A2E6-CA76F7696AB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sp>
          <p:nvSpPr>
            <p:cNvPr id="174" name="Text Box 49">
              <a:extLst>
                <a:ext uri="{FF2B5EF4-FFF2-40B4-BE49-F238E27FC236}">
                  <a16:creationId xmlns:a16="http://schemas.microsoft.com/office/drawing/2014/main" id="{0A1A38FD-80FB-194F-BA49-CD31D3F08D94}"/>
                </a:ext>
              </a:extLst>
            </p:cNvPr>
            <p:cNvSpPr txBox="1">
              <a:spLocks noChangeArrowheads="1"/>
            </p:cNvSpPr>
            <p:nvPr/>
          </p:nvSpPr>
          <p:spPr bwMode="auto">
            <a:xfrm>
              <a:off x="776155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a:t>
              </a:r>
              <a:endParaRPr lang="zh-CN" altLang="en-US" sz="1800" dirty="0">
                <a:latin typeface="Times New Roman" pitchFamily="18" charset="0"/>
                <a:ea typeface="SimSun" pitchFamily="2" charset="-122"/>
              </a:endParaRPr>
            </a:p>
          </p:txBody>
        </p:sp>
        <p:sp>
          <p:nvSpPr>
            <p:cNvPr id="175" name="Text Box 49">
              <a:extLst>
                <a:ext uri="{FF2B5EF4-FFF2-40B4-BE49-F238E27FC236}">
                  <a16:creationId xmlns:a16="http://schemas.microsoft.com/office/drawing/2014/main" id="{1EF0C55F-9D70-7546-BAC7-4818B753BCD5}"/>
                </a:ext>
              </a:extLst>
            </p:cNvPr>
            <p:cNvSpPr txBox="1">
              <a:spLocks noChangeArrowheads="1"/>
            </p:cNvSpPr>
            <p:nvPr/>
          </p:nvSpPr>
          <p:spPr bwMode="auto">
            <a:xfrm>
              <a:off x="877676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a:t>
              </a:r>
              <a:endParaRPr lang="zh-CN" altLang="en-US" sz="1800" dirty="0">
                <a:latin typeface="Times New Roman" pitchFamily="18" charset="0"/>
                <a:ea typeface="SimSun" pitchFamily="2" charset="-122"/>
              </a:endParaRPr>
            </a:p>
          </p:txBody>
        </p:sp>
        <p:sp>
          <p:nvSpPr>
            <p:cNvPr id="176" name="Text Box 49">
              <a:extLst>
                <a:ext uri="{FF2B5EF4-FFF2-40B4-BE49-F238E27FC236}">
                  <a16:creationId xmlns:a16="http://schemas.microsoft.com/office/drawing/2014/main" id="{863E0551-5469-FC45-A3DB-23DDF9752AD5}"/>
                </a:ext>
              </a:extLst>
            </p:cNvPr>
            <p:cNvSpPr txBox="1">
              <a:spLocks noChangeArrowheads="1"/>
            </p:cNvSpPr>
            <p:nvPr/>
          </p:nvSpPr>
          <p:spPr bwMode="auto">
            <a:xfrm>
              <a:off x="979197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a:t>
              </a:r>
              <a:endParaRPr lang="zh-CN" altLang="en-US" sz="1800" dirty="0">
                <a:latin typeface="Times New Roman" pitchFamily="18" charset="0"/>
                <a:ea typeface="SimSun" pitchFamily="2" charset="-122"/>
              </a:endParaRPr>
            </a:p>
          </p:txBody>
        </p:sp>
        <p:sp>
          <p:nvSpPr>
            <p:cNvPr id="177" name="Text Box 49">
              <a:extLst>
                <a:ext uri="{FF2B5EF4-FFF2-40B4-BE49-F238E27FC236}">
                  <a16:creationId xmlns:a16="http://schemas.microsoft.com/office/drawing/2014/main" id="{70D2A030-AE4A-7340-86B3-FA145F29165D}"/>
                </a:ext>
              </a:extLst>
            </p:cNvPr>
            <p:cNvSpPr txBox="1">
              <a:spLocks noChangeArrowheads="1"/>
            </p:cNvSpPr>
            <p:nvPr/>
          </p:nvSpPr>
          <p:spPr bwMode="auto">
            <a:xfrm>
              <a:off x="6746340" y="555595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a:t>
              </a:r>
              <a:endParaRPr lang="zh-CN" altLang="en-US" sz="1800" dirty="0">
                <a:latin typeface="Times New Roman" pitchFamily="18" charset="0"/>
                <a:ea typeface="SimSun" pitchFamily="2" charset="-122"/>
              </a:endParaRPr>
            </a:p>
          </p:txBody>
        </p:sp>
        <p:sp>
          <p:nvSpPr>
            <p:cNvPr id="178" name="Text Box 49">
              <a:extLst>
                <a:ext uri="{FF2B5EF4-FFF2-40B4-BE49-F238E27FC236}">
                  <a16:creationId xmlns:a16="http://schemas.microsoft.com/office/drawing/2014/main" id="{BEA626B7-7895-EC4C-8DD0-504CA8AD93B2}"/>
                </a:ext>
              </a:extLst>
            </p:cNvPr>
            <p:cNvSpPr txBox="1">
              <a:spLocks noChangeArrowheads="1"/>
            </p:cNvSpPr>
            <p:nvPr/>
          </p:nvSpPr>
          <p:spPr bwMode="auto">
            <a:xfrm>
              <a:off x="6746340" y="5055718"/>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9</a:t>
              </a:r>
              <a:endParaRPr lang="zh-CN" altLang="en-US" sz="1800" dirty="0">
                <a:latin typeface="Times New Roman" pitchFamily="18" charset="0"/>
                <a:ea typeface="SimSun" pitchFamily="2" charset="-122"/>
              </a:endParaRPr>
            </a:p>
          </p:txBody>
        </p:sp>
        <p:sp>
          <p:nvSpPr>
            <p:cNvPr id="179" name="Text Box 49">
              <a:extLst>
                <a:ext uri="{FF2B5EF4-FFF2-40B4-BE49-F238E27FC236}">
                  <a16:creationId xmlns:a16="http://schemas.microsoft.com/office/drawing/2014/main" id="{C8B0091D-BBEB-7B4E-A571-C7CEE41DB303}"/>
                </a:ext>
              </a:extLst>
            </p:cNvPr>
            <p:cNvSpPr txBox="1">
              <a:spLocks noChangeArrowheads="1"/>
            </p:cNvSpPr>
            <p:nvPr/>
          </p:nvSpPr>
          <p:spPr bwMode="auto">
            <a:xfrm>
              <a:off x="6746340" y="456251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13</a:t>
              </a:r>
              <a:endParaRPr lang="zh-CN" altLang="en-US" sz="1800" dirty="0">
                <a:latin typeface="Times New Roman" pitchFamily="18" charset="0"/>
                <a:ea typeface="SimSun" pitchFamily="2" charset="-122"/>
              </a:endParaRPr>
            </a:p>
          </p:txBody>
        </p:sp>
        <p:sp>
          <p:nvSpPr>
            <p:cNvPr id="180" name="Text Box 49">
              <a:extLst>
                <a:ext uri="{FF2B5EF4-FFF2-40B4-BE49-F238E27FC236}">
                  <a16:creationId xmlns:a16="http://schemas.microsoft.com/office/drawing/2014/main" id="{D55F65A3-283C-0942-AC84-C22E159E4CF4}"/>
                </a:ext>
              </a:extLst>
            </p:cNvPr>
            <p:cNvSpPr txBox="1">
              <a:spLocks noChangeArrowheads="1"/>
            </p:cNvSpPr>
            <p:nvPr/>
          </p:nvSpPr>
          <p:spPr bwMode="auto">
            <a:xfrm>
              <a:off x="6831598" y="405985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29</a:t>
              </a:r>
              <a:endParaRPr lang="zh-CN" altLang="en-US" sz="1800" dirty="0">
                <a:latin typeface="Times New Roman" pitchFamily="18" charset="0"/>
                <a:ea typeface="SimSun" pitchFamily="2" charset="-122"/>
              </a:endParaRPr>
            </a:p>
          </p:txBody>
        </p:sp>
        <p:sp>
          <p:nvSpPr>
            <p:cNvPr id="181" name="Text Box 49">
              <a:extLst>
                <a:ext uri="{FF2B5EF4-FFF2-40B4-BE49-F238E27FC236}">
                  <a16:creationId xmlns:a16="http://schemas.microsoft.com/office/drawing/2014/main" id="{1992EBB5-F032-984D-9007-9EDEA937EF59}"/>
                </a:ext>
              </a:extLst>
            </p:cNvPr>
            <p:cNvSpPr txBox="1">
              <a:spLocks noChangeArrowheads="1"/>
            </p:cNvSpPr>
            <p:nvPr/>
          </p:nvSpPr>
          <p:spPr bwMode="auto">
            <a:xfrm>
              <a:off x="7033761" y="385627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45</a:t>
              </a:r>
              <a:endParaRPr lang="zh-CN" altLang="en-US" sz="1800" dirty="0">
                <a:latin typeface="Times New Roman" pitchFamily="18" charset="0"/>
                <a:ea typeface="SimSun" pitchFamily="2" charset="-122"/>
              </a:endParaRPr>
            </a:p>
          </p:txBody>
        </p:sp>
        <p:sp>
          <p:nvSpPr>
            <p:cNvPr id="182" name="Text Box 49">
              <a:extLst>
                <a:ext uri="{FF2B5EF4-FFF2-40B4-BE49-F238E27FC236}">
                  <a16:creationId xmlns:a16="http://schemas.microsoft.com/office/drawing/2014/main" id="{B9CABA32-0E8A-FA4A-9B13-BFC027A737C7}"/>
                </a:ext>
              </a:extLst>
            </p:cNvPr>
            <p:cNvSpPr txBox="1">
              <a:spLocks noChangeArrowheads="1"/>
            </p:cNvSpPr>
            <p:nvPr/>
          </p:nvSpPr>
          <p:spPr bwMode="auto">
            <a:xfrm>
              <a:off x="7235924" y="3640232"/>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61</a:t>
              </a:r>
              <a:endParaRPr lang="zh-CN" altLang="en-US" sz="1800" dirty="0">
                <a:latin typeface="Times New Roman" pitchFamily="18" charset="0"/>
                <a:ea typeface="SimSun" pitchFamily="2" charset="-122"/>
              </a:endParaRPr>
            </a:p>
          </p:txBody>
        </p:sp>
        <p:sp>
          <p:nvSpPr>
            <p:cNvPr id="183" name="Text Box 49">
              <a:extLst>
                <a:ext uri="{FF2B5EF4-FFF2-40B4-BE49-F238E27FC236}">
                  <a16:creationId xmlns:a16="http://schemas.microsoft.com/office/drawing/2014/main" id="{24BC4324-9155-254F-8399-89CE1FE42513}"/>
                </a:ext>
              </a:extLst>
            </p:cNvPr>
            <p:cNvSpPr txBox="1">
              <a:spLocks noChangeArrowheads="1"/>
            </p:cNvSpPr>
            <p:nvPr/>
          </p:nvSpPr>
          <p:spPr bwMode="auto">
            <a:xfrm>
              <a:off x="10420458" y="5748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20</a:t>
              </a:r>
              <a:endParaRPr lang="zh-CN" altLang="en-US" sz="1800" dirty="0">
                <a:latin typeface="Times New Roman" pitchFamily="18" charset="0"/>
                <a:ea typeface="SimSun" pitchFamily="2" charset="-122"/>
              </a:endParaRPr>
            </a:p>
          </p:txBody>
        </p:sp>
        <p:sp>
          <p:nvSpPr>
            <p:cNvPr id="184" name="Text Box 49">
              <a:extLst>
                <a:ext uri="{FF2B5EF4-FFF2-40B4-BE49-F238E27FC236}">
                  <a16:creationId xmlns:a16="http://schemas.microsoft.com/office/drawing/2014/main" id="{BAB18721-0D8E-F14B-B4AD-FB5528672C43}"/>
                </a:ext>
              </a:extLst>
            </p:cNvPr>
            <p:cNvSpPr txBox="1">
              <a:spLocks noChangeArrowheads="1"/>
            </p:cNvSpPr>
            <p:nvPr/>
          </p:nvSpPr>
          <p:spPr bwMode="auto">
            <a:xfrm>
              <a:off x="10616401" y="5554065"/>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36</a:t>
              </a:r>
              <a:endParaRPr lang="zh-CN" altLang="en-US" sz="1800" dirty="0">
                <a:latin typeface="Times New Roman" pitchFamily="18" charset="0"/>
                <a:ea typeface="SimSun" pitchFamily="2" charset="-122"/>
              </a:endParaRPr>
            </a:p>
          </p:txBody>
        </p:sp>
        <p:sp>
          <p:nvSpPr>
            <p:cNvPr id="185" name="Text Box 49">
              <a:extLst>
                <a:ext uri="{FF2B5EF4-FFF2-40B4-BE49-F238E27FC236}">
                  <a16:creationId xmlns:a16="http://schemas.microsoft.com/office/drawing/2014/main" id="{123873C6-21BA-0647-B54B-31B76D12990C}"/>
                </a:ext>
              </a:extLst>
            </p:cNvPr>
            <p:cNvSpPr txBox="1">
              <a:spLocks noChangeArrowheads="1"/>
            </p:cNvSpPr>
            <p:nvPr/>
          </p:nvSpPr>
          <p:spPr bwMode="auto">
            <a:xfrm>
              <a:off x="10812344" y="5364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52</a:t>
              </a:r>
              <a:endParaRPr lang="zh-CN" altLang="en-US" sz="1800" dirty="0">
                <a:latin typeface="Times New Roman" pitchFamily="18" charset="0"/>
                <a:ea typeface="SimSun" pitchFamily="2" charset="-122"/>
              </a:endParaRPr>
            </a:p>
          </p:txBody>
        </p:sp>
      </p:grpSp>
      <p:sp>
        <p:nvSpPr>
          <p:cNvPr id="6" name="TextBox 5">
            <a:extLst>
              <a:ext uri="{FF2B5EF4-FFF2-40B4-BE49-F238E27FC236}">
                <a16:creationId xmlns:a16="http://schemas.microsoft.com/office/drawing/2014/main" id="{721D6D3B-A172-9A4A-850B-D702FC2187D2}"/>
              </a:ext>
            </a:extLst>
          </p:cNvPr>
          <p:cNvSpPr txBox="1"/>
          <p:nvPr/>
        </p:nvSpPr>
        <p:spPr>
          <a:xfrm>
            <a:off x="8466447" y="1944552"/>
            <a:ext cx="2911246" cy="1261884"/>
          </a:xfrm>
          <a:prstGeom prst="rect">
            <a:avLst/>
          </a:prstGeom>
          <a:noFill/>
          <a:ln>
            <a:solidFill>
              <a:srgbClr val="C00000"/>
            </a:solidFill>
          </a:ln>
        </p:spPr>
        <p:txBody>
          <a:bodyPr wrap="square" rtlCol="0" anchor="t">
            <a:spAutoFit/>
          </a:bodyPr>
          <a:lstStyle/>
          <a:p>
            <a:r>
              <a:rPr lang="en-US" dirty="0"/>
              <a:t>Example:</a:t>
            </a:r>
          </a:p>
          <a:p>
            <a:r>
              <a:rPr lang="en-US" dirty="0"/>
              <a:t>	A: 4000, B: 400, C: 40</a:t>
            </a:r>
            <a:endParaRPr lang="en-US" dirty="0">
              <a:cs typeface="Calibri"/>
            </a:endParaRPr>
          </a:p>
          <a:p>
            <a:r>
              <a:rPr lang="en-US" dirty="0"/>
              <a:t>Chunk:</a:t>
            </a:r>
          </a:p>
          <a:p>
            <a:r>
              <a:rPr lang="en-US" dirty="0"/>
              <a:t>	1000 x 100 x 10</a:t>
            </a:r>
            <a:endParaRPr lang="en-US" dirty="0">
              <a:cs typeface="Calibri"/>
            </a:endParaRPr>
          </a:p>
        </p:txBody>
      </p:sp>
      <p:sp>
        <p:nvSpPr>
          <p:cNvPr id="173" name="Text Box 49"/>
          <p:cNvSpPr txBox="1">
            <a:spLocks noChangeArrowheads="1"/>
          </p:cNvSpPr>
          <p:nvPr/>
        </p:nvSpPr>
        <p:spPr bwMode="auto">
          <a:xfrm>
            <a:off x="7328522" y="610370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a:t>
            </a:r>
            <a:endParaRPr lang="zh-CN" altLang="en-US" sz="1800" dirty="0">
              <a:latin typeface="Times New Roman" pitchFamily="18" charset="0"/>
              <a:ea typeface="SimSun" pitchFamily="2" charset="-122"/>
            </a:endParaRPr>
          </a:p>
        </p:txBody>
      </p:sp>
      <p:sp>
        <p:nvSpPr>
          <p:cNvPr id="187" name="Text Box 49"/>
          <p:cNvSpPr txBox="1">
            <a:spLocks noChangeArrowheads="1"/>
          </p:cNvSpPr>
          <p:nvPr/>
        </p:nvSpPr>
        <p:spPr bwMode="auto">
          <a:xfrm>
            <a:off x="8293519" y="557327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a:t>
            </a:r>
            <a:endParaRPr lang="zh-CN" altLang="en-US" sz="1800" dirty="0">
              <a:latin typeface="Times New Roman" pitchFamily="18" charset="0"/>
              <a:ea typeface="SimSun" pitchFamily="2" charset="-122"/>
            </a:endParaRPr>
          </a:p>
        </p:txBody>
      </p:sp>
      <p:sp>
        <p:nvSpPr>
          <p:cNvPr id="188" name="Text Box 49"/>
          <p:cNvSpPr txBox="1">
            <a:spLocks noChangeArrowheads="1"/>
          </p:cNvSpPr>
          <p:nvPr/>
        </p:nvSpPr>
        <p:spPr bwMode="auto">
          <a:xfrm>
            <a:off x="9375226" y="5585411"/>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7</a:t>
            </a:r>
            <a:endParaRPr lang="zh-CN" altLang="en-US" sz="1800" dirty="0">
              <a:latin typeface="Times New Roman" pitchFamily="18" charset="0"/>
              <a:ea typeface="SimSun" pitchFamily="2" charset="-122"/>
            </a:endParaRPr>
          </a:p>
        </p:txBody>
      </p:sp>
      <p:sp>
        <p:nvSpPr>
          <p:cNvPr id="189" name="Text Box 49"/>
          <p:cNvSpPr txBox="1">
            <a:spLocks noChangeArrowheads="1"/>
          </p:cNvSpPr>
          <p:nvPr/>
        </p:nvSpPr>
        <p:spPr bwMode="auto">
          <a:xfrm>
            <a:off x="10308943" y="5534326"/>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8</a:t>
            </a:r>
            <a:endParaRPr lang="zh-CN" altLang="en-US" sz="1800" dirty="0">
              <a:latin typeface="Times New Roman" pitchFamily="18" charset="0"/>
              <a:ea typeface="SimSun" pitchFamily="2" charset="-122"/>
            </a:endParaRP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8998560" y="1606320"/>
              <a:ext cx="2686320" cy="1551240"/>
            </p14:xfrm>
          </p:contentPart>
        </mc:Choice>
        <mc:Fallback>
          <p:pic>
            <p:nvPicPr>
              <p:cNvPr id="7" name="Ink 6"/>
              <p:cNvPicPr/>
              <p:nvPr/>
            </p:nvPicPr>
            <p:blipFill>
              <a:blip r:embed="rId4"/>
              <a:stretch>
                <a:fillRect/>
              </a:stretch>
            </p:blipFill>
            <p:spPr>
              <a:xfrm>
                <a:off x="8989560" y="1598760"/>
                <a:ext cx="2705760" cy="1569240"/>
              </a:xfrm>
              <a:prstGeom prst="rect">
                <a:avLst/>
              </a:prstGeom>
            </p:spPr>
          </p:pic>
        </mc:Fallback>
      </mc:AlternateContent>
    </p:spTree>
    <p:extLst>
      <p:ext uri="{BB962C8B-B14F-4D97-AF65-F5344CB8AC3E}">
        <p14:creationId xmlns:p14="http://schemas.microsoft.com/office/powerpoint/2010/main" val="2648185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36A778-E300-F145-B778-209C3C658913}"/>
              </a:ext>
            </a:extLst>
          </p:cNvPr>
          <p:cNvSpPr/>
          <p:nvPr/>
        </p:nvSpPr>
        <p:spPr>
          <a:xfrm>
            <a:off x="3236866" y="3772495"/>
            <a:ext cx="4002276" cy="53282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485E891-2207-2B4C-9173-59D16B0353DE}"/>
              </a:ext>
            </a:extLst>
          </p:cNvPr>
          <p:cNvGrpSpPr/>
          <p:nvPr/>
        </p:nvGrpSpPr>
        <p:grpSpPr>
          <a:xfrm>
            <a:off x="3220758" y="2391590"/>
            <a:ext cx="4024604" cy="1922555"/>
            <a:chOff x="7179935" y="2808248"/>
            <a:chExt cx="4024604" cy="1922555"/>
          </a:xfrm>
        </p:grpSpPr>
        <p:cxnSp>
          <p:nvCxnSpPr>
            <p:cNvPr id="206" name="Straight Connector 205">
              <a:extLst>
                <a:ext uri="{FF2B5EF4-FFF2-40B4-BE49-F238E27FC236}">
                  <a16:creationId xmlns:a16="http://schemas.microsoft.com/office/drawing/2014/main" id="{09CCC930-3183-AA43-BB61-7CEBDE119E57}"/>
                </a:ext>
              </a:extLst>
            </p:cNvPr>
            <p:cNvCxnSpPr>
              <a:cxnSpLocks/>
            </p:cNvCxnSpPr>
            <p:nvPr/>
          </p:nvCxnSpPr>
          <p:spPr>
            <a:xfrm>
              <a:off x="1119831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DF4E5CA7-D4BD-0547-80CA-8249C47BA0A4}"/>
                </a:ext>
              </a:extLst>
            </p:cNvPr>
            <p:cNvCxnSpPr>
              <a:cxnSpLocks/>
            </p:cNvCxnSpPr>
            <p:nvPr/>
          </p:nvCxnSpPr>
          <p:spPr>
            <a:xfrm>
              <a:off x="7186155"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197C34A2-3FE9-9747-B1E9-BEA4BD43516A}"/>
                </a:ext>
              </a:extLst>
            </p:cNvPr>
            <p:cNvCxnSpPr>
              <a:cxnSpLocks/>
            </p:cNvCxnSpPr>
            <p:nvPr/>
          </p:nvCxnSpPr>
          <p:spPr>
            <a:xfrm>
              <a:off x="7179935" y="4722572"/>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02C26C67-F1D2-F842-96B9-F832D4E44745}"/>
                </a:ext>
              </a:extLst>
            </p:cNvPr>
            <p:cNvCxnSpPr>
              <a:cxnSpLocks/>
            </p:cNvCxnSpPr>
            <p:nvPr/>
          </p:nvCxnSpPr>
          <p:spPr>
            <a:xfrm>
              <a:off x="7179935" y="2810259"/>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E4A2ADA0-7E76-5C49-A61E-D68DD9F72E79}"/>
                </a:ext>
              </a:extLst>
            </p:cNvPr>
            <p:cNvCxnSpPr>
              <a:cxnSpLocks/>
            </p:cNvCxnSpPr>
            <p:nvPr/>
          </p:nvCxnSpPr>
          <p:spPr>
            <a:xfrm>
              <a:off x="7179935" y="3722241"/>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AC061448-5AC9-0740-90C6-DCE6D8C151C0}"/>
                </a:ext>
              </a:extLst>
            </p:cNvPr>
            <p:cNvCxnSpPr>
              <a:cxnSpLocks/>
            </p:cNvCxnSpPr>
            <p:nvPr/>
          </p:nvCxnSpPr>
          <p:spPr>
            <a:xfrm>
              <a:off x="7179935" y="4199484"/>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525EA9F5-1AD5-D745-BD66-C020DE07C11D}"/>
                </a:ext>
              </a:extLst>
            </p:cNvPr>
            <p:cNvCxnSpPr>
              <a:cxnSpLocks/>
            </p:cNvCxnSpPr>
            <p:nvPr/>
          </p:nvCxnSpPr>
          <p:spPr>
            <a:xfrm>
              <a:off x="7179935" y="3267797"/>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134EA9EF-804B-794B-BB9D-C6FEBE833765}"/>
                </a:ext>
              </a:extLst>
            </p:cNvPr>
            <p:cNvCxnSpPr>
              <a:cxnSpLocks/>
            </p:cNvCxnSpPr>
            <p:nvPr/>
          </p:nvCxnSpPr>
          <p:spPr>
            <a:xfrm>
              <a:off x="909270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306D3A86-4EC4-564E-9DEF-E8BCEF4C85F7}"/>
                </a:ext>
              </a:extLst>
            </p:cNvPr>
            <p:cNvCxnSpPr>
              <a:cxnSpLocks/>
            </p:cNvCxnSpPr>
            <p:nvPr/>
          </p:nvCxnSpPr>
          <p:spPr>
            <a:xfrm>
              <a:off x="8103664" y="281025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94F526C4-5CB8-6A4C-A446-C45174715D38}"/>
                </a:ext>
              </a:extLst>
            </p:cNvPr>
            <p:cNvCxnSpPr>
              <a:cxnSpLocks/>
            </p:cNvCxnSpPr>
            <p:nvPr/>
          </p:nvCxnSpPr>
          <p:spPr>
            <a:xfrm>
              <a:off x="10106636" y="2808248"/>
              <a:ext cx="0" cy="1920544"/>
            </a:xfrm>
            <a:prstGeom prst="line">
              <a:avLst/>
            </a:prstGeom>
          </p:spPr>
          <p:style>
            <a:lnRef idx="1">
              <a:schemeClr val="dk1"/>
            </a:lnRef>
            <a:fillRef idx="0">
              <a:schemeClr val="dk1"/>
            </a:fillRef>
            <a:effectRef idx="0">
              <a:schemeClr val="dk1"/>
            </a:effectRef>
            <a:fontRef idx="minor">
              <a:schemeClr val="tx1"/>
            </a:fontRef>
          </p:style>
        </p:cxnSp>
      </p:grpSp>
      <p:sp>
        <p:nvSpPr>
          <p:cNvPr id="14340" name="Rectangle 2"/>
          <p:cNvSpPr>
            <a:spLocks noGrp="1" noChangeArrowheads="1"/>
          </p:cNvSpPr>
          <p:nvPr>
            <p:ph type="title"/>
          </p:nvPr>
        </p:nvSpPr>
        <p:spPr>
          <a:xfrm>
            <a:off x="0" y="397731"/>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27125"/>
            <a:ext cx="7484155" cy="1178299"/>
          </a:xfrm>
        </p:spPr>
        <p:txBody>
          <a:bodyPr/>
          <a:lstStyle/>
          <a:p>
            <a:pPr lvl="1">
              <a:lnSpc>
                <a:spcPct val="110000"/>
              </a:lnSpc>
            </a:pPr>
            <a:r>
              <a:rPr lang="en-US" altLang="zh-CN" sz="2400" b="1" dirty="0">
                <a:ea typeface="SimSun" pitchFamily="2" charset="-122"/>
              </a:rPr>
              <a:t>Scan Order</a:t>
            </a:r>
            <a:r>
              <a:rPr lang="en-US" altLang="zh-CN" sz="2400" dirty="0">
                <a:ea typeface="SimSun" pitchFamily="2" charset="-122"/>
              </a:rPr>
              <a:t>:  1 – 2 – 3 – 4 – 5 – 6 – …</a:t>
            </a:r>
          </a:p>
          <a:p>
            <a:pPr lvl="1">
              <a:lnSpc>
                <a:spcPct val="110000"/>
              </a:lnSpc>
            </a:pPr>
            <a:r>
              <a:rPr lang="en-US" altLang="zh-CN" sz="2400" b="1" i="1" dirty="0">
                <a:ea typeface="SimSun" pitchFamily="2" charset="-122"/>
              </a:rPr>
              <a:t>Goal</a:t>
            </a:r>
            <a:r>
              <a:rPr lang="en-US" altLang="zh-CN" sz="2400" dirty="0">
                <a:ea typeface="SimSun" pitchFamily="2" charset="-122"/>
              </a:rPr>
              <a:t>: Fully compute chunk only once</a:t>
            </a:r>
          </a:p>
        </p:txBody>
      </p:sp>
      <p:sp>
        <p:nvSpPr>
          <p:cNvPr id="173" name="TextBox 172">
            <a:extLst>
              <a:ext uri="{FF2B5EF4-FFF2-40B4-BE49-F238E27FC236}">
                <a16:creationId xmlns:a16="http://schemas.microsoft.com/office/drawing/2014/main" id="{33F91555-3D7C-4C42-9E59-8F166611E791}"/>
              </a:ext>
            </a:extLst>
          </p:cNvPr>
          <p:cNvSpPr txBox="1"/>
          <p:nvPr/>
        </p:nvSpPr>
        <p:spPr>
          <a:xfrm>
            <a:off x="8622532" y="1247105"/>
            <a:ext cx="2911246" cy="1261884"/>
          </a:xfrm>
          <a:prstGeom prst="rect">
            <a:avLst/>
          </a:prstGeom>
          <a:noFill/>
          <a:ln>
            <a:solidFill>
              <a:srgbClr val="C00000"/>
            </a:solidFill>
          </a:ln>
        </p:spPr>
        <p:txBody>
          <a:bodyPr wrap="square" rtlCol="0" anchor="t">
            <a:spAutoFit/>
          </a:bodyPr>
          <a:lstStyle/>
          <a:p>
            <a:r>
              <a:rPr lang="en-US" dirty="0"/>
              <a:t>Example:</a:t>
            </a:r>
          </a:p>
          <a:p>
            <a:r>
              <a:rPr lang="en-US" dirty="0"/>
              <a:t>	A: 4000, B: 400, C: 40</a:t>
            </a:r>
            <a:endParaRPr lang="en-US" dirty="0">
              <a:cs typeface="Calibri"/>
            </a:endParaRPr>
          </a:p>
          <a:p>
            <a:r>
              <a:rPr lang="en-US" dirty="0"/>
              <a:t>Chunk:</a:t>
            </a:r>
          </a:p>
          <a:p>
            <a:r>
              <a:rPr lang="en-US" dirty="0"/>
              <a:t>	1000 x 100 x 10</a:t>
            </a:r>
            <a:endParaRPr lang="en-US" dirty="0">
              <a:cs typeface="Calibri"/>
            </a:endParaRPr>
          </a:p>
        </p:txBody>
      </p:sp>
      <p:grpSp>
        <p:nvGrpSpPr>
          <p:cNvPr id="24" name="Group 23">
            <a:extLst>
              <a:ext uri="{FF2B5EF4-FFF2-40B4-BE49-F238E27FC236}">
                <a16:creationId xmlns:a16="http://schemas.microsoft.com/office/drawing/2014/main" id="{A4119332-40E5-7743-9F8E-F3A180462588}"/>
              </a:ext>
            </a:extLst>
          </p:cNvPr>
          <p:cNvGrpSpPr/>
          <p:nvPr/>
        </p:nvGrpSpPr>
        <p:grpSpPr>
          <a:xfrm>
            <a:off x="2139859" y="5786719"/>
            <a:ext cx="4752391" cy="746449"/>
            <a:chOff x="2139859" y="5786719"/>
            <a:chExt cx="4752391" cy="746449"/>
          </a:xfrm>
        </p:grpSpPr>
        <p:sp>
          <p:nvSpPr>
            <p:cNvPr id="23" name="Freeform 22">
              <a:extLst>
                <a:ext uri="{FF2B5EF4-FFF2-40B4-BE49-F238E27FC236}">
                  <a16:creationId xmlns:a16="http://schemas.microsoft.com/office/drawing/2014/main" id="{C4A915F7-3C95-D948-A193-CD971FC4676A}"/>
                </a:ext>
              </a:extLst>
            </p:cNvPr>
            <p:cNvSpPr/>
            <p:nvPr/>
          </p:nvSpPr>
          <p:spPr>
            <a:xfrm>
              <a:off x="2158482" y="6338596"/>
              <a:ext cx="4186334" cy="192833"/>
            </a:xfrm>
            <a:custGeom>
              <a:avLst/>
              <a:gdLst>
                <a:gd name="connsiteX0" fmla="*/ 0 w 4186334"/>
                <a:gd name="connsiteY0" fmla="*/ 186612 h 192833"/>
                <a:gd name="connsiteX1" fmla="*/ 4012163 w 4186334"/>
                <a:gd name="connsiteY1" fmla="*/ 192833 h 192833"/>
                <a:gd name="connsiteX2" fmla="*/ 4186334 w 4186334"/>
                <a:gd name="connsiteY2" fmla="*/ 12441 h 192833"/>
                <a:gd name="connsiteX3" fmla="*/ 186612 w 4186334"/>
                <a:gd name="connsiteY3" fmla="*/ 0 h 192833"/>
                <a:gd name="connsiteX4" fmla="*/ 0 w 4186334"/>
                <a:gd name="connsiteY4" fmla="*/ 186612 h 19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6334" h="192833">
                  <a:moveTo>
                    <a:pt x="0" y="186612"/>
                  </a:moveTo>
                  <a:lnTo>
                    <a:pt x="4012163" y="192833"/>
                  </a:lnTo>
                  <a:lnTo>
                    <a:pt x="4186334" y="12441"/>
                  </a:lnTo>
                  <a:lnTo>
                    <a:pt x="186612" y="0"/>
                  </a:lnTo>
                  <a:lnTo>
                    <a:pt x="0" y="186612"/>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031063F-576E-614E-9E33-305C7CA6B160}"/>
                </a:ext>
              </a:extLst>
            </p:cNvPr>
            <p:cNvGrpSpPr/>
            <p:nvPr/>
          </p:nvGrpSpPr>
          <p:grpSpPr>
            <a:xfrm>
              <a:off x="2139859" y="5786719"/>
              <a:ext cx="4752391" cy="746449"/>
              <a:chOff x="6008915" y="5536163"/>
              <a:chExt cx="4752391" cy="746449"/>
            </a:xfrm>
          </p:grpSpPr>
          <p:cxnSp>
            <p:nvCxnSpPr>
              <p:cNvPr id="8" name="Straight Connector 7">
                <a:extLst>
                  <a:ext uri="{FF2B5EF4-FFF2-40B4-BE49-F238E27FC236}">
                    <a16:creationId xmlns:a16="http://schemas.microsoft.com/office/drawing/2014/main" id="{BD324AA7-F846-8543-BA3A-21CFABFAB60F}"/>
                  </a:ext>
                </a:extLst>
              </p:cNvPr>
              <p:cNvCxnSpPr/>
              <p:nvPr/>
            </p:nvCxnSpPr>
            <p:spPr>
              <a:xfrm>
                <a:off x="6008915" y="6282612"/>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7B3BC42-012A-ED46-91EC-C9D48A284C7D}"/>
                  </a:ext>
                </a:extLst>
              </p:cNvPr>
              <p:cNvCxnSpPr>
                <a:cxnSpLocks/>
              </p:cNvCxnSpPr>
              <p:nvPr/>
            </p:nvCxnSpPr>
            <p:spPr>
              <a:xfrm flipV="1">
                <a:off x="10039739"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1767E051-85A0-564D-8215-8242DC24527C}"/>
                  </a:ext>
                </a:extLst>
              </p:cNvPr>
              <p:cNvCxnSpPr>
                <a:cxnSpLocks/>
              </p:cNvCxnSpPr>
              <p:nvPr/>
            </p:nvCxnSpPr>
            <p:spPr>
              <a:xfrm flipV="1">
                <a:off x="601513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B1B78E0F-4812-9141-8560-EA1158710753}"/>
                  </a:ext>
                </a:extLst>
              </p:cNvPr>
              <p:cNvCxnSpPr>
                <a:cxnSpLocks/>
              </p:cNvCxnSpPr>
              <p:nvPr/>
            </p:nvCxnSpPr>
            <p:spPr>
              <a:xfrm>
                <a:off x="6736702" y="5536163"/>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ABED563D-6041-6248-9DF4-6E98AE466C3A}"/>
                  </a:ext>
                </a:extLst>
              </p:cNvPr>
              <p:cNvCxnSpPr/>
              <p:nvPr/>
            </p:nvCxnSpPr>
            <p:spPr>
              <a:xfrm>
                <a:off x="6192418" y="6092890"/>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E8BE7F2B-018C-D34A-B117-4A4FDBF80C33}"/>
                  </a:ext>
                </a:extLst>
              </p:cNvPr>
              <p:cNvCxnSpPr/>
              <p:nvPr/>
            </p:nvCxnSpPr>
            <p:spPr>
              <a:xfrm>
                <a:off x="6382138" y="5896946"/>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D16BDE12-C3DA-A74C-A745-E8D921BA16BD}"/>
                  </a:ext>
                </a:extLst>
              </p:cNvPr>
              <p:cNvCxnSpPr/>
              <p:nvPr/>
            </p:nvCxnSpPr>
            <p:spPr>
              <a:xfrm>
                <a:off x="6563578" y="5713443"/>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BE5D9552-3024-4747-83F0-DA0AE9067723}"/>
                  </a:ext>
                </a:extLst>
              </p:cNvPr>
              <p:cNvCxnSpPr>
                <a:cxnSpLocks/>
              </p:cNvCxnSpPr>
              <p:nvPr/>
            </p:nvCxnSpPr>
            <p:spPr>
              <a:xfrm flipV="1">
                <a:off x="790096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1A74B535-0115-0643-862C-6A364BA87F3A}"/>
                  </a:ext>
                </a:extLst>
              </p:cNvPr>
              <p:cNvCxnSpPr>
                <a:cxnSpLocks/>
              </p:cNvCxnSpPr>
              <p:nvPr/>
            </p:nvCxnSpPr>
            <p:spPr>
              <a:xfrm flipV="1">
                <a:off x="8957388"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3A85BED3-2986-D243-9054-B263ED48F55C}"/>
                  </a:ext>
                </a:extLst>
              </p:cNvPr>
              <p:cNvCxnSpPr>
                <a:cxnSpLocks/>
              </p:cNvCxnSpPr>
              <p:nvPr/>
            </p:nvCxnSpPr>
            <p:spPr>
              <a:xfrm flipV="1">
                <a:off x="6958050" y="5536163"/>
                <a:ext cx="721567" cy="74644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32" name="Group 31">
            <a:extLst>
              <a:ext uri="{FF2B5EF4-FFF2-40B4-BE49-F238E27FC236}">
                <a16:creationId xmlns:a16="http://schemas.microsoft.com/office/drawing/2014/main" id="{96046EC3-DB95-2845-ACD5-A4255F346A26}"/>
              </a:ext>
            </a:extLst>
          </p:cNvPr>
          <p:cNvGrpSpPr/>
          <p:nvPr/>
        </p:nvGrpSpPr>
        <p:grpSpPr>
          <a:xfrm>
            <a:off x="776338" y="2811309"/>
            <a:ext cx="721569" cy="2665080"/>
            <a:chOff x="776338" y="2811309"/>
            <a:chExt cx="721569" cy="2665080"/>
          </a:xfrm>
        </p:grpSpPr>
        <p:sp>
          <p:nvSpPr>
            <p:cNvPr id="31" name="Freeform 30">
              <a:extLst>
                <a:ext uri="{FF2B5EF4-FFF2-40B4-BE49-F238E27FC236}">
                  <a16:creationId xmlns:a16="http://schemas.microsoft.com/office/drawing/2014/main" id="{6D681E52-2D37-5C48-A9F0-59B8287896A4}"/>
                </a:ext>
              </a:extLst>
            </p:cNvPr>
            <p:cNvSpPr/>
            <p:nvPr/>
          </p:nvSpPr>
          <p:spPr>
            <a:xfrm>
              <a:off x="777551" y="4777273"/>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D69CBCE-E1F4-2643-964D-45CCDF9C34F0}"/>
                </a:ext>
              </a:extLst>
            </p:cNvPr>
            <p:cNvGrpSpPr/>
            <p:nvPr/>
          </p:nvGrpSpPr>
          <p:grpSpPr>
            <a:xfrm>
              <a:off x="776338" y="2811309"/>
              <a:ext cx="721569" cy="2665080"/>
              <a:chOff x="8721049" y="2904899"/>
              <a:chExt cx="721569" cy="2665080"/>
            </a:xfrm>
          </p:grpSpPr>
          <p:cxnSp>
            <p:nvCxnSpPr>
              <p:cNvPr id="17" name="Straight Connector 16">
                <a:extLst>
                  <a:ext uri="{FF2B5EF4-FFF2-40B4-BE49-F238E27FC236}">
                    <a16:creationId xmlns:a16="http://schemas.microsoft.com/office/drawing/2014/main" id="{61A9CA43-4701-4546-A4AF-428ABB9DF687}"/>
                  </a:ext>
                </a:extLst>
              </p:cNvPr>
              <p:cNvCxnSpPr>
                <a:cxnSpLocks/>
              </p:cNvCxnSpPr>
              <p:nvPr/>
            </p:nvCxnSpPr>
            <p:spPr>
              <a:xfrm>
                <a:off x="8721051" y="364775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649B2B90-A402-6247-9464-D9A5F09E46D7}"/>
                  </a:ext>
                </a:extLst>
              </p:cNvPr>
              <p:cNvCxnSpPr>
                <a:cxnSpLocks/>
              </p:cNvCxnSpPr>
              <p:nvPr/>
            </p:nvCxnSpPr>
            <p:spPr>
              <a:xfrm flipV="1">
                <a:off x="8721051" y="2904899"/>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916062CC-B453-0A45-A163-CA84F73CBBF4}"/>
                  </a:ext>
                </a:extLst>
              </p:cNvPr>
              <p:cNvCxnSpPr>
                <a:cxnSpLocks/>
              </p:cNvCxnSpPr>
              <p:nvPr/>
            </p:nvCxnSpPr>
            <p:spPr>
              <a:xfrm flipV="1">
                <a:off x="8721051" y="4823530"/>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a:extLst>
                  <a:ext uri="{FF2B5EF4-FFF2-40B4-BE49-F238E27FC236}">
                    <a16:creationId xmlns:a16="http://schemas.microsoft.com/office/drawing/2014/main" id="{335089ED-E26B-CA47-8C1E-7F35E5012154}"/>
                  </a:ext>
                </a:extLst>
              </p:cNvPr>
              <p:cNvCxnSpPr>
                <a:cxnSpLocks/>
              </p:cNvCxnSpPr>
              <p:nvPr/>
            </p:nvCxnSpPr>
            <p:spPr>
              <a:xfrm>
                <a:off x="9442618" y="290489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E1249107-0CB4-184B-8005-7176AF6570F2}"/>
                  </a:ext>
                </a:extLst>
              </p:cNvPr>
              <p:cNvCxnSpPr>
                <a:cxnSpLocks/>
              </p:cNvCxnSpPr>
              <p:nvPr/>
            </p:nvCxnSpPr>
            <p:spPr>
              <a:xfrm>
                <a:off x="9084983" y="3269990"/>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EA80B600-A7E4-5A47-870D-1492B69F9B0B}"/>
                  </a:ext>
                </a:extLst>
              </p:cNvPr>
              <p:cNvCxnSpPr>
                <a:cxnSpLocks/>
              </p:cNvCxnSpPr>
              <p:nvPr/>
            </p:nvCxnSpPr>
            <p:spPr>
              <a:xfrm>
                <a:off x="9271557" y="307629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801F9173-D1B9-4A45-9696-335197F817C5}"/>
                  </a:ext>
                </a:extLst>
              </p:cNvPr>
              <p:cNvCxnSpPr>
                <a:cxnSpLocks/>
              </p:cNvCxnSpPr>
              <p:nvPr/>
            </p:nvCxnSpPr>
            <p:spPr>
              <a:xfrm>
                <a:off x="8898332" y="3467701"/>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A83E6D03-05A6-C143-A270-EA32C4C22D76}"/>
                  </a:ext>
                </a:extLst>
              </p:cNvPr>
              <p:cNvCxnSpPr>
                <a:cxnSpLocks/>
              </p:cNvCxnSpPr>
              <p:nvPr/>
            </p:nvCxnSpPr>
            <p:spPr>
              <a:xfrm flipV="1">
                <a:off x="8721050" y="3820081"/>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26820966-C803-B949-AADF-A8323625DB37}"/>
                  </a:ext>
                </a:extLst>
              </p:cNvPr>
              <p:cNvCxnSpPr>
                <a:cxnSpLocks/>
              </p:cNvCxnSpPr>
              <p:nvPr/>
            </p:nvCxnSpPr>
            <p:spPr>
              <a:xfrm flipV="1">
                <a:off x="8721049" y="4312877"/>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A98488FE-8FF7-DA4C-A25B-288A36265661}"/>
                  </a:ext>
                </a:extLst>
              </p:cNvPr>
              <p:cNvCxnSpPr>
                <a:cxnSpLocks/>
              </p:cNvCxnSpPr>
              <p:nvPr/>
            </p:nvCxnSpPr>
            <p:spPr>
              <a:xfrm flipV="1">
                <a:off x="8721049" y="3372760"/>
                <a:ext cx="721567" cy="746449"/>
              </a:xfrm>
              <a:prstGeom prst="line">
                <a:avLst/>
              </a:prstGeom>
            </p:spPr>
            <p:style>
              <a:lnRef idx="1">
                <a:schemeClr val="dk1"/>
              </a:lnRef>
              <a:fillRef idx="0">
                <a:schemeClr val="dk1"/>
              </a:fillRef>
              <a:effectRef idx="0">
                <a:schemeClr val="dk1"/>
              </a:effectRef>
              <a:fontRef idx="minor">
                <a:schemeClr val="tx1"/>
              </a:fontRef>
            </p:style>
          </p:cxnSp>
        </p:grpSp>
      </p:grpSp>
      <p:sp>
        <p:nvSpPr>
          <p:cNvPr id="216" name="Text Box 6">
            <a:extLst>
              <a:ext uri="{FF2B5EF4-FFF2-40B4-BE49-F238E27FC236}">
                <a16:creationId xmlns:a16="http://schemas.microsoft.com/office/drawing/2014/main" id="{E6CA53CB-55FC-2D40-9E3F-5DB400C6A223}"/>
              </a:ext>
            </a:extLst>
          </p:cNvPr>
          <p:cNvSpPr txBox="1">
            <a:spLocks noChangeArrowheads="1"/>
          </p:cNvSpPr>
          <p:nvPr/>
        </p:nvSpPr>
        <p:spPr bwMode="auto">
          <a:xfrm>
            <a:off x="6370053" y="6279111"/>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AC</a:t>
            </a:r>
          </a:p>
        </p:txBody>
      </p:sp>
      <p:sp>
        <p:nvSpPr>
          <p:cNvPr id="217" name="Text Box 6">
            <a:extLst>
              <a:ext uri="{FF2B5EF4-FFF2-40B4-BE49-F238E27FC236}">
                <a16:creationId xmlns:a16="http://schemas.microsoft.com/office/drawing/2014/main" id="{E4A11072-2388-164A-AE88-2089BF49DAC5}"/>
              </a:ext>
            </a:extLst>
          </p:cNvPr>
          <p:cNvSpPr txBox="1">
            <a:spLocks noChangeArrowheads="1"/>
          </p:cNvSpPr>
          <p:nvPr/>
        </p:nvSpPr>
        <p:spPr bwMode="auto">
          <a:xfrm>
            <a:off x="7306254" y="4046369"/>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AB</a:t>
            </a:r>
          </a:p>
        </p:txBody>
      </p:sp>
      <p:sp>
        <p:nvSpPr>
          <p:cNvPr id="218" name="Text Box 6">
            <a:extLst>
              <a:ext uri="{FF2B5EF4-FFF2-40B4-BE49-F238E27FC236}">
                <a16:creationId xmlns:a16="http://schemas.microsoft.com/office/drawing/2014/main" id="{E3AEDB2D-91B1-2B41-841D-613DC281912A}"/>
              </a:ext>
            </a:extLst>
          </p:cNvPr>
          <p:cNvSpPr txBox="1">
            <a:spLocks noChangeArrowheads="1"/>
          </p:cNvSpPr>
          <p:nvPr/>
        </p:nvSpPr>
        <p:spPr bwMode="auto">
          <a:xfrm>
            <a:off x="417303" y="5501885"/>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BC</a:t>
            </a:r>
            <a:endParaRPr lang="en-US" altLang="zh-CN" sz="2400" dirty="0">
              <a:latin typeface="Times New Roman" pitchFamily="18" charset="0"/>
              <a:ea typeface="SimSun" pitchFamily="2" charset="-122"/>
              <a:cs typeface="Times New Roman"/>
            </a:endParaRPr>
          </a:p>
        </p:txBody>
      </p:sp>
      <p:grpSp>
        <p:nvGrpSpPr>
          <p:cNvPr id="6" name="Group 5"/>
          <p:cNvGrpSpPr/>
          <p:nvPr/>
        </p:nvGrpSpPr>
        <p:grpSpPr>
          <a:xfrm>
            <a:off x="1840722" y="2861663"/>
            <a:ext cx="5331309" cy="3053012"/>
            <a:chOff x="1840722" y="2861663"/>
            <a:chExt cx="5331309" cy="3053012"/>
          </a:xfrm>
        </p:grpSpPr>
        <p:grpSp>
          <p:nvGrpSpPr>
            <p:cNvPr id="5" name="Group 4">
              <a:extLst>
                <a:ext uri="{FF2B5EF4-FFF2-40B4-BE49-F238E27FC236}">
                  <a16:creationId xmlns:a16="http://schemas.microsoft.com/office/drawing/2014/main" id="{549C2EED-7977-2345-93EA-40F0BD6A6442}"/>
                </a:ext>
              </a:extLst>
            </p:cNvPr>
            <p:cNvGrpSpPr/>
            <p:nvPr/>
          </p:nvGrpSpPr>
          <p:grpSpPr>
            <a:xfrm>
              <a:off x="1840722" y="2861663"/>
              <a:ext cx="5331309" cy="3053012"/>
              <a:chOff x="6113926" y="3612724"/>
              <a:chExt cx="5331309" cy="3053012"/>
            </a:xfrm>
          </p:grpSpPr>
          <p:sp>
            <p:nvSpPr>
              <p:cNvPr id="14405" name="Text Box 67"/>
              <p:cNvSpPr txBox="1">
                <a:spLocks noChangeArrowheads="1"/>
              </p:cNvSpPr>
              <p:nvPr/>
            </p:nvSpPr>
            <p:spPr bwMode="auto">
              <a:xfrm>
                <a:off x="7848519"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1</a:t>
                </a:r>
              </a:p>
            </p:txBody>
          </p:sp>
          <p:sp>
            <p:nvSpPr>
              <p:cNvPr id="14406" name="Text Box 68"/>
              <p:cNvSpPr txBox="1">
                <a:spLocks noChangeArrowheads="1"/>
              </p:cNvSpPr>
              <p:nvPr/>
            </p:nvSpPr>
            <p:spPr bwMode="auto">
              <a:xfrm>
                <a:off x="6831598" y="6388737"/>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0</a:t>
                </a:r>
                <a:endParaRPr lang="en-US" altLang="zh-CN" sz="1800" dirty="0">
                  <a:latin typeface="Times New Roman" pitchFamily="18" charset="0"/>
                  <a:ea typeface="SimSun" pitchFamily="2" charset="-122"/>
                </a:endParaRPr>
              </a:p>
            </p:txBody>
          </p:sp>
          <p:sp>
            <p:nvSpPr>
              <p:cNvPr id="14407" name="Text Box 69"/>
              <p:cNvSpPr txBox="1">
                <a:spLocks noChangeArrowheads="1"/>
              </p:cNvSpPr>
              <p:nvPr/>
            </p:nvSpPr>
            <p:spPr bwMode="auto">
              <a:xfrm>
                <a:off x="6736796" y="3612724"/>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3</a:t>
                </a:r>
              </a:p>
            </p:txBody>
          </p:sp>
          <p:sp>
            <p:nvSpPr>
              <p:cNvPr id="14408" name="Text Box 70"/>
              <p:cNvSpPr txBox="1">
                <a:spLocks noChangeArrowheads="1"/>
              </p:cNvSpPr>
              <p:nvPr/>
            </p:nvSpPr>
            <p:spPr bwMode="auto">
              <a:xfrm>
                <a:off x="6563480" y="3790719"/>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2</a:t>
                </a:r>
              </a:p>
            </p:txBody>
          </p:sp>
          <p:sp>
            <p:nvSpPr>
              <p:cNvPr id="14409" name="Text Box 71"/>
              <p:cNvSpPr txBox="1">
                <a:spLocks noChangeArrowheads="1"/>
              </p:cNvSpPr>
              <p:nvPr/>
            </p:nvSpPr>
            <p:spPr bwMode="auto">
              <a:xfrm>
                <a:off x="6388855" y="396752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1</a:t>
                </a:r>
              </a:p>
            </p:txBody>
          </p:sp>
          <p:sp>
            <p:nvSpPr>
              <p:cNvPr id="14410" name="Text Box 72"/>
              <p:cNvSpPr txBox="1">
                <a:spLocks noChangeArrowheads="1"/>
              </p:cNvSpPr>
              <p:nvPr/>
            </p:nvSpPr>
            <p:spPr bwMode="auto">
              <a:xfrm>
                <a:off x="6215092" y="4178493"/>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0</a:t>
                </a:r>
              </a:p>
            </p:txBody>
          </p:sp>
          <p:sp>
            <p:nvSpPr>
              <p:cNvPr id="14411" name="Text Box 73"/>
              <p:cNvSpPr txBox="1">
                <a:spLocks noChangeArrowheads="1"/>
              </p:cNvSpPr>
              <p:nvPr/>
            </p:nvSpPr>
            <p:spPr bwMode="auto">
              <a:xfrm>
                <a:off x="6113926" y="457455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3</a:t>
                </a:r>
              </a:p>
            </p:txBody>
          </p:sp>
          <p:sp>
            <p:nvSpPr>
              <p:cNvPr id="14412" name="Text Box 74"/>
              <p:cNvSpPr txBox="1">
                <a:spLocks noChangeArrowheads="1"/>
              </p:cNvSpPr>
              <p:nvPr/>
            </p:nvSpPr>
            <p:spPr bwMode="auto">
              <a:xfrm>
                <a:off x="6113926" y="5044711"/>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2</a:t>
                </a:r>
              </a:p>
            </p:txBody>
          </p:sp>
          <p:sp>
            <p:nvSpPr>
              <p:cNvPr id="14413" name="Text Box 75"/>
              <p:cNvSpPr txBox="1">
                <a:spLocks noChangeArrowheads="1"/>
              </p:cNvSpPr>
              <p:nvPr/>
            </p:nvSpPr>
            <p:spPr bwMode="auto">
              <a:xfrm>
                <a:off x="6113926" y="5524179"/>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1</a:t>
                </a:r>
              </a:p>
            </p:txBody>
          </p:sp>
          <p:sp>
            <p:nvSpPr>
              <p:cNvPr id="14414" name="Text Box 76"/>
              <p:cNvSpPr txBox="1">
                <a:spLocks noChangeArrowheads="1"/>
              </p:cNvSpPr>
              <p:nvPr/>
            </p:nvSpPr>
            <p:spPr bwMode="auto">
              <a:xfrm>
                <a:off x="6113926" y="60257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0</a:t>
                </a:r>
              </a:p>
            </p:txBody>
          </p:sp>
          <p:sp>
            <p:nvSpPr>
              <p:cNvPr id="14415" name="Text Box 77"/>
              <p:cNvSpPr txBox="1">
                <a:spLocks noChangeArrowheads="1"/>
              </p:cNvSpPr>
              <p:nvPr/>
            </p:nvSpPr>
            <p:spPr bwMode="auto">
              <a:xfrm>
                <a:off x="8835876"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2</a:t>
                </a:r>
              </a:p>
            </p:txBody>
          </p:sp>
          <p:sp>
            <p:nvSpPr>
              <p:cNvPr id="14416" name="Text Box 78"/>
              <p:cNvSpPr txBox="1">
                <a:spLocks noChangeArrowheads="1"/>
              </p:cNvSpPr>
              <p:nvPr/>
            </p:nvSpPr>
            <p:spPr bwMode="auto">
              <a:xfrm>
                <a:off x="9884074" y="6388735"/>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3</a:t>
                </a:r>
              </a:p>
            </p:txBody>
          </p:sp>
          <p:grpSp>
            <p:nvGrpSpPr>
              <p:cNvPr id="4" name="Group 3">
                <a:extLst>
                  <a:ext uri="{FF2B5EF4-FFF2-40B4-BE49-F238E27FC236}">
                    <a16:creationId xmlns:a16="http://schemas.microsoft.com/office/drawing/2014/main" id="{4602912E-0CFF-D14B-9673-B8149B9C0FBE}"/>
                  </a:ext>
                </a:extLst>
              </p:cNvPr>
              <p:cNvGrpSpPr/>
              <p:nvPr/>
            </p:nvGrpSpPr>
            <p:grpSpPr>
              <a:xfrm>
                <a:off x="6438464" y="3722699"/>
                <a:ext cx="4759370" cy="2666038"/>
                <a:chOff x="6772566" y="3741010"/>
                <a:chExt cx="4759370" cy="2666038"/>
              </a:xfrm>
            </p:grpSpPr>
            <p:grpSp>
              <p:nvGrpSpPr>
                <p:cNvPr id="3" name="Group 2">
                  <a:extLst>
                    <a:ext uri="{FF2B5EF4-FFF2-40B4-BE49-F238E27FC236}">
                      <a16:creationId xmlns:a16="http://schemas.microsoft.com/office/drawing/2014/main" id="{66FE4282-72E7-1B47-B9CE-B7758DE78F91}"/>
                    </a:ext>
                  </a:extLst>
                </p:cNvPr>
                <p:cNvGrpSpPr/>
                <p:nvPr/>
              </p:nvGrpSpPr>
              <p:grpSpPr>
                <a:xfrm>
                  <a:off x="6777364" y="5211083"/>
                  <a:ext cx="4754572" cy="1195965"/>
                  <a:chOff x="6907993" y="4891854"/>
                  <a:chExt cx="4754572" cy="1195965"/>
                </a:xfrm>
              </p:grpSpPr>
              <p:grpSp>
                <p:nvGrpSpPr>
                  <p:cNvPr id="2" name="Group 1">
                    <a:extLst>
                      <a:ext uri="{FF2B5EF4-FFF2-40B4-BE49-F238E27FC236}">
                        <a16:creationId xmlns:a16="http://schemas.microsoft.com/office/drawing/2014/main" id="{750C135C-FAA7-014C-8DBE-FCC7B9B57642}"/>
                      </a:ext>
                    </a:extLst>
                  </p:cNvPr>
                  <p:cNvGrpSpPr/>
                  <p:nvPr/>
                </p:nvGrpSpPr>
                <p:grpSpPr>
                  <a:xfrm>
                    <a:off x="7479908" y="4891854"/>
                    <a:ext cx="4182657" cy="589292"/>
                    <a:chOff x="6926292" y="5681712"/>
                    <a:chExt cx="4182657" cy="589292"/>
                  </a:xfrm>
                </p:grpSpPr>
                <p:sp>
                  <p:nvSpPr>
                    <p:cNvPr id="14376" name="AutoShape 38"/>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0" name="AutoShape 38">
                      <a:extLst>
                        <a:ext uri="{FF2B5EF4-FFF2-40B4-BE49-F238E27FC236}">
                          <a16:creationId xmlns:a16="http://schemas.microsoft.com/office/drawing/2014/main" id="{53B0C998-0D30-9149-B0BC-6E9812A52372}"/>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1" name="AutoShape 38">
                      <a:extLst>
                        <a:ext uri="{FF2B5EF4-FFF2-40B4-BE49-F238E27FC236}">
                          <a16:creationId xmlns:a16="http://schemas.microsoft.com/office/drawing/2014/main" id="{24BB1E8B-F7B0-424B-ABE9-1FBA22DAAAB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2" name="AutoShape 38">
                      <a:extLst>
                        <a:ext uri="{FF2B5EF4-FFF2-40B4-BE49-F238E27FC236}">
                          <a16:creationId xmlns:a16="http://schemas.microsoft.com/office/drawing/2014/main" id="{A0F1AF58-970E-024D-85D0-17CF1D5B4064}"/>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4" name="Group 93">
                    <a:extLst>
                      <a:ext uri="{FF2B5EF4-FFF2-40B4-BE49-F238E27FC236}">
                        <a16:creationId xmlns:a16="http://schemas.microsoft.com/office/drawing/2014/main" id="{76CE232E-D859-CD45-8C08-20D4780FB7F1}"/>
                      </a:ext>
                    </a:extLst>
                  </p:cNvPr>
                  <p:cNvGrpSpPr/>
                  <p:nvPr/>
                </p:nvGrpSpPr>
                <p:grpSpPr>
                  <a:xfrm>
                    <a:off x="7290186" y="5096273"/>
                    <a:ext cx="4182657" cy="589292"/>
                    <a:chOff x="6926292" y="5681712"/>
                    <a:chExt cx="4182657" cy="589292"/>
                  </a:xfrm>
                </p:grpSpPr>
                <p:sp>
                  <p:nvSpPr>
                    <p:cNvPr id="95" name="AutoShape 38">
                      <a:extLst>
                        <a:ext uri="{FF2B5EF4-FFF2-40B4-BE49-F238E27FC236}">
                          <a16:creationId xmlns:a16="http://schemas.microsoft.com/office/drawing/2014/main" id="{FCF66205-844E-BF46-AB3E-8D9A412D9C8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6" name="AutoShape 38">
                      <a:extLst>
                        <a:ext uri="{FF2B5EF4-FFF2-40B4-BE49-F238E27FC236}">
                          <a16:creationId xmlns:a16="http://schemas.microsoft.com/office/drawing/2014/main" id="{546EBDBA-540E-6C4A-9111-C53F3553422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7" name="AutoShape 38">
                      <a:extLst>
                        <a:ext uri="{FF2B5EF4-FFF2-40B4-BE49-F238E27FC236}">
                          <a16:creationId xmlns:a16="http://schemas.microsoft.com/office/drawing/2014/main" id="{17ACE8E9-68EB-FF44-B5F7-8E834D2B5BB1}"/>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8" name="AutoShape 38">
                      <a:extLst>
                        <a:ext uri="{FF2B5EF4-FFF2-40B4-BE49-F238E27FC236}">
                          <a16:creationId xmlns:a16="http://schemas.microsoft.com/office/drawing/2014/main" id="{92D946FF-EA20-4C49-B077-691356C66F8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9" name="Group 98">
                    <a:extLst>
                      <a:ext uri="{FF2B5EF4-FFF2-40B4-BE49-F238E27FC236}">
                        <a16:creationId xmlns:a16="http://schemas.microsoft.com/office/drawing/2014/main" id="{087B04DE-30DD-3540-935F-EAAD8D36BFFC}"/>
                      </a:ext>
                    </a:extLst>
                  </p:cNvPr>
                  <p:cNvGrpSpPr/>
                  <p:nvPr/>
                </p:nvGrpSpPr>
                <p:grpSpPr>
                  <a:xfrm>
                    <a:off x="7097715" y="5294108"/>
                    <a:ext cx="4182657" cy="589292"/>
                    <a:chOff x="6926292" y="5681712"/>
                    <a:chExt cx="4182657" cy="589292"/>
                  </a:xfrm>
                </p:grpSpPr>
                <p:sp>
                  <p:nvSpPr>
                    <p:cNvPr id="100" name="AutoShape 38">
                      <a:extLst>
                        <a:ext uri="{FF2B5EF4-FFF2-40B4-BE49-F238E27FC236}">
                          <a16:creationId xmlns:a16="http://schemas.microsoft.com/office/drawing/2014/main" id="{76127923-1129-1249-8969-0921C24C811A}"/>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1" name="AutoShape 38">
                      <a:extLst>
                        <a:ext uri="{FF2B5EF4-FFF2-40B4-BE49-F238E27FC236}">
                          <a16:creationId xmlns:a16="http://schemas.microsoft.com/office/drawing/2014/main" id="{675C47B6-9FD5-1440-9F3E-61A21FEE653B}"/>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2" name="AutoShape 38">
                      <a:extLst>
                        <a:ext uri="{FF2B5EF4-FFF2-40B4-BE49-F238E27FC236}">
                          <a16:creationId xmlns:a16="http://schemas.microsoft.com/office/drawing/2014/main" id="{25B3B32D-0A55-3A4E-8DB2-7DBCEBE1B5F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3" name="AutoShape 38">
                      <a:extLst>
                        <a:ext uri="{FF2B5EF4-FFF2-40B4-BE49-F238E27FC236}">
                          <a16:creationId xmlns:a16="http://schemas.microsoft.com/office/drawing/2014/main" id="{136A0777-2079-6141-B456-D52B61D46909}"/>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04" name="Group 103">
                    <a:extLst>
                      <a:ext uri="{FF2B5EF4-FFF2-40B4-BE49-F238E27FC236}">
                        <a16:creationId xmlns:a16="http://schemas.microsoft.com/office/drawing/2014/main" id="{AAA4DE26-EC1F-B449-994B-76E0DC7A8283}"/>
                      </a:ext>
                    </a:extLst>
                  </p:cNvPr>
                  <p:cNvGrpSpPr/>
                  <p:nvPr/>
                </p:nvGrpSpPr>
                <p:grpSpPr>
                  <a:xfrm>
                    <a:off x="6907993" y="5498527"/>
                    <a:ext cx="4182657" cy="589292"/>
                    <a:chOff x="6926292" y="5681712"/>
                    <a:chExt cx="4182657" cy="589292"/>
                  </a:xfrm>
                </p:grpSpPr>
                <p:sp>
                  <p:nvSpPr>
                    <p:cNvPr id="105" name="AutoShape 38">
                      <a:extLst>
                        <a:ext uri="{FF2B5EF4-FFF2-40B4-BE49-F238E27FC236}">
                          <a16:creationId xmlns:a16="http://schemas.microsoft.com/office/drawing/2014/main" id="{E15C4CE8-833C-5F4A-8A30-FAEF27C47221}"/>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6" name="AutoShape 38">
                      <a:extLst>
                        <a:ext uri="{FF2B5EF4-FFF2-40B4-BE49-F238E27FC236}">
                          <a16:creationId xmlns:a16="http://schemas.microsoft.com/office/drawing/2014/main" id="{3F716BC9-1109-C14D-A22D-B61786CB8833}"/>
                        </a:ext>
                      </a:extLst>
                    </p:cNvPr>
                    <p:cNvSpPr>
                      <a:spLocks noChangeArrowheads="1"/>
                    </p:cNvSpPr>
                    <p:nvPr/>
                  </p:nvSpPr>
                  <p:spPr bwMode="auto">
                    <a:xfrm>
                      <a:off x="7949550" y="568457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7" name="AutoShape 38">
                      <a:extLst>
                        <a:ext uri="{FF2B5EF4-FFF2-40B4-BE49-F238E27FC236}">
                          <a16:creationId xmlns:a16="http://schemas.microsoft.com/office/drawing/2014/main" id="{9EAC88EC-F08A-4847-8C91-794A547A2BA2}"/>
                        </a:ext>
                      </a:extLst>
                    </p:cNvPr>
                    <p:cNvSpPr>
                      <a:spLocks noChangeArrowheads="1"/>
                    </p:cNvSpPr>
                    <p:nvPr/>
                  </p:nvSpPr>
                  <p:spPr bwMode="auto">
                    <a:xfrm>
                      <a:off x="8972808" y="5683968"/>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8" name="AutoShape 38">
                      <a:extLst>
                        <a:ext uri="{FF2B5EF4-FFF2-40B4-BE49-F238E27FC236}">
                          <a16:creationId xmlns:a16="http://schemas.microsoft.com/office/drawing/2014/main" id="{6E5EDDF7-886E-1C43-ADD3-50E537FCE60E}"/>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grpSp>
            </p:grpSp>
            <p:grpSp>
              <p:nvGrpSpPr>
                <p:cNvPr id="110" name="Group 109">
                  <a:extLst>
                    <a:ext uri="{FF2B5EF4-FFF2-40B4-BE49-F238E27FC236}">
                      <a16:creationId xmlns:a16="http://schemas.microsoft.com/office/drawing/2014/main" id="{8204AF14-CF88-074B-86A1-5ACC4A227016}"/>
                    </a:ext>
                  </a:extLst>
                </p:cNvPr>
                <p:cNvGrpSpPr/>
                <p:nvPr/>
              </p:nvGrpSpPr>
              <p:grpSpPr>
                <a:xfrm>
                  <a:off x="6774965" y="4721761"/>
                  <a:ext cx="4754572" cy="1195965"/>
                  <a:chOff x="6907993" y="4891854"/>
                  <a:chExt cx="4754572" cy="1195965"/>
                </a:xfrm>
              </p:grpSpPr>
              <p:grpSp>
                <p:nvGrpSpPr>
                  <p:cNvPr id="111" name="Group 110">
                    <a:extLst>
                      <a:ext uri="{FF2B5EF4-FFF2-40B4-BE49-F238E27FC236}">
                        <a16:creationId xmlns:a16="http://schemas.microsoft.com/office/drawing/2014/main" id="{B45A7851-B8D0-1241-9C93-E5B817856518}"/>
                      </a:ext>
                    </a:extLst>
                  </p:cNvPr>
                  <p:cNvGrpSpPr/>
                  <p:nvPr/>
                </p:nvGrpSpPr>
                <p:grpSpPr>
                  <a:xfrm>
                    <a:off x="7479908" y="4891854"/>
                    <a:ext cx="4182657" cy="589292"/>
                    <a:chOff x="6926292" y="5681712"/>
                    <a:chExt cx="4182657" cy="589292"/>
                  </a:xfrm>
                </p:grpSpPr>
                <p:sp>
                  <p:nvSpPr>
                    <p:cNvPr id="127" name="AutoShape 38">
                      <a:extLst>
                        <a:ext uri="{FF2B5EF4-FFF2-40B4-BE49-F238E27FC236}">
                          <a16:creationId xmlns:a16="http://schemas.microsoft.com/office/drawing/2014/main" id="{D4D22D36-7041-4142-8C46-E70E7EB2E2B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8" name="AutoShape 38">
                      <a:extLst>
                        <a:ext uri="{FF2B5EF4-FFF2-40B4-BE49-F238E27FC236}">
                          <a16:creationId xmlns:a16="http://schemas.microsoft.com/office/drawing/2014/main" id="{129A02C1-ED23-D441-A3F1-7CDF4C01361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9" name="AutoShape 38">
                      <a:extLst>
                        <a:ext uri="{FF2B5EF4-FFF2-40B4-BE49-F238E27FC236}">
                          <a16:creationId xmlns:a16="http://schemas.microsoft.com/office/drawing/2014/main" id="{567F98D4-0324-D54F-ABB1-035938AE55C9}"/>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0" name="AutoShape 38">
                      <a:extLst>
                        <a:ext uri="{FF2B5EF4-FFF2-40B4-BE49-F238E27FC236}">
                          <a16:creationId xmlns:a16="http://schemas.microsoft.com/office/drawing/2014/main" id="{F883D0D1-9AB9-D746-A853-0F23B0152BDD}"/>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2" name="Group 111">
                    <a:extLst>
                      <a:ext uri="{FF2B5EF4-FFF2-40B4-BE49-F238E27FC236}">
                        <a16:creationId xmlns:a16="http://schemas.microsoft.com/office/drawing/2014/main" id="{FD1F3041-115C-1C4E-AA96-BA8CF1ED43E6}"/>
                      </a:ext>
                    </a:extLst>
                  </p:cNvPr>
                  <p:cNvGrpSpPr/>
                  <p:nvPr/>
                </p:nvGrpSpPr>
                <p:grpSpPr>
                  <a:xfrm>
                    <a:off x="7290186" y="5096273"/>
                    <a:ext cx="4182657" cy="589292"/>
                    <a:chOff x="6926292" y="5681712"/>
                    <a:chExt cx="4182657" cy="589292"/>
                  </a:xfrm>
                </p:grpSpPr>
                <p:sp>
                  <p:nvSpPr>
                    <p:cNvPr id="123" name="AutoShape 38">
                      <a:extLst>
                        <a:ext uri="{FF2B5EF4-FFF2-40B4-BE49-F238E27FC236}">
                          <a16:creationId xmlns:a16="http://schemas.microsoft.com/office/drawing/2014/main" id="{86900C67-B5DC-4C40-A9CA-31B2962D0E02}"/>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4" name="AutoShape 38">
                      <a:extLst>
                        <a:ext uri="{FF2B5EF4-FFF2-40B4-BE49-F238E27FC236}">
                          <a16:creationId xmlns:a16="http://schemas.microsoft.com/office/drawing/2014/main" id="{DF282896-1118-6743-BD9E-E9CF4501F748}"/>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5" name="AutoShape 38">
                      <a:extLst>
                        <a:ext uri="{FF2B5EF4-FFF2-40B4-BE49-F238E27FC236}">
                          <a16:creationId xmlns:a16="http://schemas.microsoft.com/office/drawing/2014/main" id="{CF671DFF-E6F4-0543-ACEA-4F15FF55BAD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6" name="AutoShape 38">
                      <a:extLst>
                        <a:ext uri="{FF2B5EF4-FFF2-40B4-BE49-F238E27FC236}">
                          <a16:creationId xmlns:a16="http://schemas.microsoft.com/office/drawing/2014/main" id="{6EE0EBC5-8F3E-304E-8238-67DDB8EC04C1}"/>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3" name="Group 112">
                    <a:extLst>
                      <a:ext uri="{FF2B5EF4-FFF2-40B4-BE49-F238E27FC236}">
                        <a16:creationId xmlns:a16="http://schemas.microsoft.com/office/drawing/2014/main" id="{775F7F79-21AE-1948-977E-0EC4D7D74CEE}"/>
                      </a:ext>
                    </a:extLst>
                  </p:cNvPr>
                  <p:cNvGrpSpPr/>
                  <p:nvPr/>
                </p:nvGrpSpPr>
                <p:grpSpPr>
                  <a:xfrm>
                    <a:off x="7097715" y="5294108"/>
                    <a:ext cx="4182657" cy="589292"/>
                    <a:chOff x="6926292" y="5681712"/>
                    <a:chExt cx="4182657" cy="589292"/>
                  </a:xfrm>
                </p:grpSpPr>
                <p:sp>
                  <p:nvSpPr>
                    <p:cNvPr id="119" name="AutoShape 38">
                      <a:extLst>
                        <a:ext uri="{FF2B5EF4-FFF2-40B4-BE49-F238E27FC236}">
                          <a16:creationId xmlns:a16="http://schemas.microsoft.com/office/drawing/2014/main" id="{ADB076FF-6EFE-C645-ACB9-69C38A67C28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0" name="AutoShape 38">
                      <a:extLst>
                        <a:ext uri="{FF2B5EF4-FFF2-40B4-BE49-F238E27FC236}">
                          <a16:creationId xmlns:a16="http://schemas.microsoft.com/office/drawing/2014/main" id="{9899A6BC-0116-7047-B3E0-98E77BFAA43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1" name="AutoShape 38">
                      <a:extLst>
                        <a:ext uri="{FF2B5EF4-FFF2-40B4-BE49-F238E27FC236}">
                          <a16:creationId xmlns:a16="http://schemas.microsoft.com/office/drawing/2014/main" id="{8D8A8E50-66B2-894D-B3D1-C64ACF3558C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2" name="AutoShape 38">
                      <a:extLst>
                        <a:ext uri="{FF2B5EF4-FFF2-40B4-BE49-F238E27FC236}">
                          <a16:creationId xmlns:a16="http://schemas.microsoft.com/office/drawing/2014/main" id="{40CB4743-4955-E245-87F4-65C3492D728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4" name="Group 113">
                    <a:extLst>
                      <a:ext uri="{FF2B5EF4-FFF2-40B4-BE49-F238E27FC236}">
                        <a16:creationId xmlns:a16="http://schemas.microsoft.com/office/drawing/2014/main" id="{8134E166-CC9D-2C43-AD20-B344388C5572}"/>
                      </a:ext>
                    </a:extLst>
                  </p:cNvPr>
                  <p:cNvGrpSpPr/>
                  <p:nvPr/>
                </p:nvGrpSpPr>
                <p:grpSpPr>
                  <a:xfrm>
                    <a:off x="6907993" y="5498527"/>
                    <a:ext cx="4182657" cy="589292"/>
                    <a:chOff x="6926292" y="5681712"/>
                    <a:chExt cx="4182657" cy="589292"/>
                  </a:xfrm>
                </p:grpSpPr>
                <p:sp>
                  <p:nvSpPr>
                    <p:cNvPr id="115" name="AutoShape 38">
                      <a:extLst>
                        <a:ext uri="{FF2B5EF4-FFF2-40B4-BE49-F238E27FC236}">
                          <a16:creationId xmlns:a16="http://schemas.microsoft.com/office/drawing/2014/main" id="{67E343E4-F488-2E45-A415-28B31478AC43}"/>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6" name="AutoShape 38">
                      <a:extLst>
                        <a:ext uri="{FF2B5EF4-FFF2-40B4-BE49-F238E27FC236}">
                          <a16:creationId xmlns:a16="http://schemas.microsoft.com/office/drawing/2014/main" id="{83547A75-C9FB-8744-A797-E0734B95C989}"/>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7" name="AutoShape 38">
                      <a:extLst>
                        <a:ext uri="{FF2B5EF4-FFF2-40B4-BE49-F238E27FC236}">
                          <a16:creationId xmlns:a16="http://schemas.microsoft.com/office/drawing/2014/main" id="{CE3EC57A-8604-774E-97FE-F6866641598F}"/>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8" name="AutoShape 38">
                      <a:extLst>
                        <a:ext uri="{FF2B5EF4-FFF2-40B4-BE49-F238E27FC236}">
                          <a16:creationId xmlns:a16="http://schemas.microsoft.com/office/drawing/2014/main" id="{F7F43F30-E5A3-6A41-947A-BB401CAF26C6}"/>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31" name="Group 130">
                  <a:extLst>
                    <a:ext uri="{FF2B5EF4-FFF2-40B4-BE49-F238E27FC236}">
                      <a16:creationId xmlns:a16="http://schemas.microsoft.com/office/drawing/2014/main" id="{CE663489-5CF1-5E43-9AEB-CA0D83EEB12E}"/>
                    </a:ext>
                  </a:extLst>
                </p:cNvPr>
                <p:cNvGrpSpPr/>
                <p:nvPr/>
              </p:nvGrpSpPr>
              <p:grpSpPr>
                <a:xfrm>
                  <a:off x="6774965" y="4230332"/>
                  <a:ext cx="4754572" cy="1195965"/>
                  <a:chOff x="6907993" y="4891854"/>
                  <a:chExt cx="4754572" cy="1195965"/>
                </a:xfrm>
              </p:grpSpPr>
              <p:grpSp>
                <p:nvGrpSpPr>
                  <p:cNvPr id="132" name="Group 131">
                    <a:extLst>
                      <a:ext uri="{FF2B5EF4-FFF2-40B4-BE49-F238E27FC236}">
                        <a16:creationId xmlns:a16="http://schemas.microsoft.com/office/drawing/2014/main" id="{E9C8754E-EFBF-CC4C-B3B7-2F8D661CE11D}"/>
                      </a:ext>
                    </a:extLst>
                  </p:cNvPr>
                  <p:cNvGrpSpPr/>
                  <p:nvPr/>
                </p:nvGrpSpPr>
                <p:grpSpPr>
                  <a:xfrm>
                    <a:off x="7479908" y="4891854"/>
                    <a:ext cx="4182657" cy="589292"/>
                    <a:chOff x="6926292" y="5681712"/>
                    <a:chExt cx="4182657" cy="589292"/>
                  </a:xfrm>
                </p:grpSpPr>
                <p:sp>
                  <p:nvSpPr>
                    <p:cNvPr id="148" name="AutoShape 38">
                      <a:extLst>
                        <a:ext uri="{FF2B5EF4-FFF2-40B4-BE49-F238E27FC236}">
                          <a16:creationId xmlns:a16="http://schemas.microsoft.com/office/drawing/2014/main" id="{E56351A2-782B-4B48-9088-A03640744B04}"/>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9" name="AutoShape 38">
                      <a:extLst>
                        <a:ext uri="{FF2B5EF4-FFF2-40B4-BE49-F238E27FC236}">
                          <a16:creationId xmlns:a16="http://schemas.microsoft.com/office/drawing/2014/main" id="{0DCEA7E0-88D1-CE43-A3FA-7B18C75F4241}"/>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0" name="AutoShape 38">
                      <a:extLst>
                        <a:ext uri="{FF2B5EF4-FFF2-40B4-BE49-F238E27FC236}">
                          <a16:creationId xmlns:a16="http://schemas.microsoft.com/office/drawing/2014/main" id="{95B0B23D-C18B-EC45-A777-3FAC07FA8D66}"/>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1" name="AutoShape 38">
                      <a:extLst>
                        <a:ext uri="{FF2B5EF4-FFF2-40B4-BE49-F238E27FC236}">
                          <a16:creationId xmlns:a16="http://schemas.microsoft.com/office/drawing/2014/main" id="{70F224FD-11E9-444F-9E42-AB4945EDEF6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3" name="Group 132">
                    <a:extLst>
                      <a:ext uri="{FF2B5EF4-FFF2-40B4-BE49-F238E27FC236}">
                        <a16:creationId xmlns:a16="http://schemas.microsoft.com/office/drawing/2014/main" id="{48BBEB1E-FA49-394A-8E45-26DAC3991B94}"/>
                      </a:ext>
                    </a:extLst>
                  </p:cNvPr>
                  <p:cNvGrpSpPr/>
                  <p:nvPr/>
                </p:nvGrpSpPr>
                <p:grpSpPr>
                  <a:xfrm>
                    <a:off x="7290186" y="5096273"/>
                    <a:ext cx="4182657" cy="589292"/>
                    <a:chOff x="6926292" y="5681712"/>
                    <a:chExt cx="4182657" cy="589292"/>
                  </a:xfrm>
                </p:grpSpPr>
                <p:sp>
                  <p:nvSpPr>
                    <p:cNvPr id="144" name="AutoShape 38">
                      <a:extLst>
                        <a:ext uri="{FF2B5EF4-FFF2-40B4-BE49-F238E27FC236}">
                          <a16:creationId xmlns:a16="http://schemas.microsoft.com/office/drawing/2014/main" id="{90C975FB-281C-A447-8EE5-F596DED29E9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5" name="AutoShape 38">
                      <a:extLst>
                        <a:ext uri="{FF2B5EF4-FFF2-40B4-BE49-F238E27FC236}">
                          <a16:creationId xmlns:a16="http://schemas.microsoft.com/office/drawing/2014/main" id="{96968009-FF92-2B41-9826-DDFED515A1D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6" name="AutoShape 38">
                      <a:extLst>
                        <a:ext uri="{FF2B5EF4-FFF2-40B4-BE49-F238E27FC236}">
                          <a16:creationId xmlns:a16="http://schemas.microsoft.com/office/drawing/2014/main" id="{3841A30A-3019-684E-A4DC-D03F65A3061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7" name="AutoShape 38">
                      <a:extLst>
                        <a:ext uri="{FF2B5EF4-FFF2-40B4-BE49-F238E27FC236}">
                          <a16:creationId xmlns:a16="http://schemas.microsoft.com/office/drawing/2014/main" id="{6BF0B0E2-0190-C34A-AEFA-5514AD0F155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4" name="Group 133">
                    <a:extLst>
                      <a:ext uri="{FF2B5EF4-FFF2-40B4-BE49-F238E27FC236}">
                        <a16:creationId xmlns:a16="http://schemas.microsoft.com/office/drawing/2014/main" id="{2EC2FFFA-23B5-8A40-92CA-2602BB53C101}"/>
                      </a:ext>
                    </a:extLst>
                  </p:cNvPr>
                  <p:cNvGrpSpPr/>
                  <p:nvPr/>
                </p:nvGrpSpPr>
                <p:grpSpPr>
                  <a:xfrm>
                    <a:off x="7097715" y="5294108"/>
                    <a:ext cx="4182657" cy="589292"/>
                    <a:chOff x="6926292" y="5681712"/>
                    <a:chExt cx="4182657" cy="589292"/>
                  </a:xfrm>
                </p:grpSpPr>
                <p:sp>
                  <p:nvSpPr>
                    <p:cNvPr id="140" name="AutoShape 38">
                      <a:extLst>
                        <a:ext uri="{FF2B5EF4-FFF2-40B4-BE49-F238E27FC236}">
                          <a16:creationId xmlns:a16="http://schemas.microsoft.com/office/drawing/2014/main" id="{88FE8376-A887-8F43-8FAD-E62F1437C656}"/>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1" name="AutoShape 38">
                      <a:extLst>
                        <a:ext uri="{FF2B5EF4-FFF2-40B4-BE49-F238E27FC236}">
                          <a16:creationId xmlns:a16="http://schemas.microsoft.com/office/drawing/2014/main" id="{A917E778-0D9E-6541-8CE6-80110F32D070}"/>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2" name="AutoShape 38">
                      <a:extLst>
                        <a:ext uri="{FF2B5EF4-FFF2-40B4-BE49-F238E27FC236}">
                          <a16:creationId xmlns:a16="http://schemas.microsoft.com/office/drawing/2014/main" id="{5E8447CE-F5A8-454A-BD28-6D0E9BD3C88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 name="AutoShape 38">
                      <a:extLst>
                        <a:ext uri="{FF2B5EF4-FFF2-40B4-BE49-F238E27FC236}">
                          <a16:creationId xmlns:a16="http://schemas.microsoft.com/office/drawing/2014/main" id="{312098FA-02ED-4640-A721-606F3A35E00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5" name="Group 134">
                    <a:extLst>
                      <a:ext uri="{FF2B5EF4-FFF2-40B4-BE49-F238E27FC236}">
                        <a16:creationId xmlns:a16="http://schemas.microsoft.com/office/drawing/2014/main" id="{52066C1C-45BA-9644-B43C-E582ACFEBC38}"/>
                      </a:ext>
                    </a:extLst>
                  </p:cNvPr>
                  <p:cNvGrpSpPr/>
                  <p:nvPr/>
                </p:nvGrpSpPr>
                <p:grpSpPr>
                  <a:xfrm>
                    <a:off x="6907993" y="5498527"/>
                    <a:ext cx="4182657" cy="589292"/>
                    <a:chOff x="6926292" y="5681712"/>
                    <a:chExt cx="4182657" cy="589292"/>
                  </a:xfrm>
                </p:grpSpPr>
                <p:sp>
                  <p:nvSpPr>
                    <p:cNvPr id="136" name="AutoShape 38">
                      <a:extLst>
                        <a:ext uri="{FF2B5EF4-FFF2-40B4-BE49-F238E27FC236}">
                          <a16:creationId xmlns:a16="http://schemas.microsoft.com/office/drawing/2014/main" id="{F11FF580-72DA-174B-AAE3-34A11E139585}"/>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7" name="AutoShape 38">
                      <a:extLst>
                        <a:ext uri="{FF2B5EF4-FFF2-40B4-BE49-F238E27FC236}">
                          <a16:creationId xmlns:a16="http://schemas.microsoft.com/office/drawing/2014/main" id="{E5EB1822-1863-BA40-8982-B813B8A3DC84}"/>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8" name="AutoShape 38">
                      <a:extLst>
                        <a:ext uri="{FF2B5EF4-FFF2-40B4-BE49-F238E27FC236}">
                          <a16:creationId xmlns:a16="http://schemas.microsoft.com/office/drawing/2014/main" id="{2EBA6191-AF0D-CF45-9675-EFA43018D46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9" name="AutoShape 38">
                      <a:extLst>
                        <a:ext uri="{FF2B5EF4-FFF2-40B4-BE49-F238E27FC236}">
                          <a16:creationId xmlns:a16="http://schemas.microsoft.com/office/drawing/2014/main" id="{B6FB1816-E8B6-8448-B36E-A5959E91E945}"/>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52" name="Group 151">
                  <a:extLst>
                    <a:ext uri="{FF2B5EF4-FFF2-40B4-BE49-F238E27FC236}">
                      <a16:creationId xmlns:a16="http://schemas.microsoft.com/office/drawing/2014/main" id="{EF495515-A94F-A94F-86AC-1F270DCF2C49}"/>
                    </a:ext>
                  </a:extLst>
                </p:cNvPr>
                <p:cNvGrpSpPr/>
                <p:nvPr/>
              </p:nvGrpSpPr>
              <p:grpSpPr>
                <a:xfrm>
                  <a:off x="6772566" y="3741010"/>
                  <a:ext cx="4754572" cy="1195965"/>
                  <a:chOff x="6907993" y="4891854"/>
                  <a:chExt cx="4754572" cy="1195965"/>
                </a:xfrm>
              </p:grpSpPr>
              <p:grpSp>
                <p:nvGrpSpPr>
                  <p:cNvPr id="153" name="Group 152">
                    <a:extLst>
                      <a:ext uri="{FF2B5EF4-FFF2-40B4-BE49-F238E27FC236}">
                        <a16:creationId xmlns:a16="http://schemas.microsoft.com/office/drawing/2014/main" id="{9F2F7277-14D2-564B-B417-840C51ABCCE9}"/>
                      </a:ext>
                    </a:extLst>
                  </p:cNvPr>
                  <p:cNvGrpSpPr/>
                  <p:nvPr/>
                </p:nvGrpSpPr>
                <p:grpSpPr>
                  <a:xfrm>
                    <a:off x="7479908" y="4891854"/>
                    <a:ext cx="4182657" cy="589292"/>
                    <a:chOff x="6926292" y="5681712"/>
                    <a:chExt cx="4182657" cy="589292"/>
                  </a:xfrm>
                </p:grpSpPr>
                <p:sp>
                  <p:nvSpPr>
                    <p:cNvPr id="169" name="AutoShape 38">
                      <a:extLst>
                        <a:ext uri="{FF2B5EF4-FFF2-40B4-BE49-F238E27FC236}">
                          <a16:creationId xmlns:a16="http://schemas.microsoft.com/office/drawing/2014/main" id="{7B61E6A9-1DC2-3547-899D-6C415BAD09DE}"/>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0" name="AutoShape 38">
                      <a:extLst>
                        <a:ext uri="{FF2B5EF4-FFF2-40B4-BE49-F238E27FC236}">
                          <a16:creationId xmlns:a16="http://schemas.microsoft.com/office/drawing/2014/main" id="{7FC39A7B-2D81-D14D-9596-FDE1EAEDE1C5}"/>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1" name="AutoShape 38">
                      <a:extLst>
                        <a:ext uri="{FF2B5EF4-FFF2-40B4-BE49-F238E27FC236}">
                          <a16:creationId xmlns:a16="http://schemas.microsoft.com/office/drawing/2014/main" id="{276551DA-FC19-0B44-932E-BE015315D59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2" name="AutoShape 38">
                      <a:extLst>
                        <a:ext uri="{FF2B5EF4-FFF2-40B4-BE49-F238E27FC236}">
                          <a16:creationId xmlns:a16="http://schemas.microsoft.com/office/drawing/2014/main" id="{4488D3FD-08D7-FB42-B394-5DE020AF5DF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4" name="Group 153">
                    <a:extLst>
                      <a:ext uri="{FF2B5EF4-FFF2-40B4-BE49-F238E27FC236}">
                        <a16:creationId xmlns:a16="http://schemas.microsoft.com/office/drawing/2014/main" id="{86679691-AA85-C741-A85D-EEE1FC8BEDEC}"/>
                      </a:ext>
                    </a:extLst>
                  </p:cNvPr>
                  <p:cNvGrpSpPr/>
                  <p:nvPr/>
                </p:nvGrpSpPr>
                <p:grpSpPr>
                  <a:xfrm>
                    <a:off x="7290186" y="5096273"/>
                    <a:ext cx="4182657" cy="589292"/>
                    <a:chOff x="6926292" y="5681712"/>
                    <a:chExt cx="4182657" cy="589292"/>
                  </a:xfrm>
                </p:grpSpPr>
                <p:sp>
                  <p:nvSpPr>
                    <p:cNvPr id="165" name="AutoShape 38">
                      <a:extLst>
                        <a:ext uri="{FF2B5EF4-FFF2-40B4-BE49-F238E27FC236}">
                          <a16:creationId xmlns:a16="http://schemas.microsoft.com/office/drawing/2014/main" id="{149565C5-B6A8-3B48-81F8-B8475AFE1F37}"/>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6" name="AutoShape 38">
                      <a:extLst>
                        <a:ext uri="{FF2B5EF4-FFF2-40B4-BE49-F238E27FC236}">
                          <a16:creationId xmlns:a16="http://schemas.microsoft.com/office/drawing/2014/main" id="{AAC37892-BAB2-EB43-8123-B1E3BD3AC0C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7" name="AutoShape 38">
                      <a:extLst>
                        <a:ext uri="{FF2B5EF4-FFF2-40B4-BE49-F238E27FC236}">
                          <a16:creationId xmlns:a16="http://schemas.microsoft.com/office/drawing/2014/main" id="{E5EB3340-207A-3D4F-8BD1-5BE519C5B87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8" name="AutoShape 38">
                      <a:extLst>
                        <a:ext uri="{FF2B5EF4-FFF2-40B4-BE49-F238E27FC236}">
                          <a16:creationId xmlns:a16="http://schemas.microsoft.com/office/drawing/2014/main" id="{A0E140C7-8A13-FA40-A0FA-9CF20EE4BD1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5" name="Group 154">
                    <a:extLst>
                      <a:ext uri="{FF2B5EF4-FFF2-40B4-BE49-F238E27FC236}">
                        <a16:creationId xmlns:a16="http://schemas.microsoft.com/office/drawing/2014/main" id="{EC883606-C374-284C-B53F-7D78EBB3AA1E}"/>
                      </a:ext>
                    </a:extLst>
                  </p:cNvPr>
                  <p:cNvGrpSpPr/>
                  <p:nvPr/>
                </p:nvGrpSpPr>
                <p:grpSpPr>
                  <a:xfrm>
                    <a:off x="7097715" y="5294108"/>
                    <a:ext cx="4182657" cy="589292"/>
                    <a:chOff x="6926292" y="5681712"/>
                    <a:chExt cx="4182657" cy="589292"/>
                  </a:xfrm>
                </p:grpSpPr>
                <p:sp>
                  <p:nvSpPr>
                    <p:cNvPr id="161" name="AutoShape 38">
                      <a:extLst>
                        <a:ext uri="{FF2B5EF4-FFF2-40B4-BE49-F238E27FC236}">
                          <a16:creationId xmlns:a16="http://schemas.microsoft.com/office/drawing/2014/main" id="{947A6E46-21F8-464D-AB60-2DCC4E7EA299}"/>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2" name="AutoShape 38">
                      <a:extLst>
                        <a:ext uri="{FF2B5EF4-FFF2-40B4-BE49-F238E27FC236}">
                          <a16:creationId xmlns:a16="http://schemas.microsoft.com/office/drawing/2014/main" id="{C2E0BA33-C1DC-0548-BFE0-81CB59FB428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3" name="AutoShape 38">
                      <a:extLst>
                        <a:ext uri="{FF2B5EF4-FFF2-40B4-BE49-F238E27FC236}">
                          <a16:creationId xmlns:a16="http://schemas.microsoft.com/office/drawing/2014/main" id="{277363C5-8671-494E-87F5-7338B44E18F5}"/>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4" name="AutoShape 38">
                      <a:extLst>
                        <a:ext uri="{FF2B5EF4-FFF2-40B4-BE49-F238E27FC236}">
                          <a16:creationId xmlns:a16="http://schemas.microsoft.com/office/drawing/2014/main" id="{2A5CF4A0-1885-DB44-A8BA-0F387D309F3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6" name="Group 155">
                    <a:extLst>
                      <a:ext uri="{FF2B5EF4-FFF2-40B4-BE49-F238E27FC236}">
                        <a16:creationId xmlns:a16="http://schemas.microsoft.com/office/drawing/2014/main" id="{093A2488-5F7E-8F4E-8554-E7B79177237D}"/>
                      </a:ext>
                    </a:extLst>
                  </p:cNvPr>
                  <p:cNvGrpSpPr/>
                  <p:nvPr/>
                </p:nvGrpSpPr>
                <p:grpSpPr>
                  <a:xfrm>
                    <a:off x="6907993" y="5498527"/>
                    <a:ext cx="4182657" cy="589292"/>
                    <a:chOff x="6926292" y="5681712"/>
                    <a:chExt cx="4182657" cy="589292"/>
                  </a:xfrm>
                </p:grpSpPr>
                <p:sp>
                  <p:nvSpPr>
                    <p:cNvPr id="157" name="AutoShape 38">
                      <a:extLst>
                        <a:ext uri="{FF2B5EF4-FFF2-40B4-BE49-F238E27FC236}">
                          <a16:creationId xmlns:a16="http://schemas.microsoft.com/office/drawing/2014/main" id="{DE9CAFD6-31E0-9944-AA0A-8C955847A563}"/>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8" name="AutoShape 38">
                      <a:extLst>
                        <a:ext uri="{FF2B5EF4-FFF2-40B4-BE49-F238E27FC236}">
                          <a16:creationId xmlns:a16="http://schemas.microsoft.com/office/drawing/2014/main" id="{A3A8B31A-BAC2-874A-9D61-AA017121BEF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9" name="AutoShape 38">
                      <a:extLst>
                        <a:ext uri="{FF2B5EF4-FFF2-40B4-BE49-F238E27FC236}">
                          <a16:creationId xmlns:a16="http://schemas.microsoft.com/office/drawing/2014/main" id="{1AC24B01-3015-864D-BE8B-B1F2E21E2C1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0" name="AutoShape 38">
                      <a:extLst>
                        <a:ext uri="{FF2B5EF4-FFF2-40B4-BE49-F238E27FC236}">
                          <a16:creationId xmlns:a16="http://schemas.microsoft.com/office/drawing/2014/main" id="{0012DFC7-2381-D040-A2E6-CA76F7696AB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sp>
            <p:nvSpPr>
              <p:cNvPr id="14387" name="Text Box 49"/>
              <p:cNvSpPr txBox="1">
                <a:spLocks noChangeArrowheads="1"/>
              </p:cNvSpPr>
              <p:nvPr/>
            </p:nvSpPr>
            <p:spPr bwMode="auto">
              <a:xfrm>
                <a:off x="674634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zh-CN" altLang="en-US" sz="1800" dirty="0">
                    <a:latin typeface="Times New Roman" pitchFamily="18" charset="0"/>
                    <a:ea typeface="SimSun" pitchFamily="2" charset="-122"/>
                  </a:rPr>
                  <a:t>1</a:t>
                </a:r>
              </a:p>
            </p:txBody>
          </p:sp>
          <p:sp>
            <p:nvSpPr>
              <p:cNvPr id="174" name="Text Box 49">
                <a:extLst>
                  <a:ext uri="{FF2B5EF4-FFF2-40B4-BE49-F238E27FC236}">
                    <a16:creationId xmlns:a16="http://schemas.microsoft.com/office/drawing/2014/main" id="{0A1A38FD-80FB-194F-BA49-CD31D3F08D94}"/>
                  </a:ext>
                </a:extLst>
              </p:cNvPr>
              <p:cNvSpPr txBox="1">
                <a:spLocks noChangeArrowheads="1"/>
              </p:cNvSpPr>
              <p:nvPr/>
            </p:nvSpPr>
            <p:spPr bwMode="auto">
              <a:xfrm>
                <a:off x="776155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a:t>
                </a:r>
                <a:endParaRPr lang="zh-CN" altLang="en-US" sz="1800" dirty="0">
                  <a:latin typeface="Times New Roman" pitchFamily="18" charset="0"/>
                  <a:ea typeface="SimSun" pitchFamily="2" charset="-122"/>
                </a:endParaRPr>
              </a:p>
            </p:txBody>
          </p:sp>
          <p:sp>
            <p:nvSpPr>
              <p:cNvPr id="175" name="Text Box 49">
                <a:extLst>
                  <a:ext uri="{FF2B5EF4-FFF2-40B4-BE49-F238E27FC236}">
                    <a16:creationId xmlns:a16="http://schemas.microsoft.com/office/drawing/2014/main" id="{1EF0C55F-9D70-7546-BAC7-4818B753BCD5}"/>
                  </a:ext>
                </a:extLst>
              </p:cNvPr>
              <p:cNvSpPr txBox="1">
                <a:spLocks noChangeArrowheads="1"/>
              </p:cNvSpPr>
              <p:nvPr/>
            </p:nvSpPr>
            <p:spPr bwMode="auto">
              <a:xfrm>
                <a:off x="877676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a:t>
                </a:r>
                <a:endParaRPr lang="zh-CN" altLang="en-US" sz="1800" dirty="0">
                  <a:latin typeface="Times New Roman" pitchFamily="18" charset="0"/>
                  <a:ea typeface="SimSun" pitchFamily="2" charset="-122"/>
                </a:endParaRPr>
              </a:p>
            </p:txBody>
          </p:sp>
          <p:sp>
            <p:nvSpPr>
              <p:cNvPr id="176" name="Text Box 49">
                <a:extLst>
                  <a:ext uri="{FF2B5EF4-FFF2-40B4-BE49-F238E27FC236}">
                    <a16:creationId xmlns:a16="http://schemas.microsoft.com/office/drawing/2014/main" id="{863E0551-5469-FC45-A3DB-23DDF9752AD5}"/>
                  </a:ext>
                </a:extLst>
              </p:cNvPr>
              <p:cNvSpPr txBox="1">
                <a:spLocks noChangeArrowheads="1"/>
              </p:cNvSpPr>
              <p:nvPr/>
            </p:nvSpPr>
            <p:spPr bwMode="auto">
              <a:xfrm>
                <a:off x="979197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a:t>
                </a:r>
                <a:endParaRPr lang="zh-CN" altLang="en-US" sz="1800" dirty="0">
                  <a:latin typeface="Times New Roman" pitchFamily="18" charset="0"/>
                  <a:ea typeface="SimSun" pitchFamily="2" charset="-122"/>
                </a:endParaRPr>
              </a:p>
            </p:txBody>
          </p:sp>
          <p:sp>
            <p:nvSpPr>
              <p:cNvPr id="177" name="Text Box 49">
                <a:extLst>
                  <a:ext uri="{FF2B5EF4-FFF2-40B4-BE49-F238E27FC236}">
                    <a16:creationId xmlns:a16="http://schemas.microsoft.com/office/drawing/2014/main" id="{70D2A030-AE4A-7340-86B3-FA145F29165D}"/>
                  </a:ext>
                </a:extLst>
              </p:cNvPr>
              <p:cNvSpPr txBox="1">
                <a:spLocks noChangeArrowheads="1"/>
              </p:cNvSpPr>
              <p:nvPr/>
            </p:nvSpPr>
            <p:spPr bwMode="auto">
              <a:xfrm>
                <a:off x="6746340" y="555595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a:t>
                </a:r>
                <a:endParaRPr lang="zh-CN" altLang="en-US" sz="1800" dirty="0">
                  <a:latin typeface="Times New Roman" pitchFamily="18" charset="0"/>
                  <a:ea typeface="SimSun" pitchFamily="2" charset="-122"/>
                </a:endParaRPr>
              </a:p>
            </p:txBody>
          </p:sp>
          <p:sp>
            <p:nvSpPr>
              <p:cNvPr id="178" name="Text Box 49">
                <a:extLst>
                  <a:ext uri="{FF2B5EF4-FFF2-40B4-BE49-F238E27FC236}">
                    <a16:creationId xmlns:a16="http://schemas.microsoft.com/office/drawing/2014/main" id="{BEA626B7-7895-EC4C-8DD0-504CA8AD93B2}"/>
                  </a:ext>
                </a:extLst>
              </p:cNvPr>
              <p:cNvSpPr txBox="1">
                <a:spLocks noChangeArrowheads="1"/>
              </p:cNvSpPr>
              <p:nvPr/>
            </p:nvSpPr>
            <p:spPr bwMode="auto">
              <a:xfrm>
                <a:off x="6746340" y="5055718"/>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9</a:t>
                </a:r>
                <a:endParaRPr lang="zh-CN" altLang="en-US" sz="1800" dirty="0">
                  <a:latin typeface="Times New Roman" pitchFamily="18" charset="0"/>
                  <a:ea typeface="SimSun" pitchFamily="2" charset="-122"/>
                </a:endParaRPr>
              </a:p>
            </p:txBody>
          </p:sp>
          <p:sp>
            <p:nvSpPr>
              <p:cNvPr id="179" name="Text Box 49">
                <a:extLst>
                  <a:ext uri="{FF2B5EF4-FFF2-40B4-BE49-F238E27FC236}">
                    <a16:creationId xmlns:a16="http://schemas.microsoft.com/office/drawing/2014/main" id="{C8B0091D-BBEB-7B4E-A571-C7CEE41DB303}"/>
                  </a:ext>
                </a:extLst>
              </p:cNvPr>
              <p:cNvSpPr txBox="1">
                <a:spLocks noChangeArrowheads="1"/>
              </p:cNvSpPr>
              <p:nvPr/>
            </p:nvSpPr>
            <p:spPr bwMode="auto">
              <a:xfrm>
                <a:off x="6746340" y="456251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13</a:t>
                </a:r>
                <a:endParaRPr lang="zh-CN" altLang="en-US" sz="1800" dirty="0">
                  <a:latin typeface="Times New Roman" pitchFamily="18" charset="0"/>
                  <a:ea typeface="SimSun" pitchFamily="2" charset="-122"/>
                </a:endParaRPr>
              </a:p>
            </p:txBody>
          </p:sp>
          <p:sp>
            <p:nvSpPr>
              <p:cNvPr id="180" name="Text Box 49">
                <a:extLst>
                  <a:ext uri="{FF2B5EF4-FFF2-40B4-BE49-F238E27FC236}">
                    <a16:creationId xmlns:a16="http://schemas.microsoft.com/office/drawing/2014/main" id="{D55F65A3-283C-0942-AC84-C22E159E4CF4}"/>
                  </a:ext>
                </a:extLst>
              </p:cNvPr>
              <p:cNvSpPr txBox="1">
                <a:spLocks noChangeArrowheads="1"/>
              </p:cNvSpPr>
              <p:nvPr/>
            </p:nvSpPr>
            <p:spPr bwMode="auto">
              <a:xfrm>
                <a:off x="6831598" y="405985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29</a:t>
                </a:r>
                <a:endParaRPr lang="zh-CN" altLang="en-US" sz="1800" dirty="0">
                  <a:latin typeface="Times New Roman" pitchFamily="18" charset="0"/>
                  <a:ea typeface="SimSun" pitchFamily="2" charset="-122"/>
                </a:endParaRPr>
              </a:p>
            </p:txBody>
          </p:sp>
          <p:sp>
            <p:nvSpPr>
              <p:cNvPr id="181" name="Text Box 49">
                <a:extLst>
                  <a:ext uri="{FF2B5EF4-FFF2-40B4-BE49-F238E27FC236}">
                    <a16:creationId xmlns:a16="http://schemas.microsoft.com/office/drawing/2014/main" id="{1992EBB5-F032-984D-9007-9EDEA937EF59}"/>
                  </a:ext>
                </a:extLst>
              </p:cNvPr>
              <p:cNvSpPr txBox="1">
                <a:spLocks noChangeArrowheads="1"/>
              </p:cNvSpPr>
              <p:nvPr/>
            </p:nvSpPr>
            <p:spPr bwMode="auto">
              <a:xfrm>
                <a:off x="7033761" y="385627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45</a:t>
                </a:r>
                <a:endParaRPr lang="zh-CN" altLang="en-US" sz="1800" dirty="0">
                  <a:latin typeface="Times New Roman" pitchFamily="18" charset="0"/>
                  <a:ea typeface="SimSun" pitchFamily="2" charset="-122"/>
                </a:endParaRPr>
              </a:p>
            </p:txBody>
          </p:sp>
          <p:sp>
            <p:nvSpPr>
              <p:cNvPr id="182" name="Text Box 49">
                <a:extLst>
                  <a:ext uri="{FF2B5EF4-FFF2-40B4-BE49-F238E27FC236}">
                    <a16:creationId xmlns:a16="http://schemas.microsoft.com/office/drawing/2014/main" id="{B9CABA32-0E8A-FA4A-9B13-BFC027A737C7}"/>
                  </a:ext>
                </a:extLst>
              </p:cNvPr>
              <p:cNvSpPr txBox="1">
                <a:spLocks noChangeArrowheads="1"/>
              </p:cNvSpPr>
              <p:nvPr/>
            </p:nvSpPr>
            <p:spPr bwMode="auto">
              <a:xfrm>
                <a:off x="7235924" y="3640232"/>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61</a:t>
                </a:r>
                <a:endParaRPr lang="zh-CN" altLang="en-US" sz="1800" dirty="0">
                  <a:latin typeface="Times New Roman" pitchFamily="18" charset="0"/>
                  <a:ea typeface="SimSun" pitchFamily="2" charset="-122"/>
                </a:endParaRPr>
              </a:p>
            </p:txBody>
          </p:sp>
          <p:sp>
            <p:nvSpPr>
              <p:cNvPr id="183" name="Text Box 49">
                <a:extLst>
                  <a:ext uri="{FF2B5EF4-FFF2-40B4-BE49-F238E27FC236}">
                    <a16:creationId xmlns:a16="http://schemas.microsoft.com/office/drawing/2014/main" id="{24BC4324-9155-254F-8399-89CE1FE42513}"/>
                  </a:ext>
                </a:extLst>
              </p:cNvPr>
              <p:cNvSpPr txBox="1">
                <a:spLocks noChangeArrowheads="1"/>
              </p:cNvSpPr>
              <p:nvPr/>
            </p:nvSpPr>
            <p:spPr bwMode="auto">
              <a:xfrm>
                <a:off x="10420458" y="5748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20</a:t>
                </a:r>
                <a:endParaRPr lang="zh-CN" altLang="en-US" sz="1800" dirty="0">
                  <a:latin typeface="Times New Roman" pitchFamily="18" charset="0"/>
                  <a:ea typeface="SimSun" pitchFamily="2" charset="-122"/>
                </a:endParaRPr>
              </a:p>
            </p:txBody>
          </p:sp>
          <p:sp>
            <p:nvSpPr>
              <p:cNvPr id="184" name="Text Box 49">
                <a:extLst>
                  <a:ext uri="{FF2B5EF4-FFF2-40B4-BE49-F238E27FC236}">
                    <a16:creationId xmlns:a16="http://schemas.microsoft.com/office/drawing/2014/main" id="{BAB18721-0D8E-F14B-B4AD-FB5528672C43}"/>
                  </a:ext>
                </a:extLst>
              </p:cNvPr>
              <p:cNvSpPr txBox="1">
                <a:spLocks noChangeArrowheads="1"/>
              </p:cNvSpPr>
              <p:nvPr/>
            </p:nvSpPr>
            <p:spPr bwMode="auto">
              <a:xfrm>
                <a:off x="10616401" y="5554065"/>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36</a:t>
                </a:r>
                <a:endParaRPr lang="zh-CN" altLang="en-US" sz="1800" dirty="0">
                  <a:latin typeface="Times New Roman" pitchFamily="18" charset="0"/>
                  <a:ea typeface="SimSun" pitchFamily="2" charset="-122"/>
                </a:endParaRPr>
              </a:p>
            </p:txBody>
          </p:sp>
          <p:sp>
            <p:nvSpPr>
              <p:cNvPr id="185" name="Text Box 49">
                <a:extLst>
                  <a:ext uri="{FF2B5EF4-FFF2-40B4-BE49-F238E27FC236}">
                    <a16:creationId xmlns:a16="http://schemas.microsoft.com/office/drawing/2014/main" id="{123873C6-21BA-0647-B54B-31B76D12990C}"/>
                  </a:ext>
                </a:extLst>
              </p:cNvPr>
              <p:cNvSpPr txBox="1">
                <a:spLocks noChangeArrowheads="1"/>
              </p:cNvSpPr>
              <p:nvPr/>
            </p:nvSpPr>
            <p:spPr bwMode="auto">
              <a:xfrm>
                <a:off x="10812344" y="5364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52</a:t>
                </a:r>
                <a:endParaRPr lang="zh-CN" altLang="en-US" sz="1800" dirty="0">
                  <a:latin typeface="Times New Roman" pitchFamily="18" charset="0"/>
                  <a:ea typeface="SimSun" pitchFamily="2" charset="-122"/>
                </a:endParaRPr>
              </a:p>
            </p:txBody>
          </p:sp>
        </p:grpSp>
        <p:sp>
          <p:nvSpPr>
            <p:cNvPr id="213" name="Text Box 49"/>
            <p:cNvSpPr txBox="1">
              <a:spLocks noChangeArrowheads="1"/>
            </p:cNvSpPr>
            <p:nvPr/>
          </p:nvSpPr>
          <p:spPr bwMode="auto">
            <a:xfrm>
              <a:off x="3482471" y="4778804"/>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a:t>
              </a:r>
              <a:endParaRPr lang="zh-CN" altLang="en-US" sz="1800" dirty="0">
                <a:latin typeface="Times New Roman" pitchFamily="18" charset="0"/>
                <a:ea typeface="SimSun" pitchFamily="2" charset="-122"/>
              </a:endParaRPr>
            </a:p>
          </p:txBody>
        </p:sp>
        <p:sp>
          <p:nvSpPr>
            <p:cNvPr id="214" name="Text Box 49"/>
            <p:cNvSpPr txBox="1">
              <a:spLocks noChangeArrowheads="1"/>
            </p:cNvSpPr>
            <p:nvPr/>
          </p:nvSpPr>
          <p:spPr bwMode="auto">
            <a:xfrm>
              <a:off x="4520412" y="4776255"/>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7</a:t>
              </a:r>
              <a:endParaRPr lang="zh-CN" altLang="en-US" sz="1800" dirty="0">
                <a:latin typeface="Times New Roman" pitchFamily="18" charset="0"/>
                <a:ea typeface="SimSun" pitchFamily="2" charset="-122"/>
              </a:endParaRPr>
            </a:p>
          </p:txBody>
        </p:sp>
        <p:sp>
          <p:nvSpPr>
            <p:cNvPr id="215" name="Text Box 49"/>
            <p:cNvSpPr txBox="1">
              <a:spLocks noChangeArrowheads="1"/>
            </p:cNvSpPr>
            <p:nvPr/>
          </p:nvSpPr>
          <p:spPr bwMode="auto">
            <a:xfrm>
              <a:off x="5543670" y="476874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8</a:t>
              </a:r>
              <a:endParaRPr lang="zh-CN" altLang="en-US" sz="1800" dirty="0">
                <a:latin typeface="Times New Roman" pitchFamily="18" charset="0"/>
                <a:ea typeface="SimSun" pitchFamily="2" charset="-122"/>
              </a:endParaRPr>
            </a:p>
          </p:txBody>
        </p:sp>
      </p:grpSp>
      <p:sp>
        <p:nvSpPr>
          <p:cNvPr id="221" name="Rectangle 3">
            <a:extLst>
              <a:ext uri="{FF2B5EF4-FFF2-40B4-BE49-F238E27FC236}">
                <a16:creationId xmlns:a16="http://schemas.microsoft.com/office/drawing/2014/main" id="{CF483304-E2D2-DE4F-8058-2A27DFC9C318}"/>
              </a:ext>
            </a:extLst>
          </p:cNvPr>
          <p:cNvSpPr txBox="1">
            <a:spLocks noChangeArrowheads="1"/>
          </p:cNvSpPr>
          <p:nvPr/>
        </p:nvSpPr>
        <p:spPr>
          <a:xfrm>
            <a:off x="7644429" y="2508989"/>
            <a:ext cx="4485366" cy="3724892"/>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1">
              <a:lnSpc>
                <a:spcPct val="110000"/>
              </a:lnSpc>
            </a:pPr>
            <a:r>
              <a:rPr lang="en-US" altLang="zh-CN" sz="2000" dirty="0">
                <a:ea typeface="SimSun" pitchFamily="2" charset="-122"/>
              </a:rPr>
              <a:t>While we scan through 1..4</a:t>
            </a:r>
          </a:p>
          <a:p>
            <a:pPr lvl="2">
              <a:lnSpc>
                <a:spcPct val="110000"/>
              </a:lnSpc>
            </a:pPr>
            <a:r>
              <a:rPr lang="en-US" altLang="zh-CN" sz="2000" dirty="0">
                <a:ea typeface="SimSun" pitchFamily="2" charset="-122"/>
              </a:rPr>
              <a:t>One </a:t>
            </a:r>
            <a:r>
              <a:rPr lang="en-US" altLang="zh-CN" sz="2000" b="1" dirty="0">
                <a:ea typeface="SimSun" pitchFamily="2" charset="-122"/>
              </a:rPr>
              <a:t>row</a:t>
            </a:r>
            <a:r>
              <a:rPr lang="en-US" altLang="zh-CN" sz="2000" dirty="0">
                <a:ea typeface="SimSun" pitchFamily="2" charset="-122"/>
              </a:rPr>
              <a:t> of AC plane is partially computed</a:t>
            </a:r>
          </a:p>
          <a:p>
            <a:pPr lvl="2">
              <a:lnSpc>
                <a:spcPct val="110000"/>
              </a:lnSpc>
            </a:pPr>
            <a:r>
              <a:rPr lang="en-US" altLang="zh-CN" sz="2000" dirty="0">
                <a:ea typeface="SimSun" pitchFamily="2" charset="-122"/>
              </a:rPr>
              <a:t>One </a:t>
            </a:r>
            <a:r>
              <a:rPr lang="en-US" altLang="zh-CN" sz="2000" b="1" dirty="0">
                <a:ea typeface="SimSun" pitchFamily="2" charset="-122"/>
              </a:rPr>
              <a:t>chunk</a:t>
            </a:r>
            <a:r>
              <a:rPr lang="en-US" altLang="zh-CN" sz="2000" dirty="0">
                <a:ea typeface="SimSun" pitchFamily="2" charset="-122"/>
              </a:rPr>
              <a:t> of BC plane is fully computed (write to file)</a:t>
            </a:r>
          </a:p>
          <a:p>
            <a:pPr lvl="2">
              <a:lnSpc>
                <a:spcPct val="110000"/>
              </a:lnSpc>
            </a:pPr>
            <a:r>
              <a:rPr lang="en-US" altLang="zh-CN" sz="2000" dirty="0">
                <a:ea typeface="SimSun" pitchFamily="2" charset="-122"/>
              </a:rPr>
              <a:t>One row in AB plane is partially computed</a:t>
            </a:r>
          </a:p>
          <a:p>
            <a:pPr lvl="1">
              <a:lnSpc>
                <a:spcPct val="110000"/>
              </a:lnSpc>
            </a:pPr>
            <a:r>
              <a:rPr lang="en-US" altLang="zh-CN" sz="2000" dirty="0">
                <a:solidFill>
                  <a:srgbClr val="FF0000"/>
                </a:solidFill>
                <a:ea typeface="SimSun" pitchFamily="2" charset="-122"/>
              </a:rPr>
              <a:t>now scan through 5…8</a:t>
            </a:r>
          </a:p>
        </p:txBody>
      </p:sp>
    </p:spTree>
    <p:extLst>
      <p:ext uri="{BB962C8B-B14F-4D97-AF65-F5344CB8AC3E}">
        <p14:creationId xmlns:p14="http://schemas.microsoft.com/office/powerpoint/2010/main" val="7663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Effect transition="in" filter="fade">
                                      <p:cBhvr>
                                        <p:cTn id="7" dur="500"/>
                                        <p:tgtEl>
                                          <p:spTgt spid="2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1">
                                            <p:txEl>
                                              <p:pRg st="1" end="1"/>
                                            </p:txEl>
                                          </p:spTgt>
                                        </p:tgtEl>
                                        <p:attrNameLst>
                                          <p:attrName>style.visibility</p:attrName>
                                        </p:attrNameLst>
                                      </p:cBhvr>
                                      <p:to>
                                        <p:strVal val="visible"/>
                                      </p:to>
                                    </p:set>
                                    <p:animEffect transition="in" filter="fade">
                                      <p:cBhvr>
                                        <p:cTn id="10" dur="500"/>
                                        <p:tgtEl>
                                          <p:spTgt spid="2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1">
                                            <p:txEl>
                                              <p:pRg st="2" end="2"/>
                                            </p:txEl>
                                          </p:spTgt>
                                        </p:tgtEl>
                                        <p:attrNameLst>
                                          <p:attrName>style.visibility</p:attrName>
                                        </p:attrNameLst>
                                      </p:cBhvr>
                                      <p:to>
                                        <p:strVal val="visible"/>
                                      </p:to>
                                    </p:set>
                                    <p:animEffect transition="in" filter="fade">
                                      <p:cBhvr>
                                        <p:cTn id="13" dur="500"/>
                                        <p:tgtEl>
                                          <p:spTgt spid="2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1">
                                            <p:txEl>
                                              <p:pRg st="3" end="3"/>
                                            </p:txEl>
                                          </p:spTgt>
                                        </p:tgtEl>
                                        <p:attrNameLst>
                                          <p:attrName>style.visibility</p:attrName>
                                        </p:attrNameLst>
                                      </p:cBhvr>
                                      <p:to>
                                        <p:strVal val="visible"/>
                                      </p:to>
                                    </p:set>
                                    <p:animEffect transition="in" filter="fade">
                                      <p:cBhvr>
                                        <p:cTn id="16" dur="500"/>
                                        <p:tgtEl>
                                          <p:spTgt spid="2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1">
                                            <p:txEl>
                                              <p:pRg st="4" end="4"/>
                                            </p:txEl>
                                          </p:spTgt>
                                        </p:tgtEl>
                                        <p:attrNameLst>
                                          <p:attrName>style.visibility</p:attrName>
                                        </p:attrNameLst>
                                      </p:cBhvr>
                                      <p:to>
                                        <p:strVal val="visible"/>
                                      </p:to>
                                    </p:set>
                                    <p:animEffect transition="in" filter="fade">
                                      <p:cBhvr>
                                        <p:cTn id="21" dur="500"/>
                                        <p:tgtEl>
                                          <p:spTgt spid="2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36A778-E300-F145-B778-209C3C658913}"/>
              </a:ext>
            </a:extLst>
          </p:cNvPr>
          <p:cNvSpPr/>
          <p:nvPr/>
        </p:nvSpPr>
        <p:spPr>
          <a:xfrm>
            <a:off x="3236866" y="3302329"/>
            <a:ext cx="4002276" cy="10029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485E891-2207-2B4C-9173-59D16B0353DE}"/>
              </a:ext>
            </a:extLst>
          </p:cNvPr>
          <p:cNvGrpSpPr/>
          <p:nvPr/>
        </p:nvGrpSpPr>
        <p:grpSpPr>
          <a:xfrm>
            <a:off x="3220758" y="2391590"/>
            <a:ext cx="4024604" cy="1922555"/>
            <a:chOff x="7179935" y="2808248"/>
            <a:chExt cx="4024604" cy="1922555"/>
          </a:xfrm>
        </p:grpSpPr>
        <p:cxnSp>
          <p:nvCxnSpPr>
            <p:cNvPr id="206" name="Straight Connector 205">
              <a:extLst>
                <a:ext uri="{FF2B5EF4-FFF2-40B4-BE49-F238E27FC236}">
                  <a16:creationId xmlns:a16="http://schemas.microsoft.com/office/drawing/2014/main" id="{09CCC930-3183-AA43-BB61-7CEBDE119E57}"/>
                </a:ext>
              </a:extLst>
            </p:cNvPr>
            <p:cNvCxnSpPr>
              <a:cxnSpLocks/>
            </p:cNvCxnSpPr>
            <p:nvPr/>
          </p:nvCxnSpPr>
          <p:spPr>
            <a:xfrm>
              <a:off x="1119831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DF4E5CA7-D4BD-0547-80CA-8249C47BA0A4}"/>
                </a:ext>
              </a:extLst>
            </p:cNvPr>
            <p:cNvCxnSpPr>
              <a:cxnSpLocks/>
            </p:cNvCxnSpPr>
            <p:nvPr/>
          </p:nvCxnSpPr>
          <p:spPr>
            <a:xfrm>
              <a:off x="7186155"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197C34A2-3FE9-9747-B1E9-BEA4BD43516A}"/>
                </a:ext>
              </a:extLst>
            </p:cNvPr>
            <p:cNvCxnSpPr>
              <a:cxnSpLocks/>
            </p:cNvCxnSpPr>
            <p:nvPr/>
          </p:nvCxnSpPr>
          <p:spPr>
            <a:xfrm>
              <a:off x="7179935" y="4722572"/>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02C26C67-F1D2-F842-96B9-F832D4E44745}"/>
                </a:ext>
              </a:extLst>
            </p:cNvPr>
            <p:cNvCxnSpPr>
              <a:cxnSpLocks/>
            </p:cNvCxnSpPr>
            <p:nvPr/>
          </p:nvCxnSpPr>
          <p:spPr>
            <a:xfrm>
              <a:off x="7179935" y="2810259"/>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E4A2ADA0-7E76-5C49-A61E-D68DD9F72E79}"/>
                </a:ext>
              </a:extLst>
            </p:cNvPr>
            <p:cNvCxnSpPr>
              <a:cxnSpLocks/>
            </p:cNvCxnSpPr>
            <p:nvPr/>
          </p:nvCxnSpPr>
          <p:spPr>
            <a:xfrm>
              <a:off x="7179935" y="3722241"/>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AC061448-5AC9-0740-90C6-DCE6D8C151C0}"/>
                </a:ext>
              </a:extLst>
            </p:cNvPr>
            <p:cNvCxnSpPr>
              <a:cxnSpLocks/>
            </p:cNvCxnSpPr>
            <p:nvPr/>
          </p:nvCxnSpPr>
          <p:spPr>
            <a:xfrm>
              <a:off x="7179935" y="4199484"/>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525EA9F5-1AD5-D745-BD66-C020DE07C11D}"/>
                </a:ext>
              </a:extLst>
            </p:cNvPr>
            <p:cNvCxnSpPr>
              <a:cxnSpLocks/>
            </p:cNvCxnSpPr>
            <p:nvPr/>
          </p:nvCxnSpPr>
          <p:spPr>
            <a:xfrm>
              <a:off x="7179935" y="3267797"/>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134EA9EF-804B-794B-BB9D-C6FEBE833765}"/>
                </a:ext>
              </a:extLst>
            </p:cNvPr>
            <p:cNvCxnSpPr>
              <a:cxnSpLocks/>
            </p:cNvCxnSpPr>
            <p:nvPr/>
          </p:nvCxnSpPr>
          <p:spPr>
            <a:xfrm>
              <a:off x="909270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306D3A86-4EC4-564E-9DEF-E8BCEF4C85F7}"/>
                </a:ext>
              </a:extLst>
            </p:cNvPr>
            <p:cNvCxnSpPr>
              <a:cxnSpLocks/>
            </p:cNvCxnSpPr>
            <p:nvPr/>
          </p:nvCxnSpPr>
          <p:spPr>
            <a:xfrm>
              <a:off x="8103664" y="281025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94F526C4-5CB8-6A4C-A446-C45174715D38}"/>
                </a:ext>
              </a:extLst>
            </p:cNvPr>
            <p:cNvCxnSpPr>
              <a:cxnSpLocks/>
            </p:cNvCxnSpPr>
            <p:nvPr/>
          </p:nvCxnSpPr>
          <p:spPr>
            <a:xfrm>
              <a:off x="10106636" y="2808248"/>
              <a:ext cx="0" cy="1920544"/>
            </a:xfrm>
            <a:prstGeom prst="line">
              <a:avLst/>
            </a:prstGeom>
          </p:spPr>
          <p:style>
            <a:lnRef idx="1">
              <a:schemeClr val="dk1"/>
            </a:lnRef>
            <a:fillRef idx="0">
              <a:schemeClr val="dk1"/>
            </a:fillRef>
            <a:effectRef idx="0">
              <a:schemeClr val="dk1"/>
            </a:effectRef>
            <a:fontRef idx="minor">
              <a:schemeClr val="tx1"/>
            </a:fontRef>
          </p:style>
        </p:cxnSp>
      </p:grpSp>
      <p:sp>
        <p:nvSpPr>
          <p:cNvPr id="14340" name="Rectangle 2"/>
          <p:cNvSpPr>
            <a:spLocks noGrp="1" noChangeArrowheads="1"/>
          </p:cNvSpPr>
          <p:nvPr>
            <p:ph type="title"/>
          </p:nvPr>
        </p:nvSpPr>
        <p:spPr>
          <a:xfrm>
            <a:off x="0" y="397731"/>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27125"/>
            <a:ext cx="7484155" cy="1178299"/>
          </a:xfrm>
        </p:spPr>
        <p:txBody>
          <a:bodyPr/>
          <a:lstStyle/>
          <a:p>
            <a:pPr lvl="1">
              <a:lnSpc>
                <a:spcPct val="110000"/>
              </a:lnSpc>
            </a:pPr>
            <a:r>
              <a:rPr lang="en-US" altLang="zh-CN" sz="2400" b="1" dirty="0">
                <a:ea typeface="SimSun" pitchFamily="2" charset="-122"/>
              </a:rPr>
              <a:t>Scan Order</a:t>
            </a:r>
            <a:r>
              <a:rPr lang="en-US" altLang="zh-CN" sz="2400" dirty="0">
                <a:ea typeface="SimSun" pitchFamily="2" charset="-122"/>
              </a:rPr>
              <a:t>:  1 – 2 – 3 – 4 – 5 – 6 – …</a:t>
            </a:r>
          </a:p>
          <a:p>
            <a:pPr lvl="1">
              <a:lnSpc>
                <a:spcPct val="110000"/>
              </a:lnSpc>
            </a:pPr>
            <a:r>
              <a:rPr lang="en-US" altLang="zh-CN" sz="2400" b="1" i="1" dirty="0">
                <a:ea typeface="SimSun" pitchFamily="2" charset="-122"/>
              </a:rPr>
              <a:t>Goal</a:t>
            </a:r>
            <a:r>
              <a:rPr lang="en-US" altLang="zh-CN" sz="2400" dirty="0">
                <a:ea typeface="SimSun" pitchFamily="2" charset="-122"/>
              </a:rPr>
              <a:t>: Fully compute chunk only once</a:t>
            </a:r>
          </a:p>
        </p:txBody>
      </p:sp>
      <p:sp>
        <p:nvSpPr>
          <p:cNvPr id="173" name="TextBox 172">
            <a:extLst>
              <a:ext uri="{FF2B5EF4-FFF2-40B4-BE49-F238E27FC236}">
                <a16:creationId xmlns:a16="http://schemas.microsoft.com/office/drawing/2014/main" id="{33F91555-3D7C-4C42-9E59-8F166611E791}"/>
              </a:ext>
            </a:extLst>
          </p:cNvPr>
          <p:cNvSpPr txBox="1"/>
          <p:nvPr/>
        </p:nvSpPr>
        <p:spPr>
          <a:xfrm>
            <a:off x="8622532" y="1247105"/>
            <a:ext cx="2911246" cy="1261884"/>
          </a:xfrm>
          <a:prstGeom prst="rect">
            <a:avLst/>
          </a:prstGeom>
          <a:noFill/>
          <a:ln>
            <a:solidFill>
              <a:srgbClr val="C00000"/>
            </a:solidFill>
          </a:ln>
        </p:spPr>
        <p:txBody>
          <a:bodyPr wrap="square" rtlCol="0" anchor="t">
            <a:spAutoFit/>
          </a:bodyPr>
          <a:lstStyle/>
          <a:p>
            <a:r>
              <a:rPr lang="en-US" dirty="0"/>
              <a:t>Example:</a:t>
            </a:r>
          </a:p>
          <a:p>
            <a:r>
              <a:rPr lang="en-US" dirty="0"/>
              <a:t>	A: 4000, B: 400, C: 40</a:t>
            </a:r>
            <a:endParaRPr lang="en-US" dirty="0">
              <a:cs typeface="Calibri"/>
            </a:endParaRPr>
          </a:p>
          <a:p>
            <a:r>
              <a:rPr lang="en-US" dirty="0"/>
              <a:t>Chunk:</a:t>
            </a:r>
          </a:p>
          <a:p>
            <a:r>
              <a:rPr lang="en-US" dirty="0"/>
              <a:t>	1000 x 100 x 10</a:t>
            </a:r>
            <a:endParaRPr lang="en-US" dirty="0">
              <a:cs typeface="Calibri"/>
            </a:endParaRPr>
          </a:p>
        </p:txBody>
      </p:sp>
      <p:grpSp>
        <p:nvGrpSpPr>
          <p:cNvPr id="24" name="Group 23">
            <a:extLst>
              <a:ext uri="{FF2B5EF4-FFF2-40B4-BE49-F238E27FC236}">
                <a16:creationId xmlns:a16="http://schemas.microsoft.com/office/drawing/2014/main" id="{A4119332-40E5-7743-9F8E-F3A180462588}"/>
              </a:ext>
            </a:extLst>
          </p:cNvPr>
          <p:cNvGrpSpPr/>
          <p:nvPr/>
        </p:nvGrpSpPr>
        <p:grpSpPr>
          <a:xfrm>
            <a:off x="2139859" y="5786719"/>
            <a:ext cx="4752391" cy="746449"/>
            <a:chOff x="2139859" y="5786719"/>
            <a:chExt cx="4752391" cy="746449"/>
          </a:xfrm>
        </p:grpSpPr>
        <p:sp>
          <p:nvSpPr>
            <p:cNvPr id="23" name="Freeform 22">
              <a:extLst>
                <a:ext uri="{FF2B5EF4-FFF2-40B4-BE49-F238E27FC236}">
                  <a16:creationId xmlns:a16="http://schemas.microsoft.com/office/drawing/2014/main" id="{C4A915F7-3C95-D948-A193-CD971FC4676A}"/>
                </a:ext>
              </a:extLst>
            </p:cNvPr>
            <p:cNvSpPr/>
            <p:nvPr/>
          </p:nvSpPr>
          <p:spPr>
            <a:xfrm>
              <a:off x="2158482" y="6338596"/>
              <a:ext cx="4186334" cy="192833"/>
            </a:xfrm>
            <a:custGeom>
              <a:avLst/>
              <a:gdLst>
                <a:gd name="connsiteX0" fmla="*/ 0 w 4186334"/>
                <a:gd name="connsiteY0" fmla="*/ 186612 h 192833"/>
                <a:gd name="connsiteX1" fmla="*/ 4012163 w 4186334"/>
                <a:gd name="connsiteY1" fmla="*/ 192833 h 192833"/>
                <a:gd name="connsiteX2" fmla="*/ 4186334 w 4186334"/>
                <a:gd name="connsiteY2" fmla="*/ 12441 h 192833"/>
                <a:gd name="connsiteX3" fmla="*/ 186612 w 4186334"/>
                <a:gd name="connsiteY3" fmla="*/ 0 h 192833"/>
                <a:gd name="connsiteX4" fmla="*/ 0 w 4186334"/>
                <a:gd name="connsiteY4" fmla="*/ 186612 h 19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6334" h="192833">
                  <a:moveTo>
                    <a:pt x="0" y="186612"/>
                  </a:moveTo>
                  <a:lnTo>
                    <a:pt x="4012163" y="192833"/>
                  </a:lnTo>
                  <a:lnTo>
                    <a:pt x="4186334" y="12441"/>
                  </a:lnTo>
                  <a:lnTo>
                    <a:pt x="186612" y="0"/>
                  </a:lnTo>
                  <a:lnTo>
                    <a:pt x="0" y="186612"/>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031063F-576E-614E-9E33-305C7CA6B160}"/>
                </a:ext>
              </a:extLst>
            </p:cNvPr>
            <p:cNvGrpSpPr/>
            <p:nvPr/>
          </p:nvGrpSpPr>
          <p:grpSpPr>
            <a:xfrm>
              <a:off x="2139859" y="5786719"/>
              <a:ext cx="4752391" cy="746449"/>
              <a:chOff x="6008915" y="5536163"/>
              <a:chExt cx="4752391" cy="746449"/>
            </a:xfrm>
          </p:grpSpPr>
          <p:cxnSp>
            <p:nvCxnSpPr>
              <p:cNvPr id="8" name="Straight Connector 7">
                <a:extLst>
                  <a:ext uri="{FF2B5EF4-FFF2-40B4-BE49-F238E27FC236}">
                    <a16:creationId xmlns:a16="http://schemas.microsoft.com/office/drawing/2014/main" id="{BD324AA7-F846-8543-BA3A-21CFABFAB60F}"/>
                  </a:ext>
                </a:extLst>
              </p:cNvPr>
              <p:cNvCxnSpPr/>
              <p:nvPr/>
            </p:nvCxnSpPr>
            <p:spPr>
              <a:xfrm>
                <a:off x="6008915" y="6282612"/>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7B3BC42-012A-ED46-91EC-C9D48A284C7D}"/>
                  </a:ext>
                </a:extLst>
              </p:cNvPr>
              <p:cNvCxnSpPr>
                <a:cxnSpLocks/>
              </p:cNvCxnSpPr>
              <p:nvPr/>
            </p:nvCxnSpPr>
            <p:spPr>
              <a:xfrm flipV="1">
                <a:off x="10039739"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1767E051-85A0-564D-8215-8242DC24527C}"/>
                  </a:ext>
                </a:extLst>
              </p:cNvPr>
              <p:cNvCxnSpPr>
                <a:cxnSpLocks/>
              </p:cNvCxnSpPr>
              <p:nvPr/>
            </p:nvCxnSpPr>
            <p:spPr>
              <a:xfrm flipV="1">
                <a:off x="601513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B1B78E0F-4812-9141-8560-EA1158710753}"/>
                  </a:ext>
                </a:extLst>
              </p:cNvPr>
              <p:cNvCxnSpPr>
                <a:cxnSpLocks/>
              </p:cNvCxnSpPr>
              <p:nvPr/>
            </p:nvCxnSpPr>
            <p:spPr>
              <a:xfrm>
                <a:off x="6736702" y="5536163"/>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ABED563D-6041-6248-9DF4-6E98AE466C3A}"/>
                  </a:ext>
                </a:extLst>
              </p:cNvPr>
              <p:cNvCxnSpPr/>
              <p:nvPr/>
            </p:nvCxnSpPr>
            <p:spPr>
              <a:xfrm>
                <a:off x="6192418" y="6092890"/>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E8BE7F2B-018C-D34A-B117-4A4FDBF80C33}"/>
                  </a:ext>
                </a:extLst>
              </p:cNvPr>
              <p:cNvCxnSpPr/>
              <p:nvPr/>
            </p:nvCxnSpPr>
            <p:spPr>
              <a:xfrm>
                <a:off x="6382138" y="5896946"/>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D16BDE12-C3DA-A74C-A745-E8D921BA16BD}"/>
                  </a:ext>
                </a:extLst>
              </p:cNvPr>
              <p:cNvCxnSpPr/>
              <p:nvPr/>
            </p:nvCxnSpPr>
            <p:spPr>
              <a:xfrm>
                <a:off x="6563578" y="5713443"/>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BE5D9552-3024-4747-83F0-DA0AE9067723}"/>
                  </a:ext>
                </a:extLst>
              </p:cNvPr>
              <p:cNvCxnSpPr>
                <a:cxnSpLocks/>
              </p:cNvCxnSpPr>
              <p:nvPr/>
            </p:nvCxnSpPr>
            <p:spPr>
              <a:xfrm flipV="1">
                <a:off x="790096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1A74B535-0115-0643-862C-6A364BA87F3A}"/>
                  </a:ext>
                </a:extLst>
              </p:cNvPr>
              <p:cNvCxnSpPr>
                <a:cxnSpLocks/>
              </p:cNvCxnSpPr>
              <p:nvPr/>
            </p:nvCxnSpPr>
            <p:spPr>
              <a:xfrm flipV="1">
                <a:off x="8957388"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3A85BED3-2986-D243-9054-B263ED48F55C}"/>
                  </a:ext>
                </a:extLst>
              </p:cNvPr>
              <p:cNvCxnSpPr>
                <a:cxnSpLocks/>
              </p:cNvCxnSpPr>
              <p:nvPr/>
            </p:nvCxnSpPr>
            <p:spPr>
              <a:xfrm flipV="1">
                <a:off x="6958050" y="5536163"/>
                <a:ext cx="721567" cy="74644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32" name="Group 31">
            <a:extLst>
              <a:ext uri="{FF2B5EF4-FFF2-40B4-BE49-F238E27FC236}">
                <a16:creationId xmlns:a16="http://schemas.microsoft.com/office/drawing/2014/main" id="{96046EC3-DB95-2845-ACD5-A4255F346A26}"/>
              </a:ext>
            </a:extLst>
          </p:cNvPr>
          <p:cNvGrpSpPr/>
          <p:nvPr/>
        </p:nvGrpSpPr>
        <p:grpSpPr>
          <a:xfrm>
            <a:off x="769497" y="2811309"/>
            <a:ext cx="728410" cy="2665080"/>
            <a:chOff x="769497" y="2811309"/>
            <a:chExt cx="728410" cy="2665080"/>
          </a:xfrm>
        </p:grpSpPr>
        <p:sp>
          <p:nvSpPr>
            <p:cNvPr id="31" name="Freeform 30">
              <a:extLst>
                <a:ext uri="{FF2B5EF4-FFF2-40B4-BE49-F238E27FC236}">
                  <a16:creationId xmlns:a16="http://schemas.microsoft.com/office/drawing/2014/main" id="{6D681E52-2D37-5C48-A9F0-59B8287896A4}"/>
                </a:ext>
              </a:extLst>
            </p:cNvPr>
            <p:cNvSpPr/>
            <p:nvPr/>
          </p:nvSpPr>
          <p:spPr>
            <a:xfrm>
              <a:off x="769497" y="4293127"/>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D69CBCE-E1F4-2643-964D-45CCDF9C34F0}"/>
                </a:ext>
              </a:extLst>
            </p:cNvPr>
            <p:cNvGrpSpPr/>
            <p:nvPr/>
          </p:nvGrpSpPr>
          <p:grpSpPr>
            <a:xfrm>
              <a:off x="776338" y="2811309"/>
              <a:ext cx="721569" cy="2665080"/>
              <a:chOff x="8721049" y="2904899"/>
              <a:chExt cx="721569" cy="2665080"/>
            </a:xfrm>
          </p:grpSpPr>
          <p:cxnSp>
            <p:nvCxnSpPr>
              <p:cNvPr id="17" name="Straight Connector 16">
                <a:extLst>
                  <a:ext uri="{FF2B5EF4-FFF2-40B4-BE49-F238E27FC236}">
                    <a16:creationId xmlns:a16="http://schemas.microsoft.com/office/drawing/2014/main" id="{61A9CA43-4701-4546-A4AF-428ABB9DF687}"/>
                  </a:ext>
                </a:extLst>
              </p:cNvPr>
              <p:cNvCxnSpPr>
                <a:cxnSpLocks/>
              </p:cNvCxnSpPr>
              <p:nvPr/>
            </p:nvCxnSpPr>
            <p:spPr>
              <a:xfrm>
                <a:off x="8721051" y="364775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649B2B90-A402-6247-9464-D9A5F09E46D7}"/>
                  </a:ext>
                </a:extLst>
              </p:cNvPr>
              <p:cNvCxnSpPr>
                <a:cxnSpLocks/>
              </p:cNvCxnSpPr>
              <p:nvPr/>
            </p:nvCxnSpPr>
            <p:spPr>
              <a:xfrm flipV="1">
                <a:off x="8721051" y="2904899"/>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916062CC-B453-0A45-A163-CA84F73CBBF4}"/>
                  </a:ext>
                </a:extLst>
              </p:cNvPr>
              <p:cNvCxnSpPr>
                <a:cxnSpLocks/>
              </p:cNvCxnSpPr>
              <p:nvPr/>
            </p:nvCxnSpPr>
            <p:spPr>
              <a:xfrm flipV="1">
                <a:off x="8721051" y="4823530"/>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a:extLst>
                  <a:ext uri="{FF2B5EF4-FFF2-40B4-BE49-F238E27FC236}">
                    <a16:creationId xmlns:a16="http://schemas.microsoft.com/office/drawing/2014/main" id="{335089ED-E26B-CA47-8C1E-7F35E5012154}"/>
                  </a:ext>
                </a:extLst>
              </p:cNvPr>
              <p:cNvCxnSpPr>
                <a:cxnSpLocks/>
              </p:cNvCxnSpPr>
              <p:nvPr/>
            </p:nvCxnSpPr>
            <p:spPr>
              <a:xfrm>
                <a:off x="9442618" y="290489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E1249107-0CB4-184B-8005-7176AF6570F2}"/>
                  </a:ext>
                </a:extLst>
              </p:cNvPr>
              <p:cNvCxnSpPr>
                <a:cxnSpLocks/>
              </p:cNvCxnSpPr>
              <p:nvPr/>
            </p:nvCxnSpPr>
            <p:spPr>
              <a:xfrm>
                <a:off x="9084983" y="3269990"/>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EA80B600-A7E4-5A47-870D-1492B69F9B0B}"/>
                  </a:ext>
                </a:extLst>
              </p:cNvPr>
              <p:cNvCxnSpPr>
                <a:cxnSpLocks/>
              </p:cNvCxnSpPr>
              <p:nvPr/>
            </p:nvCxnSpPr>
            <p:spPr>
              <a:xfrm>
                <a:off x="9271557" y="307629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801F9173-D1B9-4A45-9696-335197F817C5}"/>
                  </a:ext>
                </a:extLst>
              </p:cNvPr>
              <p:cNvCxnSpPr>
                <a:cxnSpLocks/>
              </p:cNvCxnSpPr>
              <p:nvPr/>
            </p:nvCxnSpPr>
            <p:spPr>
              <a:xfrm>
                <a:off x="8903930" y="3482912"/>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A83E6D03-05A6-C143-A270-EA32C4C22D76}"/>
                  </a:ext>
                </a:extLst>
              </p:cNvPr>
              <p:cNvCxnSpPr>
                <a:cxnSpLocks/>
              </p:cNvCxnSpPr>
              <p:nvPr/>
            </p:nvCxnSpPr>
            <p:spPr>
              <a:xfrm flipV="1">
                <a:off x="8721050" y="3820081"/>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26820966-C803-B949-AADF-A8323625DB37}"/>
                  </a:ext>
                </a:extLst>
              </p:cNvPr>
              <p:cNvCxnSpPr>
                <a:cxnSpLocks/>
              </p:cNvCxnSpPr>
              <p:nvPr/>
            </p:nvCxnSpPr>
            <p:spPr>
              <a:xfrm flipV="1">
                <a:off x="8721049" y="4312877"/>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A98488FE-8FF7-DA4C-A25B-288A36265661}"/>
                  </a:ext>
                </a:extLst>
              </p:cNvPr>
              <p:cNvCxnSpPr>
                <a:cxnSpLocks/>
              </p:cNvCxnSpPr>
              <p:nvPr/>
            </p:nvCxnSpPr>
            <p:spPr>
              <a:xfrm flipV="1">
                <a:off x="8721049" y="3372760"/>
                <a:ext cx="721567" cy="746449"/>
              </a:xfrm>
              <a:prstGeom prst="line">
                <a:avLst/>
              </a:prstGeom>
            </p:spPr>
            <p:style>
              <a:lnRef idx="1">
                <a:schemeClr val="dk1"/>
              </a:lnRef>
              <a:fillRef idx="0">
                <a:schemeClr val="dk1"/>
              </a:fillRef>
              <a:effectRef idx="0">
                <a:schemeClr val="dk1"/>
              </a:effectRef>
              <a:fontRef idx="minor">
                <a:schemeClr val="tx1"/>
              </a:fontRef>
            </p:style>
          </p:cxnSp>
        </p:grpSp>
      </p:grpSp>
      <p:sp>
        <p:nvSpPr>
          <p:cNvPr id="216" name="Text Box 6">
            <a:extLst>
              <a:ext uri="{FF2B5EF4-FFF2-40B4-BE49-F238E27FC236}">
                <a16:creationId xmlns:a16="http://schemas.microsoft.com/office/drawing/2014/main" id="{E6CA53CB-55FC-2D40-9E3F-5DB400C6A223}"/>
              </a:ext>
            </a:extLst>
          </p:cNvPr>
          <p:cNvSpPr txBox="1">
            <a:spLocks noChangeArrowheads="1"/>
          </p:cNvSpPr>
          <p:nvPr/>
        </p:nvSpPr>
        <p:spPr bwMode="auto">
          <a:xfrm>
            <a:off x="6370053" y="6279111"/>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AC</a:t>
            </a:r>
          </a:p>
        </p:txBody>
      </p:sp>
      <p:sp>
        <p:nvSpPr>
          <p:cNvPr id="217" name="Text Box 6">
            <a:extLst>
              <a:ext uri="{FF2B5EF4-FFF2-40B4-BE49-F238E27FC236}">
                <a16:creationId xmlns:a16="http://schemas.microsoft.com/office/drawing/2014/main" id="{E4A11072-2388-164A-AE88-2089BF49DAC5}"/>
              </a:ext>
            </a:extLst>
          </p:cNvPr>
          <p:cNvSpPr txBox="1">
            <a:spLocks noChangeArrowheads="1"/>
          </p:cNvSpPr>
          <p:nvPr/>
        </p:nvSpPr>
        <p:spPr bwMode="auto">
          <a:xfrm>
            <a:off x="7306254" y="4046369"/>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AB</a:t>
            </a:r>
          </a:p>
        </p:txBody>
      </p:sp>
      <p:sp>
        <p:nvSpPr>
          <p:cNvPr id="218" name="Text Box 6">
            <a:extLst>
              <a:ext uri="{FF2B5EF4-FFF2-40B4-BE49-F238E27FC236}">
                <a16:creationId xmlns:a16="http://schemas.microsoft.com/office/drawing/2014/main" id="{E3AEDB2D-91B1-2B41-841D-613DC281912A}"/>
              </a:ext>
            </a:extLst>
          </p:cNvPr>
          <p:cNvSpPr txBox="1">
            <a:spLocks noChangeArrowheads="1"/>
          </p:cNvSpPr>
          <p:nvPr/>
        </p:nvSpPr>
        <p:spPr bwMode="auto">
          <a:xfrm>
            <a:off x="417303" y="5501885"/>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BC</a:t>
            </a:r>
            <a:endParaRPr lang="en-US" altLang="zh-CN" sz="2400" dirty="0">
              <a:latin typeface="Times New Roman" pitchFamily="18" charset="0"/>
              <a:ea typeface="SimSun" pitchFamily="2" charset="-122"/>
              <a:cs typeface="Times New Roman"/>
            </a:endParaRPr>
          </a:p>
        </p:txBody>
      </p:sp>
      <p:grpSp>
        <p:nvGrpSpPr>
          <p:cNvPr id="6" name="Group 5"/>
          <p:cNvGrpSpPr/>
          <p:nvPr/>
        </p:nvGrpSpPr>
        <p:grpSpPr>
          <a:xfrm>
            <a:off x="1840722" y="2861663"/>
            <a:ext cx="5331309" cy="3053012"/>
            <a:chOff x="1840722" y="2861663"/>
            <a:chExt cx="5331309" cy="3053012"/>
          </a:xfrm>
        </p:grpSpPr>
        <p:grpSp>
          <p:nvGrpSpPr>
            <p:cNvPr id="5" name="Group 4">
              <a:extLst>
                <a:ext uri="{FF2B5EF4-FFF2-40B4-BE49-F238E27FC236}">
                  <a16:creationId xmlns:a16="http://schemas.microsoft.com/office/drawing/2014/main" id="{549C2EED-7977-2345-93EA-40F0BD6A6442}"/>
                </a:ext>
              </a:extLst>
            </p:cNvPr>
            <p:cNvGrpSpPr/>
            <p:nvPr/>
          </p:nvGrpSpPr>
          <p:grpSpPr>
            <a:xfrm>
              <a:off x="1840722" y="2861663"/>
              <a:ext cx="5331309" cy="3053012"/>
              <a:chOff x="6113926" y="3612724"/>
              <a:chExt cx="5331309" cy="3053012"/>
            </a:xfrm>
          </p:grpSpPr>
          <p:sp>
            <p:nvSpPr>
              <p:cNvPr id="14405" name="Text Box 67"/>
              <p:cNvSpPr txBox="1">
                <a:spLocks noChangeArrowheads="1"/>
              </p:cNvSpPr>
              <p:nvPr/>
            </p:nvSpPr>
            <p:spPr bwMode="auto">
              <a:xfrm>
                <a:off x="7848519"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1</a:t>
                </a:r>
              </a:p>
            </p:txBody>
          </p:sp>
          <p:sp>
            <p:nvSpPr>
              <p:cNvPr id="14406" name="Text Box 68"/>
              <p:cNvSpPr txBox="1">
                <a:spLocks noChangeArrowheads="1"/>
              </p:cNvSpPr>
              <p:nvPr/>
            </p:nvSpPr>
            <p:spPr bwMode="auto">
              <a:xfrm>
                <a:off x="6831598" y="6388737"/>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0</a:t>
                </a:r>
                <a:endParaRPr lang="en-US" altLang="zh-CN" sz="1800" dirty="0">
                  <a:latin typeface="Times New Roman" pitchFamily="18" charset="0"/>
                  <a:ea typeface="SimSun" pitchFamily="2" charset="-122"/>
                </a:endParaRPr>
              </a:p>
            </p:txBody>
          </p:sp>
          <p:sp>
            <p:nvSpPr>
              <p:cNvPr id="14407" name="Text Box 69"/>
              <p:cNvSpPr txBox="1">
                <a:spLocks noChangeArrowheads="1"/>
              </p:cNvSpPr>
              <p:nvPr/>
            </p:nvSpPr>
            <p:spPr bwMode="auto">
              <a:xfrm>
                <a:off x="6736796" y="3612724"/>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3</a:t>
                </a:r>
              </a:p>
            </p:txBody>
          </p:sp>
          <p:sp>
            <p:nvSpPr>
              <p:cNvPr id="14408" name="Text Box 70"/>
              <p:cNvSpPr txBox="1">
                <a:spLocks noChangeArrowheads="1"/>
              </p:cNvSpPr>
              <p:nvPr/>
            </p:nvSpPr>
            <p:spPr bwMode="auto">
              <a:xfrm>
                <a:off x="6563480" y="3790719"/>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2</a:t>
                </a:r>
              </a:p>
            </p:txBody>
          </p:sp>
          <p:sp>
            <p:nvSpPr>
              <p:cNvPr id="14409" name="Text Box 71"/>
              <p:cNvSpPr txBox="1">
                <a:spLocks noChangeArrowheads="1"/>
              </p:cNvSpPr>
              <p:nvPr/>
            </p:nvSpPr>
            <p:spPr bwMode="auto">
              <a:xfrm>
                <a:off x="6388855" y="396752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1</a:t>
                </a:r>
              </a:p>
            </p:txBody>
          </p:sp>
          <p:sp>
            <p:nvSpPr>
              <p:cNvPr id="14410" name="Text Box 72"/>
              <p:cNvSpPr txBox="1">
                <a:spLocks noChangeArrowheads="1"/>
              </p:cNvSpPr>
              <p:nvPr/>
            </p:nvSpPr>
            <p:spPr bwMode="auto">
              <a:xfrm>
                <a:off x="6215092" y="4178493"/>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0</a:t>
                </a:r>
              </a:p>
            </p:txBody>
          </p:sp>
          <p:sp>
            <p:nvSpPr>
              <p:cNvPr id="14411" name="Text Box 73"/>
              <p:cNvSpPr txBox="1">
                <a:spLocks noChangeArrowheads="1"/>
              </p:cNvSpPr>
              <p:nvPr/>
            </p:nvSpPr>
            <p:spPr bwMode="auto">
              <a:xfrm>
                <a:off x="6113926" y="457455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3</a:t>
                </a:r>
              </a:p>
            </p:txBody>
          </p:sp>
          <p:sp>
            <p:nvSpPr>
              <p:cNvPr id="14412" name="Text Box 74"/>
              <p:cNvSpPr txBox="1">
                <a:spLocks noChangeArrowheads="1"/>
              </p:cNvSpPr>
              <p:nvPr/>
            </p:nvSpPr>
            <p:spPr bwMode="auto">
              <a:xfrm>
                <a:off x="6113926" y="5044711"/>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2</a:t>
                </a:r>
              </a:p>
            </p:txBody>
          </p:sp>
          <p:sp>
            <p:nvSpPr>
              <p:cNvPr id="14413" name="Text Box 75"/>
              <p:cNvSpPr txBox="1">
                <a:spLocks noChangeArrowheads="1"/>
              </p:cNvSpPr>
              <p:nvPr/>
            </p:nvSpPr>
            <p:spPr bwMode="auto">
              <a:xfrm>
                <a:off x="6113926" y="5524179"/>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1</a:t>
                </a:r>
              </a:p>
            </p:txBody>
          </p:sp>
          <p:sp>
            <p:nvSpPr>
              <p:cNvPr id="14414" name="Text Box 76"/>
              <p:cNvSpPr txBox="1">
                <a:spLocks noChangeArrowheads="1"/>
              </p:cNvSpPr>
              <p:nvPr/>
            </p:nvSpPr>
            <p:spPr bwMode="auto">
              <a:xfrm>
                <a:off x="6113926" y="60257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0</a:t>
                </a:r>
              </a:p>
            </p:txBody>
          </p:sp>
          <p:sp>
            <p:nvSpPr>
              <p:cNvPr id="14415" name="Text Box 77"/>
              <p:cNvSpPr txBox="1">
                <a:spLocks noChangeArrowheads="1"/>
              </p:cNvSpPr>
              <p:nvPr/>
            </p:nvSpPr>
            <p:spPr bwMode="auto">
              <a:xfrm>
                <a:off x="8835876"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2</a:t>
                </a:r>
              </a:p>
            </p:txBody>
          </p:sp>
          <p:sp>
            <p:nvSpPr>
              <p:cNvPr id="14416" name="Text Box 78"/>
              <p:cNvSpPr txBox="1">
                <a:spLocks noChangeArrowheads="1"/>
              </p:cNvSpPr>
              <p:nvPr/>
            </p:nvSpPr>
            <p:spPr bwMode="auto">
              <a:xfrm>
                <a:off x="9884074" y="6388735"/>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3</a:t>
                </a:r>
              </a:p>
            </p:txBody>
          </p:sp>
          <p:grpSp>
            <p:nvGrpSpPr>
              <p:cNvPr id="4" name="Group 3">
                <a:extLst>
                  <a:ext uri="{FF2B5EF4-FFF2-40B4-BE49-F238E27FC236}">
                    <a16:creationId xmlns:a16="http://schemas.microsoft.com/office/drawing/2014/main" id="{4602912E-0CFF-D14B-9673-B8149B9C0FBE}"/>
                  </a:ext>
                </a:extLst>
              </p:cNvPr>
              <p:cNvGrpSpPr/>
              <p:nvPr/>
            </p:nvGrpSpPr>
            <p:grpSpPr>
              <a:xfrm>
                <a:off x="6438464" y="3722699"/>
                <a:ext cx="4759370" cy="2666038"/>
                <a:chOff x="6772566" y="3741010"/>
                <a:chExt cx="4759370" cy="2666038"/>
              </a:xfrm>
            </p:grpSpPr>
            <p:grpSp>
              <p:nvGrpSpPr>
                <p:cNvPr id="3" name="Group 2">
                  <a:extLst>
                    <a:ext uri="{FF2B5EF4-FFF2-40B4-BE49-F238E27FC236}">
                      <a16:creationId xmlns:a16="http://schemas.microsoft.com/office/drawing/2014/main" id="{66FE4282-72E7-1B47-B9CE-B7758DE78F91}"/>
                    </a:ext>
                  </a:extLst>
                </p:cNvPr>
                <p:cNvGrpSpPr/>
                <p:nvPr/>
              </p:nvGrpSpPr>
              <p:grpSpPr>
                <a:xfrm>
                  <a:off x="6777364" y="5211083"/>
                  <a:ext cx="4754572" cy="1195965"/>
                  <a:chOff x="6907993" y="4891854"/>
                  <a:chExt cx="4754572" cy="1195965"/>
                </a:xfrm>
              </p:grpSpPr>
              <p:grpSp>
                <p:nvGrpSpPr>
                  <p:cNvPr id="2" name="Group 1">
                    <a:extLst>
                      <a:ext uri="{FF2B5EF4-FFF2-40B4-BE49-F238E27FC236}">
                        <a16:creationId xmlns:a16="http://schemas.microsoft.com/office/drawing/2014/main" id="{750C135C-FAA7-014C-8DBE-FCC7B9B57642}"/>
                      </a:ext>
                    </a:extLst>
                  </p:cNvPr>
                  <p:cNvGrpSpPr/>
                  <p:nvPr/>
                </p:nvGrpSpPr>
                <p:grpSpPr>
                  <a:xfrm>
                    <a:off x="7479908" y="4891854"/>
                    <a:ext cx="4182657" cy="589292"/>
                    <a:chOff x="6926292" y="5681712"/>
                    <a:chExt cx="4182657" cy="589292"/>
                  </a:xfrm>
                </p:grpSpPr>
                <p:sp>
                  <p:nvSpPr>
                    <p:cNvPr id="14376" name="AutoShape 38"/>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0" name="AutoShape 38">
                      <a:extLst>
                        <a:ext uri="{FF2B5EF4-FFF2-40B4-BE49-F238E27FC236}">
                          <a16:creationId xmlns:a16="http://schemas.microsoft.com/office/drawing/2014/main" id="{53B0C998-0D30-9149-B0BC-6E9812A52372}"/>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1" name="AutoShape 38">
                      <a:extLst>
                        <a:ext uri="{FF2B5EF4-FFF2-40B4-BE49-F238E27FC236}">
                          <a16:creationId xmlns:a16="http://schemas.microsoft.com/office/drawing/2014/main" id="{24BB1E8B-F7B0-424B-ABE9-1FBA22DAAAB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2" name="AutoShape 38">
                      <a:extLst>
                        <a:ext uri="{FF2B5EF4-FFF2-40B4-BE49-F238E27FC236}">
                          <a16:creationId xmlns:a16="http://schemas.microsoft.com/office/drawing/2014/main" id="{A0F1AF58-970E-024D-85D0-17CF1D5B4064}"/>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4" name="Group 93">
                    <a:extLst>
                      <a:ext uri="{FF2B5EF4-FFF2-40B4-BE49-F238E27FC236}">
                        <a16:creationId xmlns:a16="http://schemas.microsoft.com/office/drawing/2014/main" id="{76CE232E-D859-CD45-8C08-20D4780FB7F1}"/>
                      </a:ext>
                    </a:extLst>
                  </p:cNvPr>
                  <p:cNvGrpSpPr/>
                  <p:nvPr/>
                </p:nvGrpSpPr>
                <p:grpSpPr>
                  <a:xfrm>
                    <a:off x="7290186" y="5096273"/>
                    <a:ext cx="4182657" cy="589292"/>
                    <a:chOff x="6926292" y="5681712"/>
                    <a:chExt cx="4182657" cy="589292"/>
                  </a:xfrm>
                </p:grpSpPr>
                <p:sp>
                  <p:nvSpPr>
                    <p:cNvPr id="95" name="AutoShape 38">
                      <a:extLst>
                        <a:ext uri="{FF2B5EF4-FFF2-40B4-BE49-F238E27FC236}">
                          <a16:creationId xmlns:a16="http://schemas.microsoft.com/office/drawing/2014/main" id="{FCF66205-844E-BF46-AB3E-8D9A412D9C8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6" name="AutoShape 38">
                      <a:extLst>
                        <a:ext uri="{FF2B5EF4-FFF2-40B4-BE49-F238E27FC236}">
                          <a16:creationId xmlns:a16="http://schemas.microsoft.com/office/drawing/2014/main" id="{546EBDBA-540E-6C4A-9111-C53F3553422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7" name="AutoShape 38">
                      <a:extLst>
                        <a:ext uri="{FF2B5EF4-FFF2-40B4-BE49-F238E27FC236}">
                          <a16:creationId xmlns:a16="http://schemas.microsoft.com/office/drawing/2014/main" id="{17ACE8E9-68EB-FF44-B5F7-8E834D2B5BB1}"/>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8" name="AutoShape 38">
                      <a:extLst>
                        <a:ext uri="{FF2B5EF4-FFF2-40B4-BE49-F238E27FC236}">
                          <a16:creationId xmlns:a16="http://schemas.microsoft.com/office/drawing/2014/main" id="{92D946FF-EA20-4C49-B077-691356C66F8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9" name="Group 98">
                    <a:extLst>
                      <a:ext uri="{FF2B5EF4-FFF2-40B4-BE49-F238E27FC236}">
                        <a16:creationId xmlns:a16="http://schemas.microsoft.com/office/drawing/2014/main" id="{087B04DE-30DD-3540-935F-EAAD8D36BFFC}"/>
                      </a:ext>
                    </a:extLst>
                  </p:cNvPr>
                  <p:cNvGrpSpPr/>
                  <p:nvPr/>
                </p:nvGrpSpPr>
                <p:grpSpPr>
                  <a:xfrm>
                    <a:off x="7097715" y="5294108"/>
                    <a:ext cx="4182657" cy="589292"/>
                    <a:chOff x="6926292" y="5681712"/>
                    <a:chExt cx="4182657" cy="589292"/>
                  </a:xfrm>
                </p:grpSpPr>
                <p:sp>
                  <p:nvSpPr>
                    <p:cNvPr id="100" name="AutoShape 38">
                      <a:extLst>
                        <a:ext uri="{FF2B5EF4-FFF2-40B4-BE49-F238E27FC236}">
                          <a16:creationId xmlns:a16="http://schemas.microsoft.com/office/drawing/2014/main" id="{76127923-1129-1249-8969-0921C24C811A}"/>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1" name="AutoShape 38">
                      <a:extLst>
                        <a:ext uri="{FF2B5EF4-FFF2-40B4-BE49-F238E27FC236}">
                          <a16:creationId xmlns:a16="http://schemas.microsoft.com/office/drawing/2014/main" id="{675C47B6-9FD5-1440-9F3E-61A21FEE653B}"/>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2" name="AutoShape 38">
                      <a:extLst>
                        <a:ext uri="{FF2B5EF4-FFF2-40B4-BE49-F238E27FC236}">
                          <a16:creationId xmlns:a16="http://schemas.microsoft.com/office/drawing/2014/main" id="{25B3B32D-0A55-3A4E-8DB2-7DBCEBE1B5F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3" name="AutoShape 38">
                      <a:extLst>
                        <a:ext uri="{FF2B5EF4-FFF2-40B4-BE49-F238E27FC236}">
                          <a16:creationId xmlns:a16="http://schemas.microsoft.com/office/drawing/2014/main" id="{136A0777-2079-6141-B456-D52B61D46909}"/>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04" name="Group 103">
                    <a:extLst>
                      <a:ext uri="{FF2B5EF4-FFF2-40B4-BE49-F238E27FC236}">
                        <a16:creationId xmlns:a16="http://schemas.microsoft.com/office/drawing/2014/main" id="{AAA4DE26-EC1F-B449-994B-76E0DC7A8283}"/>
                      </a:ext>
                    </a:extLst>
                  </p:cNvPr>
                  <p:cNvGrpSpPr/>
                  <p:nvPr/>
                </p:nvGrpSpPr>
                <p:grpSpPr>
                  <a:xfrm>
                    <a:off x="6907993" y="5498527"/>
                    <a:ext cx="4182657" cy="589292"/>
                    <a:chOff x="6926292" y="5681712"/>
                    <a:chExt cx="4182657" cy="589292"/>
                  </a:xfrm>
                </p:grpSpPr>
                <p:sp>
                  <p:nvSpPr>
                    <p:cNvPr id="105" name="AutoShape 38">
                      <a:extLst>
                        <a:ext uri="{FF2B5EF4-FFF2-40B4-BE49-F238E27FC236}">
                          <a16:creationId xmlns:a16="http://schemas.microsoft.com/office/drawing/2014/main" id="{E15C4CE8-833C-5F4A-8A30-FAEF27C47221}"/>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6" name="AutoShape 38">
                      <a:extLst>
                        <a:ext uri="{FF2B5EF4-FFF2-40B4-BE49-F238E27FC236}">
                          <a16:creationId xmlns:a16="http://schemas.microsoft.com/office/drawing/2014/main" id="{3F716BC9-1109-C14D-A22D-B61786CB8833}"/>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7" name="AutoShape 38">
                      <a:extLst>
                        <a:ext uri="{FF2B5EF4-FFF2-40B4-BE49-F238E27FC236}">
                          <a16:creationId xmlns:a16="http://schemas.microsoft.com/office/drawing/2014/main" id="{9EAC88EC-F08A-4847-8C91-794A547A2BA2}"/>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8" name="AutoShape 38">
                      <a:extLst>
                        <a:ext uri="{FF2B5EF4-FFF2-40B4-BE49-F238E27FC236}">
                          <a16:creationId xmlns:a16="http://schemas.microsoft.com/office/drawing/2014/main" id="{6E5EDDF7-886E-1C43-ADD3-50E537FCE60E}"/>
                        </a:ext>
                      </a:extLst>
                    </p:cNvPr>
                    <p:cNvSpPr>
                      <a:spLocks noChangeArrowheads="1"/>
                    </p:cNvSpPr>
                    <p:nvPr/>
                  </p:nvSpPr>
                  <p:spPr bwMode="auto">
                    <a:xfrm>
                      <a:off x="9996066" y="5681712"/>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grpSp>
            </p:grpSp>
            <p:grpSp>
              <p:nvGrpSpPr>
                <p:cNvPr id="110" name="Group 109">
                  <a:extLst>
                    <a:ext uri="{FF2B5EF4-FFF2-40B4-BE49-F238E27FC236}">
                      <a16:creationId xmlns:a16="http://schemas.microsoft.com/office/drawing/2014/main" id="{8204AF14-CF88-074B-86A1-5ACC4A227016}"/>
                    </a:ext>
                  </a:extLst>
                </p:cNvPr>
                <p:cNvGrpSpPr/>
                <p:nvPr/>
              </p:nvGrpSpPr>
              <p:grpSpPr>
                <a:xfrm>
                  <a:off x="6774965" y="4721761"/>
                  <a:ext cx="4754572" cy="1195965"/>
                  <a:chOff x="6907993" y="4891854"/>
                  <a:chExt cx="4754572" cy="1195965"/>
                </a:xfrm>
              </p:grpSpPr>
              <p:grpSp>
                <p:nvGrpSpPr>
                  <p:cNvPr id="111" name="Group 110">
                    <a:extLst>
                      <a:ext uri="{FF2B5EF4-FFF2-40B4-BE49-F238E27FC236}">
                        <a16:creationId xmlns:a16="http://schemas.microsoft.com/office/drawing/2014/main" id="{B45A7851-B8D0-1241-9C93-E5B817856518}"/>
                      </a:ext>
                    </a:extLst>
                  </p:cNvPr>
                  <p:cNvGrpSpPr/>
                  <p:nvPr/>
                </p:nvGrpSpPr>
                <p:grpSpPr>
                  <a:xfrm>
                    <a:off x="7479908" y="4891854"/>
                    <a:ext cx="4182657" cy="589292"/>
                    <a:chOff x="6926292" y="5681712"/>
                    <a:chExt cx="4182657" cy="589292"/>
                  </a:xfrm>
                </p:grpSpPr>
                <p:sp>
                  <p:nvSpPr>
                    <p:cNvPr id="127" name="AutoShape 38">
                      <a:extLst>
                        <a:ext uri="{FF2B5EF4-FFF2-40B4-BE49-F238E27FC236}">
                          <a16:creationId xmlns:a16="http://schemas.microsoft.com/office/drawing/2014/main" id="{D4D22D36-7041-4142-8C46-E70E7EB2E2B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8" name="AutoShape 38">
                      <a:extLst>
                        <a:ext uri="{FF2B5EF4-FFF2-40B4-BE49-F238E27FC236}">
                          <a16:creationId xmlns:a16="http://schemas.microsoft.com/office/drawing/2014/main" id="{129A02C1-ED23-D441-A3F1-7CDF4C01361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9" name="AutoShape 38">
                      <a:extLst>
                        <a:ext uri="{FF2B5EF4-FFF2-40B4-BE49-F238E27FC236}">
                          <a16:creationId xmlns:a16="http://schemas.microsoft.com/office/drawing/2014/main" id="{567F98D4-0324-D54F-ABB1-035938AE55C9}"/>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0" name="AutoShape 38">
                      <a:extLst>
                        <a:ext uri="{FF2B5EF4-FFF2-40B4-BE49-F238E27FC236}">
                          <a16:creationId xmlns:a16="http://schemas.microsoft.com/office/drawing/2014/main" id="{F883D0D1-9AB9-D746-A853-0F23B0152BDD}"/>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2" name="Group 111">
                    <a:extLst>
                      <a:ext uri="{FF2B5EF4-FFF2-40B4-BE49-F238E27FC236}">
                        <a16:creationId xmlns:a16="http://schemas.microsoft.com/office/drawing/2014/main" id="{FD1F3041-115C-1C4E-AA96-BA8CF1ED43E6}"/>
                      </a:ext>
                    </a:extLst>
                  </p:cNvPr>
                  <p:cNvGrpSpPr/>
                  <p:nvPr/>
                </p:nvGrpSpPr>
                <p:grpSpPr>
                  <a:xfrm>
                    <a:off x="7290186" y="5096273"/>
                    <a:ext cx="4182657" cy="589292"/>
                    <a:chOff x="6926292" y="5681712"/>
                    <a:chExt cx="4182657" cy="589292"/>
                  </a:xfrm>
                </p:grpSpPr>
                <p:sp>
                  <p:nvSpPr>
                    <p:cNvPr id="123" name="AutoShape 38">
                      <a:extLst>
                        <a:ext uri="{FF2B5EF4-FFF2-40B4-BE49-F238E27FC236}">
                          <a16:creationId xmlns:a16="http://schemas.microsoft.com/office/drawing/2014/main" id="{86900C67-B5DC-4C40-A9CA-31B2962D0E02}"/>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4" name="AutoShape 38">
                      <a:extLst>
                        <a:ext uri="{FF2B5EF4-FFF2-40B4-BE49-F238E27FC236}">
                          <a16:creationId xmlns:a16="http://schemas.microsoft.com/office/drawing/2014/main" id="{DF282896-1118-6743-BD9E-E9CF4501F748}"/>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5" name="AutoShape 38">
                      <a:extLst>
                        <a:ext uri="{FF2B5EF4-FFF2-40B4-BE49-F238E27FC236}">
                          <a16:creationId xmlns:a16="http://schemas.microsoft.com/office/drawing/2014/main" id="{CF671DFF-E6F4-0543-ACEA-4F15FF55BAD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6" name="AutoShape 38">
                      <a:extLst>
                        <a:ext uri="{FF2B5EF4-FFF2-40B4-BE49-F238E27FC236}">
                          <a16:creationId xmlns:a16="http://schemas.microsoft.com/office/drawing/2014/main" id="{6EE0EBC5-8F3E-304E-8238-67DDB8EC04C1}"/>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3" name="Group 112">
                    <a:extLst>
                      <a:ext uri="{FF2B5EF4-FFF2-40B4-BE49-F238E27FC236}">
                        <a16:creationId xmlns:a16="http://schemas.microsoft.com/office/drawing/2014/main" id="{775F7F79-21AE-1948-977E-0EC4D7D74CEE}"/>
                      </a:ext>
                    </a:extLst>
                  </p:cNvPr>
                  <p:cNvGrpSpPr/>
                  <p:nvPr/>
                </p:nvGrpSpPr>
                <p:grpSpPr>
                  <a:xfrm>
                    <a:off x="7097715" y="5294108"/>
                    <a:ext cx="4182657" cy="589292"/>
                    <a:chOff x="6926292" y="5681712"/>
                    <a:chExt cx="4182657" cy="589292"/>
                  </a:xfrm>
                </p:grpSpPr>
                <p:sp>
                  <p:nvSpPr>
                    <p:cNvPr id="119" name="AutoShape 38">
                      <a:extLst>
                        <a:ext uri="{FF2B5EF4-FFF2-40B4-BE49-F238E27FC236}">
                          <a16:creationId xmlns:a16="http://schemas.microsoft.com/office/drawing/2014/main" id="{ADB076FF-6EFE-C645-ACB9-69C38A67C28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0" name="AutoShape 38">
                      <a:extLst>
                        <a:ext uri="{FF2B5EF4-FFF2-40B4-BE49-F238E27FC236}">
                          <a16:creationId xmlns:a16="http://schemas.microsoft.com/office/drawing/2014/main" id="{9899A6BC-0116-7047-B3E0-98E77BFAA43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1" name="AutoShape 38">
                      <a:extLst>
                        <a:ext uri="{FF2B5EF4-FFF2-40B4-BE49-F238E27FC236}">
                          <a16:creationId xmlns:a16="http://schemas.microsoft.com/office/drawing/2014/main" id="{8D8A8E50-66B2-894D-B3D1-C64ACF3558C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2" name="AutoShape 38">
                      <a:extLst>
                        <a:ext uri="{FF2B5EF4-FFF2-40B4-BE49-F238E27FC236}">
                          <a16:creationId xmlns:a16="http://schemas.microsoft.com/office/drawing/2014/main" id="{40CB4743-4955-E245-87F4-65C3492D728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4" name="Group 113">
                    <a:extLst>
                      <a:ext uri="{FF2B5EF4-FFF2-40B4-BE49-F238E27FC236}">
                        <a16:creationId xmlns:a16="http://schemas.microsoft.com/office/drawing/2014/main" id="{8134E166-CC9D-2C43-AD20-B344388C5572}"/>
                      </a:ext>
                    </a:extLst>
                  </p:cNvPr>
                  <p:cNvGrpSpPr/>
                  <p:nvPr/>
                </p:nvGrpSpPr>
                <p:grpSpPr>
                  <a:xfrm>
                    <a:off x="6907993" y="5498527"/>
                    <a:ext cx="4182657" cy="589292"/>
                    <a:chOff x="6926292" y="5681712"/>
                    <a:chExt cx="4182657" cy="589292"/>
                  </a:xfrm>
                </p:grpSpPr>
                <p:sp>
                  <p:nvSpPr>
                    <p:cNvPr id="115" name="AutoShape 38">
                      <a:extLst>
                        <a:ext uri="{FF2B5EF4-FFF2-40B4-BE49-F238E27FC236}">
                          <a16:creationId xmlns:a16="http://schemas.microsoft.com/office/drawing/2014/main" id="{67E343E4-F488-2E45-A415-28B31478AC43}"/>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6" name="AutoShape 38">
                      <a:extLst>
                        <a:ext uri="{FF2B5EF4-FFF2-40B4-BE49-F238E27FC236}">
                          <a16:creationId xmlns:a16="http://schemas.microsoft.com/office/drawing/2014/main" id="{83547A75-C9FB-8744-A797-E0734B95C989}"/>
                        </a:ext>
                      </a:extLst>
                    </p:cNvPr>
                    <p:cNvSpPr>
                      <a:spLocks noChangeArrowheads="1"/>
                    </p:cNvSpPr>
                    <p:nvPr/>
                  </p:nvSpPr>
                  <p:spPr bwMode="auto">
                    <a:xfrm>
                      <a:off x="7949550" y="568457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7" name="AutoShape 38">
                      <a:extLst>
                        <a:ext uri="{FF2B5EF4-FFF2-40B4-BE49-F238E27FC236}">
                          <a16:creationId xmlns:a16="http://schemas.microsoft.com/office/drawing/2014/main" id="{CE3EC57A-8604-774E-97FE-F6866641598F}"/>
                        </a:ext>
                      </a:extLst>
                    </p:cNvPr>
                    <p:cNvSpPr>
                      <a:spLocks noChangeArrowheads="1"/>
                    </p:cNvSpPr>
                    <p:nvPr/>
                  </p:nvSpPr>
                  <p:spPr bwMode="auto">
                    <a:xfrm>
                      <a:off x="8972808" y="5683968"/>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8" name="AutoShape 38">
                      <a:extLst>
                        <a:ext uri="{FF2B5EF4-FFF2-40B4-BE49-F238E27FC236}">
                          <a16:creationId xmlns:a16="http://schemas.microsoft.com/office/drawing/2014/main" id="{F7F43F30-E5A3-6A41-947A-BB401CAF26C6}"/>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31" name="Group 130">
                  <a:extLst>
                    <a:ext uri="{FF2B5EF4-FFF2-40B4-BE49-F238E27FC236}">
                      <a16:creationId xmlns:a16="http://schemas.microsoft.com/office/drawing/2014/main" id="{CE663489-5CF1-5E43-9AEB-CA0D83EEB12E}"/>
                    </a:ext>
                  </a:extLst>
                </p:cNvPr>
                <p:cNvGrpSpPr/>
                <p:nvPr/>
              </p:nvGrpSpPr>
              <p:grpSpPr>
                <a:xfrm>
                  <a:off x="6774965" y="4230332"/>
                  <a:ext cx="4754572" cy="1195965"/>
                  <a:chOff x="6907993" y="4891854"/>
                  <a:chExt cx="4754572" cy="1195965"/>
                </a:xfrm>
              </p:grpSpPr>
              <p:grpSp>
                <p:nvGrpSpPr>
                  <p:cNvPr id="132" name="Group 131">
                    <a:extLst>
                      <a:ext uri="{FF2B5EF4-FFF2-40B4-BE49-F238E27FC236}">
                        <a16:creationId xmlns:a16="http://schemas.microsoft.com/office/drawing/2014/main" id="{E9C8754E-EFBF-CC4C-B3B7-2F8D661CE11D}"/>
                      </a:ext>
                    </a:extLst>
                  </p:cNvPr>
                  <p:cNvGrpSpPr/>
                  <p:nvPr/>
                </p:nvGrpSpPr>
                <p:grpSpPr>
                  <a:xfrm>
                    <a:off x="7479908" y="4891854"/>
                    <a:ext cx="4182657" cy="589292"/>
                    <a:chOff x="6926292" y="5681712"/>
                    <a:chExt cx="4182657" cy="589292"/>
                  </a:xfrm>
                </p:grpSpPr>
                <p:sp>
                  <p:nvSpPr>
                    <p:cNvPr id="148" name="AutoShape 38">
                      <a:extLst>
                        <a:ext uri="{FF2B5EF4-FFF2-40B4-BE49-F238E27FC236}">
                          <a16:creationId xmlns:a16="http://schemas.microsoft.com/office/drawing/2014/main" id="{E56351A2-782B-4B48-9088-A03640744B04}"/>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9" name="AutoShape 38">
                      <a:extLst>
                        <a:ext uri="{FF2B5EF4-FFF2-40B4-BE49-F238E27FC236}">
                          <a16:creationId xmlns:a16="http://schemas.microsoft.com/office/drawing/2014/main" id="{0DCEA7E0-88D1-CE43-A3FA-7B18C75F4241}"/>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0" name="AutoShape 38">
                      <a:extLst>
                        <a:ext uri="{FF2B5EF4-FFF2-40B4-BE49-F238E27FC236}">
                          <a16:creationId xmlns:a16="http://schemas.microsoft.com/office/drawing/2014/main" id="{95B0B23D-C18B-EC45-A777-3FAC07FA8D66}"/>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1" name="AutoShape 38">
                      <a:extLst>
                        <a:ext uri="{FF2B5EF4-FFF2-40B4-BE49-F238E27FC236}">
                          <a16:creationId xmlns:a16="http://schemas.microsoft.com/office/drawing/2014/main" id="{70F224FD-11E9-444F-9E42-AB4945EDEF6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3" name="Group 132">
                    <a:extLst>
                      <a:ext uri="{FF2B5EF4-FFF2-40B4-BE49-F238E27FC236}">
                        <a16:creationId xmlns:a16="http://schemas.microsoft.com/office/drawing/2014/main" id="{48BBEB1E-FA49-394A-8E45-26DAC3991B94}"/>
                      </a:ext>
                    </a:extLst>
                  </p:cNvPr>
                  <p:cNvGrpSpPr/>
                  <p:nvPr/>
                </p:nvGrpSpPr>
                <p:grpSpPr>
                  <a:xfrm>
                    <a:off x="7290186" y="5096273"/>
                    <a:ext cx="4182657" cy="589292"/>
                    <a:chOff x="6926292" y="5681712"/>
                    <a:chExt cx="4182657" cy="589292"/>
                  </a:xfrm>
                </p:grpSpPr>
                <p:sp>
                  <p:nvSpPr>
                    <p:cNvPr id="144" name="AutoShape 38">
                      <a:extLst>
                        <a:ext uri="{FF2B5EF4-FFF2-40B4-BE49-F238E27FC236}">
                          <a16:creationId xmlns:a16="http://schemas.microsoft.com/office/drawing/2014/main" id="{90C975FB-281C-A447-8EE5-F596DED29E9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5" name="AutoShape 38">
                      <a:extLst>
                        <a:ext uri="{FF2B5EF4-FFF2-40B4-BE49-F238E27FC236}">
                          <a16:creationId xmlns:a16="http://schemas.microsoft.com/office/drawing/2014/main" id="{96968009-FF92-2B41-9826-DDFED515A1D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6" name="AutoShape 38">
                      <a:extLst>
                        <a:ext uri="{FF2B5EF4-FFF2-40B4-BE49-F238E27FC236}">
                          <a16:creationId xmlns:a16="http://schemas.microsoft.com/office/drawing/2014/main" id="{3841A30A-3019-684E-A4DC-D03F65A3061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7" name="AutoShape 38">
                      <a:extLst>
                        <a:ext uri="{FF2B5EF4-FFF2-40B4-BE49-F238E27FC236}">
                          <a16:creationId xmlns:a16="http://schemas.microsoft.com/office/drawing/2014/main" id="{6BF0B0E2-0190-C34A-AEFA-5514AD0F155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4" name="Group 133">
                    <a:extLst>
                      <a:ext uri="{FF2B5EF4-FFF2-40B4-BE49-F238E27FC236}">
                        <a16:creationId xmlns:a16="http://schemas.microsoft.com/office/drawing/2014/main" id="{2EC2FFFA-23B5-8A40-92CA-2602BB53C101}"/>
                      </a:ext>
                    </a:extLst>
                  </p:cNvPr>
                  <p:cNvGrpSpPr/>
                  <p:nvPr/>
                </p:nvGrpSpPr>
                <p:grpSpPr>
                  <a:xfrm>
                    <a:off x="7097715" y="5294108"/>
                    <a:ext cx="4182657" cy="589292"/>
                    <a:chOff x="6926292" y="5681712"/>
                    <a:chExt cx="4182657" cy="589292"/>
                  </a:xfrm>
                </p:grpSpPr>
                <p:sp>
                  <p:nvSpPr>
                    <p:cNvPr id="140" name="AutoShape 38">
                      <a:extLst>
                        <a:ext uri="{FF2B5EF4-FFF2-40B4-BE49-F238E27FC236}">
                          <a16:creationId xmlns:a16="http://schemas.microsoft.com/office/drawing/2014/main" id="{88FE8376-A887-8F43-8FAD-E62F1437C656}"/>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1" name="AutoShape 38">
                      <a:extLst>
                        <a:ext uri="{FF2B5EF4-FFF2-40B4-BE49-F238E27FC236}">
                          <a16:creationId xmlns:a16="http://schemas.microsoft.com/office/drawing/2014/main" id="{A917E778-0D9E-6541-8CE6-80110F32D070}"/>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2" name="AutoShape 38">
                      <a:extLst>
                        <a:ext uri="{FF2B5EF4-FFF2-40B4-BE49-F238E27FC236}">
                          <a16:creationId xmlns:a16="http://schemas.microsoft.com/office/drawing/2014/main" id="{5E8447CE-F5A8-454A-BD28-6D0E9BD3C88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 name="AutoShape 38">
                      <a:extLst>
                        <a:ext uri="{FF2B5EF4-FFF2-40B4-BE49-F238E27FC236}">
                          <a16:creationId xmlns:a16="http://schemas.microsoft.com/office/drawing/2014/main" id="{312098FA-02ED-4640-A721-606F3A35E00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5" name="Group 134">
                    <a:extLst>
                      <a:ext uri="{FF2B5EF4-FFF2-40B4-BE49-F238E27FC236}">
                        <a16:creationId xmlns:a16="http://schemas.microsoft.com/office/drawing/2014/main" id="{52066C1C-45BA-9644-B43C-E582ACFEBC38}"/>
                      </a:ext>
                    </a:extLst>
                  </p:cNvPr>
                  <p:cNvGrpSpPr/>
                  <p:nvPr/>
                </p:nvGrpSpPr>
                <p:grpSpPr>
                  <a:xfrm>
                    <a:off x="6907993" y="5498527"/>
                    <a:ext cx="4182657" cy="589292"/>
                    <a:chOff x="6926292" y="5681712"/>
                    <a:chExt cx="4182657" cy="589292"/>
                  </a:xfrm>
                </p:grpSpPr>
                <p:sp>
                  <p:nvSpPr>
                    <p:cNvPr id="136" name="AutoShape 38">
                      <a:extLst>
                        <a:ext uri="{FF2B5EF4-FFF2-40B4-BE49-F238E27FC236}">
                          <a16:creationId xmlns:a16="http://schemas.microsoft.com/office/drawing/2014/main" id="{F11FF580-72DA-174B-AAE3-34A11E139585}"/>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7" name="AutoShape 38">
                      <a:extLst>
                        <a:ext uri="{FF2B5EF4-FFF2-40B4-BE49-F238E27FC236}">
                          <a16:creationId xmlns:a16="http://schemas.microsoft.com/office/drawing/2014/main" id="{E5EB1822-1863-BA40-8982-B813B8A3DC84}"/>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8" name="AutoShape 38">
                      <a:extLst>
                        <a:ext uri="{FF2B5EF4-FFF2-40B4-BE49-F238E27FC236}">
                          <a16:creationId xmlns:a16="http://schemas.microsoft.com/office/drawing/2014/main" id="{2EBA6191-AF0D-CF45-9675-EFA43018D46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9" name="AutoShape 38">
                      <a:extLst>
                        <a:ext uri="{FF2B5EF4-FFF2-40B4-BE49-F238E27FC236}">
                          <a16:creationId xmlns:a16="http://schemas.microsoft.com/office/drawing/2014/main" id="{B6FB1816-E8B6-8448-B36E-A5959E91E945}"/>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52" name="Group 151">
                  <a:extLst>
                    <a:ext uri="{FF2B5EF4-FFF2-40B4-BE49-F238E27FC236}">
                      <a16:creationId xmlns:a16="http://schemas.microsoft.com/office/drawing/2014/main" id="{EF495515-A94F-A94F-86AC-1F270DCF2C49}"/>
                    </a:ext>
                  </a:extLst>
                </p:cNvPr>
                <p:cNvGrpSpPr/>
                <p:nvPr/>
              </p:nvGrpSpPr>
              <p:grpSpPr>
                <a:xfrm>
                  <a:off x="6772566" y="3741010"/>
                  <a:ext cx="4754572" cy="1195965"/>
                  <a:chOff x="6907993" y="4891854"/>
                  <a:chExt cx="4754572" cy="1195965"/>
                </a:xfrm>
              </p:grpSpPr>
              <p:grpSp>
                <p:nvGrpSpPr>
                  <p:cNvPr id="153" name="Group 152">
                    <a:extLst>
                      <a:ext uri="{FF2B5EF4-FFF2-40B4-BE49-F238E27FC236}">
                        <a16:creationId xmlns:a16="http://schemas.microsoft.com/office/drawing/2014/main" id="{9F2F7277-14D2-564B-B417-840C51ABCCE9}"/>
                      </a:ext>
                    </a:extLst>
                  </p:cNvPr>
                  <p:cNvGrpSpPr/>
                  <p:nvPr/>
                </p:nvGrpSpPr>
                <p:grpSpPr>
                  <a:xfrm>
                    <a:off x="7479908" y="4891854"/>
                    <a:ext cx="4182657" cy="589292"/>
                    <a:chOff x="6926292" y="5681712"/>
                    <a:chExt cx="4182657" cy="589292"/>
                  </a:xfrm>
                </p:grpSpPr>
                <p:sp>
                  <p:nvSpPr>
                    <p:cNvPr id="169" name="AutoShape 38">
                      <a:extLst>
                        <a:ext uri="{FF2B5EF4-FFF2-40B4-BE49-F238E27FC236}">
                          <a16:creationId xmlns:a16="http://schemas.microsoft.com/office/drawing/2014/main" id="{7B61E6A9-1DC2-3547-899D-6C415BAD09DE}"/>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0" name="AutoShape 38">
                      <a:extLst>
                        <a:ext uri="{FF2B5EF4-FFF2-40B4-BE49-F238E27FC236}">
                          <a16:creationId xmlns:a16="http://schemas.microsoft.com/office/drawing/2014/main" id="{7FC39A7B-2D81-D14D-9596-FDE1EAEDE1C5}"/>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1" name="AutoShape 38">
                      <a:extLst>
                        <a:ext uri="{FF2B5EF4-FFF2-40B4-BE49-F238E27FC236}">
                          <a16:creationId xmlns:a16="http://schemas.microsoft.com/office/drawing/2014/main" id="{276551DA-FC19-0B44-932E-BE015315D59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2" name="AutoShape 38">
                      <a:extLst>
                        <a:ext uri="{FF2B5EF4-FFF2-40B4-BE49-F238E27FC236}">
                          <a16:creationId xmlns:a16="http://schemas.microsoft.com/office/drawing/2014/main" id="{4488D3FD-08D7-FB42-B394-5DE020AF5DF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4" name="Group 153">
                    <a:extLst>
                      <a:ext uri="{FF2B5EF4-FFF2-40B4-BE49-F238E27FC236}">
                        <a16:creationId xmlns:a16="http://schemas.microsoft.com/office/drawing/2014/main" id="{86679691-AA85-C741-A85D-EEE1FC8BEDEC}"/>
                      </a:ext>
                    </a:extLst>
                  </p:cNvPr>
                  <p:cNvGrpSpPr/>
                  <p:nvPr/>
                </p:nvGrpSpPr>
                <p:grpSpPr>
                  <a:xfrm>
                    <a:off x="7290186" y="5096273"/>
                    <a:ext cx="4182657" cy="589292"/>
                    <a:chOff x="6926292" y="5681712"/>
                    <a:chExt cx="4182657" cy="589292"/>
                  </a:xfrm>
                </p:grpSpPr>
                <p:sp>
                  <p:nvSpPr>
                    <p:cNvPr id="165" name="AutoShape 38">
                      <a:extLst>
                        <a:ext uri="{FF2B5EF4-FFF2-40B4-BE49-F238E27FC236}">
                          <a16:creationId xmlns:a16="http://schemas.microsoft.com/office/drawing/2014/main" id="{149565C5-B6A8-3B48-81F8-B8475AFE1F37}"/>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6" name="AutoShape 38">
                      <a:extLst>
                        <a:ext uri="{FF2B5EF4-FFF2-40B4-BE49-F238E27FC236}">
                          <a16:creationId xmlns:a16="http://schemas.microsoft.com/office/drawing/2014/main" id="{AAC37892-BAB2-EB43-8123-B1E3BD3AC0C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7" name="AutoShape 38">
                      <a:extLst>
                        <a:ext uri="{FF2B5EF4-FFF2-40B4-BE49-F238E27FC236}">
                          <a16:creationId xmlns:a16="http://schemas.microsoft.com/office/drawing/2014/main" id="{E5EB3340-207A-3D4F-8BD1-5BE519C5B87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8" name="AutoShape 38">
                      <a:extLst>
                        <a:ext uri="{FF2B5EF4-FFF2-40B4-BE49-F238E27FC236}">
                          <a16:creationId xmlns:a16="http://schemas.microsoft.com/office/drawing/2014/main" id="{A0E140C7-8A13-FA40-A0FA-9CF20EE4BD1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5" name="Group 154">
                    <a:extLst>
                      <a:ext uri="{FF2B5EF4-FFF2-40B4-BE49-F238E27FC236}">
                        <a16:creationId xmlns:a16="http://schemas.microsoft.com/office/drawing/2014/main" id="{EC883606-C374-284C-B53F-7D78EBB3AA1E}"/>
                      </a:ext>
                    </a:extLst>
                  </p:cNvPr>
                  <p:cNvGrpSpPr/>
                  <p:nvPr/>
                </p:nvGrpSpPr>
                <p:grpSpPr>
                  <a:xfrm>
                    <a:off x="7097715" y="5294108"/>
                    <a:ext cx="4182657" cy="589292"/>
                    <a:chOff x="6926292" y="5681712"/>
                    <a:chExt cx="4182657" cy="589292"/>
                  </a:xfrm>
                </p:grpSpPr>
                <p:sp>
                  <p:nvSpPr>
                    <p:cNvPr id="161" name="AutoShape 38">
                      <a:extLst>
                        <a:ext uri="{FF2B5EF4-FFF2-40B4-BE49-F238E27FC236}">
                          <a16:creationId xmlns:a16="http://schemas.microsoft.com/office/drawing/2014/main" id="{947A6E46-21F8-464D-AB60-2DCC4E7EA299}"/>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2" name="AutoShape 38">
                      <a:extLst>
                        <a:ext uri="{FF2B5EF4-FFF2-40B4-BE49-F238E27FC236}">
                          <a16:creationId xmlns:a16="http://schemas.microsoft.com/office/drawing/2014/main" id="{C2E0BA33-C1DC-0548-BFE0-81CB59FB428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3" name="AutoShape 38">
                      <a:extLst>
                        <a:ext uri="{FF2B5EF4-FFF2-40B4-BE49-F238E27FC236}">
                          <a16:creationId xmlns:a16="http://schemas.microsoft.com/office/drawing/2014/main" id="{277363C5-8671-494E-87F5-7338B44E18F5}"/>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4" name="AutoShape 38">
                      <a:extLst>
                        <a:ext uri="{FF2B5EF4-FFF2-40B4-BE49-F238E27FC236}">
                          <a16:creationId xmlns:a16="http://schemas.microsoft.com/office/drawing/2014/main" id="{2A5CF4A0-1885-DB44-A8BA-0F387D309F3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6" name="Group 155">
                    <a:extLst>
                      <a:ext uri="{FF2B5EF4-FFF2-40B4-BE49-F238E27FC236}">
                        <a16:creationId xmlns:a16="http://schemas.microsoft.com/office/drawing/2014/main" id="{093A2488-5F7E-8F4E-8554-E7B79177237D}"/>
                      </a:ext>
                    </a:extLst>
                  </p:cNvPr>
                  <p:cNvGrpSpPr/>
                  <p:nvPr/>
                </p:nvGrpSpPr>
                <p:grpSpPr>
                  <a:xfrm>
                    <a:off x="6907993" y="5498527"/>
                    <a:ext cx="4182657" cy="589292"/>
                    <a:chOff x="6926292" y="5681712"/>
                    <a:chExt cx="4182657" cy="589292"/>
                  </a:xfrm>
                </p:grpSpPr>
                <p:sp>
                  <p:nvSpPr>
                    <p:cNvPr id="157" name="AutoShape 38">
                      <a:extLst>
                        <a:ext uri="{FF2B5EF4-FFF2-40B4-BE49-F238E27FC236}">
                          <a16:creationId xmlns:a16="http://schemas.microsoft.com/office/drawing/2014/main" id="{DE9CAFD6-31E0-9944-AA0A-8C955847A563}"/>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8" name="AutoShape 38">
                      <a:extLst>
                        <a:ext uri="{FF2B5EF4-FFF2-40B4-BE49-F238E27FC236}">
                          <a16:creationId xmlns:a16="http://schemas.microsoft.com/office/drawing/2014/main" id="{A3A8B31A-BAC2-874A-9D61-AA017121BEF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9" name="AutoShape 38">
                      <a:extLst>
                        <a:ext uri="{FF2B5EF4-FFF2-40B4-BE49-F238E27FC236}">
                          <a16:creationId xmlns:a16="http://schemas.microsoft.com/office/drawing/2014/main" id="{1AC24B01-3015-864D-BE8B-B1F2E21E2C1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0" name="AutoShape 38">
                      <a:extLst>
                        <a:ext uri="{FF2B5EF4-FFF2-40B4-BE49-F238E27FC236}">
                          <a16:creationId xmlns:a16="http://schemas.microsoft.com/office/drawing/2014/main" id="{0012DFC7-2381-D040-A2E6-CA76F7696AB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sp>
            <p:nvSpPr>
              <p:cNvPr id="14387" name="Text Box 49"/>
              <p:cNvSpPr txBox="1">
                <a:spLocks noChangeArrowheads="1"/>
              </p:cNvSpPr>
              <p:nvPr/>
            </p:nvSpPr>
            <p:spPr bwMode="auto">
              <a:xfrm>
                <a:off x="674634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zh-CN" altLang="en-US" sz="1800" dirty="0">
                    <a:latin typeface="Times New Roman" pitchFamily="18" charset="0"/>
                    <a:ea typeface="SimSun" pitchFamily="2" charset="-122"/>
                  </a:rPr>
                  <a:t>1</a:t>
                </a:r>
              </a:p>
            </p:txBody>
          </p:sp>
          <p:sp>
            <p:nvSpPr>
              <p:cNvPr id="174" name="Text Box 49">
                <a:extLst>
                  <a:ext uri="{FF2B5EF4-FFF2-40B4-BE49-F238E27FC236}">
                    <a16:creationId xmlns:a16="http://schemas.microsoft.com/office/drawing/2014/main" id="{0A1A38FD-80FB-194F-BA49-CD31D3F08D94}"/>
                  </a:ext>
                </a:extLst>
              </p:cNvPr>
              <p:cNvSpPr txBox="1">
                <a:spLocks noChangeArrowheads="1"/>
              </p:cNvSpPr>
              <p:nvPr/>
            </p:nvSpPr>
            <p:spPr bwMode="auto">
              <a:xfrm>
                <a:off x="776155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a:t>
                </a:r>
                <a:endParaRPr lang="zh-CN" altLang="en-US" sz="1800" dirty="0">
                  <a:latin typeface="Times New Roman" pitchFamily="18" charset="0"/>
                  <a:ea typeface="SimSun" pitchFamily="2" charset="-122"/>
                </a:endParaRPr>
              </a:p>
            </p:txBody>
          </p:sp>
          <p:sp>
            <p:nvSpPr>
              <p:cNvPr id="175" name="Text Box 49">
                <a:extLst>
                  <a:ext uri="{FF2B5EF4-FFF2-40B4-BE49-F238E27FC236}">
                    <a16:creationId xmlns:a16="http://schemas.microsoft.com/office/drawing/2014/main" id="{1EF0C55F-9D70-7546-BAC7-4818B753BCD5}"/>
                  </a:ext>
                </a:extLst>
              </p:cNvPr>
              <p:cNvSpPr txBox="1">
                <a:spLocks noChangeArrowheads="1"/>
              </p:cNvSpPr>
              <p:nvPr/>
            </p:nvSpPr>
            <p:spPr bwMode="auto">
              <a:xfrm>
                <a:off x="877676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a:t>
                </a:r>
                <a:endParaRPr lang="zh-CN" altLang="en-US" sz="1800" dirty="0">
                  <a:latin typeface="Times New Roman" pitchFamily="18" charset="0"/>
                  <a:ea typeface="SimSun" pitchFamily="2" charset="-122"/>
                </a:endParaRPr>
              </a:p>
            </p:txBody>
          </p:sp>
          <p:sp>
            <p:nvSpPr>
              <p:cNvPr id="176" name="Text Box 49">
                <a:extLst>
                  <a:ext uri="{FF2B5EF4-FFF2-40B4-BE49-F238E27FC236}">
                    <a16:creationId xmlns:a16="http://schemas.microsoft.com/office/drawing/2014/main" id="{863E0551-5469-FC45-A3DB-23DDF9752AD5}"/>
                  </a:ext>
                </a:extLst>
              </p:cNvPr>
              <p:cNvSpPr txBox="1">
                <a:spLocks noChangeArrowheads="1"/>
              </p:cNvSpPr>
              <p:nvPr/>
            </p:nvSpPr>
            <p:spPr bwMode="auto">
              <a:xfrm>
                <a:off x="979197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a:t>
                </a:r>
                <a:endParaRPr lang="zh-CN" altLang="en-US" sz="1800" dirty="0">
                  <a:latin typeface="Times New Roman" pitchFamily="18" charset="0"/>
                  <a:ea typeface="SimSun" pitchFamily="2" charset="-122"/>
                </a:endParaRPr>
              </a:p>
            </p:txBody>
          </p:sp>
          <p:sp>
            <p:nvSpPr>
              <p:cNvPr id="177" name="Text Box 49">
                <a:extLst>
                  <a:ext uri="{FF2B5EF4-FFF2-40B4-BE49-F238E27FC236}">
                    <a16:creationId xmlns:a16="http://schemas.microsoft.com/office/drawing/2014/main" id="{70D2A030-AE4A-7340-86B3-FA145F29165D}"/>
                  </a:ext>
                </a:extLst>
              </p:cNvPr>
              <p:cNvSpPr txBox="1">
                <a:spLocks noChangeArrowheads="1"/>
              </p:cNvSpPr>
              <p:nvPr/>
            </p:nvSpPr>
            <p:spPr bwMode="auto">
              <a:xfrm>
                <a:off x="6746340" y="555595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a:t>
                </a:r>
                <a:endParaRPr lang="zh-CN" altLang="en-US" sz="1800" dirty="0">
                  <a:latin typeface="Times New Roman" pitchFamily="18" charset="0"/>
                  <a:ea typeface="SimSun" pitchFamily="2" charset="-122"/>
                </a:endParaRPr>
              </a:p>
            </p:txBody>
          </p:sp>
          <p:sp>
            <p:nvSpPr>
              <p:cNvPr id="178" name="Text Box 49">
                <a:extLst>
                  <a:ext uri="{FF2B5EF4-FFF2-40B4-BE49-F238E27FC236}">
                    <a16:creationId xmlns:a16="http://schemas.microsoft.com/office/drawing/2014/main" id="{BEA626B7-7895-EC4C-8DD0-504CA8AD93B2}"/>
                  </a:ext>
                </a:extLst>
              </p:cNvPr>
              <p:cNvSpPr txBox="1">
                <a:spLocks noChangeArrowheads="1"/>
              </p:cNvSpPr>
              <p:nvPr/>
            </p:nvSpPr>
            <p:spPr bwMode="auto">
              <a:xfrm>
                <a:off x="6746340" y="5055718"/>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9</a:t>
                </a:r>
                <a:endParaRPr lang="zh-CN" altLang="en-US" sz="1800" dirty="0">
                  <a:latin typeface="Times New Roman" pitchFamily="18" charset="0"/>
                  <a:ea typeface="SimSun" pitchFamily="2" charset="-122"/>
                </a:endParaRPr>
              </a:p>
            </p:txBody>
          </p:sp>
          <p:sp>
            <p:nvSpPr>
              <p:cNvPr id="179" name="Text Box 49">
                <a:extLst>
                  <a:ext uri="{FF2B5EF4-FFF2-40B4-BE49-F238E27FC236}">
                    <a16:creationId xmlns:a16="http://schemas.microsoft.com/office/drawing/2014/main" id="{C8B0091D-BBEB-7B4E-A571-C7CEE41DB303}"/>
                  </a:ext>
                </a:extLst>
              </p:cNvPr>
              <p:cNvSpPr txBox="1">
                <a:spLocks noChangeArrowheads="1"/>
              </p:cNvSpPr>
              <p:nvPr/>
            </p:nvSpPr>
            <p:spPr bwMode="auto">
              <a:xfrm>
                <a:off x="6746340" y="456251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13</a:t>
                </a:r>
                <a:endParaRPr lang="zh-CN" altLang="en-US" sz="1800" dirty="0">
                  <a:latin typeface="Times New Roman" pitchFamily="18" charset="0"/>
                  <a:ea typeface="SimSun" pitchFamily="2" charset="-122"/>
                </a:endParaRPr>
              </a:p>
            </p:txBody>
          </p:sp>
          <p:sp>
            <p:nvSpPr>
              <p:cNvPr id="180" name="Text Box 49">
                <a:extLst>
                  <a:ext uri="{FF2B5EF4-FFF2-40B4-BE49-F238E27FC236}">
                    <a16:creationId xmlns:a16="http://schemas.microsoft.com/office/drawing/2014/main" id="{D55F65A3-283C-0942-AC84-C22E159E4CF4}"/>
                  </a:ext>
                </a:extLst>
              </p:cNvPr>
              <p:cNvSpPr txBox="1">
                <a:spLocks noChangeArrowheads="1"/>
              </p:cNvSpPr>
              <p:nvPr/>
            </p:nvSpPr>
            <p:spPr bwMode="auto">
              <a:xfrm>
                <a:off x="6831598" y="405985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29</a:t>
                </a:r>
                <a:endParaRPr lang="zh-CN" altLang="en-US" sz="1800" dirty="0">
                  <a:latin typeface="Times New Roman" pitchFamily="18" charset="0"/>
                  <a:ea typeface="SimSun" pitchFamily="2" charset="-122"/>
                </a:endParaRPr>
              </a:p>
            </p:txBody>
          </p:sp>
          <p:sp>
            <p:nvSpPr>
              <p:cNvPr id="181" name="Text Box 49">
                <a:extLst>
                  <a:ext uri="{FF2B5EF4-FFF2-40B4-BE49-F238E27FC236}">
                    <a16:creationId xmlns:a16="http://schemas.microsoft.com/office/drawing/2014/main" id="{1992EBB5-F032-984D-9007-9EDEA937EF59}"/>
                  </a:ext>
                </a:extLst>
              </p:cNvPr>
              <p:cNvSpPr txBox="1">
                <a:spLocks noChangeArrowheads="1"/>
              </p:cNvSpPr>
              <p:nvPr/>
            </p:nvSpPr>
            <p:spPr bwMode="auto">
              <a:xfrm>
                <a:off x="7033761" y="385627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45</a:t>
                </a:r>
                <a:endParaRPr lang="zh-CN" altLang="en-US" sz="1800" dirty="0">
                  <a:latin typeface="Times New Roman" pitchFamily="18" charset="0"/>
                  <a:ea typeface="SimSun" pitchFamily="2" charset="-122"/>
                </a:endParaRPr>
              </a:p>
            </p:txBody>
          </p:sp>
          <p:sp>
            <p:nvSpPr>
              <p:cNvPr id="182" name="Text Box 49">
                <a:extLst>
                  <a:ext uri="{FF2B5EF4-FFF2-40B4-BE49-F238E27FC236}">
                    <a16:creationId xmlns:a16="http://schemas.microsoft.com/office/drawing/2014/main" id="{B9CABA32-0E8A-FA4A-9B13-BFC027A737C7}"/>
                  </a:ext>
                </a:extLst>
              </p:cNvPr>
              <p:cNvSpPr txBox="1">
                <a:spLocks noChangeArrowheads="1"/>
              </p:cNvSpPr>
              <p:nvPr/>
            </p:nvSpPr>
            <p:spPr bwMode="auto">
              <a:xfrm>
                <a:off x="7235924" y="3640232"/>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61</a:t>
                </a:r>
                <a:endParaRPr lang="zh-CN" altLang="en-US" sz="1800" dirty="0">
                  <a:latin typeface="Times New Roman" pitchFamily="18" charset="0"/>
                  <a:ea typeface="SimSun" pitchFamily="2" charset="-122"/>
                </a:endParaRPr>
              </a:p>
            </p:txBody>
          </p:sp>
          <p:sp>
            <p:nvSpPr>
              <p:cNvPr id="183" name="Text Box 49">
                <a:extLst>
                  <a:ext uri="{FF2B5EF4-FFF2-40B4-BE49-F238E27FC236}">
                    <a16:creationId xmlns:a16="http://schemas.microsoft.com/office/drawing/2014/main" id="{24BC4324-9155-254F-8399-89CE1FE42513}"/>
                  </a:ext>
                </a:extLst>
              </p:cNvPr>
              <p:cNvSpPr txBox="1">
                <a:spLocks noChangeArrowheads="1"/>
              </p:cNvSpPr>
              <p:nvPr/>
            </p:nvSpPr>
            <p:spPr bwMode="auto">
              <a:xfrm>
                <a:off x="10420458" y="5748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20</a:t>
                </a:r>
                <a:endParaRPr lang="zh-CN" altLang="en-US" sz="1800" dirty="0">
                  <a:latin typeface="Times New Roman" pitchFamily="18" charset="0"/>
                  <a:ea typeface="SimSun" pitchFamily="2" charset="-122"/>
                </a:endParaRPr>
              </a:p>
            </p:txBody>
          </p:sp>
          <p:sp>
            <p:nvSpPr>
              <p:cNvPr id="184" name="Text Box 49">
                <a:extLst>
                  <a:ext uri="{FF2B5EF4-FFF2-40B4-BE49-F238E27FC236}">
                    <a16:creationId xmlns:a16="http://schemas.microsoft.com/office/drawing/2014/main" id="{BAB18721-0D8E-F14B-B4AD-FB5528672C43}"/>
                  </a:ext>
                </a:extLst>
              </p:cNvPr>
              <p:cNvSpPr txBox="1">
                <a:spLocks noChangeArrowheads="1"/>
              </p:cNvSpPr>
              <p:nvPr/>
            </p:nvSpPr>
            <p:spPr bwMode="auto">
              <a:xfrm>
                <a:off x="10616401" y="5554065"/>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36</a:t>
                </a:r>
                <a:endParaRPr lang="zh-CN" altLang="en-US" sz="1800" dirty="0">
                  <a:latin typeface="Times New Roman" pitchFamily="18" charset="0"/>
                  <a:ea typeface="SimSun" pitchFamily="2" charset="-122"/>
                </a:endParaRPr>
              </a:p>
            </p:txBody>
          </p:sp>
          <p:sp>
            <p:nvSpPr>
              <p:cNvPr id="185" name="Text Box 49">
                <a:extLst>
                  <a:ext uri="{FF2B5EF4-FFF2-40B4-BE49-F238E27FC236}">
                    <a16:creationId xmlns:a16="http://schemas.microsoft.com/office/drawing/2014/main" id="{123873C6-21BA-0647-B54B-31B76D12990C}"/>
                  </a:ext>
                </a:extLst>
              </p:cNvPr>
              <p:cNvSpPr txBox="1">
                <a:spLocks noChangeArrowheads="1"/>
              </p:cNvSpPr>
              <p:nvPr/>
            </p:nvSpPr>
            <p:spPr bwMode="auto">
              <a:xfrm>
                <a:off x="10812344" y="5364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52</a:t>
                </a:r>
                <a:endParaRPr lang="zh-CN" altLang="en-US" sz="1800" dirty="0">
                  <a:latin typeface="Times New Roman" pitchFamily="18" charset="0"/>
                  <a:ea typeface="SimSun" pitchFamily="2" charset="-122"/>
                </a:endParaRPr>
              </a:p>
            </p:txBody>
          </p:sp>
        </p:grpSp>
        <p:sp>
          <p:nvSpPr>
            <p:cNvPr id="213" name="Text Box 49"/>
            <p:cNvSpPr txBox="1">
              <a:spLocks noChangeArrowheads="1"/>
            </p:cNvSpPr>
            <p:nvPr/>
          </p:nvSpPr>
          <p:spPr bwMode="auto">
            <a:xfrm>
              <a:off x="3482471" y="4778804"/>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a:t>
              </a:r>
              <a:endParaRPr lang="zh-CN" altLang="en-US" sz="1800" dirty="0">
                <a:latin typeface="Times New Roman" pitchFamily="18" charset="0"/>
                <a:ea typeface="SimSun" pitchFamily="2" charset="-122"/>
              </a:endParaRPr>
            </a:p>
          </p:txBody>
        </p:sp>
        <p:sp>
          <p:nvSpPr>
            <p:cNvPr id="214" name="Text Box 49"/>
            <p:cNvSpPr txBox="1">
              <a:spLocks noChangeArrowheads="1"/>
            </p:cNvSpPr>
            <p:nvPr/>
          </p:nvSpPr>
          <p:spPr bwMode="auto">
            <a:xfrm>
              <a:off x="4520412" y="4776255"/>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7</a:t>
              </a:r>
              <a:endParaRPr lang="zh-CN" altLang="en-US" sz="1800" dirty="0">
                <a:latin typeface="Times New Roman" pitchFamily="18" charset="0"/>
                <a:ea typeface="SimSun" pitchFamily="2" charset="-122"/>
              </a:endParaRPr>
            </a:p>
          </p:txBody>
        </p:sp>
        <p:sp>
          <p:nvSpPr>
            <p:cNvPr id="215" name="Text Box 49"/>
            <p:cNvSpPr txBox="1">
              <a:spLocks noChangeArrowheads="1"/>
            </p:cNvSpPr>
            <p:nvPr/>
          </p:nvSpPr>
          <p:spPr bwMode="auto">
            <a:xfrm>
              <a:off x="5543670" y="476874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8</a:t>
              </a:r>
              <a:endParaRPr lang="zh-CN" altLang="en-US" sz="1800" dirty="0">
                <a:latin typeface="Times New Roman" pitchFamily="18" charset="0"/>
                <a:ea typeface="SimSun" pitchFamily="2" charset="-122"/>
              </a:endParaRPr>
            </a:p>
          </p:txBody>
        </p:sp>
      </p:grpSp>
      <p:sp>
        <p:nvSpPr>
          <p:cNvPr id="221" name="Rectangle 3">
            <a:extLst>
              <a:ext uri="{FF2B5EF4-FFF2-40B4-BE49-F238E27FC236}">
                <a16:creationId xmlns:a16="http://schemas.microsoft.com/office/drawing/2014/main" id="{CF483304-E2D2-DE4F-8058-2A27DFC9C318}"/>
              </a:ext>
            </a:extLst>
          </p:cNvPr>
          <p:cNvSpPr txBox="1">
            <a:spLocks noChangeArrowheads="1"/>
          </p:cNvSpPr>
          <p:nvPr/>
        </p:nvSpPr>
        <p:spPr>
          <a:xfrm>
            <a:off x="7644429" y="2508989"/>
            <a:ext cx="4485366" cy="3724892"/>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1">
              <a:lnSpc>
                <a:spcPct val="110000"/>
              </a:lnSpc>
            </a:pPr>
            <a:r>
              <a:rPr lang="en-US" altLang="zh-CN" sz="2000" dirty="0">
                <a:ea typeface="SimSun" pitchFamily="2" charset="-122"/>
              </a:rPr>
              <a:t>While we scan through 5…8</a:t>
            </a:r>
          </a:p>
          <a:p>
            <a:pPr lvl="2">
              <a:lnSpc>
                <a:spcPct val="110000"/>
              </a:lnSpc>
            </a:pPr>
            <a:r>
              <a:rPr lang="en-US" altLang="zh-CN" sz="2000" dirty="0">
                <a:ea typeface="SimSun" pitchFamily="2" charset="-122"/>
              </a:rPr>
              <a:t>Same </a:t>
            </a:r>
            <a:r>
              <a:rPr lang="en-US" altLang="zh-CN" sz="2000" b="1" dirty="0">
                <a:ea typeface="SimSun" pitchFamily="2" charset="-122"/>
              </a:rPr>
              <a:t>row</a:t>
            </a:r>
            <a:r>
              <a:rPr lang="en-US" altLang="zh-CN" sz="2000" dirty="0">
                <a:ea typeface="SimSun" pitchFamily="2" charset="-122"/>
              </a:rPr>
              <a:t> of AC plane is updated</a:t>
            </a:r>
          </a:p>
          <a:p>
            <a:pPr lvl="2">
              <a:lnSpc>
                <a:spcPct val="110000"/>
              </a:lnSpc>
            </a:pPr>
            <a:r>
              <a:rPr lang="en-US" altLang="zh-CN" sz="2000" dirty="0">
                <a:ea typeface="SimSun" pitchFamily="2" charset="-122"/>
              </a:rPr>
              <a:t>Another </a:t>
            </a:r>
            <a:r>
              <a:rPr lang="en-US" altLang="zh-CN" sz="2000" b="1" dirty="0">
                <a:ea typeface="SimSun" pitchFamily="2" charset="-122"/>
              </a:rPr>
              <a:t>chunk</a:t>
            </a:r>
            <a:r>
              <a:rPr lang="en-US" altLang="zh-CN" sz="2000" dirty="0">
                <a:ea typeface="SimSun" pitchFamily="2" charset="-122"/>
              </a:rPr>
              <a:t> of BC plane is fully computed (reuse the same place in memory)</a:t>
            </a:r>
          </a:p>
          <a:p>
            <a:pPr lvl="2">
              <a:lnSpc>
                <a:spcPct val="110000"/>
              </a:lnSpc>
            </a:pPr>
            <a:r>
              <a:rPr lang="en-US" altLang="zh-CN" sz="2000" dirty="0">
                <a:ea typeface="SimSun" pitchFamily="2" charset="-122"/>
              </a:rPr>
              <a:t>another row in AB plane is partially computed</a:t>
            </a:r>
          </a:p>
          <a:p>
            <a:pPr lvl="1">
              <a:lnSpc>
                <a:spcPct val="110000"/>
              </a:lnSpc>
            </a:pPr>
            <a:r>
              <a:rPr lang="en-US" altLang="zh-CN" sz="2000" dirty="0">
                <a:solidFill>
                  <a:srgbClr val="FF0000"/>
                </a:solidFill>
                <a:ea typeface="SimSun" pitchFamily="2" charset="-122"/>
              </a:rPr>
              <a:t>Continue on 9…12</a:t>
            </a:r>
          </a:p>
          <a:p>
            <a:pPr lvl="1">
              <a:lnSpc>
                <a:spcPct val="110000"/>
              </a:lnSpc>
            </a:pPr>
            <a:r>
              <a:rPr lang="en-US" altLang="zh-CN" sz="2000" dirty="0">
                <a:solidFill>
                  <a:srgbClr val="FF0000"/>
                </a:solidFill>
                <a:ea typeface="SimSun" pitchFamily="2" charset="-122"/>
              </a:rPr>
              <a:t>Continue on 13…16</a:t>
            </a: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2813760" y="3375000"/>
              <a:ext cx="4611960" cy="1085400"/>
            </p14:xfrm>
          </p:contentPart>
        </mc:Choice>
        <mc:Fallback>
          <p:pic>
            <p:nvPicPr>
              <p:cNvPr id="7" name="Ink 6"/>
              <p:cNvPicPr/>
              <p:nvPr/>
            </p:nvPicPr>
            <p:blipFill>
              <a:blip r:embed="rId4"/>
              <a:stretch>
                <a:fillRect/>
              </a:stretch>
            </p:blipFill>
            <p:spPr>
              <a:xfrm>
                <a:off x="2808720" y="3364560"/>
                <a:ext cx="4623480" cy="1100880"/>
              </a:xfrm>
              <a:prstGeom prst="rect">
                <a:avLst/>
              </a:prstGeom>
            </p:spPr>
          </p:pic>
        </mc:Fallback>
      </mc:AlternateContent>
    </p:spTree>
    <p:extLst>
      <p:ext uri="{BB962C8B-B14F-4D97-AF65-F5344CB8AC3E}">
        <p14:creationId xmlns:p14="http://schemas.microsoft.com/office/powerpoint/2010/main" val="34443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Effect transition="in" filter="fade">
                                      <p:cBhvr>
                                        <p:cTn id="7" dur="500"/>
                                        <p:tgtEl>
                                          <p:spTgt spid="2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1">
                                            <p:txEl>
                                              <p:pRg st="1" end="1"/>
                                            </p:txEl>
                                          </p:spTgt>
                                        </p:tgtEl>
                                        <p:attrNameLst>
                                          <p:attrName>style.visibility</p:attrName>
                                        </p:attrNameLst>
                                      </p:cBhvr>
                                      <p:to>
                                        <p:strVal val="visible"/>
                                      </p:to>
                                    </p:set>
                                    <p:animEffect transition="in" filter="fade">
                                      <p:cBhvr>
                                        <p:cTn id="10" dur="500"/>
                                        <p:tgtEl>
                                          <p:spTgt spid="2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1">
                                            <p:txEl>
                                              <p:pRg st="2" end="2"/>
                                            </p:txEl>
                                          </p:spTgt>
                                        </p:tgtEl>
                                        <p:attrNameLst>
                                          <p:attrName>style.visibility</p:attrName>
                                        </p:attrNameLst>
                                      </p:cBhvr>
                                      <p:to>
                                        <p:strVal val="visible"/>
                                      </p:to>
                                    </p:set>
                                    <p:animEffect transition="in" filter="fade">
                                      <p:cBhvr>
                                        <p:cTn id="13" dur="500"/>
                                        <p:tgtEl>
                                          <p:spTgt spid="2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1">
                                            <p:txEl>
                                              <p:pRg st="3" end="3"/>
                                            </p:txEl>
                                          </p:spTgt>
                                        </p:tgtEl>
                                        <p:attrNameLst>
                                          <p:attrName>style.visibility</p:attrName>
                                        </p:attrNameLst>
                                      </p:cBhvr>
                                      <p:to>
                                        <p:strVal val="visible"/>
                                      </p:to>
                                    </p:set>
                                    <p:animEffect transition="in" filter="fade">
                                      <p:cBhvr>
                                        <p:cTn id="16" dur="500"/>
                                        <p:tgtEl>
                                          <p:spTgt spid="2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1">
                                            <p:txEl>
                                              <p:pRg st="4" end="4"/>
                                            </p:txEl>
                                          </p:spTgt>
                                        </p:tgtEl>
                                        <p:attrNameLst>
                                          <p:attrName>style.visibility</p:attrName>
                                        </p:attrNameLst>
                                      </p:cBhvr>
                                      <p:to>
                                        <p:strVal val="visible"/>
                                      </p:to>
                                    </p:set>
                                    <p:animEffect transition="in" filter="fade">
                                      <p:cBhvr>
                                        <p:cTn id="21" dur="500"/>
                                        <p:tgtEl>
                                          <p:spTgt spid="22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1">
                                            <p:txEl>
                                              <p:pRg st="5" end="5"/>
                                            </p:txEl>
                                          </p:spTgt>
                                        </p:tgtEl>
                                        <p:attrNameLst>
                                          <p:attrName>style.visibility</p:attrName>
                                        </p:attrNameLst>
                                      </p:cBhvr>
                                      <p:to>
                                        <p:strVal val="visible"/>
                                      </p:to>
                                    </p:set>
                                    <p:animEffect transition="in" filter="fade">
                                      <p:cBhvr>
                                        <p:cTn id="26" dur="500"/>
                                        <p:tgtEl>
                                          <p:spTgt spid="2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36A778-E300-F145-B778-209C3C658913}"/>
              </a:ext>
            </a:extLst>
          </p:cNvPr>
          <p:cNvSpPr/>
          <p:nvPr/>
        </p:nvSpPr>
        <p:spPr>
          <a:xfrm>
            <a:off x="3236866" y="2396855"/>
            <a:ext cx="4002276" cy="19084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485E891-2207-2B4C-9173-59D16B0353DE}"/>
              </a:ext>
            </a:extLst>
          </p:cNvPr>
          <p:cNvGrpSpPr/>
          <p:nvPr/>
        </p:nvGrpSpPr>
        <p:grpSpPr>
          <a:xfrm>
            <a:off x="3220758" y="2391590"/>
            <a:ext cx="4024604" cy="1922555"/>
            <a:chOff x="7179935" y="2808248"/>
            <a:chExt cx="4024604" cy="1922555"/>
          </a:xfrm>
        </p:grpSpPr>
        <p:cxnSp>
          <p:nvCxnSpPr>
            <p:cNvPr id="206" name="Straight Connector 205">
              <a:extLst>
                <a:ext uri="{FF2B5EF4-FFF2-40B4-BE49-F238E27FC236}">
                  <a16:creationId xmlns:a16="http://schemas.microsoft.com/office/drawing/2014/main" id="{09CCC930-3183-AA43-BB61-7CEBDE119E57}"/>
                </a:ext>
              </a:extLst>
            </p:cNvPr>
            <p:cNvCxnSpPr>
              <a:cxnSpLocks/>
            </p:cNvCxnSpPr>
            <p:nvPr/>
          </p:nvCxnSpPr>
          <p:spPr>
            <a:xfrm>
              <a:off x="1119831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DF4E5CA7-D4BD-0547-80CA-8249C47BA0A4}"/>
                </a:ext>
              </a:extLst>
            </p:cNvPr>
            <p:cNvCxnSpPr>
              <a:cxnSpLocks/>
            </p:cNvCxnSpPr>
            <p:nvPr/>
          </p:nvCxnSpPr>
          <p:spPr>
            <a:xfrm>
              <a:off x="7186155"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197C34A2-3FE9-9747-B1E9-BEA4BD43516A}"/>
                </a:ext>
              </a:extLst>
            </p:cNvPr>
            <p:cNvCxnSpPr>
              <a:cxnSpLocks/>
            </p:cNvCxnSpPr>
            <p:nvPr/>
          </p:nvCxnSpPr>
          <p:spPr>
            <a:xfrm>
              <a:off x="7179935" y="4722572"/>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02C26C67-F1D2-F842-96B9-F832D4E44745}"/>
                </a:ext>
              </a:extLst>
            </p:cNvPr>
            <p:cNvCxnSpPr>
              <a:cxnSpLocks/>
            </p:cNvCxnSpPr>
            <p:nvPr/>
          </p:nvCxnSpPr>
          <p:spPr>
            <a:xfrm>
              <a:off x="7179935" y="2810259"/>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E4A2ADA0-7E76-5C49-A61E-D68DD9F72E79}"/>
                </a:ext>
              </a:extLst>
            </p:cNvPr>
            <p:cNvCxnSpPr>
              <a:cxnSpLocks/>
            </p:cNvCxnSpPr>
            <p:nvPr/>
          </p:nvCxnSpPr>
          <p:spPr>
            <a:xfrm>
              <a:off x="7179935" y="3722241"/>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AC061448-5AC9-0740-90C6-DCE6D8C151C0}"/>
                </a:ext>
              </a:extLst>
            </p:cNvPr>
            <p:cNvCxnSpPr>
              <a:cxnSpLocks/>
            </p:cNvCxnSpPr>
            <p:nvPr/>
          </p:nvCxnSpPr>
          <p:spPr>
            <a:xfrm>
              <a:off x="7179935" y="4199484"/>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525EA9F5-1AD5-D745-BD66-C020DE07C11D}"/>
                </a:ext>
              </a:extLst>
            </p:cNvPr>
            <p:cNvCxnSpPr>
              <a:cxnSpLocks/>
            </p:cNvCxnSpPr>
            <p:nvPr/>
          </p:nvCxnSpPr>
          <p:spPr>
            <a:xfrm>
              <a:off x="7179935" y="3267797"/>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134EA9EF-804B-794B-BB9D-C6FEBE833765}"/>
                </a:ext>
              </a:extLst>
            </p:cNvPr>
            <p:cNvCxnSpPr>
              <a:cxnSpLocks/>
            </p:cNvCxnSpPr>
            <p:nvPr/>
          </p:nvCxnSpPr>
          <p:spPr>
            <a:xfrm>
              <a:off x="909270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306D3A86-4EC4-564E-9DEF-E8BCEF4C85F7}"/>
                </a:ext>
              </a:extLst>
            </p:cNvPr>
            <p:cNvCxnSpPr>
              <a:cxnSpLocks/>
            </p:cNvCxnSpPr>
            <p:nvPr/>
          </p:nvCxnSpPr>
          <p:spPr>
            <a:xfrm>
              <a:off x="8103664" y="281025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94F526C4-5CB8-6A4C-A446-C45174715D38}"/>
                </a:ext>
              </a:extLst>
            </p:cNvPr>
            <p:cNvCxnSpPr>
              <a:cxnSpLocks/>
            </p:cNvCxnSpPr>
            <p:nvPr/>
          </p:nvCxnSpPr>
          <p:spPr>
            <a:xfrm>
              <a:off x="10106636" y="2808248"/>
              <a:ext cx="0" cy="1920544"/>
            </a:xfrm>
            <a:prstGeom prst="line">
              <a:avLst/>
            </a:prstGeom>
          </p:spPr>
          <p:style>
            <a:lnRef idx="1">
              <a:schemeClr val="dk1"/>
            </a:lnRef>
            <a:fillRef idx="0">
              <a:schemeClr val="dk1"/>
            </a:fillRef>
            <a:effectRef idx="0">
              <a:schemeClr val="dk1"/>
            </a:effectRef>
            <a:fontRef idx="minor">
              <a:schemeClr val="tx1"/>
            </a:fontRef>
          </p:style>
        </p:cxnSp>
      </p:grpSp>
      <p:sp>
        <p:nvSpPr>
          <p:cNvPr id="14340" name="Rectangle 2"/>
          <p:cNvSpPr>
            <a:spLocks noGrp="1" noChangeArrowheads="1"/>
          </p:cNvSpPr>
          <p:nvPr>
            <p:ph type="title"/>
          </p:nvPr>
        </p:nvSpPr>
        <p:spPr>
          <a:xfrm>
            <a:off x="0" y="397731"/>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27125"/>
            <a:ext cx="7484155" cy="1178299"/>
          </a:xfrm>
        </p:spPr>
        <p:txBody>
          <a:bodyPr/>
          <a:lstStyle/>
          <a:p>
            <a:pPr lvl="1">
              <a:lnSpc>
                <a:spcPct val="110000"/>
              </a:lnSpc>
            </a:pPr>
            <a:r>
              <a:rPr lang="en-US" altLang="zh-CN" sz="2400" b="1" dirty="0">
                <a:ea typeface="SimSun" pitchFamily="2" charset="-122"/>
              </a:rPr>
              <a:t>Scan Order</a:t>
            </a:r>
            <a:r>
              <a:rPr lang="en-US" altLang="zh-CN" sz="2400" dirty="0">
                <a:ea typeface="SimSun" pitchFamily="2" charset="-122"/>
              </a:rPr>
              <a:t>:  1 – 2 – 3 – 4 – 5 – 6 – …</a:t>
            </a:r>
          </a:p>
          <a:p>
            <a:pPr lvl="1">
              <a:lnSpc>
                <a:spcPct val="110000"/>
              </a:lnSpc>
            </a:pPr>
            <a:r>
              <a:rPr lang="en-US" altLang="zh-CN" sz="2400" b="1" i="1" dirty="0">
                <a:ea typeface="SimSun" pitchFamily="2" charset="-122"/>
              </a:rPr>
              <a:t>Goal</a:t>
            </a:r>
            <a:r>
              <a:rPr lang="en-US" altLang="zh-CN" sz="2400" dirty="0">
                <a:ea typeface="SimSun" pitchFamily="2" charset="-122"/>
              </a:rPr>
              <a:t>: Fully compute chunk only once</a:t>
            </a:r>
          </a:p>
        </p:txBody>
      </p:sp>
      <p:sp>
        <p:nvSpPr>
          <p:cNvPr id="173" name="TextBox 172">
            <a:extLst>
              <a:ext uri="{FF2B5EF4-FFF2-40B4-BE49-F238E27FC236}">
                <a16:creationId xmlns:a16="http://schemas.microsoft.com/office/drawing/2014/main" id="{33F91555-3D7C-4C42-9E59-8F166611E791}"/>
              </a:ext>
            </a:extLst>
          </p:cNvPr>
          <p:cNvSpPr txBox="1"/>
          <p:nvPr/>
        </p:nvSpPr>
        <p:spPr>
          <a:xfrm>
            <a:off x="8622532" y="1247105"/>
            <a:ext cx="2911246" cy="1261884"/>
          </a:xfrm>
          <a:prstGeom prst="rect">
            <a:avLst/>
          </a:prstGeom>
          <a:noFill/>
          <a:ln>
            <a:solidFill>
              <a:srgbClr val="C00000"/>
            </a:solidFill>
          </a:ln>
        </p:spPr>
        <p:txBody>
          <a:bodyPr wrap="square" rtlCol="0" anchor="t">
            <a:spAutoFit/>
          </a:bodyPr>
          <a:lstStyle/>
          <a:p>
            <a:r>
              <a:rPr lang="en-US" dirty="0"/>
              <a:t>Example:</a:t>
            </a:r>
          </a:p>
          <a:p>
            <a:r>
              <a:rPr lang="en-US" dirty="0"/>
              <a:t>	A: 4000, B: 400, C: 40</a:t>
            </a:r>
            <a:endParaRPr lang="en-US" dirty="0">
              <a:cs typeface="Calibri"/>
            </a:endParaRPr>
          </a:p>
          <a:p>
            <a:r>
              <a:rPr lang="en-US" dirty="0"/>
              <a:t>Chunk:</a:t>
            </a:r>
          </a:p>
          <a:p>
            <a:r>
              <a:rPr lang="en-US" dirty="0"/>
              <a:t>	1000 x 100 x 10</a:t>
            </a:r>
            <a:endParaRPr lang="en-US" dirty="0">
              <a:cs typeface="Calibri"/>
            </a:endParaRPr>
          </a:p>
        </p:txBody>
      </p:sp>
      <p:grpSp>
        <p:nvGrpSpPr>
          <p:cNvPr id="24" name="Group 23">
            <a:extLst>
              <a:ext uri="{FF2B5EF4-FFF2-40B4-BE49-F238E27FC236}">
                <a16:creationId xmlns:a16="http://schemas.microsoft.com/office/drawing/2014/main" id="{A4119332-40E5-7743-9F8E-F3A180462588}"/>
              </a:ext>
            </a:extLst>
          </p:cNvPr>
          <p:cNvGrpSpPr/>
          <p:nvPr/>
        </p:nvGrpSpPr>
        <p:grpSpPr>
          <a:xfrm>
            <a:off x="2139859" y="5786719"/>
            <a:ext cx="4752391" cy="746449"/>
            <a:chOff x="2139859" y="5786719"/>
            <a:chExt cx="4752391" cy="746449"/>
          </a:xfrm>
        </p:grpSpPr>
        <p:sp>
          <p:nvSpPr>
            <p:cNvPr id="23" name="Freeform 22">
              <a:extLst>
                <a:ext uri="{FF2B5EF4-FFF2-40B4-BE49-F238E27FC236}">
                  <a16:creationId xmlns:a16="http://schemas.microsoft.com/office/drawing/2014/main" id="{C4A915F7-3C95-D948-A193-CD971FC4676A}"/>
                </a:ext>
              </a:extLst>
            </p:cNvPr>
            <p:cNvSpPr/>
            <p:nvPr/>
          </p:nvSpPr>
          <p:spPr>
            <a:xfrm>
              <a:off x="2158482" y="6338596"/>
              <a:ext cx="4186334" cy="192833"/>
            </a:xfrm>
            <a:custGeom>
              <a:avLst/>
              <a:gdLst>
                <a:gd name="connsiteX0" fmla="*/ 0 w 4186334"/>
                <a:gd name="connsiteY0" fmla="*/ 186612 h 192833"/>
                <a:gd name="connsiteX1" fmla="*/ 4012163 w 4186334"/>
                <a:gd name="connsiteY1" fmla="*/ 192833 h 192833"/>
                <a:gd name="connsiteX2" fmla="*/ 4186334 w 4186334"/>
                <a:gd name="connsiteY2" fmla="*/ 12441 h 192833"/>
                <a:gd name="connsiteX3" fmla="*/ 186612 w 4186334"/>
                <a:gd name="connsiteY3" fmla="*/ 0 h 192833"/>
                <a:gd name="connsiteX4" fmla="*/ 0 w 4186334"/>
                <a:gd name="connsiteY4" fmla="*/ 186612 h 19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6334" h="192833">
                  <a:moveTo>
                    <a:pt x="0" y="186612"/>
                  </a:moveTo>
                  <a:lnTo>
                    <a:pt x="4012163" y="192833"/>
                  </a:lnTo>
                  <a:lnTo>
                    <a:pt x="4186334" y="12441"/>
                  </a:lnTo>
                  <a:lnTo>
                    <a:pt x="186612" y="0"/>
                  </a:lnTo>
                  <a:lnTo>
                    <a:pt x="0" y="18661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031063F-576E-614E-9E33-305C7CA6B160}"/>
                </a:ext>
              </a:extLst>
            </p:cNvPr>
            <p:cNvGrpSpPr/>
            <p:nvPr/>
          </p:nvGrpSpPr>
          <p:grpSpPr>
            <a:xfrm>
              <a:off x="2139859" y="5786719"/>
              <a:ext cx="4752391" cy="746449"/>
              <a:chOff x="6008915" y="5536163"/>
              <a:chExt cx="4752391" cy="746449"/>
            </a:xfrm>
          </p:grpSpPr>
          <p:cxnSp>
            <p:nvCxnSpPr>
              <p:cNvPr id="8" name="Straight Connector 7">
                <a:extLst>
                  <a:ext uri="{FF2B5EF4-FFF2-40B4-BE49-F238E27FC236}">
                    <a16:creationId xmlns:a16="http://schemas.microsoft.com/office/drawing/2014/main" id="{BD324AA7-F846-8543-BA3A-21CFABFAB60F}"/>
                  </a:ext>
                </a:extLst>
              </p:cNvPr>
              <p:cNvCxnSpPr/>
              <p:nvPr/>
            </p:nvCxnSpPr>
            <p:spPr>
              <a:xfrm>
                <a:off x="6008915" y="6282612"/>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7B3BC42-012A-ED46-91EC-C9D48A284C7D}"/>
                  </a:ext>
                </a:extLst>
              </p:cNvPr>
              <p:cNvCxnSpPr>
                <a:cxnSpLocks/>
              </p:cNvCxnSpPr>
              <p:nvPr/>
            </p:nvCxnSpPr>
            <p:spPr>
              <a:xfrm flipV="1">
                <a:off x="10039739"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1767E051-85A0-564D-8215-8242DC24527C}"/>
                  </a:ext>
                </a:extLst>
              </p:cNvPr>
              <p:cNvCxnSpPr>
                <a:cxnSpLocks/>
              </p:cNvCxnSpPr>
              <p:nvPr/>
            </p:nvCxnSpPr>
            <p:spPr>
              <a:xfrm flipV="1">
                <a:off x="601513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B1B78E0F-4812-9141-8560-EA1158710753}"/>
                  </a:ext>
                </a:extLst>
              </p:cNvPr>
              <p:cNvCxnSpPr>
                <a:cxnSpLocks/>
              </p:cNvCxnSpPr>
              <p:nvPr/>
            </p:nvCxnSpPr>
            <p:spPr>
              <a:xfrm>
                <a:off x="6736702" y="5536163"/>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ABED563D-6041-6248-9DF4-6E98AE466C3A}"/>
                  </a:ext>
                </a:extLst>
              </p:cNvPr>
              <p:cNvCxnSpPr/>
              <p:nvPr/>
            </p:nvCxnSpPr>
            <p:spPr>
              <a:xfrm>
                <a:off x="6192418" y="6092890"/>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E8BE7F2B-018C-D34A-B117-4A4FDBF80C33}"/>
                  </a:ext>
                </a:extLst>
              </p:cNvPr>
              <p:cNvCxnSpPr/>
              <p:nvPr/>
            </p:nvCxnSpPr>
            <p:spPr>
              <a:xfrm>
                <a:off x="6382138" y="5896946"/>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D16BDE12-C3DA-A74C-A745-E8D921BA16BD}"/>
                  </a:ext>
                </a:extLst>
              </p:cNvPr>
              <p:cNvCxnSpPr/>
              <p:nvPr/>
            </p:nvCxnSpPr>
            <p:spPr>
              <a:xfrm>
                <a:off x="6563578" y="5713443"/>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BE5D9552-3024-4747-83F0-DA0AE9067723}"/>
                  </a:ext>
                </a:extLst>
              </p:cNvPr>
              <p:cNvCxnSpPr>
                <a:cxnSpLocks/>
              </p:cNvCxnSpPr>
              <p:nvPr/>
            </p:nvCxnSpPr>
            <p:spPr>
              <a:xfrm flipV="1">
                <a:off x="790096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1A74B535-0115-0643-862C-6A364BA87F3A}"/>
                  </a:ext>
                </a:extLst>
              </p:cNvPr>
              <p:cNvCxnSpPr>
                <a:cxnSpLocks/>
              </p:cNvCxnSpPr>
              <p:nvPr/>
            </p:nvCxnSpPr>
            <p:spPr>
              <a:xfrm flipV="1">
                <a:off x="8957388"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3A85BED3-2986-D243-9054-B263ED48F55C}"/>
                  </a:ext>
                </a:extLst>
              </p:cNvPr>
              <p:cNvCxnSpPr>
                <a:cxnSpLocks/>
              </p:cNvCxnSpPr>
              <p:nvPr/>
            </p:nvCxnSpPr>
            <p:spPr>
              <a:xfrm flipV="1">
                <a:off x="6958050" y="5536163"/>
                <a:ext cx="721567" cy="74644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32" name="Group 31">
            <a:extLst>
              <a:ext uri="{FF2B5EF4-FFF2-40B4-BE49-F238E27FC236}">
                <a16:creationId xmlns:a16="http://schemas.microsoft.com/office/drawing/2014/main" id="{96046EC3-DB95-2845-ACD5-A4255F346A26}"/>
              </a:ext>
            </a:extLst>
          </p:cNvPr>
          <p:cNvGrpSpPr/>
          <p:nvPr/>
        </p:nvGrpSpPr>
        <p:grpSpPr>
          <a:xfrm>
            <a:off x="762237" y="2811309"/>
            <a:ext cx="735670" cy="2665080"/>
            <a:chOff x="762237" y="2811309"/>
            <a:chExt cx="735670" cy="2665080"/>
          </a:xfrm>
        </p:grpSpPr>
        <p:sp>
          <p:nvSpPr>
            <p:cNvPr id="31" name="Freeform 30">
              <a:extLst>
                <a:ext uri="{FF2B5EF4-FFF2-40B4-BE49-F238E27FC236}">
                  <a16:creationId xmlns:a16="http://schemas.microsoft.com/office/drawing/2014/main" id="{6D681E52-2D37-5C48-A9F0-59B8287896A4}"/>
                </a:ext>
              </a:extLst>
            </p:cNvPr>
            <p:cNvSpPr/>
            <p:nvPr/>
          </p:nvSpPr>
          <p:spPr>
            <a:xfrm>
              <a:off x="762237" y="3364774"/>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D69CBCE-E1F4-2643-964D-45CCDF9C34F0}"/>
                </a:ext>
              </a:extLst>
            </p:cNvPr>
            <p:cNvGrpSpPr/>
            <p:nvPr/>
          </p:nvGrpSpPr>
          <p:grpSpPr>
            <a:xfrm>
              <a:off x="776338" y="2811309"/>
              <a:ext cx="721569" cy="2665080"/>
              <a:chOff x="8721049" y="2904899"/>
              <a:chExt cx="721569" cy="2665080"/>
            </a:xfrm>
          </p:grpSpPr>
          <p:cxnSp>
            <p:nvCxnSpPr>
              <p:cNvPr id="17" name="Straight Connector 16">
                <a:extLst>
                  <a:ext uri="{FF2B5EF4-FFF2-40B4-BE49-F238E27FC236}">
                    <a16:creationId xmlns:a16="http://schemas.microsoft.com/office/drawing/2014/main" id="{61A9CA43-4701-4546-A4AF-428ABB9DF687}"/>
                  </a:ext>
                </a:extLst>
              </p:cNvPr>
              <p:cNvCxnSpPr>
                <a:cxnSpLocks/>
              </p:cNvCxnSpPr>
              <p:nvPr/>
            </p:nvCxnSpPr>
            <p:spPr>
              <a:xfrm>
                <a:off x="8721051" y="364775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649B2B90-A402-6247-9464-D9A5F09E46D7}"/>
                  </a:ext>
                </a:extLst>
              </p:cNvPr>
              <p:cNvCxnSpPr>
                <a:cxnSpLocks/>
              </p:cNvCxnSpPr>
              <p:nvPr/>
            </p:nvCxnSpPr>
            <p:spPr>
              <a:xfrm flipV="1">
                <a:off x="8721051" y="2904899"/>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916062CC-B453-0A45-A163-CA84F73CBBF4}"/>
                  </a:ext>
                </a:extLst>
              </p:cNvPr>
              <p:cNvCxnSpPr>
                <a:cxnSpLocks/>
              </p:cNvCxnSpPr>
              <p:nvPr/>
            </p:nvCxnSpPr>
            <p:spPr>
              <a:xfrm flipV="1">
                <a:off x="8721051" y="4823530"/>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a:extLst>
                  <a:ext uri="{FF2B5EF4-FFF2-40B4-BE49-F238E27FC236}">
                    <a16:creationId xmlns:a16="http://schemas.microsoft.com/office/drawing/2014/main" id="{335089ED-E26B-CA47-8C1E-7F35E5012154}"/>
                  </a:ext>
                </a:extLst>
              </p:cNvPr>
              <p:cNvCxnSpPr>
                <a:cxnSpLocks/>
              </p:cNvCxnSpPr>
              <p:nvPr/>
            </p:nvCxnSpPr>
            <p:spPr>
              <a:xfrm>
                <a:off x="9442618" y="290489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E1249107-0CB4-184B-8005-7176AF6570F2}"/>
                  </a:ext>
                </a:extLst>
              </p:cNvPr>
              <p:cNvCxnSpPr>
                <a:cxnSpLocks/>
              </p:cNvCxnSpPr>
              <p:nvPr/>
            </p:nvCxnSpPr>
            <p:spPr>
              <a:xfrm>
                <a:off x="9084983" y="3269990"/>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EA80B600-A7E4-5A47-870D-1492B69F9B0B}"/>
                  </a:ext>
                </a:extLst>
              </p:cNvPr>
              <p:cNvCxnSpPr>
                <a:cxnSpLocks/>
              </p:cNvCxnSpPr>
              <p:nvPr/>
            </p:nvCxnSpPr>
            <p:spPr>
              <a:xfrm>
                <a:off x="9271557" y="307629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801F9173-D1B9-4A45-9696-335197F817C5}"/>
                  </a:ext>
                </a:extLst>
              </p:cNvPr>
              <p:cNvCxnSpPr>
                <a:cxnSpLocks/>
              </p:cNvCxnSpPr>
              <p:nvPr/>
            </p:nvCxnSpPr>
            <p:spPr>
              <a:xfrm>
                <a:off x="8889657" y="3475974"/>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A83E6D03-05A6-C143-A270-EA32C4C22D76}"/>
                  </a:ext>
                </a:extLst>
              </p:cNvPr>
              <p:cNvCxnSpPr>
                <a:cxnSpLocks/>
              </p:cNvCxnSpPr>
              <p:nvPr/>
            </p:nvCxnSpPr>
            <p:spPr>
              <a:xfrm flipV="1">
                <a:off x="8721050" y="3820081"/>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26820966-C803-B949-AADF-A8323625DB37}"/>
                  </a:ext>
                </a:extLst>
              </p:cNvPr>
              <p:cNvCxnSpPr>
                <a:cxnSpLocks/>
              </p:cNvCxnSpPr>
              <p:nvPr/>
            </p:nvCxnSpPr>
            <p:spPr>
              <a:xfrm flipV="1">
                <a:off x="8721049" y="4312877"/>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A98488FE-8FF7-DA4C-A25B-288A36265661}"/>
                  </a:ext>
                </a:extLst>
              </p:cNvPr>
              <p:cNvCxnSpPr>
                <a:cxnSpLocks/>
              </p:cNvCxnSpPr>
              <p:nvPr/>
            </p:nvCxnSpPr>
            <p:spPr>
              <a:xfrm flipV="1">
                <a:off x="8721049" y="3372760"/>
                <a:ext cx="721567" cy="746449"/>
              </a:xfrm>
              <a:prstGeom prst="line">
                <a:avLst/>
              </a:prstGeom>
            </p:spPr>
            <p:style>
              <a:lnRef idx="1">
                <a:schemeClr val="dk1"/>
              </a:lnRef>
              <a:fillRef idx="0">
                <a:schemeClr val="dk1"/>
              </a:fillRef>
              <a:effectRef idx="0">
                <a:schemeClr val="dk1"/>
              </a:effectRef>
              <a:fontRef idx="minor">
                <a:schemeClr val="tx1"/>
              </a:fontRef>
            </p:style>
          </p:cxnSp>
        </p:grpSp>
      </p:grpSp>
      <p:sp>
        <p:nvSpPr>
          <p:cNvPr id="216" name="Text Box 6">
            <a:extLst>
              <a:ext uri="{FF2B5EF4-FFF2-40B4-BE49-F238E27FC236}">
                <a16:creationId xmlns:a16="http://schemas.microsoft.com/office/drawing/2014/main" id="{E6CA53CB-55FC-2D40-9E3F-5DB400C6A223}"/>
              </a:ext>
            </a:extLst>
          </p:cNvPr>
          <p:cNvSpPr txBox="1">
            <a:spLocks noChangeArrowheads="1"/>
          </p:cNvSpPr>
          <p:nvPr/>
        </p:nvSpPr>
        <p:spPr bwMode="auto">
          <a:xfrm>
            <a:off x="6370053" y="6279111"/>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AC</a:t>
            </a:r>
          </a:p>
        </p:txBody>
      </p:sp>
      <p:sp>
        <p:nvSpPr>
          <p:cNvPr id="217" name="Text Box 6">
            <a:extLst>
              <a:ext uri="{FF2B5EF4-FFF2-40B4-BE49-F238E27FC236}">
                <a16:creationId xmlns:a16="http://schemas.microsoft.com/office/drawing/2014/main" id="{E4A11072-2388-164A-AE88-2089BF49DAC5}"/>
              </a:ext>
            </a:extLst>
          </p:cNvPr>
          <p:cNvSpPr txBox="1">
            <a:spLocks noChangeArrowheads="1"/>
          </p:cNvSpPr>
          <p:nvPr/>
        </p:nvSpPr>
        <p:spPr bwMode="auto">
          <a:xfrm>
            <a:off x="7306254" y="4046369"/>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AB</a:t>
            </a:r>
          </a:p>
        </p:txBody>
      </p:sp>
      <p:sp>
        <p:nvSpPr>
          <p:cNvPr id="218" name="Text Box 6">
            <a:extLst>
              <a:ext uri="{FF2B5EF4-FFF2-40B4-BE49-F238E27FC236}">
                <a16:creationId xmlns:a16="http://schemas.microsoft.com/office/drawing/2014/main" id="{E3AEDB2D-91B1-2B41-841D-613DC281912A}"/>
              </a:ext>
            </a:extLst>
          </p:cNvPr>
          <p:cNvSpPr txBox="1">
            <a:spLocks noChangeArrowheads="1"/>
          </p:cNvSpPr>
          <p:nvPr/>
        </p:nvSpPr>
        <p:spPr bwMode="auto">
          <a:xfrm>
            <a:off x="417303" y="5501885"/>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BC</a:t>
            </a:r>
            <a:endParaRPr lang="en-US" altLang="zh-CN" sz="2400" dirty="0">
              <a:latin typeface="Times New Roman" pitchFamily="18" charset="0"/>
              <a:ea typeface="SimSun" pitchFamily="2" charset="-122"/>
              <a:cs typeface="Times New Roman"/>
            </a:endParaRPr>
          </a:p>
        </p:txBody>
      </p:sp>
      <p:grpSp>
        <p:nvGrpSpPr>
          <p:cNvPr id="6" name="Group 5"/>
          <p:cNvGrpSpPr/>
          <p:nvPr/>
        </p:nvGrpSpPr>
        <p:grpSpPr>
          <a:xfrm>
            <a:off x="1840722" y="2861663"/>
            <a:ext cx="5331309" cy="3053012"/>
            <a:chOff x="1840722" y="2861663"/>
            <a:chExt cx="5331309" cy="3053012"/>
          </a:xfrm>
        </p:grpSpPr>
        <p:grpSp>
          <p:nvGrpSpPr>
            <p:cNvPr id="5" name="Group 4">
              <a:extLst>
                <a:ext uri="{FF2B5EF4-FFF2-40B4-BE49-F238E27FC236}">
                  <a16:creationId xmlns:a16="http://schemas.microsoft.com/office/drawing/2014/main" id="{549C2EED-7977-2345-93EA-40F0BD6A6442}"/>
                </a:ext>
              </a:extLst>
            </p:cNvPr>
            <p:cNvGrpSpPr/>
            <p:nvPr/>
          </p:nvGrpSpPr>
          <p:grpSpPr>
            <a:xfrm>
              <a:off x="1840722" y="2861663"/>
              <a:ext cx="5331309" cy="3053012"/>
              <a:chOff x="6113926" y="3612724"/>
              <a:chExt cx="5331309" cy="3053012"/>
            </a:xfrm>
          </p:grpSpPr>
          <p:sp>
            <p:nvSpPr>
              <p:cNvPr id="14405" name="Text Box 67"/>
              <p:cNvSpPr txBox="1">
                <a:spLocks noChangeArrowheads="1"/>
              </p:cNvSpPr>
              <p:nvPr/>
            </p:nvSpPr>
            <p:spPr bwMode="auto">
              <a:xfrm>
                <a:off x="7848519"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1</a:t>
                </a:r>
              </a:p>
            </p:txBody>
          </p:sp>
          <p:sp>
            <p:nvSpPr>
              <p:cNvPr id="14406" name="Text Box 68"/>
              <p:cNvSpPr txBox="1">
                <a:spLocks noChangeArrowheads="1"/>
              </p:cNvSpPr>
              <p:nvPr/>
            </p:nvSpPr>
            <p:spPr bwMode="auto">
              <a:xfrm>
                <a:off x="6831598" y="6388737"/>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0</a:t>
                </a:r>
                <a:endParaRPr lang="en-US" altLang="zh-CN" sz="1800" dirty="0">
                  <a:latin typeface="Times New Roman" pitchFamily="18" charset="0"/>
                  <a:ea typeface="SimSun" pitchFamily="2" charset="-122"/>
                </a:endParaRPr>
              </a:p>
            </p:txBody>
          </p:sp>
          <p:sp>
            <p:nvSpPr>
              <p:cNvPr id="14407" name="Text Box 69"/>
              <p:cNvSpPr txBox="1">
                <a:spLocks noChangeArrowheads="1"/>
              </p:cNvSpPr>
              <p:nvPr/>
            </p:nvSpPr>
            <p:spPr bwMode="auto">
              <a:xfrm>
                <a:off x="6736796" y="3612724"/>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3</a:t>
                </a:r>
              </a:p>
            </p:txBody>
          </p:sp>
          <p:sp>
            <p:nvSpPr>
              <p:cNvPr id="14408" name="Text Box 70"/>
              <p:cNvSpPr txBox="1">
                <a:spLocks noChangeArrowheads="1"/>
              </p:cNvSpPr>
              <p:nvPr/>
            </p:nvSpPr>
            <p:spPr bwMode="auto">
              <a:xfrm>
                <a:off x="6563480" y="3790719"/>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2</a:t>
                </a:r>
              </a:p>
            </p:txBody>
          </p:sp>
          <p:sp>
            <p:nvSpPr>
              <p:cNvPr id="14409" name="Text Box 71"/>
              <p:cNvSpPr txBox="1">
                <a:spLocks noChangeArrowheads="1"/>
              </p:cNvSpPr>
              <p:nvPr/>
            </p:nvSpPr>
            <p:spPr bwMode="auto">
              <a:xfrm>
                <a:off x="6388855" y="396752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1</a:t>
                </a:r>
              </a:p>
            </p:txBody>
          </p:sp>
          <p:sp>
            <p:nvSpPr>
              <p:cNvPr id="14410" name="Text Box 72"/>
              <p:cNvSpPr txBox="1">
                <a:spLocks noChangeArrowheads="1"/>
              </p:cNvSpPr>
              <p:nvPr/>
            </p:nvSpPr>
            <p:spPr bwMode="auto">
              <a:xfrm>
                <a:off x="6215092" y="4178493"/>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0</a:t>
                </a:r>
              </a:p>
            </p:txBody>
          </p:sp>
          <p:sp>
            <p:nvSpPr>
              <p:cNvPr id="14411" name="Text Box 73"/>
              <p:cNvSpPr txBox="1">
                <a:spLocks noChangeArrowheads="1"/>
              </p:cNvSpPr>
              <p:nvPr/>
            </p:nvSpPr>
            <p:spPr bwMode="auto">
              <a:xfrm>
                <a:off x="6113926" y="457455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3</a:t>
                </a:r>
              </a:p>
            </p:txBody>
          </p:sp>
          <p:sp>
            <p:nvSpPr>
              <p:cNvPr id="14412" name="Text Box 74"/>
              <p:cNvSpPr txBox="1">
                <a:spLocks noChangeArrowheads="1"/>
              </p:cNvSpPr>
              <p:nvPr/>
            </p:nvSpPr>
            <p:spPr bwMode="auto">
              <a:xfrm>
                <a:off x="6113926" y="5044711"/>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2</a:t>
                </a:r>
              </a:p>
            </p:txBody>
          </p:sp>
          <p:sp>
            <p:nvSpPr>
              <p:cNvPr id="14413" name="Text Box 75"/>
              <p:cNvSpPr txBox="1">
                <a:spLocks noChangeArrowheads="1"/>
              </p:cNvSpPr>
              <p:nvPr/>
            </p:nvSpPr>
            <p:spPr bwMode="auto">
              <a:xfrm>
                <a:off x="6113926" y="5524179"/>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1</a:t>
                </a:r>
              </a:p>
            </p:txBody>
          </p:sp>
          <p:sp>
            <p:nvSpPr>
              <p:cNvPr id="14414" name="Text Box 76"/>
              <p:cNvSpPr txBox="1">
                <a:spLocks noChangeArrowheads="1"/>
              </p:cNvSpPr>
              <p:nvPr/>
            </p:nvSpPr>
            <p:spPr bwMode="auto">
              <a:xfrm>
                <a:off x="6113926" y="60257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0</a:t>
                </a:r>
              </a:p>
            </p:txBody>
          </p:sp>
          <p:sp>
            <p:nvSpPr>
              <p:cNvPr id="14415" name="Text Box 77"/>
              <p:cNvSpPr txBox="1">
                <a:spLocks noChangeArrowheads="1"/>
              </p:cNvSpPr>
              <p:nvPr/>
            </p:nvSpPr>
            <p:spPr bwMode="auto">
              <a:xfrm>
                <a:off x="8835876"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2</a:t>
                </a:r>
              </a:p>
            </p:txBody>
          </p:sp>
          <p:sp>
            <p:nvSpPr>
              <p:cNvPr id="14416" name="Text Box 78"/>
              <p:cNvSpPr txBox="1">
                <a:spLocks noChangeArrowheads="1"/>
              </p:cNvSpPr>
              <p:nvPr/>
            </p:nvSpPr>
            <p:spPr bwMode="auto">
              <a:xfrm>
                <a:off x="9884074" y="6388735"/>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3</a:t>
                </a:r>
              </a:p>
            </p:txBody>
          </p:sp>
          <p:grpSp>
            <p:nvGrpSpPr>
              <p:cNvPr id="4" name="Group 3">
                <a:extLst>
                  <a:ext uri="{FF2B5EF4-FFF2-40B4-BE49-F238E27FC236}">
                    <a16:creationId xmlns:a16="http://schemas.microsoft.com/office/drawing/2014/main" id="{4602912E-0CFF-D14B-9673-B8149B9C0FBE}"/>
                  </a:ext>
                </a:extLst>
              </p:cNvPr>
              <p:cNvGrpSpPr/>
              <p:nvPr/>
            </p:nvGrpSpPr>
            <p:grpSpPr>
              <a:xfrm>
                <a:off x="6438464" y="3722699"/>
                <a:ext cx="4759370" cy="2666038"/>
                <a:chOff x="6772566" y="3741010"/>
                <a:chExt cx="4759370" cy="2666038"/>
              </a:xfrm>
            </p:grpSpPr>
            <p:grpSp>
              <p:nvGrpSpPr>
                <p:cNvPr id="3" name="Group 2">
                  <a:extLst>
                    <a:ext uri="{FF2B5EF4-FFF2-40B4-BE49-F238E27FC236}">
                      <a16:creationId xmlns:a16="http://schemas.microsoft.com/office/drawing/2014/main" id="{66FE4282-72E7-1B47-B9CE-B7758DE78F91}"/>
                    </a:ext>
                  </a:extLst>
                </p:cNvPr>
                <p:cNvGrpSpPr/>
                <p:nvPr/>
              </p:nvGrpSpPr>
              <p:grpSpPr>
                <a:xfrm>
                  <a:off x="6777364" y="5211083"/>
                  <a:ext cx="4754572" cy="1195965"/>
                  <a:chOff x="6907993" y="4891854"/>
                  <a:chExt cx="4754572" cy="1195965"/>
                </a:xfrm>
              </p:grpSpPr>
              <p:grpSp>
                <p:nvGrpSpPr>
                  <p:cNvPr id="2" name="Group 1">
                    <a:extLst>
                      <a:ext uri="{FF2B5EF4-FFF2-40B4-BE49-F238E27FC236}">
                        <a16:creationId xmlns:a16="http://schemas.microsoft.com/office/drawing/2014/main" id="{750C135C-FAA7-014C-8DBE-FCC7B9B57642}"/>
                      </a:ext>
                    </a:extLst>
                  </p:cNvPr>
                  <p:cNvGrpSpPr/>
                  <p:nvPr/>
                </p:nvGrpSpPr>
                <p:grpSpPr>
                  <a:xfrm>
                    <a:off x="7479908" y="4891854"/>
                    <a:ext cx="4182657" cy="589292"/>
                    <a:chOff x="6926292" y="5681712"/>
                    <a:chExt cx="4182657" cy="589292"/>
                  </a:xfrm>
                </p:grpSpPr>
                <p:sp>
                  <p:nvSpPr>
                    <p:cNvPr id="14376" name="AutoShape 38"/>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0" name="AutoShape 38">
                      <a:extLst>
                        <a:ext uri="{FF2B5EF4-FFF2-40B4-BE49-F238E27FC236}">
                          <a16:creationId xmlns:a16="http://schemas.microsoft.com/office/drawing/2014/main" id="{53B0C998-0D30-9149-B0BC-6E9812A52372}"/>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1" name="AutoShape 38">
                      <a:extLst>
                        <a:ext uri="{FF2B5EF4-FFF2-40B4-BE49-F238E27FC236}">
                          <a16:creationId xmlns:a16="http://schemas.microsoft.com/office/drawing/2014/main" id="{24BB1E8B-F7B0-424B-ABE9-1FBA22DAAAB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2" name="AutoShape 38">
                      <a:extLst>
                        <a:ext uri="{FF2B5EF4-FFF2-40B4-BE49-F238E27FC236}">
                          <a16:creationId xmlns:a16="http://schemas.microsoft.com/office/drawing/2014/main" id="{A0F1AF58-970E-024D-85D0-17CF1D5B4064}"/>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4" name="Group 93">
                    <a:extLst>
                      <a:ext uri="{FF2B5EF4-FFF2-40B4-BE49-F238E27FC236}">
                        <a16:creationId xmlns:a16="http://schemas.microsoft.com/office/drawing/2014/main" id="{76CE232E-D859-CD45-8C08-20D4780FB7F1}"/>
                      </a:ext>
                    </a:extLst>
                  </p:cNvPr>
                  <p:cNvGrpSpPr/>
                  <p:nvPr/>
                </p:nvGrpSpPr>
                <p:grpSpPr>
                  <a:xfrm>
                    <a:off x="7290186" y="5096273"/>
                    <a:ext cx="4182657" cy="589292"/>
                    <a:chOff x="6926292" y="5681712"/>
                    <a:chExt cx="4182657" cy="589292"/>
                  </a:xfrm>
                </p:grpSpPr>
                <p:sp>
                  <p:nvSpPr>
                    <p:cNvPr id="95" name="AutoShape 38">
                      <a:extLst>
                        <a:ext uri="{FF2B5EF4-FFF2-40B4-BE49-F238E27FC236}">
                          <a16:creationId xmlns:a16="http://schemas.microsoft.com/office/drawing/2014/main" id="{FCF66205-844E-BF46-AB3E-8D9A412D9C8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6" name="AutoShape 38">
                      <a:extLst>
                        <a:ext uri="{FF2B5EF4-FFF2-40B4-BE49-F238E27FC236}">
                          <a16:creationId xmlns:a16="http://schemas.microsoft.com/office/drawing/2014/main" id="{546EBDBA-540E-6C4A-9111-C53F3553422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7" name="AutoShape 38">
                      <a:extLst>
                        <a:ext uri="{FF2B5EF4-FFF2-40B4-BE49-F238E27FC236}">
                          <a16:creationId xmlns:a16="http://schemas.microsoft.com/office/drawing/2014/main" id="{17ACE8E9-68EB-FF44-B5F7-8E834D2B5BB1}"/>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8" name="AutoShape 38">
                      <a:extLst>
                        <a:ext uri="{FF2B5EF4-FFF2-40B4-BE49-F238E27FC236}">
                          <a16:creationId xmlns:a16="http://schemas.microsoft.com/office/drawing/2014/main" id="{92D946FF-EA20-4C49-B077-691356C66F8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9" name="Group 98">
                    <a:extLst>
                      <a:ext uri="{FF2B5EF4-FFF2-40B4-BE49-F238E27FC236}">
                        <a16:creationId xmlns:a16="http://schemas.microsoft.com/office/drawing/2014/main" id="{087B04DE-30DD-3540-935F-EAAD8D36BFFC}"/>
                      </a:ext>
                    </a:extLst>
                  </p:cNvPr>
                  <p:cNvGrpSpPr/>
                  <p:nvPr/>
                </p:nvGrpSpPr>
                <p:grpSpPr>
                  <a:xfrm>
                    <a:off x="7097715" y="5294108"/>
                    <a:ext cx="4182657" cy="589292"/>
                    <a:chOff x="6926292" y="5681712"/>
                    <a:chExt cx="4182657" cy="589292"/>
                  </a:xfrm>
                </p:grpSpPr>
                <p:sp>
                  <p:nvSpPr>
                    <p:cNvPr id="100" name="AutoShape 38">
                      <a:extLst>
                        <a:ext uri="{FF2B5EF4-FFF2-40B4-BE49-F238E27FC236}">
                          <a16:creationId xmlns:a16="http://schemas.microsoft.com/office/drawing/2014/main" id="{76127923-1129-1249-8969-0921C24C811A}"/>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1" name="AutoShape 38">
                      <a:extLst>
                        <a:ext uri="{FF2B5EF4-FFF2-40B4-BE49-F238E27FC236}">
                          <a16:creationId xmlns:a16="http://schemas.microsoft.com/office/drawing/2014/main" id="{675C47B6-9FD5-1440-9F3E-61A21FEE653B}"/>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2" name="AutoShape 38">
                      <a:extLst>
                        <a:ext uri="{FF2B5EF4-FFF2-40B4-BE49-F238E27FC236}">
                          <a16:creationId xmlns:a16="http://schemas.microsoft.com/office/drawing/2014/main" id="{25B3B32D-0A55-3A4E-8DB2-7DBCEBE1B5F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3" name="AutoShape 38">
                      <a:extLst>
                        <a:ext uri="{FF2B5EF4-FFF2-40B4-BE49-F238E27FC236}">
                          <a16:creationId xmlns:a16="http://schemas.microsoft.com/office/drawing/2014/main" id="{136A0777-2079-6141-B456-D52B61D46909}"/>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04" name="Group 103">
                    <a:extLst>
                      <a:ext uri="{FF2B5EF4-FFF2-40B4-BE49-F238E27FC236}">
                        <a16:creationId xmlns:a16="http://schemas.microsoft.com/office/drawing/2014/main" id="{AAA4DE26-EC1F-B449-994B-76E0DC7A8283}"/>
                      </a:ext>
                    </a:extLst>
                  </p:cNvPr>
                  <p:cNvGrpSpPr/>
                  <p:nvPr/>
                </p:nvGrpSpPr>
                <p:grpSpPr>
                  <a:xfrm>
                    <a:off x="6907993" y="5498527"/>
                    <a:ext cx="4182657" cy="589292"/>
                    <a:chOff x="6926292" y="5681712"/>
                    <a:chExt cx="4182657" cy="589292"/>
                  </a:xfrm>
                </p:grpSpPr>
                <p:sp>
                  <p:nvSpPr>
                    <p:cNvPr id="105" name="AutoShape 38">
                      <a:extLst>
                        <a:ext uri="{FF2B5EF4-FFF2-40B4-BE49-F238E27FC236}">
                          <a16:creationId xmlns:a16="http://schemas.microsoft.com/office/drawing/2014/main" id="{E15C4CE8-833C-5F4A-8A30-FAEF27C47221}"/>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6" name="AutoShape 38">
                      <a:extLst>
                        <a:ext uri="{FF2B5EF4-FFF2-40B4-BE49-F238E27FC236}">
                          <a16:creationId xmlns:a16="http://schemas.microsoft.com/office/drawing/2014/main" id="{3F716BC9-1109-C14D-A22D-B61786CB8833}"/>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7" name="AutoShape 38">
                      <a:extLst>
                        <a:ext uri="{FF2B5EF4-FFF2-40B4-BE49-F238E27FC236}">
                          <a16:creationId xmlns:a16="http://schemas.microsoft.com/office/drawing/2014/main" id="{9EAC88EC-F08A-4847-8C91-794A547A2BA2}"/>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8" name="AutoShape 38">
                      <a:extLst>
                        <a:ext uri="{FF2B5EF4-FFF2-40B4-BE49-F238E27FC236}">
                          <a16:creationId xmlns:a16="http://schemas.microsoft.com/office/drawing/2014/main" id="{6E5EDDF7-886E-1C43-ADD3-50E537FCE60E}"/>
                        </a:ext>
                      </a:extLst>
                    </p:cNvPr>
                    <p:cNvSpPr>
                      <a:spLocks noChangeArrowheads="1"/>
                    </p:cNvSpPr>
                    <p:nvPr/>
                  </p:nvSpPr>
                  <p:spPr bwMode="auto">
                    <a:xfrm>
                      <a:off x="9996066" y="5681712"/>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grpSp>
            </p:grpSp>
            <p:grpSp>
              <p:nvGrpSpPr>
                <p:cNvPr id="110" name="Group 109">
                  <a:extLst>
                    <a:ext uri="{FF2B5EF4-FFF2-40B4-BE49-F238E27FC236}">
                      <a16:creationId xmlns:a16="http://schemas.microsoft.com/office/drawing/2014/main" id="{8204AF14-CF88-074B-86A1-5ACC4A227016}"/>
                    </a:ext>
                  </a:extLst>
                </p:cNvPr>
                <p:cNvGrpSpPr/>
                <p:nvPr/>
              </p:nvGrpSpPr>
              <p:grpSpPr>
                <a:xfrm>
                  <a:off x="6774965" y="4721761"/>
                  <a:ext cx="4754572" cy="1195965"/>
                  <a:chOff x="6907993" y="4891854"/>
                  <a:chExt cx="4754572" cy="1195965"/>
                </a:xfrm>
              </p:grpSpPr>
              <p:grpSp>
                <p:nvGrpSpPr>
                  <p:cNvPr id="111" name="Group 110">
                    <a:extLst>
                      <a:ext uri="{FF2B5EF4-FFF2-40B4-BE49-F238E27FC236}">
                        <a16:creationId xmlns:a16="http://schemas.microsoft.com/office/drawing/2014/main" id="{B45A7851-B8D0-1241-9C93-E5B817856518}"/>
                      </a:ext>
                    </a:extLst>
                  </p:cNvPr>
                  <p:cNvGrpSpPr/>
                  <p:nvPr/>
                </p:nvGrpSpPr>
                <p:grpSpPr>
                  <a:xfrm>
                    <a:off x="7479908" y="4891854"/>
                    <a:ext cx="4182657" cy="589292"/>
                    <a:chOff x="6926292" y="5681712"/>
                    <a:chExt cx="4182657" cy="589292"/>
                  </a:xfrm>
                </p:grpSpPr>
                <p:sp>
                  <p:nvSpPr>
                    <p:cNvPr id="127" name="AutoShape 38">
                      <a:extLst>
                        <a:ext uri="{FF2B5EF4-FFF2-40B4-BE49-F238E27FC236}">
                          <a16:creationId xmlns:a16="http://schemas.microsoft.com/office/drawing/2014/main" id="{D4D22D36-7041-4142-8C46-E70E7EB2E2B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8" name="AutoShape 38">
                      <a:extLst>
                        <a:ext uri="{FF2B5EF4-FFF2-40B4-BE49-F238E27FC236}">
                          <a16:creationId xmlns:a16="http://schemas.microsoft.com/office/drawing/2014/main" id="{129A02C1-ED23-D441-A3F1-7CDF4C01361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9" name="AutoShape 38">
                      <a:extLst>
                        <a:ext uri="{FF2B5EF4-FFF2-40B4-BE49-F238E27FC236}">
                          <a16:creationId xmlns:a16="http://schemas.microsoft.com/office/drawing/2014/main" id="{567F98D4-0324-D54F-ABB1-035938AE55C9}"/>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0" name="AutoShape 38">
                      <a:extLst>
                        <a:ext uri="{FF2B5EF4-FFF2-40B4-BE49-F238E27FC236}">
                          <a16:creationId xmlns:a16="http://schemas.microsoft.com/office/drawing/2014/main" id="{F883D0D1-9AB9-D746-A853-0F23B0152BDD}"/>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2" name="Group 111">
                    <a:extLst>
                      <a:ext uri="{FF2B5EF4-FFF2-40B4-BE49-F238E27FC236}">
                        <a16:creationId xmlns:a16="http://schemas.microsoft.com/office/drawing/2014/main" id="{FD1F3041-115C-1C4E-AA96-BA8CF1ED43E6}"/>
                      </a:ext>
                    </a:extLst>
                  </p:cNvPr>
                  <p:cNvGrpSpPr/>
                  <p:nvPr/>
                </p:nvGrpSpPr>
                <p:grpSpPr>
                  <a:xfrm>
                    <a:off x="7290186" y="5096273"/>
                    <a:ext cx="4182657" cy="589292"/>
                    <a:chOff x="6926292" y="5681712"/>
                    <a:chExt cx="4182657" cy="589292"/>
                  </a:xfrm>
                </p:grpSpPr>
                <p:sp>
                  <p:nvSpPr>
                    <p:cNvPr id="123" name="AutoShape 38">
                      <a:extLst>
                        <a:ext uri="{FF2B5EF4-FFF2-40B4-BE49-F238E27FC236}">
                          <a16:creationId xmlns:a16="http://schemas.microsoft.com/office/drawing/2014/main" id="{86900C67-B5DC-4C40-A9CA-31B2962D0E02}"/>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4" name="AutoShape 38">
                      <a:extLst>
                        <a:ext uri="{FF2B5EF4-FFF2-40B4-BE49-F238E27FC236}">
                          <a16:creationId xmlns:a16="http://schemas.microsoft.com/office/drawing/2014/main" id="{DF282896-1118-6743-BD9E-E9CF4501F748}"/>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5" name="AutoShape 38">
                      <a:extLst>
                        <a:ext uri="{FF2B5EF4-FFF2-40B4-BE49-F238E27FC236}">
                          <a16:creationId xmlns:a16="http://schemas.microsoft.com/office/drawing/2014/main" id="{CF671DFF-E6F4-0543-ACEA-4F15FF55BAD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6" name="AutoShape 38">
                      <a:extLst>
                        <a:ext uri="{FF2B5EF4-FFF2-40B4-BE49-F238E27FC236}">
                          <a16:creationId xmlns:a16="http://schemas.microsoft.com/office/drawing/2014/main" id="{6EE0EBC5-8F3E-304E-8238-67DDB8EC04C1}"/>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3" name="Group 112">
                    <a:extLst>
                      <a:ext uri="{FF2B5EF4-FFF2-40B4-BE49-F238E27FC236}">
                        <a16:creationId xmlns:a16="http://schemas.microsoft.com/office/drawing/2014/main" id="{775F7F79-21AE-1948-977E-0EC4D7D74CEE}"/>
                      </a:ext>
                    </a:extLst>
                  </p:cNvPr>
                  <p:cNvGrpSpPr/>
                  <p:nvPr/>
                </p:nvGrpSpPr>
                <p:grpSpPr>
                  <a:xfrm>
                    <a:off x="7097715" y="5294108"/>
                    <a:ext cx="4182657" cy="589292"/>
                    <a:chOff x="6926292" y="5681712"/>
                    <a:chExt cx="4182657" cy="589292"/>
                  </a:xfrm>
                </p:grpSpPr>
                <p:sp>
                  <p:nvSpPr>
                    <p:cNvPr id="119" name="AutoShape 38">
                      <a:extLst>
                        <a:ext uri="{FF2B5EF4-FFF2-40B4-BE49-F238E27FC236}">
                          <a16:creationId xmlns:a16="http://schemas.microsoft.com/office/drawing/2014/main" id="{ADB076FF-6EFE-C645-ACB9-69C38A67C28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0" name="AutoShape 38">
                      <a:extLst>
                        <a:ext uri="{FF2B5EF4-FFF2-40B4-BE49-F238E27FC236}">
                          <a16:creationId xmlns:a16="http://schemas.microsoft.com/office/drawing/2014/main" id="{9899A6BC-0116-7047-B3E0-98E77BFAA43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1" name="AutoShape 38">
                      <a:extLst>
                        <a:ext uri="{FF2B5EF4-FFF2-40B4-BE49-F238E27FC236}">
                          <a16:creationId xmlns:a16="http://schemas.microsoft.com/office/drawing/2014/main" id="{8D8A8E50-66B2-894D-B3D1-C64ACF3558C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2" name="AutoShape 38">
                      <a:extLst>
                        <a:ext uri="{FF2B5EF4-FFF2-40B4-BE49-F238E27FC236}">
                          <a16:creationId xmlns:a16="http://schemas.microsoft.com/office/drawing/2014/main" id="{40CB4743-4955-E245-87F4-65C3492D728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4" name="Group 113">
                    <a:extLst>
                      <a:ext uri="{FF2B5EF4-FFF2-40B4-BE49-F238E27FC236}">
                        <a16:creationId xmlns:a16="http://schemas.microsoft.com/office/drawing/2014/main" id="{8134E166-CC9D-2C43-AD20-B344388C5572}"/>
                      </a:ext>
                    </a:extLst>
                  </p:cNvPr>
                  <p:cNvGrpSpPr/>
                  <p:nvPr/>
                </p:nvGrpSpPr>
                <p:grpSpPr>
                  <a:xfrm>
                    <a:off x="6907993" y="5498527"/>
                    <a:ext cx="4182657" cy="589292"/>
                    <a:chOff x="6926292" y="5681712"/>
                    <a:chExt cx="4182657" cy="589292"/>
                  </a:xfrm>
                </p:grpSpPr>
                <p:sp>
                  <p:nvSpPr>
                    <p:cNvPr id="115" name="AutoShape 38">
                      <a:extLst>
                        <a:ext uri="{FF2B5EF4-FFF2-40B4-BE49-F238E27FC236}">
                          <a16:creationId xmlns:a16="http://schemas.microsoft.com/office/drawing/2014/main" id="{67E343E4-F488-2E45-A415-28B31478AC43}"/>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6" name="AutoShape 38">
                      <a:extLst>
                        <a:ext uri="{FF2B5EF4-FFF2-40B4-BE49-F238E27FC236}">
                          <a16:creationId xmlns:a16="http://schemas.microsoft.com/office/drawing/2014/main" id="{83547A75-C9FB-8744-A797-E0734B95C989}"/>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7" name="AutoShape 38">
                      <a:extLst>
                        <a:ext uri="{FF2B5EF4-FFF2-40B4-BE49-F238E27FC236}">
                          <a16:creationId xmlns:a16="http://schemas.microsoft.com/office/drawing/2014/main" id="{CE3EC57A-8604-774E-97FE-F6866641598F}"/>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8" name="AutoShape 38">
                      <a:extLst>
                        <a:ext uri="{FF2B5EF4-FFF2-40B4-BE49-F238E27FC236}">
                          <a16:creationId xmlns:a16="http://schemas.microsoft.com/office/drawing/2014/main" id="{F7F43F30-E5A3-6A41-947A-BB401CAF26C6}"/>
                        </a:ext>
                      </a:extLst>
                    </p:cNvPr>
                    <p:cNvSpPr>
                      <a:spLocks noChangeArrowheads="1"/>
                    </p:cNvSpPr>
                    <p:nvPr/>
                  </p:nvSpPr>
                  <p:spPr bwMode="auto">
                    <a:xfrm>
                      <a:off x="9996066" y="5681712"/>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31" name="Group 130">
                  <a:extLst>
                    <a:ext uri="{FF2B5EF4-FFF2-40B4-BE49-F238E27FC236}">
                      <a16:creationId xmlns:a16="http://schemas.microsoft.com/office/drawing/2014/main" id="{CE663489-5CF1-5E43-9AEB-CA0D83EEB12E}"/>
                    </a:ext>
                  </a:extLst>
                </p:cNvPr>
                <p:cNvGrpSpPr/>
                <p:nvPr/>
              </p:nvGrpSpPr>
              <p:grpSpPr>
                <a:xfrm>
                  <a:off x="6774965" y="4230332"/>
                  <a:ext cx="4754572" cy="1195965"/>
                  <a:chOff x="6907993" y="4891854"/>
                  <a:chExt cx="4754572" cy="1195965"/>
                </a:xfrm>
              </p:grpSpPr>
              <p:grpSp>
                <p:nvGrpSpPr>
                  <p:cNvPr id="132" name="Group 131">
                    <a:extLst>
                      <a:ext uri="{FF2B5EF4-FFF2-40B4-BE49-F238E27FC236}">
                        <a16:creationId xmlns:a16="http://schemas.microsoft.com/office/drawing/2014/main" id="{E9C8754E-EFBF-CC4C-B3B7-2F8D661CE11D}"/>
                      </a:ext>
                    </a:extLst>
                  </p:cNvPr>
                  <p:cNvGrpSpPr/>
                  <p:nvPr/>
                </p:nvGrpSpPr>
                <p:grpSpPr>
                  <a:xfrm>
                    <a:off x="7479908" y="4891854"/>
                    <a:ext cx="4182657" cy="589292"/>
                    <a:chOff x="6926292" y="5681712"/>
                    <a:chExt cx="4182657" cy="589292"/>
                  </a:xfrm>
                </p:grpSpPr>
                <p:sp>
                  <p:nvSpPr>
                    <p:cNvPr id="148" name="AutoShape 38">
                      <a:extLst>
                        <a:ext uri="{FF2B5EF4-FFF2-40B4-BE49-F238E27FC236}">
                          <a16:creationId xmlns:a16="http://schemas.microsoft.com/office/drawing/2014/main" id="{E56351A2-782B-4B48-9088-A03640744B04}"/>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9" name="AutoShape 38">
                      <a:extLst>
                        <a:ext uri="{FF2B5EF4-FFF2-40B4-BE49-F238E27FC236}">
                          <a16:creationId xmlns:a16="http://schemas.microsoft.com/office/drawing/2014/main" id="{0DCEA7E0-88D1-CE43-A3FA-7B18C75F4241}"/>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0" name="AutoShape 38">
                      <a:extLst>
                        <a:ext uri="{FF2B5EF4-FFF2-40B4-BE49-F238E27FC236}">
                          <a16:creationId xmlns:a16="http://schemas.microsoft.com/office/drawing/2014/main" id="{95B0B23D-C18B-EC45-A777-3FAC07FA8D66}"/>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1" name="AutoShape 38">
                      <a:extLst>
                        <a:ext uri="{FF2B5EF4-FFF2-40B4-BE49-F238E27FC236}">
                          <a16:creationId xmlns:a16="http://schemas.microsoft.com/office/drawing/2014/main" id="{70F224FD-11E9-444F-9E42-AB4945EDEF6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3" name="Group 132">
                    <a:extLst>
                      <a:ext uri="{FF2B5EF4-FFF2-40B4-BE49-F238E27FC236}">
                        <a16:creationId xmlns:a16="http://schemas.microsoft.com/office/drawing/2014/main" id="{48BBEB1E-FA49-394A-8E45-26DAC3991B94}"/>
                      </a:ext>
                    </a:extLst>
                  </p:cNvPr>
                  <p:cNvGrpSpPr/>
                  <p:nvPr/>
                </p:nvGrpSpPr>
                <p:grpSpPr>
                  <a:xfrm>
                    <a:off x="7290186" y="5096273"/>
                    <a:ext cx="4182657" cy="589292"/>
                    <a:chOff x="6926292" y="5681712"/>
                    <a:chExt cx="4182657" cy="589292"/>
                  </a:xfrm>
                </p:grpSpPr>
                <p:sp>
                  <p:nvSpPr>
                    <p:cNvPr id="144" name="AutoShape 38">
                      <a:extLst>
                        <a:ext uri="{FF2B5EF4-FFF2-40B4-BE49-F238E27FC236}">
                          <a16:creationId xmlns:a16="http://schemas.microsoft.com/office/drawing/2014/main" id="{90C975FB-281C-A447-8EE5-F596DED29E9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5" name="AutoShape 38">
                      <a:extLst>
                        <a:ext uri="{FF2B5EF4-FFF2-40B4-BE49-F238E27FC236}">
                          <a16:creationId xmlns:a16="http://schemas.microsoft.com/office/drawing/2014/main" id="{96968009-FF92-2B41-9826-DDFED515A1D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6" name="AutoShape 38">
                      <a:extLst>
                        <a:ext uri="{FF2B5EF4-FFF2-40B4-BE49-F238E27FC236}">
                          <a16:creationId xmlns:a16="http://schemas.microsoft.com/office/drawing/2014/main" id="{3841A30A-3019-684E-A4DC-D03F65A3061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7" name="AutoShape 38">
                      <a:extLst>
                        <a:ext uri="{FF2B5EF4-FFF2-40B4-BE49-F238E27FC236}">
                          <a16:creationId xmlns:a16="http://schemas.microsoft.com/office/drawing/2014/main" id="{6BF0B0E2-0190-C34A-AEFA-5514AD0F155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4" name="Group 133">
                    <a:extLst>
                      <a:ext uri="{FF2B5EF4-FFF2-40B4-BE49-F238E27FC236}">
                        <a16:creationId xmlns:a16="http://schemas.microsoft.com/office/drawing/2014/main" id="{2EC2FFFA-23B5-8A40-92CA-2602BB53C101}"/>
                      </a:ext>
                    </a:extLst>
                  </p:cNvPr>
                  <p:cNvGrpSpPr/>
                  <p:nvPr/>
                </p:nvGrpSpPr>
                <p:grpSpPr>
                  <a:xfrm>
                    <a:off x="7097715" y="5294108"/>
                    <a:ext cx="4182657" cy="589292"/>
                    <a:chOff x="6926292" y="5681712"/>
                    <a:chExt cx="4182657" cy="589292"/>
                  </a:xfrm>
                </p:grpSpPr>
                <p:sp>
                  <p:nvSpPr>
                    <p:cNvPr id="140" name="AutoShape 38">
                      <a:extLst>
                        <a:ext uri="{FF2B5EF4-FFF2-40B4-BE49-F238E27FC236}">
                          <a16:creationId xmlns:a16="http://schemas.microsoft.com/office/drawing/2014/main" id="{88FE8376-A887-8F43-8FAD-E62F1437C656}"/>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1" name="AutoShape 38">
                      <a:extLst>
                        <a:ext uri="{FF2B5EF4-FFF2-40B4-BE49-F238E27FC236}">
                          <a16:creationId xmlns:a16="http://schemas.microsoft.com/office/drawing/2014/main" id="{A917E778-0D9E-6541-8CE6-80110F32D070}"/>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2" name="AutoShape 38">
                      <a:extLst>
                        <a:ext uri="{FF2B5EF4-FFF2-40B4-BE49-F238E27FC236}">
                          <a16:creationId xmlns:a16="http://schemas.microsoft.com/office/drawing/2014/main" id="{5E8447CE-F5A8-454A-BD28-6D0E9BD3C88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 name="AutoShape 38">
                      <a:extLst>
                        <a:ext uri="{FF2B5EF4-FFF2-40B4-BE49-F238E27FC236}">
                          <a16:creationId xmlns:a16="http://schemas.microsoft.com/office/drawing/2014/main" id="{312098FA-02ED-4640-A721-606F3A35E00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5" name="Group 134">
                    <a:extLst>
                      <a:ext uri="{FF2B5EF4-FFF2-40B4-BE49-F238E27FC236}">
                        <a16:creationId xmlns:a16="http://schemas.microsoft.com/office/drawing/2014/main" id="{52066C1C-45BA-9644-B43C-E582ACFEBC38}"/>
                      </a:ext>
                    </a:extLst>
                  </p:cNvPr>
                  <p:cNvGrpSpPr/>
                  <p:nvPr/>
                </p:nvGrpSpPr>
                <p:grpSpPr>
                  <a:xfrm>
                    <a:off x="6907993" y="5498527"/>
                    <a:ext cx="4182657" cy="589292"/>
                    <a:chOff x="6926292" y="5681712"/>
                    <a:chExt cx="4182657" cy="589292"/>
                  </a:xfrm>
                </p:grpSpPr>
                <p:sp>
                  <p:nvSpPr>
                    <p:cNvPr id="136" name="AutoShape 38">
                      <a:extLst>
                        <a:ext uri="{FF2B5EF4-FFF2-40B4-BE49-F238E27FC236}">
                          <a16:creationId xmlns:a16="http://schemas.microsoft.com/office/drawing/2014/main" id="{F11FF580-72DA-174B-AAE3-34A11E139585}"/>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7" name="AutoShape 38">
                      <a:extLst>
                        <a:ext uri="{FF2B5EF4-FFF2-40B4-BE49-F238E27FC236}">
                          <a16:creationId xmlns:a16="http://schemas.microsoft.com/office/drawing/2014/main" id="{E5EB1822-1863-BA40-8982-B813B8A3DC84}"/>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8" name="AutoShape 38">
                      <a:extLst>
                        <a:ext uri="{FF2B5EF4-FFF2-40B4-BE49-F238E27FC236}">
                          <a16:creationId xmlns:a16="http://schemas.microsoft.com/office/drawing/2014/main" id="{2EBA6191-AF0D-CF45-9675-EFA43018D46C}"/>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9" name="AutoShape 38">
                      <a:extLst>
                        <a:ext uri="{FF2B5EF4-FFF2-40B4-BE49-F238E27FC236}">
                          <a16:creationId xmlns:a16="http://schemas.microsoft.com/office/drawing/2014/main" id="{B6FB1816-E8B6-8448-B36E-A5959E91E945}"/>
                        </a:ext>
                      </a:extLst>
                    </p:cNvPr>
                    <p:cNvSpPr>
                      <a:spLocks noChangeArrowheads="1"/>
                    </p:cNvSpPr>
                    <p:nvPr/>
                  </p:nvSpPr>
                  <p:spPr bwMode="auto">
                    <a:xfrm>
                      <a:off x="9996066" y="5681712"/>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52" name="Group 151">
                  <a:extLst>
                    <a:ext uri="{FF2B5EF4-FFF2-40B4-BE49-F238E27FC236}">
                      <a16:creationId xmlns:a16="http://schemas.microsoft.com/office/drawing/2014/main" id="{EF495515-A94F-A94F-86AC-1F270DCF2C49}"/>
                    </a:ext>
                  </a:extLst>
                </p:cNvPr>
                <p:cNvGrpSpPr/>
                <p:nvPr/>
              </p:nvGrpSpPr>
              <p:grpSpPr>
                <a:xfrm>
                  <a:off x="6772566" y="3741010"/>
                  <a:ext cx="4754572" cy="1195965"/>
                  <a:chOff x="6907993" y="4891854"/>
                  <a:chExt cx="4754572" cy="1195965"/>
                </a:xfrm>
              </p:grpSpPr>
              <p:grpSp>
                <p:nvGrpSpPr>
                  <p:cNvPr id="153" name="Group 152">
                    <a:extLst>
                      <a:ext uri="{FF2B5EF4-FFF2-40B4-BE49-F238E27FC236}">
                        <a16:creationId xmlns:a16="http://schemas.microsoft.com/office/drawing/2014/main" id="{9F2F7277-14D2-564B-B417-840C51ABCCE9}"/>
                      </a:ext>
                    </a:extLst>
                  </p:cNvPr>
                  <p:cNvGrpSpPr/>
                  <p:nvPr/>
                </p:nvGrpSpPr>
                <p:grpSpPr>
                  <a:xfrm>
                    <a:off x="7479908" y="4891854"/>
                    <a:ext cx="4182657" cy="589292"/>
                    <a:chOff x="6926292" y="5681712"/>
                    <a:chExt cx="4182657" cy="589292"/>
                  </a:xfrm>
                </p:grpSpPr>
                <p:sp>
                  <p:nvSpPr>
                    <p:cNvPr id="169" name="AutoShape 38">
                      <a:extLst>
                        <a:ext uri="{FF2B5EF4-FFF2-40B4-BE49-F238E27FC236}">
                          <a16:creationId xmlns:a16="http://schemas.microsoft.com/office/drawing/2014/main" id="{7B61E6A9-1DC2-3547-899D-6C415BAD09DE}"/>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0" name="AutoShape 38">
                      <a:extLst>
                        <a:ext uri="{FF2B5EF4-FFF2-40B4-BE49-F238E27FC236}">
                          <a16:creationId xmlns:a16="http://schemas.microsoft.com/office/drawing/2014/main" id="{7FC39A7B-2D81-D14D-9596-FDE1EAEDE1C5}"/>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1" name="AutoShape 38">
                      <a:extLst>
                        <a:ext uri="{FF2B5EF4-FFF2-40B4-BE49-F238E27FC236}">
                          <a16:creationId xmlns:a16="http://schemas.microsoft.com/office/drawing/2014/main" id="{276551DA-FC19-0B44-932E-BE015315D59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2" name="AutoShape 38">
                      <a:extLst>
                        <a:ext uri="{FF2B5EF4-FFF2-40B4-BE49-F238E27FC236}">
                          <a16:creationId xmlns:a16="http://schemas.microsoft.com/office/drawing/2014/main" id="{4488D3FD-08D7-FB42-B394-5DE020AF5DF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4" name="Group 153">
                    <a:extLst>
                      <a:ext uri="{FF2B5EF4-FFF2-40B4-BE49-F238E27FC236}">
                        <a16:creationId xmlns:a16="http://schemas.microsoft.com/office/drawing/2014/main" id="{86679691-AA85-C741-A85D-EEE1FC8BEDEC}"/>
                      </a:ext>
                    </a:extLst>
                  </p:cNvPr>
                  <p:cNvGrpSpPr/>
                  <p:nvPr/>
                </p:nvGrpSpPr>
                <p:grpSpPr>
                  <a:xfrm>
                    <a:off x="7290186" y="5096273"/>
                    <a:ext cx="4182657" cy="589292"/>
                    <a:chOff x="6926292" y="5681712"/>
                    <a:chExt cx="4182657" cy="589292"/>
                  </a:xfrm>
                </p:grpSpPr>
                <p:sp>
                  <p:nvSpPr>
                    <p:cNvPr id="165" name="AutoShape 38">
                      <a:extLst>
                        <a:ext uri="{FF2B5EF4-FFF2-40B4-BE49-F238E27FC236}">
                          <a16:creationId xmlns:a16="http://schemas.microsoft.com/office/drawing/2014/main" id="{149565C5-B6A8-3B48-81F8-B8475AFE1F37}"/>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6" name="AutoShape 38">
                      <a:extLst>
                        <a:ext uri="{FF2B5EF4-FFF2-40B4-BE49-F238E27FC236}">
                          <a16:creationId xmlns:a16="http://schemas.microsoft.com/office/drawing/2014/main" id="{AAC37892-BAB2-EB43-8123-B1E3BD3AC0C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7" name="AutoShape 38">
                      <a:extLst>
                        <a:ext uri="{FF2B5EF4-FFF2-40B4-BE49-F238E27FC236}">
                          <a16:creationId xmlns:a16="http://schemas.microsoft.com/office/drawing/2014/main" id="{E5EB3340-207A-3D4F-8BD1-5BE519C5B87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8" name="AutoShape 38">
                      <a:extLst>
                        <a:ext uri="{FF2B5EF4-FFF2-40B4-BE49-F238E27FC236}">
                          <a16:creationId xmlns:a16="http://schemas.microsoft.com/office/drawing/2014/main" id="{A0E140C7-8A13-FA40-A0FA-9CF20EE4BD1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5" name="Group 154">
                    <a:extLst>
                      <a:ext uri="{FF2B5EF4-FFF2-40B4-BE49-F238E27FC236}">
                        <a16:creationId xmlns:a16="http://schemas.microsoft.com/office/drawing/2014/main" id="{EC883606-C374-284C-B53F-7D78EBB3AA1E}"/>
                      </a:ext>
                    </a:extLst>
                  </p:cNvPr>
                  <p:cNvGrpSpPr/>
                  <p:nvPr/>
                </p:nvGrpSpPr>
                <p:grpSpPr>
                  <a:xfrm>
                    <a:off x="7097715" y="5294108"/>
                    <a:ext cx="4182657" cy="589292"/>
                    <a:chOff x="6926292" y="5681712"/>
                    <a:chExt cx="4182657" cy="589292"/>
                  </a:xfrm>
                </p:grpSpPr>
                <p:sp>
                  <p:nvSpPr>
                    <p:cNvPr id="161" name="AutoShape 38">
                      <a:extLst>
                        <a:ext uri="{FF2B5EF4-FFF2-40B4-BE49-F238E27FC236}">
                          <a16:creationId xmlns:a16="http://schemas.microsoft.com/office/drawing/2014/main" id="{947A6E46-21F8-464D-AB60-2DCC4E7EA299}"/>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2" name="AutoShape 38">
                      <a:extLst>
                        <a:ext uri="{FF2B5EF4-FFF2-40B4-BE49-F238E27FC236}">
                          <a16:creationId xmlns:a16="http://schemas.microsoft.com/office/drawing/2014/main" id="{C2E0BA33-C1DC-0548-BFE0-81CB59FB428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3" name="AutoShape 38">
                      <a:extLst>
                        <a:ext uri="{FF2B5EF4-FFF2-40B4-BE49-F238E27FC236}">
                          <a16:creationId xmlns:a16="http://schemas.microsoft.com/office/drawing/2014/main" id="{277363C5-8671-494E-87F5-7338B44E18F5}"/>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4" name="AutoShape 38">
                      <a:extLst>
                        <a:ext uri="{FF2B5EF4-FFF2-40B4-BE49-F238E27FC236}">
                          <a16:creationId xmlns:a16="http://schemas.microsoft.com/office/drawing/2014/main" id="{2A5CF4A0-1885-DB44-A8BA-0F387D309F3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6" name="Group 155">
                    <a:extLst>
                      <a:ext uri="{FF2B5EF4-FFF2-40B4-BE49-F238E27FC236}">
                        <a16:creationId xmlns:a16="http://schemas.microsoft.com/office/drawing/2014/main" id="{093A2488-5F7E-8F4E-8554-E7B79177237D}"/>
                      </a:ext>
                    </a:extLst>
                  </p:cNvPr>
                  <p:cNvGrpSpPr/>
                  <p:nvPr/>
                </p:nvGrpSpPr>
                <p:grpSpPr>
                  <a:xfrm>
                    <a:off x="6907993" y="5498527"/>
                    <a:ext cx="4182657" cy="589292"/>
                    <a:chOff x="6926292" y="5681712"/>
                    <a:chExt cx="4182657" cy="589292"/>
                  </a:xfrm>
                </p:grpSpPr>
                <p:sp>
                  <p:nvSpPr>
                    <p:cNvPr id="157" name="AutoShape 38">
                      <a:extLst>
                        <a:ext uri="{FF2B5EF4-FFF2-40B4-BE49-F238E27FC236}">
                          <a16:creationId xmlns:a16="http://schemas.microsoft.com/office/drawing/2014/main" id="{DE9CAFD6-31E0-9944-AA0A-8C955847A563}"/>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8" name="AutoShape 38">
                      <a:extLst>
                        <a:ext uri="{FF2B5EF4-FFF2-40B4-BE49-F238E27FC236}">
                          <a16:creationId xmlns:a16="http://schemas.microsoft.com/office/drawing/2014/main" id="{A3A8B31A-BAC2-874A-9D61-AA017121BEFC}"/>
                        </a:ext>
                      </a:extLst>
                    </p:cNvPr>
                    <p:cNvSpPr>
                      <a:spLocks noChangeArrowheads="1"/>
                    </p:cNvSpPr>
                    <p:nvPr/>
                  </p:nvSpPr>
                  <p:spPr bwMode="auto">
                    <a:xfrm>
                      <a:off x="7949550" y="568457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9" name="AutoShape 38">
                      <a:extLst>
                        <a:ext uri="{FF2B5EF4-FFF2-40B4-BE49-F238E27FC236}">
                          <a16:creationId xmlns:a16="http://schemas.microsoft.com/office/drawing/2014/main" id="{1AC24B01-3015-864D-BE8B-B1F2E21E2C18}"/>
                        </a:ext>
                      </a:extLst>
                    </p:cNvPr>
                    <p:cNvSpPr>
                      <a:spLocks noChangeArrowheads="1"/>
                    </p:cNvSpPr>
                    <p:nvPr/>
                  </p:nvSpPr>
                  <p:spPr bwMode="auto">
                    <a:xfrm>
                      <a:off x="8972808" y="5683968"/>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0" name="AutoShape 38">
                      <a:extLst>
                        <a:ext uri="{FF2B5EF4-FFF2-40B4-BE49-F238E27FC236}">
                          <a16:creationId xmlns:a16="http://schemas.microsoft.com/office/drawing/2014/main" id="{0012DFC7-2381-D040-A2E6-CA76F7696AB7}"/>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sp>
            <p:nvSpPr>
              <p:cNvPr id="14387" name="Text Box 49"/>
              <p:cNvSpPr txBox="1">
                <a:spLocks noChangeArrowheads="1"/>
              </p:cNvSpPr>
              <p:nvPr/>
            </p:nvSpPr>
            <p:spPr bwMode="auto">
              <a:xfrm>
                <a:off x="674634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zh-CN" altLang="en-US" sz="1800" dirty="0">
                    <a:latin typeface="Times New Roman" pitchFamily="18" charset="0"/>
                    <a:ea typeface="SimSun" pitchFamily="2" charset="-122"/>
                  </a:rPr>
                  <a:t>1</a:t>
                </a:r>
              </a:p>
            </p:txBody>
          </p:sp>
          <p:sp>
            <p:nvSpPr>
              <p:cNvPr id="174" name="Text Box 49">
                <a:extLst>
                  <a:ext uri="{FF2B5EF4-FFF2-40B4-BE49-F238E27FC236}">
                    <a16:creationId xmlns:a16="http://schemas.microsoft.com/office/drawing/2014/main" id="{0A1A38FD-80FB-194F-BA49-CD31D3F08D94}"/>
                  </a:ext>
                </a:extLst>
              </p:cNvPr>
              <p:cNvSpPr txBox="1">
                <a:spLocks noChangeArrowheads="1"/>
              </p:cNvSpPr>
              <p:nvPr/>
            </p:nvSpPr>
            <p:spPr bwMode="auto">
              <a:xfrm>
                <a:off x="776155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a:t>
                </a:r>
                <a:endParaRPr lang="zh-CN" altLang="en-US" sz="1800" dirty="0">
                  <a:latin typeface="Times New Roman" pitchFamily="18" charset="0"/>
                  <a:ea typeface="SimSun" pitchFamily="2" charset="-122"/>
                </a:endParaRPr>
              </a:p>
            </p:txBody>
          </p:sp>
          <p:sp>
            <p:nvSpPr>
              <p:cNvPr id="175" name="Text Box 49">
                <a:extLst>
                  <a:ext uri="{FF2B5EF4-FFF2-40B4-BE49-F238E27FC236}">
                    <a16:creationId xmlns:a16="http://schemas.microsoft.com/office/drawing/2014/main" id="{1EF0C55F-9D70-7546-BAC7-4818B753BCD5}"/>
                  </a:ext>
                </a:extLst>
              </p:cNvPr>
              <p:cNvSpPr txBox="1">
                <a:spLocks noChangeArrowheads="1"/>
              </p:cNvSpPr>
              <p:nvPr/>
            </p:nvSpPr>
            <p:spPr bwMode="auto">
              <a:xfrm>
                <a:off x="877676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a:t>
                </a:r>
                <a:endParaRPr lang="zh-CN" altLang="en-US" sz="1800" dirty="0">
                  <a:latin typeface="Times New Roman" pitchFamily="18" charset="0"/>
                  <a:ea typeface="SimSun" pitchFamily="2" charset="-122"/>
                </a:endParaRPr>
              </a:p>
            </p:txBody>
          </p:sp>
          <p:sp>
            <p:nvSpPr>
              <p:cNvPr id="176" name="Text Box 49">
                <a:extLst>
                  <a:ext uri="{FF2B5EF4-FFF2-40B4-BE49-F238E27FC236}">
                    <a16:creationId xmlns:a16="http://schemas.microsoft.com/office/drawing/2014/main" id="{863E0551-5469-FC45-A3DB-23DDF9752AD5}"/>
                  </a:ext>
                </a:extLst>
              </p:cNvPr>
              <p:cNvSpPr txBox="1">
                <a:spLocks noChangeArrowheads="1"/>
              </p:cNvSpPr>
              <p:nvPr/>
            </p:nvSpPr>
            <p:spPr bwMode="auto">
              <a:xfrm>
                <a:off x="979197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a:t>
                </a:r>
                <a:endParaRPr lang="zh-CN" altLang="en-US" sz="1800" dirty="0">
                  <a:latin typeface="Times New Roman" pitchFamily="18" charset="0"/>
                  <a:ea typeface="SimSun" pitchFamily="2" charset="-122"/>
                </a:endParaRPr>
              </a:p>
            </p:txBody>
          </p:sp>
          <p:sp>
            <p:nvSpPr>
              <p:cNvPr id="177" name="Text Box 49">
                <a:extLst>
                  <a:ext uri="{FF2B5EF4-FFF2-40B4-BE49-F238E27FC236}">
                    <a16:creationId xmlns:a16="http://schemas.microsoft.com/office/drawing/2014/main" id="{70D2A030-AE4A-7340-86B3-FA145F29165D}"/>
                  </a:ext>
                </a:extLst>
              </p:cNvPr>
              <p:cNvSpPr txBox="1">
                <a:spLocks noChangeArrowheads="1"/>
              </p:cNvSpPr>
              <p:nvPr/>
            </p:nvSpPr>
            <p:spPr bwMode="auto">
              <a:xfrm>
                <a:off x="6746340" y="555595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a:t>
                </a:r>
                <a:endParaRPr lang="zh-CN" altLang="en-US" sz="1800" dirty="0">
                  <a:latin typeface="Times New Roman" pitchFamily="18" charset="0"/>
                  <a:ea typeface="SimSun" pitchFamily="2" charset="-122"/>
                </a:endParaRPr>
              </a:p>
            </p:txBody>
          </p:sp>
          <p:sp>
            <p:nvSpPr>
              <p:cNvPr id="178" name="Text Box 49">
                <a:extLst>
                  <a:ext uri="{FF2B5EF4-FFF2-40B4-BE49-F238E27FC236}">
                    <a16:creationId xmlns:a16="http://schemas.microsoft.com/office/drawing/2014/main" id="{BEA626B7-7895-EC4C-8DD0-504CA8AD93B2}"/>
                  </a:ext>
                </a:extLst>
              </p:cNvPr>
              <p:cNvSpPr txBox="1">
                <a:spLocks noChangeArrowheads="1"/>
              </p:cNvSpPr>
              <p:nvPr/>
            </p:nvSpPr>
            <p:spPr bwMode="auto">
              <a:xfrm>
                <a:off x="6746340" y="5055718"/>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9</a:t>
                </a:r>
                <a:endParaRPr lang="zh-CN" altLang="en-US" sz="1800" dirty="0">
                  <a:latin typeface="Times New Roman" pitchFamily="18" charset="0"/>
                  <a:ea typeface="SimSun" pitchFamily="2" charset="-122"/>
                </a:endParaRPr>
              </a:p>
            </p:txBody>
          </p:sp>
          <p:sp>
            <p:nvSpPr>
              <p:cNvPr id="179" name="Text Box 49">
                <a:extLst>
                  <a:ext uri="{FF2B5EF4-FFF2-40B4-BE49-F238E27FC236}">
                    <a16:creationId xmlns:a16="http://schemas.microsoft.com/office/drawing/2014/main" id="{C8B0091D-BBEB-7B4E-A571-C7CEE41DB303}"/>
                  </a:ext>
                </a:extLst>
              </p:cNvPr>
              <p:cNvSpPr txBox="1">
                <a:spLocks noChangeArrowheads="1"/>
              </p:cNvSpPr>
              <p:nvPr/>
            </p:nvSpPr>
            <p:spPr bwMode="auto">
              <a:xfrm>
                <a:off x="6746340" y="456251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13</a:t>
                </a:r>
                <a:endParaRPr lang="zh-CN" altLang="en-US" sz="1800" dirty="0">
                  <a:latin typeface="Times New Roman" pitchFamily="18" charset="0"/>
                  <a:ea typeface="SimSun" pitchFamily="2" charset="-122"/>
                </a:endParaRPr>
              </a:p>
            </p:txBody>
          </p:sp>
          <p:sp>
            <p:nvSpPr>
              <p:cNvPr id="180" name="Text Box 49">
                <a:extLst>
                  <a:ext uri="{FF2B5EF4-FFF2-40B4-BE49-F238E27FC236}">
                    <a16:creationId xmlns:a16="http://schemas.microsoft.com/office/drawing/2014/main" id="{D55F65A3-283C-0942-AC84-C22E159E4CF4}"/>
                  </a:ext>
                </a:extLst>
              </p:cNvPr>
              <p:cNvSpPr txBox="1">
                <a:spLocks noChangeArrowheads="1"/>
              </p:cNvSpPr>
              <p:nvPr/>
            </p:nvSpPr>
            <p:spPr bwMode="auto">
              <a:xfrm>
                <a:off x="6831598" y="405985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29</a:t>
                </a:r>
                <a:endParaRPr lang="zh-CN" altLang="en-US" sz="1800" dirty="0">
                  <a:latin typeface="Times New Roman" pitchFamily="18" charset="0"/>
                  <a:ea typeface="SimSun" pitchFamily="2" charset="-122"/>
                </a:endParaRPr>
              </a:p>
            </p:txBody>
          </p:sp>
          <p:sp>
            <p:nvSpPr>
              <p:cNvPr id="181" name="Text Box 49">
                <a:extLst>
                  <a:ext uri="{FF2B5EF4-FFF2-40B4-BE49-F238E27FC236}">
                    <a16:creationId xmlns:a16="http://schemas.microsoft.com/office/drawing/2014/main" id="{1992EBB5-F032-984D-9007-9EDEA937EF59}"/>
                  </a:ext>
                </a:extLst>
              </p:cNvPr>
              <p:cNvSpPr txBox="1">
                <a:spLocks noChangeArrowheads="1"/>
              </p:cNvSpPr>
              <p:nvPr/>
            </p:nvSpPr>
            <p:spPr bwMode="auto">
              <a:xfrm>
                <a:off x="7033761" y="385627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45</a:t>
                </a:r>
                <a:endParaRPr lang="zh-CN" altLang="en-US" sz="1800" dirty="0">
                  <a:latin typeface="Times New Roman" pitchFamily="18" charset="0"/>
                  <a:ea typeface="SimSun" pitchFamily="2" charset="-122"/>
                </a:endParaRPr>
              </a:p>
            </p:txBody>
          </p:sp>
          <p:sp>
            <p:nvSpPr>
              <p:cNvPr id="182" name="Text Box 49">
                <a:extLst>
                  <a:ext uri="{FF2B5EF4-FFF2-40B4-BE49-F238E27FC236}">
                    <a16:creationId xmlns:a16="http://schemas.microsoft.com/office/drawing/2014/main" id="{B9CABA32-0E8A-FA4A-9B13-BFC027A737C7}"/>
                  </a:ext>
                </a:extLst>
              </p:cNvPr>
              <p:cNvSpPr txBox="1">
                <a:spLocks noChangeArrowheads="1"/>
              </p:cNvSpPr>
              <p:nvPr/>
            </p:nvSpPr>
            <p:spPr bwMode="auto">
              <a:xfrm>
                <a:off x="7235924" y="3640232"/>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61</a:t>
                </a:r>
                <a:endParaRPr lang="zh-CN" altLang="en-US" sz="1800" dirty="0">
                  <a:latin typeface="Times New Roman" pitchFamily="18" charset="0"/>
                  <a:ea typeface="SimSun" pitchFamily="2" charset="-122"/>
                </a:endParaRPr>
              </a:p>
            </p:txBody>
          </p:sp>
          <p:sp>
            <p:nvSpPr>
              <p:cNvPr id="183" name="Text Box 49">
                <a:extLst>
                  <a:ext uri="{FF2B5EF4-FFF2-40B4-BE49-F238E27FC236}">
                    <a16:creationId xmlns:a16="http://schemas.microsoft.com/office/drawing/2014/main" id="{24BC4324-9155-254F-8399-89CE1FE42513}"/>
                  </a:ext>
                </a:extLst>
              </p:cNvPr>
              <p:cNvSpPr txBox="1">
                <a:spLocks noChangeArrowheads="1"/>
              </p:cNvSpPr>
              <p:nvPr/>
            </p:nvSpPr>
            <p:spPr bwMode="auto">
              <a:xfrm>
                <a:off x="10420458" y="5748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20</a:t>
                </a:r>
                <a:endParaRPr lang="zh-CN" altLang="en-US" sz="1800" dirty="0">
                  <a:latin typeface="Times New Roman" pitchFamily="18" charset="0"/>
                  <a:ea typeface="SimSun" pitchFamily="2" charset="-122"/>
                </a:endParaRPr>
              </a:p>
            </p:txBody>
          </p:sp>
          <p:sp>
            <p:nvSpPr>
              <p:cNvPr id="184" name="Text Box 49">
                <a:extLst>
                  <a:ext uri="{FF2B5EF4-FFF2-40B4-BE49-F238E27FC236}">
                    <a16:creationId xmlns:a16="http://schemas.microsoft.com/office/drawing/2014/main" id="{BAB18721-0D8E-F14B-B4AD-FB5528672C43}"/>
                  </a:ext>
                </a:extLst>
              </p:cNvPr>
              <p:cNvSpPr txBox="1">
                <a:spLocks noChangeArrowheads="1"/>
              </p:cNvSpPr>
              <p:nvPr/>
            </p:nvSpPr>
            <p:spPr bwMode="auto">
              <a:xfrm>
                <a:off x="10616401" y="5554065"/>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36</a:t>
                </a:r>
                <a:endParaRPr lang="zh-CN" altLang="en-US" sz="1800" dirty="0">
                  <a:latin typeface="Times New Roman" pitchFamily="18" charset="0"/>
                  <a:ea typeface="SimSun" pitchFamily="2" charset="-122"/>
                </a:endParaRPr>
              </a:p>
            </p:txBody>
          </p:sp>
          <p:sp>
            <p:nvSpPr>
              <p:cNvPr id="185" name="Text Box 49">
                <a:extLst>
                  <a:ext uri="{FF2B5EF4-FFF2-40B4-BE49-F238E27FC236}">
                    <a16:creationId xmlns:a16="http://schemas.microsoft.com/office/drawing/2014/main" id="{123873C6-21BA-0647-B54B-31B76D12990C}"/>
                  </a:ext>
                </a:extLst>
              </p:cNvPr>
              <p:cNvSpPr txBox="1">
                <a:spLocks noChangeArrowheads="1"/>
              </p:cNvSpPr>
              <p:nvPr/>
            </p:nvSpPr>
            <p:spPr bwMode="auto">
              <a:xfrm>
                <a:off x="10812344" y="5364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52</a:t>
                </a:r>
                <a:endParaRPr lang="zh-CN" altLang="en-US" sz="1800" dirty="0">
                  <a:latin typeface="Times New Roman" pitchFamily="18" charset="0"/>
                  <a:ea typeface="SimSun" pitchFamily="2" charset="-122"/>
                </a:endParaRPr>
              </a:p>
            </p:txBody>
          </p:sp>
        </p:grpSp>
        <p:sp>
          <p:nvSpPr>
            <p:cNvPr id="213" name="Text Box 49"/>
            <p:cNvSpPr txBox="1">
              <a:spLocks noChangeArrowheads="1"/>
            </p:cNvSpPr>
            <p:nvPr/>
          </p:nvSpPr>
          <p:spPr bwMode="auto">
            <a:xfrm>
              <a:off x="3482471" y="4778804"/>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a:t>
              </a:r>
              <a:endParaRPr lang="zh-CN" altLang="en-US" sz="1800" dirty="0">
                <a:latin typeface="Times New Roman" pitchFamily="18" charset="0"/>
                <a:ea typeface="SimSun" pitchFamily="2" charset="-122"/>
              </a:endParaRPr>
            </a:p>
          </p:txBody>
        </p:sp>
        <p:sp>
          <p:nvSpPr>
            <p:cNvPr id="214" name="Text Box 49"/>
            <p:cNvSpPr txBox="1">
              <a:spLocks noChangeArrowheads="1"/>
            </p:cNvSpPr>
            <p:nvPr/>
          </p:nvSpPr>
          <p:spPr bwMode="auto">
            <a:xfrm>
              <a:off x="4520412" y="4776255"/>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7</a:t>
              </a:r>
              <a:endParaRPr lang="zh-CN" altLang="en-US" sz="1800" dirty="0">
                <a:latin typeface="Times New Roman" pitchFamily="18" charset="0"/>
                <a:ea typeface="SimSun" pitchFamily="2" charset="-122"/>
              </a:endParaRPr>
            </a:p>
          </p:txBody>
        </p:sp>
        <p:sp>
          <p:nvSpPr>
            <p:cNvPr id="215" name="Text Box 49"/>
            <p:cNvSpPr txBox="1">
              <a:spLocks noChangeArrowheads="1"/>
            </p:cNvSpPr>
            <p:nvPr/>
          </p:nvSpPr>
          <p:spPr bwMode="auto">
            <a:xfrm>
              <a:off x="5543670" y="476874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8</a:t>
              </a:r>
              <a:endParaRPr lang="zh-CN" altLang="en-US" sz="1800" dirty="0">
                <a:latin typeface="Times New Roman" pitchFamily="18" charset="0"/>
                <a:ea typeface="SimSun" pitchFamily="2" charset="-122"/>
              </a:endParaRPr>
            </a:p>
          </p:txBody>
        </p:sp>
      </p:grpSp>
      <p:sp>
        <p:nvSpPr>
          <p:cNvPr id="221" name="Rectangle 3">
            <a:extLst>
              <a:ext uri="{FF2B5EF4-FFF2-40B4-BE49-F238E27FC236}">
                <a16:creationId xmlns:a16="http://schemas.microsoft.com/office/drawing/2014/main" id="{CF483304-E2D2-DE4F-8058-2A27DFC9C318}"/>
              </a:ext>
            </a:extLst>
          </p:cNvPr>
          <p:cNvSpPr txBox="1">
            <a:spLocks noChangeArrowheads="1"/>
          </p:cNvSpPr>
          <p:nvPr/>
        </p:nvSpPr>
        <p:spPr>
          <a:xfrm>
            <a:off x="7644429" y="2508989"/>
            <a:ext cx="4485366" cy="3724892"/>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1">
              <a:lnSpc>
                <a:spcPct val="110000"/>
              </a:lnSpc>
            </a:pPr>
            <a:r>
              <a:rPr lang="en-US" altLang="zh-CN" sz="2000" dirty="0">
                <a:ea typeface="SimSun" pitchFamily="2" charset="-122"/>
              </a:rPr>
              <a:t>While we scan through 13…16</a:t>
            </a:r>
          </a:p>
          <a:p>
            <a:pPr lvl="2">
              <a:lnSpc>
                <a:spcPct val="110000"/>
              </a:lnSpc>
            </a:pPr>
            <a:r>
              <a:rPr lang="en-US" altLang="zh-CN" sz="2000" dirty="0">
                <a:ea typeface="SimSun" pitchFamily="2" charset="-122"/>
              </a:rPr>
              <a:t>One </a:t>
            </a:r>
            <a:r>
              <a:rPr lang="en-US" altLang="zh-CN" sz="2000" b="1" dirty="0">
                <a:ea typeface="SimSun" pitchFamily="2" charset="-122"/>
              </a:rPr>
              <a:t>row</a:t>
            </a:r>
            <a:r>
              <a:rPr lang="en-US" altLang="zh-CN" sz="2000" dirty="0">
                <a:ea typeface="SimSun" pitchFamily="2" charset="-122"/>
              </a:rPr>
              <a:t> of AC plane is fully computed (write to file)</a:t>
            </a:r>
          </a:p>
          <a:p>
            <a:pPr lvl="2">
              <a:lnSpc>
                <a:spcPct val="110000"/>
              </a:lnSpc>
            </a:pPr>
            <a:r>
              <a:rPr lang="en-US" altLang="zh-CN" sz="2000" dirty="0">
                <a:ea typeface="SimSun" pitchFamily="2" charset="-122"/>
              </a:rPr>
              <a:t>Another </a:t>
            </a:r>
            <a:r>
              <a:rPr lang="en-US" altLang="zh-CN" sz="2000" b="1" dirty="0">
                <a:ea typeface="SimSun" pitchFamily="2" charset="-122"/>
              </a:rPr>
              <a:t>chunk</a:t>
            </a:r>
            <a:r>
              <a:rPr lang="en-US" altLang="zh-CN" sz="2000" dirty="0">
                <a:ea typeface="SimSun" pitchFamily="2" charset="-122"/>
              </a:rPr>
              <a:t> of BC plane is fully computed (reuse the same place in memory)</a:t>
            </a:r>
          </a:p>
          <a:p>
            <a:pPr lvl="2">
              <a:lnSpc>
                <a:spcPct val="110000"/>
              </a:lnSpc>
            </a:pPr>
            <a:r>
              <a:rPr lang="en-US" altLang="zh-CN" sz="2000" dirty="0">
                <a:ea typeface="SimSun" pitchFamily="2" charset="-122"/>
              </a:rPr>
              <a:t>Whole AB plane is partially computed</a:t>
            </a:r>
          </a:p>
          <a:p>
            <a:pPr>
              <a:lnSpc>
                <a:spcPct val="110000"/>
              </a:lnSpc>
            </a:pPr>
            <a:r>
              <a:rPr lang="en-US" altLang="zh-CN" sz="2000" dirty="0">
                <a:ea typeface="SimSun" pitchFamily="2" charset="-122"/>
              </a:rPr>
              <a:t>Memory requirement:</a:t>
            </a:r>
          </a:p>
          <a:p>
            <a:pPr lvl="1">
              <a:lnSpc>
                <a:spcPct val="110000"/>
              </a:lnSpc>
            </a:pPr>
            <a:r>
              <a:rPr lang="en-US" altLang="zh-CN" sz="2000" dirty="0">
                <a:ea typeface="SimSun" pitchFamily="2" charset="-122"/>
              </a:rPr>
              <a:t>4000 x 10 (AC)  + 100 x 10 (BC) + 4000 x 400 (AB) = </a:t>
            </a:r>
            <a:r>
              <a:rPr lang="en-US" altLang="zh-CN" sz="2000" b="1" dirty="0">
                <a:ea typeface="SimSun" pitchFamily="2" charset="-122"/>
              </a:rPr>
              <a:t>1,641,000 units</a:t>
            </a:r>
            <a:endParaRPr lang="en-US" altLang="zh-CN" sz="2000" dirty="0">
              <a:solidFill>
                <a:srgbClr val="FF0000"/>
              </a:solidFill>
              <a:ea typeface="SimSun" pitchFamily="2" charset="-122"/>
            </a:endParaRPr>
          </a:p>
          <a:p>
            <a:pPr lvl="1">
              <a:lnSpc>
                <a:spcPct val="110000"/>
              </a:lnSpc>
            </a:pPr>
            <a:endParaRPr lang="en-US" altLang="zh-CN" sz="2000" dirty="0">
              <a:solidFill>
                <a:srgbClr val="FF0000"/>
              </a:solidFill>
              <a:ea typeface="SimSun" pitchFamily="2" charset="-122"/>
            </a:endParaRP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414360" y="1752480"/>
              <a:ext cx="11394720" cy="5001840"/>
            </p14:xfrm>
          </p:contentPart>
        </mc:Choice>
        <mc:Fallback>
          <p:pic>
            <p:nvPicPr>
              <p:cNvPr id="7" name="Ink 6"/>
              <p:cNvPicPr/>
              <p:nvPr/>
            </p:nvPicPr>
            <p:blipFill>
              <a:blip r:embed="rId4"/>
              <a:stretch>
                <a:fillRect/>
              </a:stretch>
            </p:blipFill>
            <p:spPr>
              <a:xfrm>
                <a:off x="405360" y="1741680"/>
                <a:ext cx="11414160" cy="5020560"/>
              </a:xfrm>
              <a:prstGeom prst="rect">
                <a:avLst/>
              </a:prstGeom>
            </p:spPr>
          </p:pic>
        </mc:Fallback>
      </mc:AlternateContent>
    </p:spTree>
    <p:extLst>
      <p:ext uri="{BB962C8B-B14F-4D97-AF65-F5344CB8AC3E}">
        <p14:creationId xmlns:p14="http://schemas.microsoft.com/office/powerpoint/2010/main" val="258637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Effect transition="in" filter="fade">
                                      <p:cBhvr>
                                        <p:cTn id="7" dur="500"/>
                                        <p:tgtEl>
                                          <p:spTgt spid="2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1">
                                            <p:txEl>
                                              <p:pRg st="1" end="1"/>
                                            </p:txEl>
                                          </p:spTgt>
                                        </p:tgtEl>
                                        <p:attrNameLst>
                                          <p:attrName>style.visibility</p:attrName>
                                        </p:attrNameLst>
                                      </p:cBhvr>
                                      <p:to>
                                        <p:strVal val="visible"/>
                                      </p:to>
                                    </p:set>
                                    <p:animEffect transition="in" filter="fade">
                                      <p:cBhvr>
                                        <p:cTn id="10" dur="500"/>
                                        <p:tgtEl>
                                          <p:spTgt spid="2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1">
                                            <p:txEl>
                                              <p:pRg st="2" end="2"/>
                                            </p:txEl>
                                          </p:spTgt>
                                        </p:tgtEl>
                                        <p:attrNameLst>
                                          <p:attrName>style.visibility</p:attrName>
                                        </p:attrNameLst>
                                      </p:cBhvr>
                                      <p:to>
                                        <p:strVal val="visible"/>
                                      </p:to>
                                    </p:set>
                                    <p:animEffect transition="in" filter="fade">
                                      <p:cBhvr>
                                        <p:cTn id="13" dur="500"/>
                                        <p:tgtEl>
                                          <p:spTgt spid="2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1">
                                            <p:txEl>
                                              <p:pRg st="3" end="3"/>
                                            </p:txEl>
                                          </p:spTgt>
                                        </p:tgtEl>
                                        <p:attrNameLst>
                                          <p:attrName>style.visibility</p:attrName>
                                        </p:attrNameLst>
                                      </p:cBhvr>
                                      <p:to>
                                        <p:strVal val="visible"/>
                                      </p:to>
                                    </p:set>
                                    <p:animEffect transition="in" filter="fade">
                                      <p:cBhvr>
                                        <p:cTn id="16" dur="500"/>
                                        <p:tgtEl>
                                          <p:spTgt spid="2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1">
                                            <p:txEl>
                                              <p:pRg st="4" end="4"/>
                                            </p:txEl>
                                          </p:spTgt>
                                        </p:tgtEl>
                                        <p:attrNameLst>
                                          <p:attrName>style.visibility</p:attrName>
                                        </p:attrNameLst>
                                      </p:cBhvr>
                                      <p:to>
                                        <p:strVal val="visible"/>
                                      </p:to>
                                    </p:set>
                                    <p:animEffect transition="in" filter="fade">
                                      <p:cBhvr>
                                        <p:cTn id="21" dur="500"/>
                                        <p:tgtEl>
                                          <p:spTgt spid="22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1">
                                            <p:txEl>
                                              <p:pRg st="5" end="5"/>
                                            </p:txEl>
                                          </p:spTgt>
                                        </p:tgtEl>
                                        <p:attrNameLst>
                                          <p:attrName>style.visibility</p:attrName>
                                        </p:attrNameLst>
                                      </p:cBhvr>
                                      <p:to>
                                        <p:strVal val="visible"/>
                                      </p:to>
                                    </p:set>
                                    <p:animEffect transition="in" filter="fade">
                                      <p:cBhvr>
                                        <p:cTn id="26" dur="500"/>
                                        <p:tgtEl>
                                          <p:spTgt spid="2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36A778-E300-F145-B778-209C3C658913}"/>
              </a:ext>
            </a:extLst>
          </p:cNvPr>
          <p:cNvSpPr/>
          <p:nvPr/>
        </p:nvSpPr>
        <p:spPr>
          <a:xfrm>
            <a:off x="3233200" y="2398451"/>
            <a:ext cx="4012162" cy="19068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485E891-2207-2B4C-9173-59D16B0353DE}"/>
              </a:ext>
            </a:extLst>
          </p:cNvPr>
          <p:cNvGrpSpPr/>
          <p:nvPr/>
        </p:nvGrpSpPr>
        <p:grpSpPr>
          <a:xfrm>
            <a:off x="3220758" y="2391590"/>
            <a:ext cx="4024604" cy="1922555"/>
            <a:chOff x="7179935" y="2808248"/>
            <a:chExt cx="4024604" cy="1922555"/>
          </a:xfrm>
        </p:grpSpPr>
        <p:cxnSp>
          <p:nvCxnSpPr>
            <p:cNvPr id="206" name="Straight Connector 205">
              <a:extLst>
                <a:ext uri="{FF2B5EF4-FFF2-40B4-BE49-F238E27FC236}">
                  <a16:creationId xmlns:a16="http://schemas.microsoft.com/office/drawing/2014/main" id="{09CCC930-3183-AA43-BB61-7CEBDE119E57}"/>
                </a:ext>
              </a:extLst>
            </p:cNvPr>
            <p:cNvCxnSpPr>
              <a:cxnSpLocks/>
            </p:cNvCxnSpPr>
            <p:nvPr/>
          </p:nvCxnSpPr>
          <p:spPr>
            <a:xfrm>
              <a:off x="1119831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DF4E5CA7-D4BD-0547-80CA-8249C47BA0A4}"/>
                </a:ext>
              </a:extLst>
            </p:cNvPr>
            <p:cNvCxnSpPr>
              <a:cxnSpLocks/>
            </p:cNvCxnSpPr>
            <p:nvPr/>
          </p:nvCxnSpPr>
          <p:spPr>
            <a:xfrm>
              <a:off x="7186155"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197C34A2-3FE9-9747-B1E9-BEA4BD43516A}"/>
                </a:ext>
              </a:extLst>
            </p:cNvPr>
            <p:cNvCxnSpPr>
              <a:cxnSpLocks/>
            </p:cNvCxnSpPr>
            <p:nvPr/>
          </p:nvCxnSpPr>
          <p:spPr>
            <a:xfrm>
              <a:off x="7179935" y="4722572"/>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02C26C67-F1D2-F842-96B9-F832D4E44745}"/>
                </a:ext>
              </a:extLst>
            </p:cNvPr>
            <p:cNvCxnSpPr>
              <a:cxnSpLocks/>
            </p:cNvCxnSpPr>
            <p:nvPr/>
          </p:nvCxnSpPr>
          <p:spPr>
            <a:xfrm>
              <a:off x="7179935" y="2810259"/>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E4A2ADA0-7E76-5C49-A61E-D68DD9F72E79}"/>
                </a:ext>
              </a:extLst>
            </p:cNvPr>
            <p:cNvCxnSpPr>
              <a:cxnSpLocks/>
            </p:cNvCxnSpPr>
            <p:nvPr/>
          </p:nvCxnSpPr>
          <p:spPr>
            <a:xfrm>
              <a:off x="7179935" y="3722241"/>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AC061448-5AC9-0740-90C6-DCE6D8C151C0}"/>
                </a:ext>
              </a:extLst>
            </p:cNvPr>
            <p:cNvCxnSpPr>
              <a:cxnSpLocks/>
            </p:cNvCxnSpPr>
            <p:nvPr/>
          </p:nvCxnSpPr>
          <p:spPr>
            <a:xfrm>
              <a:off x="7179935" y="4199484"/>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525EA9F5-1AD5-D745-BD66-C020DE07C11D}"/>
                </a:ext>
              </a:extLst>
            </p:cNvPr>
            <p:cNvCxnSpPr>
              <a:cxnSpLocks/>
            </p:cNvCxnSpPr>
            <p:nvPr/>
          </p:nvCxnSpPr>
          <p:spPr>
            <a:xfrm>
              <a:off x="7179935" y="3267797"/>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134EA9EF-804B-794B-BB9D-C6FEBE833765}"/>
                </a:ext>
              </a:extLst>
            </p:cNvPr>
            <p:cNvCxnSpPr>
              <a:cxnSpLocks/>
            </p:cNvCxnSpPr>
            <p:nvPr/>
          </p:nvCxnSpPr>
          <p:spPr>
            <a:xfrm>
              <a:off x="909270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306D3A86-4EC4-564E-9DEF-E8BCEF4C85F7}"/>
                </a:ext>
              </a:extLst>
            </p:cNvPr>
            <p:cNvCxnSpPr>
              <a:cxnSpLocks/>
            </p:cNvCxnSpPr>
            <p:nvPr/>
          </p:nvCxnSpPr>
          <p:spPr>
            <a:xfrm>
              <a:off x="8103664" y="281025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94F526C4-5CB8-6A4C-A446-C45174715D38}"/>
                </a:ext>
              </a:extLst>
            </p:cNvPr>
            <p:cNvCxnSpPr>
              <a:cxnSpLocks/>
            </p:cNvCxnSpPr>
            <p:nvPr/>
          </p:nvCxnSpPr>
          <p:spPr>
            <a:xfrm>
              <a:off x="10106636" y="2808248"/>
              <a:ext cx="0" cy="1920544"/>
            </a:xfrm>
            <a:prstGeom prst="line">
              <a:avLst/>
            </a:prstGeom>
          </p:spPr>
          <p:style>
            <a:lnRef idx="1">
              <a:schemeClr val="dk1"/>
            </a:lnRef>
            <a:fillRef idx="0">
              <a:schemeClr val="dk1"/>
            </a:fillRef>
            <a:effectRef idx="0">
              <a:schemeClr val="dk1"/>
            </a:effectRef>
            <a:fontRef idx="minor">
              <a:schemeClr val="tx1"/>
            </a:fontRef>
          </p:style>
        </p:cxnSp>
      </p:grpSp>
      <p:sp>
        <p:nvSpPr>
          <p:cNvPr id="14340" name="Rectangle 2"/>
          <p:cNvSpPr>
            <a:spLocks noGrp="1" noChangeArrowheads="1"/>
          </p:cNvSpPr>
          <p:nvPr>
            <p:ph type="title"/>
          </p:nvPr>
        </p:nvSpPr>
        <p:spPr>
          <a:xfrm>
            <a:off x="0" y="228600"/>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27125"/>
            <a:ext cx="10487378" cy="2287764"/>
          </a:xfrm>
        </p:spPr>
        <p:txBody>
          <a:bodyPr/>
          <a:lstStyle/>
          <a:p>
            <a:pPr>
              <a:lnSpc>
                <a:spcPct val="110000"/>
              </a:lnSpc>
            </a:pPr>
            <a:r>
              <a:rPr lang="en-US" altLang="zh-CN" sz="2400" dirty="0">
                <a:ea typeface="SimSun" pitchFamily="2" charset="-122"/>
              </a:rPr>
              <a:t>Dimension Order: 1 – 5 – 9 – 13 – 2 – 6 – …</a:t>
            </a:r>
          </a:p>
        </p:txBody>
      </p:sp>
      <p:grpSp>
        <p:nvGrpSpPr>
          <p:cNvPr id="5" name="Group 4">
            <a:extLst>
              <a:ext uri="{FF2B5EF4-FFF2-40B4-BE49-F238E27FC236}">
                <a16:creationId xmlns:a16="http://schemas.microsoft.com/office/drawing/2014/main" id="{549C2EED-7977-2345-93EA-40F0BD6A6442}"/>
              </a:ext>
            </a:extLst>
          </p:cNvPr>
          <p:cNvGrpSpPr/>
          <p:nvPr/>
        </p:nvGrpSpPr>
        <p:grpSpPr>
          <a:xfrm>
            <a:off x="1822958" y="2819236"/>
            <a:ext cx="5331309" cy="3053012"/>
            <a:chOff x="6113926" y="3612724"/>
            <a:chExt cx="5331309" cy="3053012"/>
          </a:xfrm>
        </p:grpSpPr>
        <p:sp>
          <p:nvSpPr>
            <p:cNvPr id="14405" name="Text Box 67"/>
            <p:cNvSpPr txBox="1">
              <a:spLocks noChangeArrowheads="1"/>
            </p:cNvSpPr>
            <p:nvPr/>
          </p:nvSpPr>
          <p:spPr bwMode="auto">
            <a:xfrm>
              <a:off x="7848519"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1</a:t>
              </a:r>
            </a:p>
          </p:txBody>
        </p:sp>
        <p:sp>
          <p:nvSpPr>
            <p:cNvPr id="14406" name="Text Box 68"/>
            <p:cNvSpPr txBox="1">
              <a:spLocks noChangeArrowheads="1"/>
            </p:cNvSpPr>
            <p:nvPr/>
          </p:nvSpPr>
          <p:spPr bwMode="auto">
            <a:xfrm>
              <a:off x="6831598" y="6388737"/>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0</a:t>
              </a:r>
              <a:endParaRPr lang="en-US" altLang="zh-CN" sz="1800" dirty="0">
                <a:latin typeface="Times New Roman" pitchFamily="18" charset="0"/>
                <a:ea typeface="SimSun" pitchFamily="2" charset="-122"/>
              </a:endParaRPr>
            </a:p>
          </p:txBody>
        </p:sp>
        <p:sp>
          <p:nvSpPr>
            <p:cNvPr id="14407" name="Text Box 69"/>
            <p:cNvSpPr txBox="1">
              <a:spLocks noChangeArrowheads="1"/>
            </p:cNvSpPr>
            <p:nvPr/>
          </p:nvSpPr>
          <p:spPr bwMode="auto">
            <a:xfrm>
              <a:off x="6736796" y="3612724"/>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3</a:t>
              </a:r>
            </a:p>
          </p:txBody>
        </p:sp>
        <p:sp>
          <p:nvSpPr>
            <p:cNvPr id="14408" name="Text Box 70"/>
            <p:cNvSpPr txBox="1">
              <a:spLocks noChangeArrowheads="1"/>
            </p:cNvSpPr>
            <p:nvPr/>
          </p:nvSpPr>
          <p:spPr bwMode="auto">
            <a:xfrm>
              <a:off x="6563480" y="3790719"/>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2</a:t>
              </a:r>
            </a:p>
          </p:txBody>
        </p:sp>
        <p:sp>
          <p:nvSpPr>
            <p:cNvPr id="14409" name="Text Box 71"/>
            <p:cNvSpPr txBox="1">
              <a:spLocks noChangeArrowheads="1"/>
            </p:cNvSpPr>
            <p:nvPr/>
          </p:nvSpPr>
          <p:spPr bwMode="auto">
            <a:xfrm>
              <a:off x="6388855" y="396752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1</a:t>
              </a:r>
            </a:p>
          </p:txBody>
        </p:sp>
        <p:sp>
          <p:nvSpPr>
            <p:cNvPr id="14410" name="Text Box 72"/>
            <p:cNvSpPr txBox="1">
              <a:spLocks noChangeArrowheads="1"/>
            </p:cNvSpPr>
            <p:nvPr/>
          </p:nvSpPr>
          <p:spPr bwMode="auto">
            <a:xfrm>
              <a:off x="6215092" y="4178493"/>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0</a:t>
              </a:r>
            </a:p>
          </p:txBody>
        </p:sp>
        <p:sp>
          <p:nvSpPr>
            <p:cNvPr id="14411" name="Text Box 73"/>
            <p:cNvSpPr txBox="1">
              <a:spLocks noChangeArrowheads="1"/>
            </p:cNvSpPr>
            <p:nvPr/>
          </p:nvSpPr>
          <p:spPr bwMode="auto">
            <a:xfrm>
              <a:off x="6113926" y="457455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3</a:t>
              </a:r>
            </a:p>
          </p:txBody>
        </p:sp>
        <p:sp>
          <p:nvSpPr>
            <p:cNvPr id="14412" name="Text Box 74"/>
            <p:cNvSpPr txBox="1">
              <a:spLocks noChangeArrowheads="1"/>
            </p:cNvSpPr>
            <p:nvPr/>
          </p:nvSpPr>
          <p:spPr bwMode="auto">
            <a:xfrm>
              <a:off x="6113926" y="5044711"/>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2</a:t>
              </a:r>
            </a:p>
          </p:txBody>
        </p:sp>
        <p:sp>
          <p:nvSpPr>
            <p:cNvPr id="14413" name="Text Box 75"/>
            <p:cNvSpPr txBox="1">
              <a:spLocks noChangeArrowheads="1"/>
            </p:cNvSpPr>
            <p:nvPr/>
          </p:nvSpPr>
          <p:spPr bwMode="auto">
            <a:xfrm>
              <a:off x="6113926" y="5524179"/>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1</a:t>
              </a:r>
            </a:p>
          </p:txBody>
        </p:sp>
        <p:sp>
          <p:nvSpPr>
            <p:cNvPr id="14414" name="Text Box 76"/>
            <p:cNvSpPr txBox="1">
              <a:spLocks noChangeArrowheads="1"/>
            </p:cNvSpPr>
            <p:nvPr/>
          </p:nvSpPr>
          <p:spPr bwMode="auto">
            <a:xfrm>
              <a:off x="6113926" y="60257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0</a:t>
              </a:r>
            </a:p>
          </p:txBody>
        </p:sp>
        <p:sp>
          <p:nvSpPr>
            <p:cNvPr id="14415" name="Text Box 77"/>
            <p:cNvSpPr txBox="1">
              <a:spLocks noChangeArrowheads="1"/>
            </p:cNvSpPr>
            <p:nvPr/>
          </p:nvSpPr>
          <p:spPr bwMode="auto">
            <a:xfrm>
              <a:off x="8835876"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2</a:t>
              </a:r>
            </a:p>
          </p:txBody>
        </p:sp>
        <p:sp>
          <p:nvSpPr>
            <p:cNvPr id="14416" name="Text Box 78"/>
            <p:cNvSpPr txBox="1">
              <a:spLocks noChangeArrowheads="1"/>
            </p:cNvSpPr>
            <p:nvPr/>
          </p:nvSpPr>
          <p:spPr bwMode="auto">
            <a:xfrm>
              <a:off x="9884074" y="6388735"/>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3</a:t>
              </a:r>
            </a:p>
          </p:txBody>
        </p:sp>
        <p:grpSp>
          <p:nvGrpSpPr>
            <p:cNvPr id="4" name="Group 3">
              <a:extLst>
                <a:ext uri="{FF2B5EF4-FFF2-40B4-BE49-F238E27FC236}">
                  <a16:creationId xmlns:a16="http://schemas.microsoft.com/office/drawing/2014/main" id="{4602912E-0CFF-D14B-9673-B8149B9C0FBE}"/>
                </a:ext>
              </a:extLst>
            </p:cNvPr>
            <p:cNvGrpSpPr/>
            <p:nvPr/>
          </p:nvGrpSpPr>
          <p:grpSpPr>
            <a:xfrm>
              <a:off x="6438464" y="3722699"/>
              <a:ext cx="4759370" cy="2666038"/>
              <a:chOff x="6772566" y="3741010"/>
              <a:chExt cx="4759370" cy="2666038"/>
            </a:xfrm>
          </p:grpSpPr>
          <p:grpSp>
            <p:nvGrpSpPr>
              <p:cNvPr id="3" name="Group 2">
                <a:extLst>
                  <a:ext uri="{FF2B5EF4-FFF2-40B4-BE49-F238E27FC236}">
                    <a16:creationId xmlns:a16="http://schemas.microsoft.com/office/drawing/2014/main" id="{66FE4282-72E7-1B47-B9CE-B7758DE78F91}"/>
                  </a:ext>
                </a:extLst>
              </p:cNvPr>
              <p:cNvGrpSpPr/>
              <p:nvPr/>
            </p:nvGrpSpPr>
            <p:grpSpPr>
              <a:xfrm>
                <a:off x="6777364" y="5211083"/>
                <a:ext cx="4754572" cy="1195965"/>
                <a:chOff x="6907993" y="4891854"/>
                <a:chExt cx="4754572" cy="1195965"/>
              </a:xfrm>
            </p:grpSpPr>
            <p:grpSp>
              <p:nvGrpSpPr>
                <p:cNvPr id="2" name="Group 1">
                  <a:extLst>
                    <a:ext uri="{FF2B5EF4-FFF2-40B4-BE49-F238E27FC236}">
                      <a16:creationId xmlns:a16="http://schemas.microsoft.com/office/drawing/2014/main" id="{750C135C-FAA7-014C-8DBE-FCC7B9B57642}"/>
                    </a:ext>
                  </a:extLst>
                </p:cNvPr>
                <p:cNvGrpSpPr/>
                <p:nvPr/>
              </p:nvGrpSpPr>
              <p:grpSpPr>
                <a:xfrm>
                  <a:off x="7479908" y="4891854"/>
                  <a:ext cx="4182657" cy="589292"/>
                  <a:chOff x="6926292" y="5681712"/>
                  <a:chExt cx="4182657" cy="589292"/>
                </a:xfrm>
              </p:grpSpPr>
              <p:sp>
                <p:nvSpPr>
                  <p:cNvPr id="14376" name="AutoShape 38"/>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0" name="AutoShape 38">
                    <a:extLst>
                      <a:ext uri="{FF2B5EF4-FFF2-40B4-BE49-F238E27FC236}">
                        <a16:creationId xmlns:a16="http://schemas.microsoft.com/office/drawing/2014/main" id="{53B0C998-0D30-9149-B0BC-6E9812A52372}"/>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1" name="AutoShape 38">
                    <a:extLst>
                      <a:ext uri="{FF2B5EF4-FFF2-40B4-BE49-F238E27FC236}">
                        <a16:creationId xmlns:a16="http://schemas.microsoft.com/office/drawing/2014/main" id="{24BB1E8B-F7B0-424B-ABE9-1FBA22DAAAB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2" name="AutoShape 38">
                    <a:extLst>
                      <a:ext uri="{FF2B5EF4-FFF2-40B4-BE49-F238E27FC236}">
                        <a16:creationId xmlns:a16="http://schemas.microsoft.com/office/drawing/2014/main" id="{A0F1AF58-970E-024D-85D0-17CF1D5B4064}"/>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4" name="Group 93">
                  <a:extLst>
                    <a:ext uri="{FF2B5EF4-FFF2-40B4-BE49-F238E27FC236}">
                      <a16:creationId xmlns:a16="http://schemas.microsoft.com/office/drawing/2014/main" id="{76CE232E-D859-CD45-8C08-20D4780FB7F1}"/>
                    </a:ext>
                  </a:extLst>
                </p:cNvPr>
                <p:cNvGrpSpPr/>
                <p:nvPr/>
              </p:nvGrpSpPr>
              <p:grpSpPr>
                <a:xfrm>
                  <a:off x="7290186" y="5096273"/>
                  <a:ext cx="4182657" cy="589292"/>
                  <a:chOff x="6926292" y="5681712"/>
                  <a:chExt cx="4182657" cy="589292"/>
                </a:xfrm>
              </p:grpSpPr>
              <p:sp>
                <p:nvSpPr>
                  <p:cNvPr id="95" name="AutoShape 38">
                    <a:extLst>
                      <a:ext uri="{FF2B5EF4-FFF2-40B4-BE49-F238E27FC236}">
                        <a16:creationId xmlns:a16="http://schemas.microsoft.com/office/drawing/2014/main" id="{FCF66205-844E-BF46-AB3E-8D9A412D9C8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6" name="AutoShape 38">
                    <a:extLst>
                      <a:ext uri="{FF2B5EF4-FFF2-40B4-BE49-F238E27FC236}">
                        <a16:creationId xmlns:a16="http://schemas.microsoft.com/office/drawing/2014/main" id="{546EBDBA-540E-6C4A-9111-C53F3553422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7" name="AutoShape 38">
                    <a:extLst>
                      <a:ext uri="{FF2B5EF4-FFF2-40B4-BE49-F238E27FC236}">
                        <a16:creationId xmlns:a16="http://schemas.microsoft.com/office/drawing/2014/main" id="{17ACE8E9-68EB-FF44-B5F7-8E834D2B5BB1}"/>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8" name="AutoShape 38">
                    <a:extLst>
                      <a:ext uri="{FF2B5EF4-FFF2-40B4-BE49-F238E27FC236}">
                        <a16:creationId xmlns:a16="http://schemas.microsoft.com/office/drawing/2014/main" id="{92D946FF-EA20-4C49-B077-691356C66F8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9" name="Group 98">
                  <a:extLst>
                    <a:ext uri="{FF2B5EF4-FFF2-40B4-BE49-F238E27FC236}">
                      <a16:creationId xmlns:a16="http://schemas.microsoft.com/office/drawing/2014/main" id="{087B04DE-30DD-3540-935F-EAAD8D36BFFC}"/>
                    </a:ext>
                  </a:extLst>
                </p:cNvPr>
                <p:cNvGrpSpPr/>
                <p:nvPr/>
              </p:nvGrpSpPr>
              <p:grpSpPr>
                <a:xfrm>
                  <a:off x="7097715" y="5294108"/>
                  <a:ext cx="4182657" cy="589292"/>
                  <a:chOff x="6926292" y="5681712"/>
                  <a:chExt cx="4182657" cy="589292"/>
                </a:xfrm>
              </p:grpSpPr>
              <p:sp>
                <p:nvSpPr>
                  <p:cNvPr id="100" name="AutoShape 38">
                    <a:extLst>
                      <a:ext uri="{FF2B5EF4-FFF2-40B4-BE49-F238E27FC236}">
                        <a16:creationId xmlns:a16="http://schemas.microsoft.com/office/drawing/2014/main" id="{76127923-1129-1249-8969-0921C24C811A}"/>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1" name="AutoShape 38">
                    <a:extLst>
                      <a:ext uri="{FF2B5EF4-FFF2-40B4-BE49-F238E27FC236}">
                        <a16:creationId xmlns:a16="http://schemas.microsoft.com/office/drawing/2014/main" id="{675C47B6-9FD5-1440-9F3E-61A21FEE653B}"/>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2" name="AutoShape 38">
                    <a:extLst>
                      <a:ext uri="{FF2B5EF4-FFF2-40B4-BE49-F238E27FC236}">
                        <a16:creationId xmlns:a16="http://schemas.microsoft.com/office/drawing/2014/main" id="{25B3B32D-0A55-3A4E-8DB2-7DBCEBE1B5F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3" name="AutoShape 38">
                    <a:extLst>
                      <a:ext uri="{FF2B5EF4-FFF2-40B4-BE49-F238E27FC236}">
                        <a16:creationId xmlns:a16="http://schemas.microsoft.com/office/drawing/2014/main" id="{136A0777-2079-6141-B456-D52B61D46909}"/>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04" name="Group 103">
                  <a:extLst>
                    <a:ext uri="{FF2B5EF4-FFF2-40B4-BE49-F238E27FC236}">
                      <a16:creationId xmlns:a16="http://schemas.microsoft.com/office/drawing/2014/main" id="{AAA4DE26-EC1F-B449-994B-76E0DC7A8283}"/>
                    </a:ext>
                  </a:extLst>
                </p:cNvPr>
                <p:cNvGrpSpPr/>
                <p:nvPr/>
              </p:nvGrpSpPr>
              <p:grpSpPr>
                <a:xfrm>
                  <a:off x="6907993" y="5498527"/>
                  <a:ext cx="4182657" cy="589292"/>
                  <a:chOff x="6926292" y="5681712"/>
                  <a:chExt cx="4182657" cy="589292"/>
                </a:xfrm>
              </p:grpSpPr>
              <p:sp>
                <p:nvSpPr>
                  <p:cNvPr id="105" name="AutoShape 38">
                    <a:extLst>
                      <a:ext uri="{FF2B5EF4-FFF2-40B4-BE49-F238E27FC236}">
                        <a16:creationId xmlns:a16="http://schemas.microsoft.com/office/drawing/2014/main" id="{E15C4CE8-833C-5F4A-8A30-FAEF27C47221}"/>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6" name="AutoShape 38">
                    <a:extLst>
                      <a:ext uri="{FF2B5EF4-FFF2-40B4-BE49-F238E27FC236}">
                        <a16:creationId xmlns:a16="http://schemas.microsoft.com/office/drawing/2014/main" id="{3F716BC9-1109-C14D-A22D-B61786CB8833}"/>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solidFill>
                        <a:schemeClr val="bg1"/>
                      </a:solidFill>
                    </a:endParaRPr>
                  </a:p>
                </p:txBody>
              </p:sp>
              <p:sp>
                <p:nvSpPr>
                  <p:cNvPr id="107" name="AutoShape 38">
                    <a:extLst>
                      <a:ext uri="{FF2B5EF4-FFF2-40B4-BE49-F238E27FC236}">
                        <a16:creationId xmlns:a16="http://schemas.microsoft.com/office/drawing/2014/main" id="{9EAC88EC-F08A-4847-8C91-794A547A2BA2}"/>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8" name="AutoShape 38">
                    <a:extLst>
                      <a:ext uri="{FF2B5EF4-FFF2-40B4-BE49-F238E27FC236}">
                        <a16:creationId xmlns:a16="http://schemas.microsoft.com/office/drawing/2014/main" id="{6E5EDDF7-886E-1C43-ADD3-50E537FCE60E}"/>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grpSp>
          </p:grpSp>
          <p:grpSp>
            <p:nvGrpSpPr>
              <p:cNvPr id="110" name="Group 109">
                <a:extLst>
                  <a:ext uri="{FF2B5EF4-FFF2-40B4-BE49-F238E27FC236}">
                    <a16:creationId xmlns:a16="http://schemas.microsoft.com/office/drawing/2014/main" id="{8204AF14-CF88-074B-86A1-5ACC4A227016}"/>
                  </a:ext>
                </a:extLst>
              </p:cNvPr>
              <p:cNvGrpSpPr/>
              <p:nvPr/>
            </p:nvGrpSpPr>
            <p:grpSpPr>
              <a:xfrm>
                <a:off x="6774965" y="4721761"/>
                <a:ext cx="4754572" cy="1195965"/>
                <a:chOff x="6907993" y="4891854"/>
                <a:chExt cx="4754572" cy="1195965"/>
              </a:xfrm>
            </p:grpSpPr>
            <p:grpSp>
              <p:nvGrpSpPr>
                <p:cNvPr id="111" name="Group 110">
                  <a:extLst>
                    <a:ext uri="{FF2B5EF4-FFF2-40B4-BE49-F238E27FC236}">
                      <a16:creationId xmlns:a16="http://schemas.microsoft.com/office/drawing/2014/main" id="{B45A7851-B8D0-1241-9C93-E5B817856518}"/>
                    </a:ext>
                  </a:extLst>
                </p:cNvPr>
                <p:cNvGrpSpPr/>
                <p:nvPr/>
              </p:nvGrpSpPr>
              <p:grpSpPr>
                <a:xfrm>
                  <a:off x="7479908" y="4891854"/>
                  <a:ext cx="4182657" cy="589292"/>
                  <a:chOff x="6926292" y="5681712"/>
                  <a:chExt cx="4182657" cy="589292"/>
                </a:xfrm>
              </p:grpSpPr>
              <p:sp>
                <p:nvSpPr>
                  <p:cNvPr id="127" name="AutoShape 38">
                    <a:extLst>
                      <a:ext uri="{FF2B5EF4-FFF2-40B4-BE49-F238E27FC236}">
                        <a16:creationId xmlns:a16="http://schemas.microsoft.com/office/drawing/2014/main" id="{D4D22D36-7041-4142-8C46-E70E7EB2E2B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8" name="AutoShape 38">
                    <a:extLst>
                      <a:ext uri="{FF2B5EF4-FFF2-40B4-BE49-F238E27FC236}">
                        <a16:creationId xmlns:a16="http://schemas.microsoft.com/office/drawing/2014/main" id="{129A02C1-ED23-D441-A3F1-7CDF4C01361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9" name="AutoShape 38">
                    <a:extLst>
                      <a:ext uri="{FF2B5EF4-FFF2-40B4-BE49-F238E27FC236}">
                        <a16:creationId xmlns:a16="http://schemas.microsoft.com/office/drawing/2014/main" id="{567F98D4-0324-D54F-ABB1-035938AE55C9}"/>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0" name="AutoShape 38">
                    <a:extLst>
                      <a:ext uri="{FF2B5EF4-FFF2-40B4-BE49-F238E27FC236}">
                        <a16:creationId xmlns:a16="http://schemas.microsoft.com/office/drawing/2014/main" id="{F883D0D1-9AB9-D746-A853-0F23B0152BDD}"/>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2" name="Group 111">
                  <a:extLst>
                    <a:ext uri="{FF2B5EF4-FFF2-40B4-BE49-F238E27FC236}">
                      <a16:creationId xmlns:a16="http://schemas.microsoft.com/office/drawing/2014/main" id="{FD1F3041-115C-1C4E-AA96-BA8CF1ED43E6}"/>
                    </a:ext>
                  </a:extLst>
                </p:cNvPr>
                <p:cNvGrpSpPr/>
                <p:nvPr/>
              </p:nvGrpSpPr>
              <p:grpSpPr>
                <a:xfrm>
                  <a:off x="7290186" y="5096273"/>
                  <a:ext cx="4182657" cy="589292"/>
                  <a:chOff x="6926292" y="5681712"/>
                  <a:chExt cx="4182657" cy="589292"/>
                </a:xfrm>
              </p:grpSpPr>
              <p:sp>
                <p:nvSpPr>
                  <p:cNvPr id="123" name="AutoShape 38">
                    <a:extLst>
                      <a:ext uri="{FF2B5EF4-FFF2-40B4-BE49-F238E27FC236}">
                        <a16:creationId xmlns:a16="http://schemas.microsoft.com/office/drawing/2014/main" id="{86900C67-B5DC-4C40-A9CA-31B2962D0E02}"/>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4" name="AutoShape 38">
                    <a:extLst>
                      <a:ext uri="{FF2B5EF4-FFF2-40B4-BE49-F238E27FC236}">
                        <a16:creationId xmlns:a16="http://schemas.microsoft.com/office/drawing/2014/main" id="{DF282896-1118-6743-BD9E-E9CF4501F748}"/>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5" name="AutoShape 38">
                    <a:extLst>
                      <a:ext uri="{FF2B5EF4-FFF2-40B4-BE49-F238E27FC236}">
                        <a16:creationId xmlns:a16="http://schemas.microsoft.com/office/drawing/2014/main" id="{CF671DFF-E6F4-0543-ACEA-4F15FF55BAD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6" name="AutoShape 38">
                    <a:extLst>
                      <a:ext uri="{FF2B5EF4-FFF2-40B4-BE49-F238E27FC236}">
                        <a16:creationId xmlns:a16="http://schemas.microsoft.com/office/drawing/2014/main" id="{6EE0EBC5-8F3E-304E-8238-67DDB8EC04C1}"/>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3" name="Group 112">
                  <a:extLst>
                    <a:ext uri="{FF2B5EF4-FFF2-40B4-BE49-F238E27FC236}">
                      <a16:creationId xmlns:a16="http://schemas.microsoft.com/office/drawing/2014/main" id="{775F7F79-21AE-1948-977E-0EC4D7D74CEE}"/>
                    </a:ext>
                  </a:extLst>
                </p:cNvPr>
                <p:cNvGrpSpPr/>
                <p:nvPr/>
              </p:nvGrpSpPr>
              <p:grpSpPr>
                <a:xfrm>
                  <a:off x="7097715" y="5294108"/>
                  <a:ext cx="4182657" cy="589292"/>
                  <a:chOff x="6926292" y="5681712"/>
                  <a:chExt cx="4182657" cy="589292"/>
                </a:xfrm>
              </p:grpSpPr>
              <p:sp>
                <p:nvSpPr>
                  <p:cNvPr id="119" name="AutoShape 38">
                    <a:extLst>
                      <a:ext uri="{FF2B5EF4-FFF2-40B4-BE49-F238E27FC236}">
                        <a16:creationId xmlns:a16="http://schemas.microsoft.com/office/drawing/2014/main" id="{ADB076FF-6EFE-C645-ACB9-69C38A67C28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0" name="AutoShape 38">
                    <a:extLst>
                      <a:ext uri="{FF2B5EF4-FFF2-40B4-BE49-F238E27FC236}">
                        <a16:creationId xmlns:a16="http://schemas.microsoft.com/office/drawing/2014/main" id="{9899A6BC-0116-7047-B3E0-98E77BFAA43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1" name="AutoShape 38">
                    <a:extLst>
                      <a:ext uri="{FF2B5EF4-FFF2-40B4-BE49-F238E27FC236}">
                        <a16:creationId xmlns:a16="http://schemas.microsoft.com/office/drawing/2014/main" id="{8D8A8E50-66B2-894D-B3D1-C64ACF3558C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2" name="AutoShape 38">
                    <a:extLst>
                      <a:ext uri="{FF2B5EF4-FFF2-40B4-BE49-F238E27FC236}">
                        <a16:creationId xmlns:a16="http://schemas.microsoft.com/office/drawing/2014/main" id="{40CB4743-4955-E245-87F4-65C3492D728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4" name="Group 113">
                  <a:extLst>
                    <a:ext uri="{FF2B5EF4-FFF2-40B4-BE49-F238E27FC236}">
                      <a16:creationId xmlns:a16="http://schemas.microsoft.com/office/drawing/2014/main" id="{8134E166-CC9D-2C43-AD20-B344388C5572}"/>
                    </a:ext>
                  </a:extLst>
                </p:cNvPr>
                <p:cNvGrpSpPr/>
                <p:nvPr/>
              </p:nvGrpSpPr>
              <p:grpSpPr>
                <a:xfrm>
                  <a:off x="6907993" y="5498527"/>
                  <a:ext cx="4182657" cy="589292"/>
                  <a:chOff x="6926292" y="5681712"/>
                  <a:chExt cx="4182657" cy="589292"/>
                </a:xfrm>
              </p:grpSpPr>
              <p:sp>
                <p:nvSpPr>
                  <p:cNvPr id="115" name="AutoShape 38">
                    <a:extLst>
                      <a:ext uri="{FF2B5EF4-FFF2-40B4-BE49-F238E27FC236}">
                        <a16:creationId xmlns:a16="http://schemas.microsoft.com/office/drawing/2014/main" id="{67E343E4-F488-2E45-A415-28B31478AC43}"/>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6" name="AutoShape 38">
                    <a:extLst>
                      <a:ext uri="{FF2B5EF4-FFF2-40B4-BE49-F238E27FC236}">
                        <a16:creationId xmlns:a16="http://schemas.microsoft.com/office/drawing/2014/main" id="{83547A75-C9FB-8744-A797-E0734B95C989}"/>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7" name="AutoShape 38">
                    <a:extLst>
                      <a:ext uri="{FF2B5EF4-FFF2-40B4-BE49-F238E27FC236}">
                        <a16:creationId xmlns:a16="http://schemas.microsoft.com/office/drawing/2014/main" id="{CE3EC57A-8604-774E-97FE-F6866641598F}"/>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8" name="AutoShape 38">
                    <a:extLst>
                      <a:ext uri="{FF2B5EF4-FFF2-40B4-BE49-F238E27FC236}">
                        <a16:creationId xmlns:a16="http://schemas.microsoft.com/office/drawing/2014/main" id="{F7F43F30-E5A3-6A41-947A-BB401CAF26C6}"/>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31" name="Group 130">
                <a:extLst>
                  <a:ext uri="{FF2B5EF4-FFF2-40B4-BE49-F238E27FC236}">
                    <a16:creationId xmlns:a16="http://schemas.microsoft.com/office/drawing/2014/main" id="{CE663489-5CF1-5E43-9AEB-CA0D83EEB12E}"/>
                  </a:ext>
                </a:extLst>
              </p:cNvPr>
              <p:cNvGrpSpPr/>
              <p:nvPr/>
            </p:nvGrpSpPr>
            <p:grpSpPr>
              <a:xfrm>
                <a:off x="6774965" y="4230332"/>
                <a:ext cx="4754572" cy="1195965"/>
                <a:chOff x="6907993" y="4891854"/>
                <a:chExt cx="4754572" cy="1195965"/>
              </a:xfrm>
            </p:grpSpPr>
            <p:grpSp>
              <p:nvGrpSpPr>
                <p:cNvPr id="132" name="Group 131">
                  <a:extLst>
                    <a:ext uri="{FF2B5EF4-FFF2-40B4-BE49-F238E27FC236}">
                      <a16:creationId xmlns:a16="http://schemas.microsoft.com/office/drawing/2014/main" id="{E9C8754E-EFBF-CC4C-B3B7-2F8D661CE11D}"/>
                    </a:ext>
                  </a:extLst>
                </p:cNvPr>
                <p:cNvGrpSpPr/>
                <p:nvPr/>
              </p:nvGrpSpPr>
              <p:grpSpPr>
                <a:xfrm>
                  <a:off x="7479908" y="4891854"/>
                  <a:ext cx="4182657" cy="589292"/>
                  <a:chOff x="6926292" y="5681712"/>
                  <a:chExt cx="4182657" cy="589292"/>
                </a:xfrm>
              </p:grpSpPr>
              <p:sp>
                <p:nvSpPr>
                  <p:cNvPr id="148" name="AutoShape 38">
                    <a:extLst>
                      <a:ext uri="{FF2B5EF4-FFF2-40B4-BE49-F238E27FC236}">
                        <a16:creationId xmlns:a16="http://schemas.microsoft.com/office/drawing/2014/main" id="{E56351A2-782B-4B48-9088-A03640744B04}"/>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9" name="AutoShape 38">
                    <a:extLst>
                      <a:ext uri="{FF2B5EF4-FFF2-40B4-BE49-F238E27FC236}">
                        <a16:creationId xmlns:a16="http://schemas.microsoft.com/office/drawing/2014/main" id="{0DCEA7E0-88D1-CE43-A3FA-7B18C75F4241}"/>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0" name="AutoShape 38">
                    <a:extLst>
                      <a:ext uri="{FF2B5EF4-FFF2-40B4-BE49-F238E27FC236}">
                        <a16:creationId xmlns:a16="http://schemas.microsoft.com/office/drawing/2014/main" id="{95B0B23D-C18B-EC45-A777-3FAC07FA8D66}"/>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1" name="AutoShape 38">
                    <a:extLst>
                      <a:ext uri="{FF2B5EF4-FFF2-40B4-BE49-F238E27FC236}">
                        <a16:creationId xmlns:a16="http://schemas.microsoft.com/office/drawing/2014/main" id="{70F224FD-11E9-444F-9E42-AB4945EDEF6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3" name="Group 132">
                  <a:extLst>
                    <a:ext uri="{FF2B5EF4-FFF2-40B4-BE49-F238E27FC236}">
                      <a16:creationId xmlns:a16="http://schemas.microsoft.com/office/drawing/2014/main" id="{48BBEB1E-FA49-394A-8E45-26DAC3991B94}"/>
                    </a:ext>
                  </a:extLst>
                </p:cNvPr>
                <p:cNvGrpSpPr/>
                <p:nvPr/>
              </p:nvGrpSpPr>
              <p:grpSpPr>
                <a:xfrm>
                  <a:off x="7290186" y="5096273"/>
                  <a:ext cx="4182657" cy="589292"/>
                  <a:chOff x="6926292" y="5681712"/>
                  <a:chExt cx="4182657" cy="589292"/>
                </a:xfrm>
              </p:grpSpPr>
              <p:sp>
                <p:nvSpPr>
                  <p:cNvPr id="144" name="AutoShape 38">
                    <a:extLst>
                      <a:ext uri="{FF2B5EF4-FFF2-40B4-BE49-F238E27FC236}">
                        <a16:creationId xmlns:a16="http://schemas.microsoft.com/office/drawing/2014/main" id="{90C975FB-281C-A447-8EE5-F596DED29E9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5" name="AutoShape 38">
                    <a:extLst>
                      <a:ext uri="{FF2B5EF4-FFF2-40B4-BE49-F238E27FC236}">
                        <a16:creationId xmlns:a16="http://schemas.microsoft.com/office/drawing/2014/main" id="{96968009-FF92-2B41-9826-DDFED515A1D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6" name="AutoShape 38">
                    <a:extLst>
                      <a:ext uri="{FF2B5EF4-FFF2-40B4-BE49-F238E27FC236}">
                        <a16:creationId xmlns:a16="http://schemas.microsoft.com/office/drawing/2014/main" id="{3841A30A-3019-684E-A4DC-D03F65A3061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7" name="AutoShape 38">
                    <a:extLst>
                      <a:ext uri="{FF2B5EF4-FFF2-40B4-BE49-F238E27FC236}">
                        <a16:creationId xmlns:a16="http://schemas.microsoft.com/office/drawing/2014/main" id="{6BF0B0E2-0190-C34A-AEFA-5514AD0F155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4" name="Group 133">
                  <a:extLst>
                    <a:ext uri="{FF2B5EF4-FFF2-40B4-BE49-F238E27FC236}">
                      <a16:creationId xmlns:a16="http://schemas.microsoft.com/office/drawing/2014/main" id="{2EC2FFFA-23B5-8A40-92CA-2602BB53C101}"/>
                    </a:ext>
                  </a:extLst>
                </p:cNvPr>
                <p:cNvGrpSpPr/>
                <p:nvPr/>
              </p:nvGrpSpPr>
              <p:grpSpPr>
                <a:xfrm>
                  <a:off x="7097715" y="5294108"/>
                  <a:ext cx="4182657" cy="589292"/>
                  <a:chOff x="6926292" y="5681712"/>
                  <a:chExt cx="4182657" cy="589292"/>
                </a:xfrm>
              </p:grpSpPr>
              <p:sp>
                <p:nvSpPr>
                  <p:cNvPr id="140" name="AutoShape 38">
                    <a:extLst>
                      <a:ext uri="{FF2B5EF4-FFF2-40B4-BE49-F238E27FC236}">
                        <a16:creationId xmlns:a16="http://schemas.microsoft.com/office/drawing/2014/main" id="{88FE8376-A887-8F43-8FAD-E62F1437C656}"/>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1" name="AutoShape 38">
                    <a:extLst>
                      <a:ext uri="{FF2B5EF4-FFF2-40B4-BE49-F238E27FC236}">
                        <a16:creationId xmlns:a16="http://schemas.microsoft.com/office/drawing/2014/main" id="{A917E778-0D9E-6541-8CE6-80110F32D070}"/>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2" name="AutoShape 38">
                    <a:extLst>
                      <a:ext uri="{FF2B5EF4-FFF2-40B4-BE49-F238E27FC236}">
                        <a16:creationId xmlns:a16="http://schemas.microsoft.com/office/drawing/2014/main" id="{5E8447CE-F5A8-454A-BD28-6D0E9BD3C88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 name="AutoShape 38">
                    <a:extLst>
                      <a:ext uri="{FF2B5EF4-FFF2-40B4-BE49-F238E27FC236}">
                        <a16:creationId xmlns:a16="http://schemas.microsoft.com/office/drawing/2014/main" id="{312098FA-02ED-4640-A721-606F3A35E00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5" name="Group 134">
                  <a:extLst>
                    <a:ext uri="{FF2B5EF4-FFF2-40B4-BE49-F238E27FC236}">
                      <a16:creationId xmlns:a16="http://schemas.microsoft.com/office/drawing/2014/main" id="{52066C1C-45BA-9644-B43C-E582ACFEBC38}"/>
                    </a:ext>
                  </a:extLst>
                </p:cNvPr>
                <p:cNvGrpSpPr/>
                <p:nvPr/>
              </p:nvGrpSpPr>
              <p:grpSpPr>
                <a:xfrm>
                  <a:off x="6907993" y="5498527"/>
                  <a:ext cx="4182657" cy="589292"/>
                  <a:chOff x="6926292" y="5681712"/>
                  <a:chExt cx="4182657" cy="589292"/>
                </a:xfrm>
              </p:grpSpPr>
              <p:sp>
                <p:nvSpPr>
                  <p:cNvPr id="136" name="AutoShape 38">
                    <a:extLst>
                      <a:ext uri="{FF2B5EF4-FFF2-40B4-BE49-F238E27FC236}">
                        <a16:creationId xmlns:a16="http://schemas.microsoft.com/office/drawing/2014/main" id="{F11FF580-72DA-174B-AAE3-34A11E139585}"/>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7" name="AutoShape 38">
                    <a:extLst>
                      <a:ext uri="{FF2B5EF4-FFF2-40B4-BE49-F238E27FC236}">
                        <a16:creationId xmlns:a16="http://schemas.microsoft.com/office/drawing/2014/main" id="{E5EB1822-1863-BA40-8982-B813B8A3DC84}"/>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8" name="AutoShape 38">
                    <a:extLst>
                      <a:ext uri="{FF2B5EF4-FFF2-40B4-BE49-F238E27FC236}">
                        <a16:creationId xmlns:a16="http://schemas.microsoft.com/office/drawing/2014/main" id="{2EBA6191-AF0D-CF45-9675-EFA43018D46C}"/>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9" name="AutoShape 38">
                    <a:extLst>
                      <a:ext uri="{FF2B5EF4-FFF2-40B4-BE49-F238E27FC236}">
                        <a16:creationId xmlns:a16="http://schemas.microsoft.com/office/drawing/2014/main" id="{B6FB1816-E8B6-8448-B36E-A5959E91E945}"/>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52" name="Group 151">
                <a:extLst>
                  <a:ext uri="{FF2B5EF4-FFF2-40B4-BE49-F238E27FC236}">
                    <a16:creationId xmlns:a16="http://schemas.microsoft.com/office/drawing/2014/main" id="{EF495515-A94F-A94F-86AC-1F270DCF2C49}"/>
                  </a:ext>
                </a:extLst>
              </p:cNvPr>
              <p:cNvGrpSpPr/>
              <p:nvPr/>
            </p:nvGrpSpPr>
            <p:grpSpPr>
              <a:xfrm>
                <a:off x="6772566" y="3741010"/>
                <a:ext cx="4754572" cy="1195965"/>
                <a:chOff x="6907993" y="4891854"/>
                <a:chExt cx="4754572" cy="1195965"/>
              </a:xfrm>
            </p:grpSpPr>
            <p:grpSp>
              <p:nvGrpSpPr>
                <p:cNvPr id="153" name="Group 152">
                  <a:extLst>
                    <a:ext uri="{FF2B5EF4-FFF2-40B4-BE49-F238E27FC236}">
                      <a16:creationId xmlns:a16="http://schemas.microsoft.com/office/drawing/2014/main" id="{9F2F7277-14D2-564B-B417-840C51ABCCE9}"/>
                    </a:ext>
                  </a:extLst>
                </p:cNvPr>
                <p:cNvGrpSpPr/>
                <p:nvPr/>
              </p:nvGrpSpPr>
              <p:grpSpPr>
                <a:xfrm>
                  <a:off x="7479908" y="4891854"/>
                  <a:ext cx="4182657" cy="589292"/>
                  <a:chOff x="6926292" y="5681712"/>
                  <a:chExt cx="4182657" cy="589292"/>
                </a:xfrm>
              </p:grpSpPr>
              <p:sp>
                <p:nvSpPr>
                  <p:cNvPr id="169" name="AutoShape 38">
                    <a:extLst>
                      <a:ext uri="{FF2B5EF4-FFF2-40B4-BE49-F238E27FC236}">
                        <a16:creationId xmlns:a16="http://schemas.microsoft.com/office/drawing/2014/main" id="{7B61E6A9-1DC2-3547-899D-6C415BAD09DE}"/>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0" name="AutoShape 38">
                    <a:extLst>
                      <a:ext uri="{FF2B5EF4-FFF2-40B4-BE49-F238E27FC236}">
                        <a16:creationId xmlns:a16="http://schemas.microsoft.com/office/drawing/2014/main" id="{7FC39A7B-2D81-D14D-9596-FDE1EAEDE1C5}"/>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1" name="AutoShape 38">
                    <a:extLst>
                      <a:ext uri="{FF2B5EF4-FFF2-40B4-BE49-F238E27FC236}">
                        <a16:creationId xmlns:a16="http://schemas.microsoft.com/office/drawing/2014/main" id="{276551DA-FC19-0B44-932E-BE015315D59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2" name="AutoShape 38">
                    <a:extLst>
                      <a:ext uri="{FF2B5EF4-FFF2-40B4-BE49-F238E27FC236}">
                        <a16:creationId xmlns:a16="http://schemas.microsoft.com/office/drawing/2014/main" id="{4488D3FD-08D7-FB42-B394-5DE020AF5DF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4" name="Group 153">
                  <a:extLst>
                    <a:ext uri="{FF2B5EF4-FFF2-40B4-BE49-F238E27FC236}">
                      <a16:creationId xmlns:a16="http://schemas.microsoft.com/office/drawing/2014/main" id="{86679691-AA85-C741-A85D-EEE1FC8BEDEC}"/>
                    </a:ext>
                  </a:extLst>
                </p:cNvPr>
                <p:cNvGrpSpPr/>
                <p:nvPr/>
              </p:nvGrpSpPr>
              <p:grpSpPr>
                <a:xfrm>
                  <a:off x="7290186" y="5096273"/>
                  <a:ext cx="4182657" cy="589292"/>
                  <a:chOff x="6926292" y="5681712"/>
                  <a:chExt cx="4182657" cy="589292"/>
                </a:xfrm>
              </p:grpSpPr>
              <p:sp>
                <p:nvSpPr>
                  <p:cNvPr id="165" name="AutoShape 38">
                    <a:extLst>
                      <a:ext uri="{FF2B5EF4-FFF2-40B4-BE49-F238E27FC236}">
                        <a16:creationId xmlns:a16="http://schemas.microsoft.com/office/drawing/2014/main" id="{149565C5-B6A8-3B48-81F8-B8475AFE1F37}"/>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6" name="AutoShape 38">
                    <a:extLst>
                      <a:ext uri="{FF2B5EF4-FFF2-40B4-BE49-F238E27FC236}">
                        <a16:creationId xmlns:a16="http://schemas.microsoft.com/office/drawing/2014/main" id="{AAC37892-BAB2-EB43-8123-B1E3BD3AC0C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7" name="AutoShape 38">
                    <a:extLst>
                      <a:ext uri="{FF2B5EF4-FFF2-40B4-BE49-F238E27FC236}">
                        <a16:creationId xmlns:a16="http://schemas.microsoft.com/office/drawing/2014/main" id="{E5EB3340-207A-3D4F-8BD1-5BE519C5B87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8" name="AutoShape 38">
                    <a:extLst>
                      <a:ext uri="{FF2B5EF4-FFF2-40B4-BE49-F238E27FC236}">
                        <a16:creationId xmlns:a16="http://schemas.microsoft.com/office/drawing/2014/main" id="{A0E140C7-8A13-FA40-A0FA-9CF20EE4BD1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5" name="Group 154">
                  <a:extLst>
                    <a:ext uri="{FF2B5EF4-FFF2-40B4-BE49-F238E27FC236}">
                      <a16:creationId xmlns:a16="http://schemas.microsoft.com/office/drawing/2014/main" id="{EC883606-C374-284C-B53F-7D78EBB3AA1E}"/>
                    </a:ext>
                  </a:extLst>
                </p:cNvPr>
                <p:cNvGrpSpPr/>
                <p:nvPr/>
              </p:nvGrpSpPr>
              <p:grpSpPr>
                <a:xfrm>
                  <a:off x="7097715" y="5294108"/>
                  <a:ext cx="4182657" cy="589292"/>
                  <a:chOff x="6926292" y="5681712"/>
                  <a:chExt cx="4182657" cy="589292"/>
                </a:xfrm>
              </p:grpSpPr>
              <p:sp>
                <p:nvSpPr>
                  <p:cNvPr id="161" name="AutoShape 38">
                    <a:extLst>
                      <a:ext uri="{FF2B5EF4-FFF2-40B4-BE49-F238E27FC236}">
                        <a16:creationId xmlns:a16="http://schemas.microsoft.com/office/drawing/2014/main" id="{947A6E46-21F8-464D-AB60-2DCC4E7EA299}"/>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2" name="AutoShape 38">
                    <a:extLst>
                      <a:ext uri="{FF2B5EF4-FFF2-40B4-BE49-F238E27FC236}">
                        <a16:creationId xmlns:a16="http://schemas.microsoft.com/office/drawing/2014/main" id="{C2E0BA33-C1DC-0548-BFE0-81CB59FB428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3" name="AutoShape 38">
                    <a:extLst>
                      <a:ext uri="{FF2B5EF4-FFF2-40B4-BE49-F238E27FC236}">
                        <a16:creationId xmlns:a16="http://schemas.microsoft.com/office/drawing/2014/main" id="{277363C5-8671-494E-87F5-7338B44E18F5}"/>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4" name="AutoShape 38">
                    <a:extLst>
                      <a:ext uri="{FF2B5EF4-FFF2-40B4-BE49-F238E27FC236}">
                        <a16:creationId xmlns:a16="http://schemas.microsoft.com/office/drawing/2014/main" id="{2A5CF4A0-1885-DB44-A8BA-0F387D309F3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6" name="Group 155">
                  <a:extLst>
                    <a:ext uri="{FF2B5EF4-FFF2-40B4-BE49-F238E27FC236}">
                      <a16:creationId xmlns:a16="http://schemas.microsoft.com/office/drawing/2014/main" id="{093A2488-5F7E-8F4E-8554-E7B79177237D}"/>
                    </a:ext>
                  </a:extLst>
                </p:cNvPr>
                <p:cNvGrpSpPr/>
                <p:nvPr/>
              </p:nvGrpSpPr>
              <p:grpSpPr>
                <a:xfrm>
                  <a:off x="6907993" y="5498527"/>
                  <a:ext cx="4182657" cy="589292"/>
                  <a:chOff x="6926292" y="5681712"/>
                  <a:chExt cx="4182657" cy="589292"/>
                </a:xfrm>
              </p:grpSpPr>
              <p:sp>
                <p:nvSpPr>
                  <p:cNvPr id="157" name="AutoShape 38">
                    <a:extLst>
                      <a:ext uri="{FF2B5EF4-FFF2-40B4-BE49-F238E27FC236}">
                        <a16:creationId xmlns:a16="http://schemas.microsoft.com/office/drawing/2014/main" id="{DE9CAFD6-31E0-9944-AA0A-8C955847A563}"/>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8" name="AutoShape 38">
                    <a:extLst>
                      <a:ext uri="{FF2B5EF4-FFF2-40B4-BE49-F238E27FC236}">
                        <a16:creationId xmlns:a16="http://schemas.microsoft.com/office/drawing/2014/main" id="{A3A8B31A-BAC2-874A-9D61-AA017121BEFC}"/>
                      </a:ext>
                    </a:extLst>
                  </p:cNvPr>
                  <p:cNvSpPr>
                    <a:spLocks noChangeArrowheads="1"/>
                  </p:cNvSpPr>
                  <p:nvPr/>
                </p:nvSpPr>
                <p:spPr bwMode="auto">
                  <a:xfrm>
                    <a:off x="7949550" y="568457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9" name="AutoShape 38">
                    <a:extLst>
                      <a:ext uri="{FF2B5EF4-FFF2-40B4-BE49-F238E27FC236}">
                        <a16:creationId xmlns:a16="http://schemas.microsoft.com/office/drawing/2014/main" id="{1AC24B01-3015-864D-BE8B-B1F2E21E2C18}"/>
                      </a:ext>
                    </a:extLst>
                  </p:cNvPr>
                  <p:cNvSpPr>
                    <a:spLocks noChangeArrowheads="1"/>
                  </p:cNvSpPr>
                  <p:nvPr/>
                </p:nvSpPr>
                <p:spPr bwMode="auto">
                  <a:xfrm>
                    <a:off x="8972808" y="5683968"/>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0" name="AutoShape 38">
                    <a:extLst>
                      <a:ext uri="{FF2B5EF4-FFF2-40B4-BE49-F238E27FC236}">
                        <a16:creationId xmlns:a16="http://schemas.microsoft.com/office/drawing/2014/main" id="{0012DFC7-2381-D040-A2E6-CA76F7696AB7}"/>
                      </a:ext>
                    </a:extLst>
                  </p:cNvPr>
                  <p:cNvSpPr>
                    <a:spLocks noChangeArrowheads="1"/>
                  </p:cNvSpPr>
                  <p:nvPr/>
                </p:nvSpPr>
                <p:spPr bwMode="auto">
                  <a:xfrm>
                    <a:off x="9996066" y="5681712"/>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sp>
          <p:nvSpPr>
            <p:cNvPr id="14387" name="Text Box 49"/>
            <p:cNvSpPr txBox="1">
              <a:spLocks noChangeArrowheads="1"/>
            </p:cNvSpPr>
            <p:nvPr/>
          </p:nvSpPr>
          <p:spPr bwMode="auto">
            <a:xfrm>
              <a:off x="674634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zh-CN" altLang="en-US" sz="1800" dirty="0">
                  <a:latin typeface="Times New Roman" pitchFamily="18" charset="0"/>
                  <a:ea typeface="SimSun" pitchFamily="2" charset="-122"/>
                </a:rPr>
                <a:t>1</a:t>
              </a:r>
            </a:p>
          </p:txBody>
        </p:sp>
        <p:sp>
          <p:nvSpPr>
            <p:cNvPr id="174" name="Text Box 49">
              <a:extLst>
                <a:ext uri="{FF2B5EF4-FFF2-40B4-BE49-F238E27FC236}">
                  <a16:creationId xmlns:a16="http://schemas.microsoft.com/office/drawing/2014/main" id="{0A1A38FD-80FB-194F-BA49-CD31D3F08D94}"/>
                </a:ext>
              </a:extLst>
            </p:cNvPr>
            <p:cNvSpPr txBox="1">
              <a:spLocks noChangeArrowheads="1"/>
            </p:cNvSpPr>
            <p:nvPr/>
          </p:nvSpPr>
          <p:spPr bwMode="auto">
            <a:xfrm>
              <a:off x="776155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a:t>
              </a:r>
              <a:endParaRPr lang="zh-CN" altLang="en-US" sz="1800" dirty="0">
                <a:latin typeface="Times New Roman" pitchFamily="18" charset="0"/>
                <a:ea typeface="SimSun" pitchFamily="2" charset="-122"/>
              </a:endParaRPr>
            </a:p>
          </p:txBody>
        </p:sp>
        <p:sp>
          <p:nvSpPr>
            <p:cNvPr id="175" name="Text Box 49">
              <a:extLst>
                <a:ext uri="{FF2B5EF4-FFF2-40B4-BE49-F238E27FC236}">
                  <a16:creationId xmlns:a16="http://schemas.microsoft.com/office/drawing/2014/main" id="{1EF0C55F-9D70-7546-BAC7-4818B753BCD5}"/>
                </a:ext>
              </a:extLst>
            </p:cNvPr>
            <p:cNvSpPr txBox="1">
              <a:spLocks noChangeArrowheads="1"/>
            </p:cNvSpPr>
            <p:nvPr/>
          </p:nvSpPr>
          <p:spPr bwMode="auto">
            <a:xfrm>
              <a:off x="877676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a:t>
              </a:r>
              <a:endParaRPr lang="zh-CN" altLang="en-US" sz="1800" dirty="0">
                <a:latin typeface="Times New Roman" pitchFamily="18" charset="0"/>
                <a:ea typeface="SimSun" pitchFamily="2" charset="-122"/>
              </a:endParaRPr>
            </a:p>
          </p:txBody>
        </p:sp>
        <p:sp>
          <p:nvSpPr>
            <p:cNvPr id="176" name="Text Box 49">
              <a:extLst>
                <a:ext uri="{FF2B5EF4-FFF2-40B4-BE49-F238E27FC236}">
                  <a16:creationId xmlns:a16="http://schemas.microsoft.com/office/drawing/2014/main" id="{863E0551-5469-FC45-A3DB-23DDF9752AD5}"/>
                </a:ext>
              </a:extLst>
            </p:cNvPr>
            <p:cNvSpPr txBox="1">
              <a:spLocks noChangeArrowheads="1"/>
            </p:cNvSpPr>
            <p:nvPr/>
          </p:nvSpPr>
          <p:spPr bwMode="auto">
            <a:xfrm>
              <a:off x="979197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a:t>
              </a:r>
              <a:endParaRPr lang="zh-CN" altLang="en-US" sz="1800" dirty="0">
                <a:latin typeface="Times New Roman" pitchFamily="18" charset="0"/>
                <a:ea typeface="SimSun" pitchFamily="2" charset="-122"/>
              </a:endParaRPr>
            </a:p>
          </p:txBody>
        </p:sp>
        <p:sp>
          <p:nvSpPr>
            <p:cNvPr id="177" name="Text Box 49">
              <a:extLst>
                <a:ext uri="{FF2B5EF4-FFF2-40B4-BE49-F238E27FC236}">
                  <a16:creationId xmlns:a16="http://schemas.microsoft.com/office/drawing/2014/main" id="{70D2A030-AE4A-7340-86B3-FA145F29165D}"/>
                </a:ext>
              </a:extLst>
            </p:cNvPr>
            <p:cNvSpPr txBox="1">
              <a:spLocks noChangeArrowheads="1"/>
            </p:cNvSpPr>
            <p:nvPr/>
          </p:nvSpPr>
          <p:spPr bwMode="auto">
            <a:xfrm>
              <a:off x="6746340" y="555595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a:t>
              </a:r>
              <a:endParaRPr lang="zh-CN" altLang="en-US" sz="1800" dirty="0">
                <a:latin typeface="Times New Roman" pitchFamily="18" charset="0"/>
                <a:ea typeface="SimSun" pitchFamily="2" charset="-122"/>
              </a:endParaRPr>
            </a:p>
          </p:txBody>
        </p:sp>
        <p:sp>
          <p:nvSpPr>
            <p:cNvPr id="178" name="Text Box 49">
              <a:extLst>
                <a:ext uri="{FF2B5EF4-FFF2-40B4-BE49-F238E27FC236}">
                  <a16:creationId xmlns:a16="http://schemas.microsoft.com/office/drawing/2014/main" id="{BEA626B7-7895-EC4C-8DD0-504CA8AD93B2}"/>
                </a:ext>
              </a:extLst>
            </p:cNvPr>
            <p:cNvSpPr txBox="1">
              <a:spLocks noChangeArrowheads="1"/>
            </p:cNvSpPr>
            <p:nvPr/>
          </p:nvSpPr>
          <p:spPr bwMode="auto">
            <a:xfrm>
              <a:off x="6746340" y="5055718"/>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9</a:t>
              </a:r>
              <a:endParaRPr lang="zh-CN" altLang="en-US" sz="1800" dirty="0">
                <a:latin typeface="Times New Roman" pitchFamily="18" charset="0"/>
                <a:ea typeface="SimSun" pitchFamily="2" charset="-122"/>
              </a:endParaRPr>
            </a:p>
          </p:txBody>
        </p:sp>
        <p:sp>
          <p:nvSpPr>
            <p:cNvPr id="179" name="Text Box 49">
              <a:extLst>
                <a:ext uri="{FF2B5EF4-FFF2-40B4-BE49-F238E27FC236}">
                  <a16:creationId xmlns:a16="http://schemas.microsoft.com/office/drawing/2014/main" id="{C8B0091D-BBEB-7B4E-A571-C7CEE41DB303}"/>
                </a:ext>
              </a:extLst>
            </p:cNvPr>
            <p:cNvSpPr txBox="1">
              <a:spLocks noChangeArrowheads="1"/>
            </p:cNvSpPr>
            <p:nvPr/>
          </p:nvSpPr>
          <p:spPr bwMode="auto">
            <a:xfrm>
              <a:off x="6746340" y="456251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13</a:t>
              </a:r>
              <a:endParaRPr lang="zh-CN" altLang="en-US" sz="1800" dirty="0">
                <a:latin typeface="Times New Roman" pitchFamily="18" charset="0"/>
                <a:ea typeface="SimSun" pitchFamily="2" charset="-122"/>
              </a:endParaRPr>
            </a:p>
          </p:txBody>
        </p:sp>
        <p:sp>
          <p:nvSpPr>
            <p:cNvPr id="180" name="Text Box 49">
              <a:extLst>
                <a:ext uri="{FF2B5EF4-FFF2-40B4-BE49-F238E27FC236}">
                  <a16:creationId xmlns:a16="http://schemas.microsoft.com/office/drawing/2014/main" id="{D55F65A3-283C-0942-AC84-C22E159E4CF4}"/>
                </a:ext>
              </a:extLst>
            </p:cNvPr>
            <p:cNvSpPr txBox="1">
              <a:spLocks noChangeArrowheads="1"/>
            </p:cNvSpPr>
            <p:nvPr/>
          </p:nvSpPr>
          <p:spPr bwMode="auto">
            <a:xfrm>
              <a:off x="6831598" y="405985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29</a:t>
              </a:r>
              <a:endParaRPr lang="zh-CN" altLang="en-US" sz="1800" dirty="0">
                <a:latin typeface="Times New Roman" pitchFamily="18" charset="0"/>
                <a:ea typeface="SimSun" pitchFamily="2" charset="-122"/>
              </a:endParaRPr>
            </a:p>
          </p:txBody>
        </p:sp>
        <p:sp>
          <p:nvSpPr>
            <p:cNvPr id="181" name="Text Box 49">
              <a:extLst>
                <a:ext uri="{FF2B5EF4-FFF2-40B4-BE49-F238E27FC236}">
                  <a16:creationId xmlns:a16="http://schemas.microsoft.com/office/drawing/2014/main" id="{1992EBB5-F032-984D-9007-9EDEA937EF59}"/>
                </a:ext>
              </a:extLst>
            </p:cNvPr>
            <p:cNvSpPr txBox="1">
              <a:spLocks noChangeArrowheads="1"/>
            </p:cNvSpPr>
            <p:nvPr/>
          </p:nvSpPr>
          <p:spPr bwMode="auto">
            <a:xfrm>
              <a:off x="7033761" y="385627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45</a:t>
              </a:r>
              <a:endParaRPr lang="zh-CN" altLang="en-US" sz="1800" dirty="0">
                <a:latin typeface="Times New Roman" pitchFamily="18" charset="0"/>
                <a:ea typeface="SimSun" pitchFamily="2" charset="-122"/>
              </a:endParaRPr>
            </a:p>
          </p:txBody>
        </p:sp>
        <p:sp>
          <p:nvSpPr>
            <p:cNvPr id="182" name="Text Box 49">
              <a:extLst>
                <a:ext uri="{FF2B5EF4-FFF2-40B4-BE49-F238E27FC236}">
                  <a16:creationId xmlns:a16="http://schemas.microsoft.com/office/drawing/2014/main" id="{B9CABA32-0E8A-FA4A-9B13-BFC027A737C7}"/>
                </a:ext>
              </a:extLst>
            </p:cNvPr>
            <p:cNvSpPr txBox="1">
              <a:spLocks noChangeArrowheads="1"/>
            </p:cNvSpPr>
            <p:nvPr/>
          </p:nvSpPr>
          <p:spPr bwMode="auto">
            <a:xfrm>
              <a:off x="7235924" y="3640232"/>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61</a:t>
              </a:r>
              <a:endParaRPr lang="zh-CN" altLang="en-US" sz="1800" dirty="0">
                <a:latin typeface="Times New Roman" pitchFamily="18" charset="0"/>
                <a:ea typeface="SimSun" pitchFamily="2" charset="-122"/>
              </a:endParaRPr>
            </a:p>
          </p:txBody>
        </p:sp>
        <p:sp>
          <p:nvSpPr>
            <p:cNvPr id="183" name="Text Box 49">
              <a:extLst>
                <a:ext uri="{FF2B5EF4-FFF2-40B4-BE49-F238E27FC236}">
                  <a16:creationId xmlns:a16="http://schemas.microsoft.com/office/drawing/2014/main" id="{24BC4324-9155-254F-8399-89CE1FE42513}"/>
                </a:ext>
              </a:extLst>
            </p:cNvPr>
            <p:cNvSpPr txBox="1">
              <a:spLocks noChangeArrowheads="1"/>
            </p:cNvSpPr>
            <p:nvPr/>
          </p:nvSpPr>
          <p:spPr bwMode="auto">
            <a:xfrm>
              <a:off x="10420458" y="5748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20</a:t>
              </a:r>
              <a:endParaRPr lang="zh-CN" altLang="en-US" sz="1800" dirty="0">
                <a:latin typeface="Times New Roman" pitchFamily="18" charset="0"/>
                <a:ea typeface="SimSun" pitchFamily="2" charset="-122"/>
              </a:endParaRPr>
            </a:p>
          </p:txBody>
        </p:sp>
        <p:sp>
          <p:nvSpPr>
            <p:cNvPr id="184" name="Text Box 49">
              <a:extLst>
                <a:ext uri="{FF2B5EF4-FFF2-40B4-BE49-F238E27FC236}">
                  <a16:creationId xmlns:a16="http://schemas.microsoft.com/office/drawing/2014/main" id="{BAB18721-0D8E-F14B-B4AD-FB5528672C43}"/>
                </a:ext>
              </a:extLst>
            </p:cNvPr>
            <p:cNvSpPr txBox="1">
              <a:spLocks noChangeArrowheads="1"/>
            </p:cNvSpPr>
            <p:nvPr/>
          </p:nvSpPr>
          <p:spPr bwMode="auto">
            <a:xfrm>
              <a:off x="10616401" y="5554065"/>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36</a:t>
              </a:r>
              <a:endParaRPr lang="zh-CN" altLang="en-US" sz="1800" dirty="0">
                <a:latin typeface="Times New Roman" pitchFamily="18" charset="0"/>
                <a:ea typeface="SimSun" pitchFamily="2" charset="-122"/>
              </a:endParaRPr>
            </a:p>
          </p:txBody>
        </p:sp>
        <p:sp>
          <p:nvSpPr>
            <p:cNvPr id="185" name="Text Box 49">
              <a:extLst>
                <a:ext uri="{FF2B5EF4-FFF2-40B4-BE49-F238E27FC236}">
                  <a16:creationId xmlns:a16="http://schemas.microsoft.com/office/drawing/2014/main" id="{123873C6-21BA-0647-B54B-31B76D12990C}"/>
                </a:ext>
              </a:extLst>
            </p:cNvPr>
            <p:cNvSpPr txBox="1">
              <a:spLocks noChangeArrowheads="1"/>
            </p:cNvSpPr>
            <p:nvPr/>
          </p:nvSpPr>
          <p:spPr bwMode="auto">
            <a:xfrm>
              <a:off x="10812344" y="5364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52</a:t>
              </a:r>
              <a:endParaRPr lang="zh-CN" altLang="en-US" sz="1800" dirty="0">
                <a:latin typeface="Times New Roman" pitchFamily="18" charset="0"/>
                <a:ea typeface="SimSun" pitchFamily="2" charset="-122"/>
              </a:endParaRPr>
            </a:p>
          </p:txBody>
        </p:sp>
      </p:grpSp>
      <p:sp>
        <p:nvSpPr>
          <p:cNvPr id="173" name="TextBox 172">
            <a:extLst>
              <a:ext uri="{FF2B5EF4-FFF2-40B4-BE49-F238E27FC236}">
                <a16:creationId xmlns:a16="http://schemas.microsoft.com/office/drawing/2014/main" id="{33F91555-3D7C-4C42-9E59-8F166611E791}"/>
              </a:ext>
            </a:extLst>
          </p:cNvPr>
          <p:cNvSpPr txBox="1"/>
          <p:nvPr/>
        </p:nvSpPr>
        <p:spPr>
          <a:xfrm>
            <a:off x="8622532" y="1247105"/>
            <a:ext cx="2911246" cy="1261884"/>
          </a:xfrm>
          <a:prstGeom prst="rect">
            <a:avLst/>
          </a:prstGeom>
          <a:noFill/>
          <a:ln>
            <a:solidFill>
              <a:srgbClr val="C00000"/>
            </a:solidFill>
          </a:ln>
        </p:spPr>
        <p:txBody>
          <a:bodyPr wrap="square" rtlCol="0">
            <a:spAutoFit/>
          </a:bodyPr>
          <a:lstStyle/>
          <a:p>
            <a:r>
              <a:rPr lang="en-US" dirty="0"/>
              <a:t>Example:</a:t>
            </a:r>
          </a:p>
          <a:p>
            <a:r>
              <a:rPr lang="en-US" dirty="0"/>
              <a:t>	A: 4000, B: 400, C: 40</a:t>
            </a:r>
          </a:p>
          <a:p>
            <a:r>
              <a:rPr lang="en-US" dirty="0"/>
              <a:t>Chunk:</a:t>
            </a:r>
          </a:p>
          <a:p>
            <a:r>
              <a:rPr lang="en-US" dirty="0"/>
              <a:t>	1000 x 100 x 10</a:t>
            </a:r>
          </a:p>
        </p:txBody>
      </p:sp>
      <p:grpSp>
        <p:nvGrpSpPr>
          <p:cNvPr id="9" name="Group 8">
            <a:extLst>
              <a:ext uri="{FF2B5EF4-FFF2-40B4-BE49-F238E27FC236}">
                <a16:creationId xmlns:a16="http://schemas.microsoft.com/office/drawing/2014/main" id="{F6C77C7C-7678-A140-AD43-6E63BD6B4A78}"/>
              </a:ext>
            </a:extLst>
          </p:cNvPr>
          <p:cNvGrpSpPr/>
          <p:nvPr/>
        </p:nvGrpSpPr>
        <p:grpSpPr>
          <a:xfrm>
            <a:off x="2139859" y="5786719"/>
            <a:ext cx="4752391" cy="746449"/>
            <a:chOff x="2139859" y="5786719"/>
            <a:chExt cx="4752391" cy="746449"/>
          </a:xfrm>
        </p:grpSpPr>
        <p:sp>
          <p:nvSpPr>
            <p:cNvPr id="7" name="Freeform 6">
              <a:extLst>
                <a:ext uri="{FF2B5EF4-FFF2-40B4-BE49-F238E27FC236}">
                  <a16:creationId xmlns:a16="http://schemas.microsoft.com/office/drawing/2014/main" id="{63B5C839-9BCC-6A48-9A7E-6795F6FEE07A}"/>
                </a:ext>
              </a:extLst>
            </p:cNvPr>
            <p:cNvSpPr/>
            <p:nvPr/>
          </p:nvSpPr>
          <p:spPr>
            <a:xfrm>
              <a:off x="5136031" y="6331004"/>
              <a:ext cx="1221420" cy="199053"/>
            </a:xfrm>
            <a:custGeom>
              <a:avLst/>
              <a:gdLst>
                <a:gd name="connsiteX0" fmla="*/ 1107232 w 1107232"/>
                <a:gd name="connsiteY0" fmla="*/ 0 h 199053"/>
                <a:gd name="connsiteX1" fmla="*/ 914400 w 1107232"/>
                <a:gd name="connsiteY1" fmla="*/ 199053 h 199053"/>
                <a:gd name="connsiteX2" fmla="*/ 0 w 1107232"/>
                <a:gd name="connsiteY2" fmla="*/ 186612 h 199053"/>
                <a:gd name="connsiteX3" fmla="*/ 167951 w 1107232"/>
                <a:gd name="connsiteY3" fmla="*/ 6220 h 199053"/>
                <a:gd name="connsiteX4" fmla="*/ 1107232 w 1107232"/>
                <a:gd name="connsiteY4" fmla="*/ 0 h 199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232" h="199053">
                  <a:moveTo>
                    <a:pt x="1107232" y="0"/>
                  </a:moveTo>
                  <a:lnTo>
                    <a:pt x="914400" y="199053"/>
                  </a:lnTo>
                  <a:lnTo>
                    <a:pt x="0" y="186612"/>
                  </a:lnTo>
                  <a:lnTo>
                    <a:pt x="167951" y="6220"/>
                  </a:lnTo>
                  <a:lnTo>
                    <a:pt x="110723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031063F-576E-614E-9E33-305C7CA6B160}"/>
                </a:ext>
              </a:extLst>
            </p:cNvPr>
            <p:cNvGrpSpPr/>
            <p:nvPr/>
          </p:nvGrpSpPr>
          <p:grpSpPr>
            <a:xfrm>
              <a:off x="2139859" y="5786719"/>
              <a:ext cx="4752391" cy="746449"/>
              <a:chOff x="6008915" y="5536163"/>
              <a:chExt cx="4752391" cy="746449"/>
            </a:xfrm>
          </p:grpSpPr>
          <p:cxnSp>
            <p:nvCxnSpPr>
              <p:cNvPr id="8" name="Straight Connector 7">
                <a:extLst>
                  <a:ext uri="{FF2B5EF4-FFF2-40B4-BE49-F238E27FC236}">
                    <a16:creationId xmlns:a16="http://schemas.microsoft.com/office/drawing/2014/main" id="{BD324AA7-F846-8543-BA3A-21CFABFAB60F}"/>
                  </a:ext>
                </a:extLst>
              </p:cNvPr>
              <p:cNvCxnSpPr/>
              <p:nvPr/>
            </p:nvCxnSpPr>
            <p:spPr>
              <a:xfrm>
                <a:off x="6008915" y="6282612"/>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7B3BC42-012A-ED46-91EC-C9D48A284C7D}"/>
                  </a:ext>
                </a:extLst>
              </p:cNvPr>
              <p:cNvCxnSpPr>
                <a:cxnSpLocks/>
              </p:cNvCxnSpPr>
              <p:nvPr/>
            </p:nvCxnSpPr>
            <p:spPr>
              <a:xfrm flipV="1">
                <a:off x="10039739"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1767E051-85A0-564D-8215-8242DC24527C}"/>
                  </a:ext>
                </a:extLst>
              </p:cNvPr>
              <p:cNvCxnSpPr>
                <a:cxnSpLocks/>
              </p:cNvCxnSpPr>
              <p:nvPr/>
            </p:nvCxnSpPr>
            <p:spPr>
              <a:xfrm flipV="1">
                <a:off x="601513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B1B78E0F-4812-9141-8560-EA1158710753}"/>
                  </a:ext>
                </a:extLst>
              </p:cNvPr>
              <p:cNvCxnSpPr>
                <a:cxnSpLocks/>
              </p:cNvCxnSpPr>
              <p:nvPr/>
            </p:nvCxnSpPr>
            <p:spPr>
              <a:xfrm>
                <a:off x="6736702" y="5536163"/>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ABED563D-6041-6248-9DF4-6E98AE466C3A}"/>
                  </a:ext>
                </a:extLst>
              </p:cNvPr>
              <p:cNvCxnSpPr/>
              <p:nvPr/>
            </p:nvCxnSpPr>
            <p:spPr>
              <a:xfrm flipV="1">
                <a:off x="6192418" y="6068092"/>
                <a:ext cx="4007178" cy="32055"/>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E8BE7F2B-018C-D34A-B117-4A4FDBF80C33}"/>
                  </a:ext>
                </a:extLst>
              </p:cNvPr>
              <p:cNvCxnSpPr/>
              <p:nvPr/>
            </p:nvCxnSpPr>
            <p:spPr>
              <a:xfrm>
                <a:off x="6382138" y="5896946"/>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D16BDE12-C3DA-A74C-A745-E8D921BA16BD}"/>
                  </a:ext>
                </a:extLst>
              </p:cNvPr>
              <p:cNvCxnSpPr/>
              <p:nvPr/>
            </p:nvCxnSpPr>
            <p:spPr>
              <a:xfrm>
                <a:off x="6563578" y="5713443"/>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BE5D9552-3024-4747-83F0-DA0AE9067723}"/>
                  </a:ext>
                </a:extLst>
              </p:cNvPr>
              <p:cNvCxnSpPr>
                <a:cxnSpLocks/>
              </p:cNvCxnSpPr>
              <p:nvPr/>
            </p:nvCxnSpPr>
            <p:spPr>
              <a:xfrm flipV="1">
                <a:off x="790096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1A74B535-0115-0643-862C-6A364BA87F3A}"/>
                  </a:ext>
                </a:extLst>
              </p:cNvPr>
              <p:cNvCxnSpPr>
                <a:cxnSpLocks/>
              </p:cNvCxnSpPr>
              <p:nvPr/>
            </p:nvCxnSpPr>
            <p:spPr>
              <a:xfrm flipV="1">
                <a:off x="8993673"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3A85BED3-2986-D243-9054-B263ED48F55C}"/>
                  </a:ext>
                </a:extLst>
              </p:cNvPr>
              <p:cNvCxnSpPr>
                <a:cxnSpLocks/>
              </p:cNvCxnSpPr>
              <p:nvPr/>
            </p:nvCxnSpPr>
            <p:spPr>
              <a:xfrm flipV="1">
                <a:off x="6958050" y="5536163"/>
                <a:ext cx="721567" cy="746449"/>
              </a:xfrm>
              <a:prstGeom prst="line">
                <a:avLst/>
              </a:prstGeom>
            </p:spPr>
            <p:style>
              <a:lnRef idx="1">
                <a:schemeClr val="dk1"/>
              </a:lnRef>
              <a:fillRef idx="0">
                <a:schemeClr val="dk1"/>
              </a:fillRef>
              <a:effectRef idx="0">
                <a:schemeClr val="dk1"/>
              </a:effectRef>
              <a:fontRef idx="minor">
                <a:schemeClr val="tx1"/>
              </a:fontRef>
            </p:style>
          </p:cxnSp>
        </p:grpSp>
      </p:grpSp>
      <p:sp>
        <p:nvSpPr>
          <p:cNvPr id="216" name="Text Box 6">
            <a:extLst>
              <a:ext uri="{FF2B5EF4-FFF2-40B4-BE49-F238E27FC236}">
                <a16:creationId xmlns:a16="http://schemas.microsoft.com/office/drawing/2014/main" id="{E6CA53CB-55FC-2D40-9E3F-5DB400C6A223}"/>
              </a:ext>
            </a:extLst>
          </p:cNvPr>
          <p:cNvSpPr txBox="1">
            <a:spLocks noChangeArrowheads="1"/>
          </p:cNvSpPr>
          <p:nvPr/>
        </p:nvSpPr>
        <p:spPr bwMode="auto">
          <a:xfrm>
            <a:off x="6370053" y="6279111"/>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AC</a:t>
            </a:r>
          </a:p>
        </p:txBody>
      </p:sp>
      <p:sp>
        <p:nvSpPr>
          <p:cNvPr id="217" name="Text Box 6">
            <a:extLst>
              <a:ext uri="{FF2B5EF4-FFF2-40B4-BE49-F238E27FC236}">
                <a16:creationId xmlns:a16="http://schemas.microsoft.com/office/drawing/2014/main" id="{E4A11072-2388-164A-AE88-2089BF49DAC5}"/>
              </a:ext>
            </a:extLst>
          </p:cNvPr>
          <p:cNvSpPr txBox="1">
            <a:spLocks noChangeArrowheads="1"/>
          </p:cNvSpPr>
          <p:nvPr/>
        </p:nvSpPr>
        <p:spPr bwMode="auto">
          <a:xfrm>
            <a:off x="7306254" y="4046369"/>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AB</a:t>
            </a:r>
          </a:p>
        </p:txBody>
      </p:sp>
      <p:sp>
        <p:nvSpPr>
          <p:cNvPr id="218" name="Text Box 6">
            <a:extLst>
              <a:ext uri="{FF2B5EF4-FFF2-40B4-BE49-F238E27FC236}">
                <a16:creationId xmlns:a16="http://schemas.microsoft.com/office/drawing/2014/main" id="{E3AEDB2D-91B1-2B41-841D-613DC281912A}"/>
              </a:ext>
            </a:extLst>
          </p:cNvPr>
          <p:cNvSpPr txBox="1">
            <a:spLocks noChangeArrowheads="1"/>
          </p:cNvSpPr>
          <p:nvPr/>
        </p:nvSpPr>
        <p:spPr bwMode="auto">
          <a:xfrm>
            <a:off x="417303" y="5501885"/>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BC</a:t>
            </a:r>
          </a:p>
        </p:txBody>
      </p:sp>
      <p:sp>
        <p:nvSpPr>
          <p:cNvPr id="219" name="Rectangle 3">
            <a:extLst>
              <a:ext uri="{FF2B5EF4-FFF2-40B4-BE49-F238E27FC236}">
                <a16:creationId xmlns:a16="http://schemas.microsoft.com/office/drawing/2014/main" id="{5617327A-E655-244C-B171-7E609C57F97A}"/>
              </a:ext>
            </a:extLst>
          </p:cNvPr>
          <p:cNvSpPr txBox="1">
            <a:spLocks noChangeArrowheads="1"/>
          </p:cNvSpPr>
          <p:nvPr/>
        </p:nvSpPr>
        <p:spPr>
          <a:xfrm>
            <a:off x="7693025" y="2685143"/>
            <a:ext cx="4330601" cy="4039118"/>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2">
              <a:lnSpc>
                <a:spcPct val="110000"/>
              </a:lnSpc>
            </a:pPr>
            <a:r>
              <a:rPr lang="en-US" altLang="zh-CN" sz="2000" dirty="0">
                <a:ea typeface="SimSun" pitchFamily="2" charset="-122"/>
              </a:rPr>
              <a:t>One </a:t>
            </a:r>
            <a:r>
              <a:rPr lang="en-US" altLang="zh-CN" sz="2000" b="1" dirty="0">
                <a:ea typeface="SimSun" pitchFamily="2" charset="-122"/>
              </a:rPr>
              <a:t>column</a:t>
            </a:r>
            <a:r>
              <a:rPr lang="en-US" altLang="zh-CN" sz="2000" dirty="0">
                <a:ea typeface="SimSun" pitchFamily="2" charset="-122"/>
              </a:rPr>
              <a:t> of BC plane is fully computed (write to file)</a:t>
            </a:r>
          </a:p>
          <a:p>
            <a:pPr lvl="2">
              <a:lnSpc>
                <a:spcPct val="110000"/>
              </a:lnSpc>
            </a:pPr>
            <a:r>
              <a:rPr lang="en-US" altLang="zh-CN" sz="2000" dirty="0">
                <a:ea typeface="SimSun" pitchFamily="2" charset="-122"/>
              </a:rPr>
              <a:t>Another </a:t>
            </a:r>
            <a:r>
              <a:rPr lang="en-US" altLang="zh-CN" sz="2000" b="1" dirty="0">
                <a:ea typeface="SimSun" pitchFamily="2" charset="-122"/>
              </a:rPr>
              <a:t>chunk</a:t>
            </a:r>
            <a:r>
              <a:rPr lang="en-US" altLang="zh-CN" sz="2000" dirty="0">
                <a:ea typeface="SimSun" pitchFamily="2" charset="-122"/>
              </a:rPr>
              <a:t> of AC plane is fully computed (reuse the same place in memory)</a:t>
            </a:r>
          </a:p>
          <a:p>
            <a:pPr lvl="2">
              <a:lnSpc>
                <a:spcPct val="110000"/>
              </a:lnSpc>
            </a:pPr>
            <a:r>
              <a:rPr lang="en-US" altLang="zh-CN" sz="2000" dirty="0">
                <a:ea typeface="SimSun" pitchFamily="2" charset="-122"/>
              </a:rPr>
              <a:t>Whole AB plane is partially computed</a:t>
            </a:r>
          </a:p>
          <a:p>
            <a:pPr>
              <a:lnSpc>
                <a:spcPct val="110000"/>
              </a:lnSpc>
            </a:pPr>
            <a:r>
              <a:rPr lang="en-US" altLang="zh-CN" sz="2000" dirty="0">
                <a:ea typeface="SimSun" pitchFamily="2" charset="-122"/>
              </a:rPr>
              <a:t>Memory:</a:t>
            </a:r>
          </a:p>
          <a:p>
            <a:pPr lvl="1">
              <a:lnSpc>
                <a:spcPct val="110000"/>
              </a:lnSpc>
            </a:pPr>
            <a:r>
              <a:rPr lang="en-US" altLang="zh-CN" sz="2000" dirty="0">
                <a:ea typeface="SimSun" pitchFamily="2" charset="-122"/>
              </a:rPr>
              <a:t>400 x 10 (BC)  + 1000 x 10 (AC) +  4000 x 400 (AB) </a:t>
            </a:r>
          </a:p>
          <a:p>
            <a:pPr lvl="2">
              <a:lnSpc>
                <a:spcPct val="110000"/>
              </a:lnSpc>
            </a:pPr>
            <a:r>
              <a:rPr lang="en-US" altLang="zh-CN" sz="2000" b="1">
                <a:ea typeface="SimSun" pitchFamily="2" charset="-122"/>
              </a:rPr>
              <a:t>1,614,000 </a:t>
            </a:r>
            <a:r>
              <a:rPr lang="en-US" altLang="zh-CN" sz="2000" b="1" dirty="0">
                <a:ea typeface="SimSun" pitchFamily="2" charset="-122"/>
              </a:rPr>
              <a:t>units</a:t>
            </a:r>
          </a:p>
        </p:txBody>
      </p:sp>
      <p:sp>
        <p:nvSpPr>
          <p:cNvPr id="214" name="Freeform 213">
            <a:extLst>
              <a:ext uri="{FF2B5EF4-FFF2-40B4-BE49-F238E27FC236}">
                <a16:creationId xmlns:a16="http://schemas.microsoft.com/office/drawing/2014/main" id="{02233855-5C1F-FD48-8432-5E942DB58C3F}"/>
              </a:ext>
            </a:extLst>
          </p:cNvPr>
          <p:cNvSpPr/>
          <p:nvPr/>
        </p:nvSpPr>
        <p:spPr>
          <a:xfrm>
            <a:off x="777551" y="4777273"/>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a:extLst>
              <a:ext uri="{FF2B5EF4-FFF2-40B4-BE49-F238E27FC236}">
                <a16:creationId xmlns:a16="http://schemas.microsoft.com/office/drawing/2014/main" id="{7C1A91D9-F08F-134C-90A8-E3274D805055}"/>
              </a:ext>
            </a:extLst>
          </p:cNvPr>
          <p:cNvSpPr/>
          <p:nvPr/>
        </p:nvSpPr>
        <p:spPr>
          <a:xfrm>
            <a:off x="781007" y="4288179"/>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a:extLst>
              <a:ext uri="{FF2B5EF4-FFF2-40B4-BE49-F238E27FC236}">
                <a16:creationId xmlns:a16="http://schemas.microsoft.com/office/drawing/2014/main" id="{616731FD-3253-A64A-BA14-7D96D97860C8}"/>
              </a:ext>
            </a:extLst>
          </p:cNvPr>
          <p:cNvSpPr/>
          <p:nvPr/>
        </p:nvSpPr>
        <p:spPr>
          <a:xfrm>
            <a:off x="781007" y="3841501"/>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a:extLst>
              <a:ext uri="{FF2B5EF4-FFF2-40B4-BE49-F238E27FC236}">
                <a16:creationId xmlns:a16="http://schemas.microsoft.com/office/drawing/2014/main" id="{EC9295C4-79AA-A949-AF5B-CE1B0DB19620}"/>
              </a:ext>
            </a:extLst>
          </p:cNvPr>
          <p:cNvSpPr/>
          <p:nvPr/>
        </p:nvSpPr>
        <p:spPr>
          <a:xfrm>
            <a:off x="780803" y="3379882"/>
            <a:ext cx="174171" cy="690466"/>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171" h="690466">
                <a:moveTo>
                  <a:pt x="174171" y="0"/>
                </a:moveTo>
                <a:lnTo>
                  <a:pt x="0" y="180392"/>
                </a:lnTo>
                <a:lnTo>
                  <a:pt x="0" y="690466"/>
                </a:lnTo>
                <a:lnTo>
                  <a:pt x="174171" y="510074"/>
                </a:lnTo>
                <a:cubicBezTo>
                  <a:pt x="172098" y="340049"/>
                  <a:pt x="170024" y="170025"/>
                  <a:pt x="174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546F97AA-8EBC-A147-91CF-265183738B94}"/>
              </a:ext>
            </a:extLst>
          </p:cNvPr>
          <p:cNvGrpSpPr/>
          <p:nvPr/>
        </p:nvGrpSpPr>
        <p:grpSpPr>
          <a:xfrm>
            <a:off x="776338" y="2811309"/>
            <a:ext cx="721569" cy="2677185"/>
            <a:chOff x="8721049" y="2904899"/>
            <a:chExt cx="721569" cy="2677185"/>
          </a:xfrm>
        </p:grpSpPr>
        <p:cxnSp>
          <p:nvCxnSpPr>
            <p:cNvPr id="221" name="Straight Connector 220">
              <a:extLst>
                <a:ext uri="{FF2B5EF4-FFF2-40B4-BE49-F238E27FC236}">
                  <a16:creationId xmlns:a16="http://schemas.microsoft.com/office/drawing/2014/main" id="{B20D5995-AE5A-2A4D-A33C-983BBD81FC3F}"/>
                </a:ext>
              </a:extLst>
            </p:cNvPr>
            <p:cNvCxnSpPr>
              <a:cxnSpLocks/>
            </p:cNvCxnSpPr>
            <p:nvPr/>
          </p:nvCxnSpPr>
          <p:spPr>
            <a:xfrm>
              <a:off x="8726331" y="3661540"/>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DBA93F15-D8B3-8344-8B8B-C640457E9B83}"/>
                </a:ext>
              </a:extLst>
            </p:cNvPr>
            <p:cNvCxnSpPr>
              <a:cxnSpLocks/>
            </p:cNvCxnSpPr>
            <p:nvPr/>
          </p:nvCxnSpPr>
          <p:spPr>
            <a:xfrm flipV="1">
              <a:off x="8721051" y="2904899"/>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a:extLst>
                <a:ext uri="{FF2B5EF4-FFF2-40B4-BE49-F238E27FC236}">
                  <a16:creationId xmlns:a16="http://schemas.microsoft.com/office/drawing/2014/main" id="{DBB1433E-4D06-5244-A697-2931FDBB4A96}"/>
                </a:ext>
              </a:extLst>
            </p:cNvPr>
            <p:cNvCxnSpPr>
              <a:cxnSpLocks/>
            </p:cNvCxnSpPr>
            <p:nvPr/>
          </p:nvCxnSpPr>
          <p:spPr>
            <a:xfrm flipV="1">
              <a:off x="8721051" y="4823530"/>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a:extLst>
                <a:ext uri="{FF2B5EF4-FFF2-40B4-BE49-F238E27FC236}">
                  <a16:creationId xmlns:a16="http://schemas.microsoft.com/office/drawing/2014/main" id="{EE7133DB-7D42-2246-8173-715A4EC7F7AD}"/>
                </a:ext>
              </a:extLst>
            </p:cNvPr>
            <p:cNvCxnSpPr>
              <a:cxnSpLocks/>
            </p:cNvCxnSpPr>
            <p:nvPr/>
          </p:nvCxnSpPr>
          <p:spPr>
            <a:xfrm>
              <a:off x="9442618" y="290489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D0633F13-6315-BA47-8D03-2A5333DE3B76}"/>
                </a:ext>
              </a:extLst>
            </p:cNvPr>
            <p:cNvCxnSpPr>
              <a:cxnSpLocks/>
            </p:cNvCxnSpPr>
            <p:nvPr/>
          </p:nvCxnSpPr>
          <p:spPr>
            <a:xfrm>
              <a:off x="9084983" y="3269990"/>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a:extLst>
                <a:ext uri="{FF2B5EF4-FFF2-40B4-BE49-F238E27FC236}">
                  <a16:creationId xmlns:a16="http://schemas.microsoft.com/office/drawing/2014/main" id="{7B06DCD0-0A2F-494A-9943-1E3DBF7E58CD}"/>
                </a:ext>
              </a:extLst>
            </p:cNvPr>
            <p:cNvCxnSpPr>
              <a:cxnSpLocks/>
            </p:cNvCxnSpPr>
            <p:nvPr/>
          </p:nvCxnSpPr>
          <p:spPr>
            <a:xfrm>
              <a:off x="9271557" y="307629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9241E61C-B4D8-E34A-8BFB-2D91F08B3E89}"/>
                </a:ext>
              </a:extLst>
            </p:cNvPr>
            <p:cNvCxnSpPr>
              <a:cxnSpLocks/>
            </p:cNvCxnSpPr>
            <p:nvPr/>
          </p:nvCxnSpPr>
          <p:spPr>
            <a:xfrm>
              <a:off x="8898332" y="3467701"/>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039814A5-F819-7C4A-9785-B0897C57289D}"/>
                </a:ext>
              </a:extLst>
            </p:cNvPr>
            <p:cNvCxnSpPr>
              <a:cxnSpLocks/>
            </p:cNvCxnSpPr>
            <p:nvPr/>
          </p:nvCxnSpPr>
          <p:spPr>
            <a:xfrm flipV="1">
              <a:off x="8721050" y="3820081"/>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196B968A-338A-8541-ADC5-7708798EADA2}"/>
                </a:ext>
              </a:extLst>
            </p:cNvPr>
            <p:cNvCxnSpPr>
              <a:cxnSpLocks/>
            </p:cNvCxnSpPr>
            <p:nvPr/>
          </p:nvCxnSpPr>
          <p:spPr>
            <a:xfrm flipV="1">
              <a:off x="8721049" y="4312877"/>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67FECA9B-D850-DF41-AF2E-CA09BC54973E}"/>
                </a:ext>
              </a:extLst>
            </p:cNvPr>
            <p:cNvCxnSpPr>
              <a:cxnSpLocks/>
            </p:cNvCxnSpPr>
            <p:nvPr/>
          </p:nvCxnSpPr>
          <p:spPr>
            <a:xfrm flipV="1">
              <a:off x="8721049" y="3372760"/>
              <a:ext cx="721567" cy="746449"/>
            </a:xfrm>
            <a:prstGeom prst="line">
              <a:avLst/>
            </a:prstGeom>
          </p:spPr>
          <p:style>
            <a:lnRef idx="1">
              <a:schemeClr val="dk1"/>
            </a:lnRef>
            <a:fillRef idx="0">
              <a:schemeClr val="dk1"/>
            </a:fillRef>
            <a:effectRef idx="0">
              <a:schemeClr val="dk1"/>
            </a:effectRef>
            <a:fontRef idx="minor">
              <a:schemeClr val="tx1"/>
            </a:fontRef>
          </p:style>
        </p:cxnSp>
      </p:grpSp>
      <p:sp>
        <p:nvSpPr>
          <p:cNvPr id="194" name="Text Box 49"/>
          <p:cNvSpPr txBox="1">
            <a:spLocks noChangeArrowheads="1"/>
          </p:cNvSpPr>
          <p:nvPr/>
        </p:nvSpPr>
        <p:spPr bwMode="auto">
          <a:xfrm>
            <a:off x="3482471" y="4778804"/>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a:t>
            </a:r>
            <a:endParaRPr lang="zh-CN" altLang="en-US" sz="1800" dirty="0">
              <a:latin typeface="Times New Roman" pitchFamily="18" charset="0"/>
              <a:ea typeface="SimSun" pitchFamily="2" charset="-122"/>
            </a:endParaRPr>
          </a:p>
        </p:txBody>
      </p:sp>
      <p:sp>
        <p:nvSpPr>
          <p:cNvPr id="195" name="Text Box 49"/>
          <p:cNvSpPr txBox="1">
            <a:spLocks noChangeArrowheads="1"/>
          </p:cNvSpPr>
          <p:nvPr/>
        </p:nvSpPr>
        <p:spPr bwMode="auto">
          <a:xfrm>
            <a:off x="4520412" y="4776255"/>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7</a:t>
            </a:r>
            <a:endParaRPr lang="zh-CN" altLang="en-US" sz="1800" dirty="0">
              <a:latin typeface="Times New Roman" pitchFamily="18" charset="0"/>
              <a:ea typeface="SimSun" pitchFamily="2" charset="-122"/>
            </a:endParaRPr>
          </a:p>
        </p:txBody>
      </p:sp>
      <p:sp>
        <p:nvSpPr>
          <p:cNvPr id="196" name="Text Box 49"/>
          <p:cNvSpPr txBox="1">
            <a:spLocks noChangeArrowheads="1"/>
          </p:cNvSpPr>
          <p:nvPr/>
        </p:nvSpPr>
        <p:spPr bwMode="auto">
          <a:xfrm>
            <a:off x="5543670" y="476874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8</a:t>
            </a:r>
            <a:endParaRPr lang="zh-CN" altLang="en-US" sz="1800" dirty="0">
              <a:latin typeface="Times New Roman" pitchFamily="18" charset="0"/>
              <a:ea typeface="SimSun" pitchFamily="2" charset="-122"/>
            </a:endParaRPr>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770040" y="3102120"/>
              <a:ext cx="10851120" cy="3462840"/>
            </p14:xfrm>
          </p:contentPart>
        </mc:Choice>
        <mc:Fallback>
          <p:pic>
            <p:nvPicPr>
              <p:cNvPr id="6" name="Ink 5"/>
              <p:cNvPicPr/>
              <p:nvPr/>
            </p:nvPicPr>
            <p:blipFill>
              <a:blip r:embed="rId4"/>
              <a:stretch>
                <a:fillRect/>
              </a:stretch>
            </p:blipFill>
            <p:spPr>
              <a:xfrm>
                <a:off x="758880" y="3091680"/>
                <a:ext cx="10874520" cy="3486240"/>
              </a:xfrm>
              <a:prstGeom prst="rect">
                <a:avLst/>
              </a:prstGeom>
            </p:spPr>
          </p:pic>
        </mc:Fallback>
      </mc:AlternateContent>
    </p:spTree>
    <p:extLst>
      <p:ext uri="{BB962C8B-B14F-4D97-AF65-F5344CB8AC3E}">
        <p14:creationId xmlns:p14="http://schemas.microsoft.com/office/powerpoint/2010/main" val="69250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Freeform 231">
            <a:extLst>
              <a:ext uri="{FF2B5EF4-FFF2-40B4-BE49-F238E27FC236}">
                <a16:creationId xmlns:a16="http://schemas.microsoft.com/office/drawing/2014/main" id="{616731FD-3253-A64A-BA14-7D96D97860C8}"/>
              </a:ext>
            </a:extLst>
          </p:cNvPr>
          <p:cNvSpPr/>
          <p:nvPr/>
        </p:nvSpPr>
        <p:spPr>
          <a:xfrm flipH="1">
            <a:off x="762416" y="2843609"/>
            <a:ext cx="731408" cy="2629911"/>
          </a:xfrm>
          <a:custGeom>
            <a:avLst/>
            <a:gdLst>
              <a:gd name="connsiteX0" fmla="*/ 174171 w 174171"/>
              <a:gd name="connsiteY0" fmla="*/ 0 h 690466"/>
              <a:gd name="connsiteX1" fmla="*/ 0 w 174171"/>
              <a:gd name="connsiteY1" fmla="*/ 180392 h 690466"/>
              <a:gd name="connsiteX2" fmla="*/ 0 w 174171"/>
              <a:gd name="connsiteY2" fmla="*/ 690466 h 690466"/>
              <a:gd name="connsiteX3" fmla="*/ 174171 w 174171"/>
              <a:gd name="connsiteY3" fmla="*/ 510074 h 690466"/>
              <a:gd name="connsiteX4" fmla="*/ 174171 w 174171"/>
              <a:gd name="connsiteY4" fmla="*/ 0 h 690466"/>
              <a:gd name="connsiteX0" fmla="*/ 1737 w 174171"/>
              <a:gd name="connsiteY0" fmla="*/ 0 h 1020767"/>
              <a:gd name="connsiteX1" fmla="*/ 0 w 174171"/>
              <a:gd name="connsiteY1" fmla="*/ 510693 h 1020767"/>
              <a:gd name="connsiteX2" fmla="*/ 0 w 174171"/>
              <a:gd name="connsiteY2" fmla="*/ 1020767 h 1020767"/>
              <a:gd name="connsiteX3" fmla="*/ 174171 w 174171"/>
              <a:gd name="connsiteY3" fmla="*/ 840375 h 1020767"/>
              <a:gd name="connsiteX4" fmla="*/ 1737 w 174171"/>
              <a:gd name="connsiteY4" fmla="*/ 0 h 1020767"/>
              <a:gd name="connsiteX0" fmla="*/ 245300 w 417734"/>
              <a:gd name="connsiteY0" fmla="*/ 683470 h 1704237"/>
              <a:gd name="connsiteX1" fmla="*/ 0 w 417734"/>
              <a:gd name="connsiteY1" fmla="*/ 0 h 1704237"/>
              <a:gd name="connsiteX2" fmla="*/ 243563 w 417734"/>
              <a:gd name="connsiteY2" fmla="*/ 1704237 h 1704237"/>
              <a:gd name="connsiteX3" fmla="*/ 417734 w 417734"/>
              <a:gd name="connsiteY3" fmla="*/ 1523845 h 1704237"/>
              <a:gd name="connsiteX4" fmla="*/ 245300 w 417734"/>
              <a:gd name="connsiteY4" fmla="*/ 683470 h 1704237"/>
              <a:gd name="connsiteX0" fmla="*/ 245300 w 417734"/>
              <a:gd name="connsiteY0" fmla="*/ 683470 h 1894794"/>
              <a:gd name="connsiteX1" fmla="*/ 0 w 417734"/>
              <a:gd name="connsiteY1" fmla="*/ 0 h 1894794"/>
              <a:gd name="connsiteX2" fmla="*/ 12932 w 417734"/>
              <a:gd name="connsiteY2" fmla="*/ 1894794 h 1894794"/>
              <a:gd name="connsiteX3" fmla="*/ 417734 w 417734"/>
              <a:gd name="connsiteY3" fmla="*/ 1523845 h 1894794"/>
              <a:gd name="connsiteX4" fmla="*/ 245300 w 417734"/>
              <a:gd name="connsiteY4" fmla="*/ 683470 h 1894794"/>
              <a:gd name="connsiteX0" fmla="*/ 245300 w 245300"/>
              <a:gd name="connsiteY0" fmla="*/ 683470 h 2578266"/>
              <a:gd name="connsiteX1" fmla="*/ 0 w 245300"/>
              <a:gd name="connsiteY1" fmla="*/ 0 h 2578266"/>
              <a:gd name="connsiteX2" fmla="*/ 12932 w 245300"/>
              <a:gd name="connsiteY2" fmla="*/ 1894794 h 2578266"/>
              <a:gd name="connsiteX3" fmla="*/ 243144 w 245300"/>
              <a:gd name="connsiteY3" fmla="*/ 2578266 h 2578266"/>
              <a:gd name="connsiteX4" fmla="*/ 245300 w 245300"/>
              <a:gd name="connsiteY4" fmla="*/ 683470 h 2578266"/>
              <a:gd name="connsiteX0" fmla="*/ 243145 w 243145"/>
              <a:gd name="connsiteY0" fmla="*/ 670766 h 2565562"/>
              <a:gd name="connsiteX1" fmla="*/ 0 w 243145"/>
              <a:gd name="connsiteY1" fmla="*/ 0 h 2565562"/>
              <a:gd name="connsiteX2" fmla="*/ 10777 w 243145"/>
              <a:gd name="connsiteY2" fmla="*/ 1882090 h 2565562"/>
              <a:gd name="connsiteX3" fmla="*/ 240989 w 243145"/>
              <a:gd name="connsiteY3" fmla="*/ 2565562 h 2565562"/>
              <a:gd name="connsiteX4" fmla="*/ 243145 w 243145"/>
              <a:gd name="connsiteY4" fmla="*/ 670766 h 2565562"/>
              <a:gd name="connsiteX0" fmla="*/ 233066 w 233066"/>
              <a:gd name="connsiteY0" fmla="*/ 613598 h 2508394"/>
              <a:gd name="connsiteX1" fmla="*/ 9320 w 233066"/>
              <a:gd name="connsiteY1" fmla="*/ 0 h 2508394"/>
              <a:gd name="connsiteX2" fmla="*/ 698 w 233066"/>
              <a:gd name="connsiteY2" fmla="*/ 1824922 h 2508394"/>
              <a:gd name="connsiteX3" fmla="*/ 230910 w 233066"/>
              <a:gd name="connsiteY3" fmla="*/ 2508394 h 2508394"/>
              <a:gd name="connsiteX4" fmla="*/ 233066 w 233066"/>
              <a:gd name="connsiteY4" fmla="*/ 613598 h 2508394"/>
              <a:gd name="connsiteX0" fmla="*/ 233612 w 233612"/>
              <a:gd name="connsiteY0" fmla="*/ 626302 h 2521098"/>
              <a:gd name="connsiteX1" fmla="*/ 1244 w 233612"/>
              <a:gd name="connsiteY1" fmla="*/ 0 h 2521098"/>
              <a:gd name="connsiteX2" fmla="*/ 1244 w 233612"/>
              <a:gd name="connsiteY2" fmla="*/ 1837626 h 2521098"/>
              <a:gd name="connsiteX3" fmla="*/ 231456 w 233612"/>
              <a:gd name="connsiteY3" fmla="*/ 2521098 h 2521098"/>
              <a:gd name="connsiteX4" fmla="*/ 233612 w 233612"/>
              <a:gd name="connsiteY4" fmla="*/ 626302 h 2521098"/>
              <a:gd name="connsiteX0" fmla="*/ 237923 w 237923"/>
              <a:gd name="connsiteY0" fmla="*/ 651710 h 2521098"/>
              <a:gd name="connsiteX1" fmla="*/ 1244 w 237923"/>
              <a:gd name="connsiteY1" fmla="*/ 0 h 2521098"/>
              <a:gd name="connsiteX2" fmla="*/ 1244 w 237923"/>
              <a:gd name="connsiteY2" fmla="*/ 1837626 h 2521098"/>
              <a:gd name="connsiteX3" fmla="*/ 231456 w 237923"/>
              <a:gd name="connsiteY3" fmla="*/ 2521098 h 2521098"/>
              <a:gd name="connsiteX4" fmla="*/ 237923 w 237923"/>
              <a:gd name="connsiteY4" fmla="*/ 651710 h 2521098"/>
              <a:gd name="connsiteX0" fmla="*/ 237923 w 237923"/>
              <a:gd name="connsiteY0" fmla="*/ 677117 h 2521098"/>
              <a:gd name="connsiteX1" fmla="*/ 1244 w 237923"/>
              <a:gd name="connsiteY1" fmla="*/ 0 h 2521098"/>
              <a:gd name="connsiteX2" fmla="*/ 1244 w 237923"/>
              <a:gd name="connsiteY2" fmla="*/ 1837626 h 2521098"/>
              <a:gd name="connsiteX3" fmla="*/ 231456 w 237923"/>
              <a:gd name="connsiteY3" fmla="*/ 2521098 h 2521098"/>
              <a:gd name="connsiteX4" fmla="*/ 237923 w 237923"/>
              <a:gd name="connsiteY4" fmla="*/ 677117 h 2521098"/>
              <a:gd name="connsiteX0" fmla="*/ 235768 w 235768"/>
              <a:gd name="connsiteY0" fmla="*/ 708876 h 2521098"/>
              <a:gd name="connsiteX1" fmla="*/ 1244 w 235768"/>
              <a:gd name="connsiteY1" fmla="*/ 0 h 2521098"/>
              <a:gd name="connsiteX2" fmla="*/ 1244 w 235768"/>
              <a:gd name="connsiteY2" fmla="*/ 1837626 h 2521098"/>
              <a:gd name="connsiteX3" fmla="*/ 231456 w 235768"/>
              <a:gd name="connsiteY3" fmla="*/ 2521098 h 2521098"/>
              <a:gd name="connsiteX4" fmla="*/ 235768 w 235768"/>
              <a:gd name="connsiteY4" fmla="*/ 708876 h 2521098"/>
              <a:gd name="connsiteX0" fmla="*/ 207747 w 231456"/>
              <a:gd name="connsiteY0" fmla="*/ 708876 h 2521098"/>
              <a:gd name="connsiteX1" fmla="*/ 1244 w 231456"/>
              <a:gd name="connsiteY1" fmla="*/ 0 h 2521098"/>
              <a:gd name="connsiteX2" fmla="*/ 1244 w 231456"/>
              <a:gd name="connsiteY2" fmla="*/ 1837626 h 2521098"/>
              <a:gd name="connsiteX3" fmla="*/ 231456 w 231456"/>
              <a:gd name="connsiteY3" fmla="*/ 2521098 h 2521098"/>
              <a:gd name="connsiteX4" fmla="*/ 207747 w 231456"/>
              <a:gd name="connsiteY4" fmla="*/ 708876 h 2521098"/>
              <a:gd name="connsiteX0" fmla="*/ 237923 w 237923"/>
              <a:gd name="connsiteY0" fmla="*/ 670765 h 2521098"/>
              <a:gd name="connsiteX1" fmla="*/ 1244 w 237923"/>
              <a:gd name="connsiteY1" fmla="*/ 0 h 2521098"/>
              <a:gd name="connsiteX2" fmla="*/ 1244 w 237923"/>
              <a:gd name="connsiteY2" fmla="*/ 1837626 h 2521098"/>
              <a:gd name="connsiteX3" fmla="*/ 231456 w 237923"/>
              <a:gd name="connsiteY3" fmla="*/ 2521098 h 2521098"/>
              <a:gd name="connsiteX4" fmla="*/ 237923 w 237923"/>
              <a:gd name="connsiteY4" fmla="*/ 670765 h 2521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23" h="2521098">
                <a:moveTo>
                  <a:pt x="237923" y="670765"/>
                </a:moveTo>
                <a:lnTo>
                  <a:pt x="1244" y="0"/>
                </a:lnTo>
                <a:cubicBezTo>
                  <a:pt x="5555" y="631598"/>
                  <a:pt x="-3067" y="1206028"/>
                  <a:pt x="1244" y="1837626"/>
                </a:cubicBezTo>
                <a:lnTo>
                  <a:pt x="231456" y="2521098"/>
                </a:lnTo>
                <a:cubicBezTo>
                  <a:pt x="229383" y="2351073"/>
                  <a:pt x="233776" y="840790"/>
                  <a:pt x="237923" y="670765"/>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546F97AA-8EBC-A147-91CF-265183738B94}"/>
              </a:ext>
            </a:extLst>
          </p:cNvPr>
          <p:cNvGrpSpPr/>
          <p:nvPr/>
        </p:nvGrpSpPr>
        <p:grpSpPr>
          <a:xfrm>
            <a:off x="776338" y="2811309"/>
            <a:ext cx="721569" cy="2665080"/>
            <a:chOff x="8721049" y="2904899"/>
            <a:chExt cx="721569" cy="2665080"/>
          </a:xfrm>
        </p:grpSpPr>
        <p:cxnSp>
          <p:nvCxnSpPr>
            <p:cNvPr id="221" name="Straight Connector 220">
              <a:extLst>
                <a:ext uri="{FF2B5EF4-FFF2-40B4-BE49-F238E27FC236}">
                  <a16:creationId xmlns:a16="http://schemas.microsoft.com/office/drawing/2014/main" id="{B20D5995-AE5A-2A4D-A33C-983BBD81FC3F}"/>
                </a:ext>
              </a:extLst>
            </p:cNvPr>
            <p:cNvCxnSpPr>
              <a:cxnSpLocks/>
            </p:cNvCxnSpPr>
            <p:nvPr/>
          </p:nvCxnSpPr>
          <p:spPr>
            <a:xfrm>
              <a:off x="8721051" y="364775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DBA93F15-D8B3-8344-8B8B-C640457E9B83}"/>
                </a:ext>
              </a:extLst>
            </p:cNvPr>
            <p:cNvCxnSpPr>
              <a:cxnSpLocks/>
            </p:cNvCxnSpPr>
            <p:nvPr/>
          </p:nvCxnSpPr>
          <p:spPr>
            <a:xfrm flipV="1">
              <a:off x="8721051" y="2904899"/>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a:extLst>
                <a:ext uri="{FF2B5EF4-FFF2-40B4-BE49-F238E27FC236}">
                  <a16:creationId xmlns:a16="http://schemas.microsoft.com/office/drawing/2014/main" id="{DBB1433E-4D06-5244-A697-2931FDBB4A96}"/>
                </a:ext>
              </a:extLst>
            </p:cNvPr>
            <p:cNvCxnSpPr>
              <a:cxnSpLocks/>
            </p:cNvCxnSpPr>
            <p:nvPr/>
          </p:nvCxnSpPr>
          <p:spPr>
            <a:xfrm flipV="1">
              <a:off x="8721051" y="4823530"/>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a:extLst>
                <a:ext uri="{FF2B5EF4-FFF2-40B4-BE49-F238E27FC236}">
                  <a16:creationId xmlns:a16="http://schemas.microsoft.com/office/drawing/2014/main" id="{EE7133DB-7D42-2246-8173-715A4EC7F7AD}"/>
                </a:ext>
              </a:extLst>
            </p:cNvPr>
            <p:cNvCxnSpPr>
              <a:cxnSpLocks/>
            </p:cNvCxnSpPr>
            <p:nvPr/>
          </p:nvCxnSpPr>
          <p:spPr>
            <a:xfrm>
              <a:off x="9442618" y="290489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D0633F13-6315-BA47-8D03-2A5333DE3B76}"/>
                </a:ext>
              </a:extLst>
            </p:cNvPr>
            <p:cNvCxnSpPr>
              <a:cxnSpLocks/>
            </p:cNvCxnSpPr>
            <p:nvPr/>
          </p:nvCxnSpPr>
          <p:spPr>
            <a:xfrm>
              <a:off x="9084983" y="3269990"/>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a:extLst>
                <a:ext uri="{FF2B5EF4-FFF2-40B4-BE49-F238E27FC236}">
                  <a16:creationId xmlns:a16="http://schemas.microsoft.com/office/drawing/2014/main" id="{7B06DCD0-0A2F-494A-9943-1E3DBF7E58CD}"/>
                </a:ext>
              </a:extLst>
            </p:cNvPr>
            <p:cNvCxnSpPr>
              <a:cxnSpLocks/>
            </p:cNvCxnSpPr>
            <p:nvPr/>
          </p:nvCxnSpPr>
          <p:spPr>
            <a:xfrm>
              <a:off x="9271557" y="307629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9241E61C-B4D8-E34A-8BFB-2D91F08B3E89}"/>
                </a:ext>
              </a:extLst>
            </p:cNvPr>
            <p:cNvCxnSpPr>
              <a:cxnSpLocks/>
            </p:cNvCxnSpPr>
            <p:nvPr/>
          </p:nvCxnSpPr>
          <p:spPr>
            <a:xfrm>
              <a:off x="8898332" y="3467701"/>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039814A5-F819-7C4A-9785-B0897C57289D}"/>
                </a:ext>
              </a:extLst>
            </p:cNvPr>
            <p:cNvCxnSpPr>
              <a:cxnSpLocks/>
            </p:cNvCxnSpPr>
            <p:nvPr/>
          </p:nvCxnSpPr>
          <p:spPr>
            <a:xfrm flipV="1">
              <a:off x="8721050" y="3820081"/>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196B968A-338A-8541-ADC5-7708798EADA2}"/>
                </a:ext>
              </a:extLst>
            </p:cNvPr>
            <p:cNvCxnSpPr>
              <a:cxnSpLocks/>
            </p:cNvCxnSpPr>
            <p:nvPr/>
          </p:nvCxnSpPr>
          <p:spPr>
            <a:xfrm flipV="1">
              <a:off x="8721049" y="4312877"/>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67FECA9B-D850-DF41-AF2E-CA09BC54973E}"/>
                </a:ext>
              </a:extLst>
            </p:cNvPr>
            <p:cNvCxnSpPr>
              <a:cxnSpLocks/>
            </p:cNvCxnSpPr>
            <p:nvPr/>
          </p:nvCxnSpPr>
          <p:spPr>
            <a:xfrm flipV="1">
              <a:off x="8721049" y="3372760"/>
              <a:ext cx="721567" cy="746449"/>
            </a:xfrm>
            <a:prstGeom prst="line">
              <a:avLst/>
            </a:prstGeom>
          </p:spPr>
          <p:style>
            <a:lnRef idx="1">
              <a:schemeClr val="dk1"/>
            </a:lnRef>
            <a:fillRef idx="0">
              <a:schemeClr val="dk1"/>
            </a:fillRef>
            <a:effectRef idx="0">
              <a:schemeClr val="dk1"/>
            </a:effectRef>
            <a:fontRef idx="minor">
              <a:schemeClr val="tx1"/>
            </a:fontRef>
          </p:style>
        </p:cxnSp>
      </p:grpSp>
      <p:sp>
        <p:nvSpPr>
          <p:cNvPr id="7" name="Freeform 6">
            <a:extLst>
              <a:ext uri="{FF2B5EF4-FFF2-40B4-BE49-F238E27FC236}">
                <a16:creationId xmlns:a16="http://schemas.microsoft.com/office/drawing/2014/main" id="{63B5C839-9BCC-6A48-9A7E-6795F6FEE07A}"/>
              </a:ext>
            </a:extLst>
          </p:cNvPr>
          <p:cNvSpPr/>
          <p:nvPr/>
        </p:nvSpPr>
        <p:spPr>
          <a:xfrm>
            <a:off x="2165508" y="5786233"/>
            <a:ext cx="1624407" cy="759898"/>
          </a:xfrm>
          <a:custGeom>
            <a:avLst/>
            <a:gdLst>
              <a:gd name="connsiteX0" fmla="*/ 1107232 w 1107232"/>
              <a:gd name="connsiteY0" fmla="*/ 0 h 199053"/>
              <a:gd name="connsiteX1" fmla="*/ 914400 w 1107232"/>
              <a:gd name="connsiteY1" fmla="*/ 199053 h 199053"/>
              <a:gd name="connsiteX2" fmla="*/ 0 w 1107232"/>
              <a:gd name="connsiteY2" fmla="*/ 186612 h 199053"/>
              <a:gd name="connsiteX3" fmla="*/ 167951 w 1107232"/>
              <a:gd name="connsiteY3" fmla="*/ 6220 h 199053"/>
              <a:gd name="connsiteX4" fmla="*/ 1107232 w 1107232"/>
              <a:gd name="connsiteY4" fmla="*/ 0 h 199053"/>
              <a:gd name="connsiteX0" fmla="*/ 1107232 w 1107232"/>
              <a:gd name="connsiteY0" fmla="*/ 107605 h 306658"/>
              <a:gd name="connsiteX1" fmla="*/ 914400 w 1107232"/>
              <a:gd name="connsiteY1" fmla="*/ 306658 h 306658"/>
              <a:gd name="connsiteX2" fmla="*/ 0 w 1107232"/>
              <a:gd name="connsiteY2" fmla="*/ 294217 h 306658"/>
              <a:gd name="connsiteX3" fmla="*/ 248292 w 1107232"/>
              <a:gd name="connsiteY3" fmla="*/ 0 h 306658"/>
              <a:gd name="connsiteX4" fmla="*/ 1107232 w 1107232"/>
              <a:gd name="connsiteY4" fmla="*/ 107605 h 306658"/>
              <a:gd name="connsiteX0" fmla="*/ 597239 w 914400"/>
              <a:gd name="connsiteY0" fmla="*/ 4287 h 306658"/>
              <a:gd name="connsiteX1" fmla="*/ 914400 w 914400"/>
              <a:gd name="connsiteY1" fmla="*/ 306658 h 306658"/>
              <a:gd name="connsiteX2" fmla="*/ 0 w 914400"/>
              <a:gd name="connsiteY2" fmla="*/ 294217 h 306658"/>
              <a:gd name="connsiteX3" fmla="*/ 248292 w 914400"/>
              <a:gd name="connsiteY3" fmla="*/ 0 h 306658"/>
              <a:gd name="connsiteX4" fmla="*/ 597239 w 914400"/>
              <a:gd name="connsiteY4" fmla="*/ 4287 h 306658"/>
              <a:gd name="connsiteX0" fmla="*/ 625184 w 942345"/>
              <a:gd name="connsiteY0" fmla="*/ 4287 h 306658"/>
              <a:gd name="connsiteX1" fmla="*/ 942345 w 942345"/>
              <a:gd name="connsiteY1" fmla="*/ 306658 h 306658"/>
              <a:gd name="connsiteX2" fmla="*/ 0 w 942345"/>
              <a:gd name="connsiteY2" fmla="*/ 140116 h 306658"/>
              <a:gd name="connsiteX3" fmla="*/ 276237 w 942345"/>
              <a:gd name="connsiteY3" fmla="*/ 0 h 306658"/>
              <a:gd name="connsiteX4" fmla="*/ 625184 w 942345"/>
              <a:gd name="connsiteY4" fmla="*/ 4287 h 306658"/>
              <a:gd name="connsiteX0" fmla="*/ 625184 w 625184"/>
              <a:gd name="connsiteY0" fmla="*/ 4287 h 142050"/>
              <a:gd name="connsiteX1" fmla="*/ 358997 w 625184"/>
              <a:gd name="connsiteY1" fmla="*/ 142050 h 142050"/>
              <a:gd name="connsiteX2" fmla="*/ 0 w 625184"/>
              <a:gd name="connsiteY2" fmla="*/ 140116 h 142050"/>
              <a:gd name="connsiteX3" fmla="*/ 276237 w 625184"/>
              <a:gd name="connsiteY3" fmla="*/ 0 h 142050"/>
              <a:gd name="connsiteX4" fmla="*/ 625184 w 625184"/>
              <a:gd name="connsiteY4" fmla="*/ 4287 h 142050"/>
              <a:gd name="connsiteX0" fmla="*/ 639157 w 639157"/>
              <a:gd name="connsiteY0" fmla="*/ 0 h 146519"/>
              <a:gd name="connsiteX1" fmla="*/ 358997 w 639157"/>
              <a:gd name="connsiteY1" fmla="*/ 146519 h 146519"/>
              <a:gd name="connsiteX2" fmla="*/ 0 w 639157"/>
              <a:gd name="connsiteY2" fmla="*/ 144585 h 146519"/>
              <a:gd name="connsiteX3" fmla="*/ 276237 w 639157"/>
              <a:gd name="connsiteY3" fmla="*/ 4469 h 146519"/>
              <a:gd name="connsiteX4" fmla="*/ 639157 w 639157"/>
              <a:gd name="connsiteY4" fmla="*/ 0 h 146519"/>
              <a:gd name="connsiteX0" fmla="*/ 639157 w 639157"/>
              <a:gd name="connsiteY0" fmla="*/ 3373 h 149892"/>
              <a:gd name="connsiteX1" fmla="*/ 358997 w 639157"/>
              <a:gd name="connsiteY1" fmla="*/ 149892 h 149892"/>
              <a:gd name="connsiteX2" fmla="*/ 0 w 639157"/>
              <a:gd name="connsiteY2" fmla="*/ 147958 h 149892"/>
              <a:gd name="connsiteX3" fmla="*/ 281451 w 639157"/>
              <a:gd name="connsiteY3" fmla="*/ 0 h 149892"/>
              <a:gd name="connsiteX4" fmla="*/ 639157 w 639157"/>
              <a:gd name="connsiteY4" fmla="*/ 3373 h 149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57" h="149892">
                <a:moveTo>
                  <a:pt x="639157" y="3373"/>
                </a:moveTo>
                <a:lnTo>
                  <a:pt x="358997" y="149892"/>
                </a:lnTo>
                <a:lnTo>
                  <a:pt x="0" y="147958"/>
                </a:lnTo>
                <a:lnTo>
                  <a:pt x="281451" y="0"/>
                </a:lnTo>
                <a:lnTo>
                  <a:pt x="639157" y="33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031063F-576E-614E-9E33-305C7CA6B160}"/>
              </a:ext>
            </a:extLst>
          </p:cNvPr>
          <p:cNvGrpSpPr/>
          <p:nvPr/>
        </p:nvGrpSpPr>
        <p:grpSpPr>
          <a:xfrm>
            <a:off x="2149274" y="5789789"/>
            <a:ext cx="4752391" cy="746449"/>
            <a:chOff x="6008915" y="5536163"/>
            <a:chExt cx="4752391" cy="746449"/>
          </a:xfrm>
        </p:grpSpPr>
        <p:cxnSp>
          <p:nvCxnSpPr>
            <p:cNvPr id="8" name="Straight Connector 7">
              <a:extLst>
                <a:ext uri="{FF2B5EF4-FFF2-40B4-BE49-F238E27FC236}">
                  <a16:creationId xmlns:a16="http://schemas.microsoft.com/office/drawing/2014/main" id="{BD324AA7-F846-8543-BA3A-21CFABFAB60F}"/>
                </a:ext>
              </a:extLst>
            </p:cNvPr>
            <p:cNvCxnSpPr/>
            <p:nvPr/>
          </p:nvCxnSpPr>
          <p:spPr>
            <a:xfrm>
              <a:off x="6008915" y="6282612"/>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7B3BC42-012A-ED46-91EC-C9D48A284C7D}"/>
                </a:ext>
              </a:extLst>
            </p:cNvPr>
            <p:cNvCxnSpPr>
              <a:cxnSpLocks/>
            </p:cNvCxnSpPr>
            <p:nvPr/>
          </p:nvCxnSpPr>
          <p:spPr>
            <a:xfrm flipV="1">
              <a:off x="10039739"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1767E051-85A0-564D-8215-8242DC24527C}"/>
                </a:ext>
              </a:extLst>
            </p:cNvPr>
            <p:cNvCxnSpPr>
              <a:cxnSpLocks/>
            </p:cNvCxnSpPr>
            <p:nvPr/>
          </p:nvCxnSpPr>
          <p:spPr>
            <a:xfrm flipV="1">
              <a:off x="601513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B1B78E0F-4812-9141-8560-EA1158710753}"/>
                </a:ext>
              </a:extLst>
            </p:cNvPr>
            <p:cNvCxnSpPr>
              <a:cxnSpLocks/>
            </p:cNvCxnSpPr>
            <p:nvPr/>
          </p:nvCxnSpPr>
          <p:spPr>
            <a:xfrm>
              <a:off x="6736702" y="5536163"/>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ABED563D-6041-6248-9DF4-6E98AE466C3A}"/>
                </a:ext>
              </a:extLst>
            </p:cNvPr>
            <p:cNvCxnSpPr/>
            <p:nvPr/>
          </p:nvCxnSpPr>
          <p:spPr>
            <a:xfrm>
              <a:off x="6192418" y="6092890"/>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E8BE7F2B-018C-D34A-B117-4A4FDBF80C33}"/>
                </a:ext>
              </a:extLst>
            </p:cNvPr>
            <p:cNvCxnSpPr/>
            <p:nvPr/>
          </p:nvCxnSpPr>
          <p:spPr>
            <a:xfrm>
              <a:off x="6382138" y="5896946"/>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D16BDE12-C3DA-A74C-A745-E8D921BA16BD}"/>
                </a:ext>
              </a:extLst>
            </p:cNvPr>
            <p:cNvCxnSpPr/>
            <p:nvPr/>
          </p:nvCxnSpPr>
          <p:spPr>
            <a:xfrm>
              <a:off x="6563578" y="5713443"/>
              <a:ext cx="4030824" cy="0"/>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BE5D9552-3024-4747-83F0-DA0AE9067723}"/>
                </a:ext>
              </a:extLst>
            </p:cNvPr>
            <p:cNvCxnSpPr>
              <a:cxnSpLocks/>
            </p:cNvCxnSpPr>
            <p:nvPr/>
          </p:nvCxnSpPr>
          <p:spPr>
            <a:xfrm flipV="1">
              <a:off x="7900965"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1A74B535-0115-0643-862C-6A364BA87F3A}"/>
                </a:ext>
              </a:extLst>
            </p:cNvPr>
            <p:cNvCxnSpPr>
              <a:cxnSpLocks/>
            </p:cNvCxnSpPr>
            <p:nvPr/>
          </p:nvCxnSpPr>
          <p:spPr>
            <a:xfrm flipV="1">
              <a:off x="8957388" y="5536163"/>
              <a:ext cx="721567" cy="746449"/>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3A85BED3-2986-D243-9054-B263ED48F55C}"/>
                </a:ext>
              </a:extLst>
            </p:cNvPr>
            <p:cNvCxnSpPr>
              <a:cxnSpLocks/>
            </p:cNvCxnSpPr>
            <p:nvPr/>
          </p:nvCxnSpPr>
          <p:spPr>
            <a:xfrm flipV="1">
              <a:off x="6958050" y="5536163"/>
              <a:ext cx="721567" cy="746449"/>
            </a:xfrm>
            <a:prstGeom prst="line">
              <a:avLst/>
            </a:prstGeom>
          </p:spPr>
          <p:style>
            <a:lnRef idx="1">
              <a:schemeClr val="dk1"/>
            </a:lnRef>
            <a:fillRef idx="0">
              <a:schemeClr val="dk1"/>
            </a:fillRef>
            <a:effectRef idx="0">
              <a:schemeClr val="dk1"/>
            </a:effectRef>
            <a:fontRef idx="minor">
              <a:schemeClr val="tx1"/>
            </a:fontRef>
          </p:style>
        </p:cxnSp>
      </p:grpSp>
      <p:sp>
        <p:nvSpPr>
          <p:cNvPr id="28" name="Rectangle 27">
            <a:extLst>
              <a:ext uri="{FF2B5EF4-FFF2-40B4-BE49-F238E27FC236}">
                <a16:creationId xmlns:a16="http://schemas.microsoft.com/office/drawing/2014/main" id="{AC36A778-E300-F145-B778-209C3C658913}"/>
              </a:ext>
            </a:extLst>
          </p:cNvPr>
          <p:cNvSpPr/>
          <p:nvPr/>
        </p:nvSpPr>
        <p:spPr>
          <a:xfrm>
            <a:off x="3233200" y="2398452"/>
            <a:ext cx="905068" cy="4388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485E891-2207-2B4C-9173-59D16B0353DE}"/>
              </a:ext>
            </a:extLst>
          </p:cNvPr>
          <p:cNvGrpSpPr/>
          <p:nvPr/>
        </p:nvGrpSpPr>
        <p:grpSpPr>
          <a:xfrm>
            <a:off x="3220758" y="2391590"/>
            <a:ext cx="4024604" cy="1922555"/>
            <a:chOff x="7179935" y="2808248"/>
            <a:chExt cx="4024604" cy="1922555"/>
          </a:xfrm>
        </p:grpSpPr>
        <p:cxnSp>
          <p:nvCxnSpPr>
            <p:cNvPr id="206" name="Straight Connector 205">
              <a:extLst>
                <a:ext uri="{FF2B5EF4-FFF2-40B4-BE49-F238E27FC236}">
                  <a16:creationId xmlns:a16="http://schemas.microsoft.com/office/drawing/2014/main" id="{09CCC930-3183-AA43-BB61-7CEBDE119E57}"/>
                </a:ext>
              </a:extLst>
            </p:cNvPr>
            <p:cNvCxnSpPr>
              <a:cxnSpLocks/>
            </p:cNvCxnSpPr>
            <p:nvPr/>
          </p:nvCxnSpPr>
          <p:spPr>
            <a:xfrm>
              <a:off x="1119831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DF4E5CA7-D4BD-0547-80CA-8249C47BA0A4}"/>
                </a:ext>
              </a:extLst>
            </p:cNvPr>
            <p:cNvCxnSpPr>
              <a:cxnSpLocks/>
            </p:cNvCxnSpPr>
            <p:nvPr/>
          </p:nvCxnSpPr>
          <p:spPr>
            <a:xfrm>
              <a:off x="7186155"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197C34A2-3FE9-9747-B1E9-BEA4BD43516A}"/>
                </a:ext>
              </a:extLst>
            </p:cNvPr>
            <p:cNvCxnSpPr>
              <a:cxnSpLocks/>
            </p:cNvCxnSpPr>
            <p:nvPr/>
          </p:nvCxnSpPr>
          <p:spPr>
            <a:xfrm>
              <a:off x="7179935" y="4722572"/>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02C26C67-F1D2-F842-96B9-F832D4E44745}"/>
                </a:ext>
              </a:extLst>
            </p:cNvPr>
            <p:cNvCxnSpPr>
              <a:cxnSpLocks/>
            </p:cNvCxnSpPr>
            <p:nvPr/>
          </p:nvCxnSpPr>
          <p:spPr>
            <a:xfrm>
              <a:off x="7179935" y="2810259"/>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E4A2ADA0-7E76-5C49-A61E-D68DD9F72E79}"/>
                </a:ext>
              </a:extLst>
            </p:cNvPr>
            <p:cNvCxnSpPr>
              <a:cxnSpLocks/>
            </p:cNvCxnSpPr>
            <p:nvPr/>
          </p:nvCxnSpPr>
          <p:spPr>
            <a:xfrm>
              <a:off x="7179935" y="3722241"/>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AC061448-5AC9-0740-90C6-DCE6D8C151C0}"/>
                </a:ext>
              </a:extLst>
            </p:cNvPr>
            <p:cNvCxnSpPr>
              <a:cxnSpLocks/>
            </p:cNvCxnSpPr>
            <p:nvPr/>
          </p:nvCxnSpPr>
          <p:spPr>
            <a:xfrm>
              <a:off x="7179935" y="4199484"/>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525EA9F5-1AD5-D745-BD66-C020DE07C11D}"/>
                </a:ext>
              </a:extLst>
            </p:cNvPr>
            <p:cNvCxnSpPr>
              <a:cxnSpLocks/>
            </p:cNvCxnSpPr>
            <p:nvPr/>
          </p:nvCxnSpPr>
          <p:spPr>
            <a:xfrm>
              <a:off x="7179935" y="3267797"/>
              <a:ext cx="4024604" cy="0"/>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134EA9EF-804B-794B-BB9D-C6FEBE833765}"/>
                </a:ext>
              </a:extLst>
            </p:cNvPr>
            <p:cNvCxnSpPr>
              <a:cxnSpLocks/>
            </p:cNvCxnSpPr>
            <p:nvPr/>
          </p:nvCxnSpPr>
          <p:spPr>
            <a:xfrm>
              <a:off x="9092709" y="2808248"/>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306D3A86-4EC4-564E-9DEF-E8BCEF4C85F7}"/>
                </a:ext>
              </a:extLst>
            </p:cNvPr>
            <p:cNvCxnSpPr>
              <a:cxnSpLocks/>
            </p:cNvCxnSpPr>
            <p:nvPr/>
          </p:nvCxnSpPr>
          <p:spPr>
            <a:xfrm>
              <a:off x="8103664" y="2810259"/>
              <a:ext cx="0" cy="19205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94F526C4-5CB8-6A4C-A446-C45174715D38}"/>
                </a:ext>
              </a:extLst>
            </p:cNvPr>
            <p:cNvCxnSpPr>
              <a:cxnSpLocks/>
            </p:cNvCxnSpPr>
            <p:nvPr/>
          </p:nvCxnSpPr>
          <p:spPr>
            <a:xfrm>
              <a:off x="10106636" y="2808248"/>
              <a:ext cx="0" cy="1920544"/>
            </a:xfrm>
            <a:prstGeom prst="line">
              <a:avLst/>
            </a:prstGeom>
          </p:spPr>
          <p:style>
            <a:lnRef idx="1">
              <a:schemeClr val="dk1"/>
            </a:lnRef>
            <a:fillRef idx="0">
              <a:schemeClr val="dk1"/>
            </a:fillRef>
            <a:effectRef idx="0">
              <a:schemeClr val="dk1"/>
            </a:effectRef>
            <a:fontRef idx="minor">
              <a:schemeClr val="tx1"/>
            </a:fontRef>
          </p:style>
        </p:cxnSp>
      </p:grpSp>
      <p:sp>
        <p:nvSpPr>
          <p:cNvPr id="14340" name="Rectangle 2"/>
          <p:cNvSpPr>
            <a:spLocks noGrp="1" noChangeArrowheads="1"/>
          </p:cNvSpPr>
          <p:nvPr>
            <p:ph type="title"/>
          </p:nvPr>
        </p:nvSpPr>
        <p:spPr>
          <a:xfrm>
            <a:off x="0" y="228600"/>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16227"/>
            <a:ext cx="7868219" cy="2298662"/>
          </a:xfrm>
        </p:spPr>
        <p:txBody>
          <a:bodyPr/>
          <a:lstStyle/>
          <a:p>
            <a:pPr>
              <a:lnSpc>
                <a:spcPct val="110000"/>
              </a:lnSpc>
            </a:pPr>
            <a:r>
              <a:rPr lang="en-US" altLang="zh-CN" sz="2400" dirty="0">
                <a:ea typeface="SimSun" pitchFamily="2" charset="-122"/>
              </a:rPr>
              <a:t>Dimension Order: 1 – 17 – … – 13 – 29 – 45 – 61 …</a:t>
            </a:r>
          </a:p>
        </p:txBody>
      </p:sp>
      <p:grpSp>
        <p:nvGrpSpPr>
          <p:cNvPr id="5" name="Group 4">
            <a:extLst>
              <a:ext uri="{FF2B5EF4-FFF2-40B4-BE49-F238E27FC236}">
                <a16:creationId xmlns:a16="http://schemas.microsoft.com/office/drawing/2014/main" id="{549C2EED-7977-2345-93EA-40F0BD6A6442}"/>
              </a:ext>
            </a:extLst>
          </p:cNvPr>
          <p:cNvGrpSpPr/>
          <p:nvPr/>
        </p:nvGrpSpPr>
        <p:grpSpPr>
          <a:xfrm>
            <a:off x="1821460" y="2858594"/>
            <a:ext cx="5331309" cy="3053012"/>
            <a:chOff x="6113926" y="3612724"/>
            <a:chExt cx="5331309" cy="3053012"/>
          </a:xfrm>
        </p:grpSpPr>
        <p:sp>
          <p:nvSpPr>
            <p:cNvPr id="14405" name="Text Box 67"/>
            <p:cNvSpPr txBox="1">
              <a:spLocks noChangeArrowheads="1"/>
            </p:cNvSpPr>
            <p:nvPr/>
          </p:nvSpPr>
          <p:spPr bwMode="auto">
            <a:xfrm>
              <a:off x="7848519"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1</a:t>
              </a:r>
            </a:p>
          </p:txBody>
        </p:sp>
        <p:sp>
          <p:nvSpPr>
            <p:cNvPr id="14406" name="Text Box 68"/>
            <p:cNvSpPr txBox="1">
              <a:spLocks noChangeArrowheads="1"/>
            </p:cNvSpPr>
            <p:nvPr/>
          </p:nvSpPr>
          <p:spPr bwMode="auto">
            <a:xfrm>
              <a:off x="6831598" y="6388737"/>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0</a:t>
              </a:r>
              <a:endParaRPr lang="en-US" altLang="zh-CN" sz="1800" dirty="0">
                <a:latin typeface="Times New Roman" pitchFamily="18" charset="0"/>
                <a:ea typeface="SimSun" pitchFamily="2" charset="-122"/>
              </a:endParaRPr>
            </a:p>
          </p:txBody>
        </p:sp>
        <p:sp>
          <p:nvSpPr>
            <p:cNvPr id="14407" name="Text Box 69"/>
            <p:cNvSpPr txBox="1">
              <a:spLocks noChangeArrowheads="1"/>
            </p:cNvSpPr>
            <p:nvPr/>
          </p:nvSpPr>
          <p:spPr bwMode="auto">
            <a:xfrm>
              <a:off x="6736796" y="3612724"/>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3</a:t>
              </a:r>
            </a:p>
          </p:txBody>
        </p:sp>
        <p:sp>
          <p:nvSpPr>
            <p:cNvPr id="14408" name="Text Box 70"/>
            <p:cNvSpPr txBox="1">
              <a:spLocks noChangeArrowheads="1"/>
            </p:cNvSpPr>
            <p:nvPr/>
          </p:nvSpPr>
          <p:spPr bwMode="auto">
            <a:xfrm>
              <a:off x="6563480" y="3790719"/>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2</a:t>
              </a:r>
            </a:p>
          </p:txBody>
        </p:sp>
        <p:sp>
          <p:nvSpPr>
            <p:cNvPr id="14409" name="Text Box 71"/>
            <p:cNvSpPr txBox="1">
              <a:spLocks noChangeArrowheads="1"/>
            </p:cNvSpPr>
            <p:nvPr/>
          </p:nvSpPr>
          <p:spPr bwMode="auto">
            <a:xfrm>
              <a:off x="6388855" y="396752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1</a:t>
              </a:r>
            </a:p>
          </p:txBody>
        </p:sp>
        <p:sp>
          <p:nvSpPr>
            <p:cNvPr id="14410" name="Text Box 72"/>
            <p:cNvSpPr txBox="1">
              <a:spLocks noChangeArrowheads="1"/>
            </p:cNvSpPr>
            <p:nvPr/>
          </p:nvSpPr>
          <p:spPr bwMode="auto">
            <a:xfrm>
              <a:off x="6215092" y="4178493"/>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c</a:t>
              </a:r>
              <a:r>
                <a:rPr lang="en-US" altLang="zh-CN" sz="1800" baseline="-25000" dirty="0">
                  <a:latin typeface="Times New Roman" pitchFamily="18" charset="0"/>
                  <a:ea typeface="SimSun" pitchFamily="2" charset="-122"/>
                </a:rPr>
                <a:t>0</a:t>
              </a:r>
            </a:p>
          </p:txBody>
        </p:sp>
        <p:sp>
          <p:nvSpPr>
            <p:cNvPr id="14411" name="Text Box 73"/>
            <p:cNvSpPr txBox="1">
              <a:spLocks noChangeArrowheads="1"/>
            </p:cNvSpPr>
            <p:nvPr/>
          </p:nvSpPr>
          <p:spPr bwMode="auto">
            <a:xfrm>
              <a:off x="6113926" y="457455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3</a:t>
              </a:r>
            </a:p>
          </p:txBody>
        </p:sp>
        <p:sp>
          <p:nvSpPr>
            <p:cNvPr id="14412" name="Text Box 74"/>
            <p:cNvSpPr txBox="1">
              <a:spLocks noChangeArrowheads="1"/>
            </p:cNvSpPr>
            <p:nvPr/>
          </p:nvSpPr>
          <p:spPr bwMode="auto">
            <a:xfrm>
              <a:off x="6113926" y="5044711"/>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2</a:t>
              </a:r>
            </a:p>
          </p:txBody>
        </p:sp>
        <p:sp>
          <p:nvSpPr>
            <p:cNvPr id="14413" name="Text Box 75"/>
            <p:cNvSpPr txBox="1">
              <a:spLocks noChangeArrowheads="1"/>
            </p:cNvSpPr>
            <p:nvPr/>
          </p:nvSpPr>
          <p:spPr bwMode="auto">
            <a:xfrm>
              <a:off x="6113926" y="5524179"/>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1</a:t>
              </a:r>
            </a:p>
          </p:txBody>
        </p:sp>
        <p:sp>
          <p:nvSpPr>
            <p:cNvPr id="14414" name="Text Box 76"/>
            <p:cNvSpPr txBox="1">
              <a:spLocks noChangeArrowheads="1"/>
            </p:cNvSpPr>
            <p:nvPr/>
          </p:nvSpPr>
          <p:spPr bwMode="auto">
            <a:xfrm>
              <a:off x="6113926" y="60257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b</a:t>
              </a:r>
              <a:r>
                <a:rPr lang="en-US" altLang="zh-CN" sz="1800" baseline="-25000" dirty="0">
                  <a:latin typeface="Times New Roman" pitchFamily="18" charset="0"/>
                  <a:ea typeface="SimSun" pitchFamily="2" charset="-122"/>
                </a:rPr>
                <a:t>0</a:t>
              </a:r>
            </a:p>
          </p:txBody>
        </p:sp>
        <p:sp>
          <p:nvSpPr>
            <p:cNvPr id="14415" name="Text Box 77"/>
            <p:cNvSpPr txBox="1">
              <a:spLocks noChangeArrowheads="1"/>
            </p:cNvSpPr>
            <p:nvPr/>
          </p:nvSpPr>
          <p:spPr bwMode="auto">
            <a:xfrm>
              <a:off x="8835876" y="6388736"/>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2</a:t>
              </a:r>
            </a:p>
          </p:txBody>
        </p:sp>
        <p:sp>
          <p:nvSpPr>
            <p:cNvPr id="14416" name="Text Box 78"/>
            <p:cNvSpPr txBox="1">
              <a:spLocks noChangeArrowheads="1"/>
            </p:cNvSpPr>
            <p:nvPr/>
          </p:nvSpPr>
          <p:spPr bwMode="auto">
            <a:xfrm>
              <a:off x="9884074" y="6388735"/>
              <a:ext cx="1795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dirty="0">
                  <a:latin typeface="Times New Roman" pitchFamily="18" charset="0"/>
                  <a:ea typeface="SimSun" pitchFamily="2" charset="-122"/>
                </a:rPr>
                <a:t>a</a:t>
              </a:r>
              <a:r>
                <a:rPr lang="en-US" altLang="zh-CN" sz="1800" baseline="-25000" dirty="0">
                  <a:latin typeface="Times New Roman" pitchFamily="18" charset="0"/>
                  <a:ea typeface="SimSun" pitchFamily="2" charset="-122"/>
                </a:rPr>
                <a:t>3</a:t>
              </a:r>
            </a:p>
          </p:txBody>
        </p:sp>
        <p:grpSp>
          <p:nvGrpSpPr>
            <p:cNvPr id="4" name="Group 3">
              <a:extLst>
                <a:ext uri="{FF2B5EF4-FFF2-40B4-BE49-F238E27FC236}">
                  <a16:creationId xmlns:a16="http://schemas.microsoft.com/office/drawing/2014/main" id="{4602912E-0CFF-D14B-9673-B8149B9C0FBE}"/>
                </a:ext>
              </a:extLst>
            </p:cNvPr>
            <p:cNvGrpSpPr/>
            <p:nvPr/>
          </p:nvGrpSpPr>
          <p:grpSpPr>
            <a:xfrm>
              <a:off x="6438464" y="3722699"/>
              <a:ext cx="4759370" cy="2666038"/>
              <a:chOff x="6772566" y="3741010"/>
              <a:chExt cx="4759370" cy="2666038"/>
            </a:xfrm>
          </p:grpSpPr>
          <p:grpSp>
            <p:nvGrpSpPr>
              <p:cNvPr id="3" name="Group 2">
                <a:extLst>
                  <a:ext uri="{FF2B5EF4-FFF2-40B4-BE49-F238E27FC236}">
                    <a16:creationId xmlns:a16="http://schemas.microsoft.com/office/drawing/2014/main" id="{66FE4282-72E7-1B47-B9CE-B7758DE78F91}"/>
                  </a:ext>
                </a:extLst>
              </p:cNvPr>
              <p:cNvGrpSpPr/>
              <p:nvPr/>
            </p:nvGrpSpPr>
            <p:grpSpPr>
              <a:xfrm>
                <a:off x="6777364" y="5211083"/>
                <a:ext cx="4754572" cy="1195965"/>
                <a:chOff x="6907993" y="4891854"/>
                <a:chExt cx="4754572" cy="1195965"/>
              </a:xfrm>
            </p:grpSpPr>
            <p:grpSp>
              <p:nvGrpSpPr>
                <p:cNvPr id="2" name="Group 1">
                  <a:extLst>
                    <a:ext uri="{FF2B5EF4-FFF2-40B4-BE49-F238E27FC236}">
                      <a16:creationId xmlns:a16="http://schemas.microsoft.com/office/drawing/2014/main" id="{750C135C-FAA7-014C-8DBE-FCC7B9B57642}"/>
                    </a:ext>
                  </a:extLst>
                </p:cNvPr>
                <p:cNvGrpSpPr/>
                <p:nvPr/>
              </p:nvGrpSpPr>
              <p:grpSpPr>
                <a:xfrm>
                  <a:off x="7479908" y="4891854"/>
                  <a:ext cx="4182657" cy="589292"/>
                  <a:chOff x="6926292" y="5681712"/>
                  <a:chExt cx="4182657" cy="589292"/>
                </a:xfrm>
              </p:grpSpPr>
              <p:sp>
                <p:nvSpPr>
                  <p:cNvPr id="14376" name="AutoShape 38"/>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0" name="AutoShape 38">
                    <a:extLst>
                      <a:ext uri="{FF2B5EF4-FFF2-40B4-BE49-F238E27FC236}">
                        <a16:creationId xmlns:a16="http://schemas.microsoft.com/office/drawing/2014/main" id="{53B0C998-0D30-9149-B0BC-6E9812A52372}"/>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1" name="AutoShape 38">
                    <a:extLst>
                      <a:ext uri="{FF2B5EF4-FFF2-40B4-BE49-F238E27FC236}">
                        <a16:creationId xmlns:a16="http://schemas.microsoft.com/office/drawing/2014/main" id="{24BB1E8B-F7B0-424B-ABE9-1FBA22DAAAB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2" name="AutoShape 38">
                    <a:extLst>
                      <a:ext uri="{FF2B5EF4-FFF2-40B4-BE49-F238E27FC236}">
                        <a16:creationId xmlns:a16="http://schemas.microsoft.com/office/drawing/2014/main" id="{A0F1AF58-970E-024D-85D0-17CF1D5B4064}"/>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4" name="Group 93">
                  <a:extLst>
                    <a:ext uri="{FF2B5EF4-FFF2-40B4-BE49-F238E27FC236}">
                      <a16:creationId xmlns:a16="http://schemas.microsoft.com/office/drawing/2014/main" id="{76CE232E-D859-CD45-8C08-20D4780FB7F1}"/>
                    </a:ext>
                  </a:extLst>
                </p:cNvPr>
                <p:cNvGrpSpPr/>
                <p:nvPr/>
              </p:nvGrpSpPr>
              <p:grpSpPr>
                <a:xfrm>
                  <a:off x="7290186" y="5096273"/>
                  <a:ext cx="4182657" cy="589292"/>
                  <a:chOff x="6926292" y="5681712"/>
                  <a:chExt cx="4182657" cy="589292"/>
                </a:xfrm>
              </p:grpSpPr>
              <p:sp>
                <p:nvSpPr>
                  <p:cNvPr id="95" name="AutoShape 38">
                    <a:extLst>
                      <a:ext uri="{FF2B5EF4-FFF2-40B4-BE49-F238E27FC236}">
                        <a16:creationId xmlns:a16="http://schemas.microsoft.com/office/drawing/2014/main" id="{FCF66205-844E-BF46-AB3E-8D9A412D9C8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6" name="AutoShape 38">
                    <a:extLst>
                      <a:ext uri="{FF2B5EF4-FFF2-40B4-BE49-F238E27FC236}">
                        <a16:creationId xmlns:a16="http://schemas.microsoft.com/office/drawing/2014/main" id="{546EBDBA-540E-6C4A-9111-C53F3553422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7" name="AutoShape 38">
                    <a:extLst>
                      <a:ext uri="{FF2B5EF4-FFF2-40B4-BE49-F238E27FC236}">
                        <a16:creationId xmlns:a16="http://schemas.microsoft.com/office/drawing/2014/main" id="{17ACE8E9-68EB-FF44-B5F7-8E834D2B5BB1}"/>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98" name="AutoShape 38">
                    <a:extLst>
                      <a:ext uri="{FF2B5EF4-FFF2-40B4-BE49-F238E27FC236}">
                        <a16:creationId xmlns:a16="http://schemas.microsoft.com/office/drawing/2014/main" id="{92D946FF-EA20-4C49-B077-691356C66F8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99" name="Group 98">
                  <a:extLst>
                    <a:ext uri="{FF2B5EF4-FFF2-40B4-BE49-F238E27FC236}">
                      <a16:creationId xmlns:a16="http://schemas.microsoft.com/office/drawing/2014/main" id="{087B04DE-30DD-3540-935F-EAAD8D36BFFC}"/>
                    </a:ext>
                  </a:extLst>
                </p:cNvPr>
                <p:cNvGrpSpPr/>
                <p:nvPr/>
              </p:nvGrpSpPr>
              <p:grpSpPr>
                <a:xfrm>
                  <a:off x="7097715" y="5294108"/>
                  <a:ext cx="4182657" cy="589292"/>
                  <a:chOff x="6926292" y="5681712"/>
                  <a:chExt cx="4182657" cy="589292"/>
                </a:xfrm>
              </p:grpSpPr>
              <p:sp>
                <p:nvSpPr>
                  <p:cNvPr id="100" name="AutoShape 38">
                    <a:extLst>
                      <a:ext uri="{FF2B5EF4-FFF2-40B4-BE49-F238E27FC236}">
                        <a16:creationId xmlns:a16="http://schemas.microsoft.com/office/drawing/2014/main" id="{76127923-1129-1249-8969-0921C24C811A}"/>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1" name="AutoShape 38">
                    <a:extLst>
                      <a:ext uri="{FF2B5EF4-FFF2-40B4-BE49-F238E27FC236}">
                        <a16:creationId xmlns:a16="http://schemas.microsoft.com/office/drawing/2014/main" id="{675C47B6-9FD5-1440-9F3E-61A21FEE653B}"/>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2" name="AutoShape 38">
                    <a:extLst>
                      <a:ext uri="{FF2B5EF4-FFF2-40B4-BE49-F238E27FC236}">
                        <a16:creationId xmlns:a16="http://schemas.microsoft.com/office/drawing/2014/main" id="{25B3B32D-0A55-3A4E-8DB2-7DBCEBE1B5F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3" name="AutoShape 38">
                    <a:extLst>
                      <a:ext uri="{FF2B5EF4-FFF2-40B4-BE49-F238E27FC236}">
                        <a16:creationId xmlns:a16="http://schemas.microsoft.com/office/drawing/2014/main" id="{136A0777-2079-6141-B456-D52B61D46909}"/>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04" name="Group 103">
                  <a:extLst>
                    <a:ext uri="{FF2B5EF4-FFF2-40B4-BE49-F238E27FC236}">
                      <a16:creationId xmlns:a16="http://schemas.microsoft.com/office/drawing/2014/main" id="{AAA4DE26-EC1F-B449-994B-76E0DC7A8283}"/>
                    </a:ext>
                  </a:extLst>
                </p:cNvPr>
                <p:cNvGrpSpPr/>
                <p:nvPr/>
              </p:nvGrpSpPr>
              <p:grpSpPr>
                <a:xfrm>
                  <a:off x="6907993" y="5498527"/>
                  <a:ext cx="4182657" cy="589292"/>
                  <a:chOff x="6926292" y="5681712"/>
                  <a:chExt cx="4182657" cy="589292"/>
                </a:xfrm>
              </p:grpSpPr>
              <p:sp>
                <p:nvSpPr>
                  <p:cNvPr id="105" name="AutoShape 38">
                    <a:extLst>
                      <a:ext uri="{FF2B5EF4-FFF2-40B4-BE49-F238E27FC236}">
                        <a16:creationId xmlns:a16="http://schemas.microsoft.com/office/drawing/2014/main" id="{E15C4CE8-833C-5F4A-8A30-FAEF27C47221}"/>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6" name="AutoShape 38">
                    <a:extLst>
                      <a:ext uri="{FF2B5EF4-FFF2-40B4-BE49-F238E27FC236}">
                        <a16:creationId xmlns:a16="http://schemas.microsoft.com/office/drawing/2014/main" id="{3F716BC9-1109-C14D-A22D-B61786CB883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7" name="AutoShape 38">
                    <a:extLst>
                      <a:ext uri="{FF2B5EF4-FFF2-40B4-BE49-F238E27FC236}">
                        <a16:creationId xmlns:a16="http://schemas.microsoft.com/office/drawing/2014/main" id="{9EAC88EC-F08A-4847-8C91-794A547A2BA2}"/>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08" name="AutoShape 38">
                    <a:extLst>
                      <a:ext uri="{FF2B5EF4-FFF2-40B4-BE49-F238E27FC236}">
                        <a16:creationId xmlns:a16="http://schemas.microsoft.com/office/drawing/2014/main" id="{6E5EDDF7-886E-1C43-ADD3-50E537FCE60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dirty="0"/>
                  </a:p>
                </p:txBody>
              </p:sp>
            </p:grpSp>
          </p:grpSp>
          <p:grpSp>
            <p:nvGrpSpPr>
              <p:cNvPr id="110" name="Group 109">
                <a:extLst>
                  <a:ext uri="{FF2B5EF4-FFF2-40B4-BE49-F238E27FC236}">
                    <a16:creationId xmlns:a16="http://schemas.microsoft.com/office/drawing/2014/main" id="{8204AF14-CF88-074B-86A1-5ACC4A227016}"/>
                  </a:ext>
                </a:extLst>
              </p:cNvPr>
              <p:cNvGrpSpPr/>
              <p:nvPr/>
            </p:nvGrpSpPr>
            <p:grpSpPr>
              <a:xfrm>
                <a:off x="6774965" y="4721761"/>
                <a:ext cx="4754572" cy="1195965"/>
                <a:chOff x="6907993" y="4891854"/>
                <a:chExt cx="4754572" cy="1195965"/>
              </a:xfrm>
            </p:grpSpPr>
            <p:grpSp>
              <p:nvGrpSpPr>
                <p:cNvPr id="111" name="Group 110">
                  <a:extLst>
                    <a:ext uri="{FF2B5EF4-FFF2-40B4-BE49-F238E27FC236}">
                      <a16:creationId xmlns:a16="http://schemas.microsoft.com/office/drawing/2014/main" id="{B45A7851-B8D0-1241-9C93-E5B817856518}"/>
                    </a:ext>
                  </a:extLst>
                </p:cNvPr>
                <p:cNvGrpSpPr/>
                <p:nvPr/>
              </p:nvGrpSpPr>
              <p:grpSpPr>
                <a:xfrm>
                  <a:off x="7479908" y="4891854"/>
                  <a:ext cx="4182657" cy="589292"/>
                  <a:chOff x="6926292" y="5681712"/>
                  <a:chExt cx="4182657" cy="589292"/>
                </a:xfrm>
              </p:grpSpPr>
              <p:sp>
                <p:nvSpPr>
                  <p:cNvPr id="127" name="AutoShape 38">
                    <a:extLst>
                      <a:ext uri="{FF2B5EF4-FFF2-40B4-BE49-F238E27FC236}">
                        <a16:creationId xmlns:a16="http://schemas.microsoft.com/office/drawing/2014/main" id="{D4D22D36-7041-4142-8C46-E70E7EB2E2B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8" name="AutoShape 38">
                    <a:extLst>
                      <a:ext uri="{FF2B5EF4-FFF2-40B4-BE49-F238E27FC236}">
                        <a16:creationId xmlns:a16="http://schemas.microsoft.com/office/drawing/2014/main" id="{129A02C1-ED23-D441-A3F1-7CDF4C01361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9" name="AutoShape 38">
                    <a:extLst>
                      <a:ext uri="{FF2B5EF4-FFF2-40B4-BE49-F238E27FC236}">
                        <a16:creationId xmlns:a16="http://schemas.microsoft.com/office/drawing/2014/main" id="{567F98D4-0324-D54F-ABB1-035938AE55C9}"/>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0" name="AutoShape 38">
                    <a:extLst>
                      <a:ext uri="{FF2B5EF4-FFF2-40B4-BE49-F238E27FC236}">
                        <a16:creationId xmlns:a16="http://schemas.microsoft.com/office/drawing/2014/main" id="{F883D0D1-9AB9-D746-A853-0F23B0152BDD}"/>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2" name="Group 111">
                  <a:extLst>
                    <a:ext uri="{FF2B5EF4-FFF2-40B4-BE49-F238E27FC236}">
                      <a16:creationId xmlns:a16="http://schemas.microsoft.com/office/drawing/2014/main" id="{FD1F3041-115C-1C4E-AA96-BA8CF1ED43E6}"/>
                    </a:ext>
                  </a:extLst>
                </p:cNvPr>
                <p:cNvGrpSpPr/>
                <p:nvPr/>
              </p:nvGrpSpPr>
              <p:grpSpPr>
                <a:xfrm>
                  <a:off x="7290186" y="5096273"/>
                  <a:ext cx="4182657" cy="589292"/>
                  <a:chOff x="6926292" y="5681712"/>
                  <a:chExt cx="4182657" cy="589292"/>
                </a:xfrm>
              </p:grpSpPr>
              <p:sp>
                <p:nvSpPr>
                  <p:cNvPr id="123" name="AutoShape 38">
                    <a:extLst>
                      <a:ext uri="{FF2B5EF4-FFF2-40B4-BE49-F238E27FC236}">
                        <a16:creationId xmlns:a16="http://schemas.microsoft.com/office/drawing/2014/main" id="{86900C67-B5DC-4C40-A9CA-31B2962D0E02}"/>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4" name="AutoShape 38">
                    <a:extLst>
                      <a:ext uri="{FF2B5EF4-FFF2-40B4-BE49-F238E27FC236}">
                        <a16:creationId xmlns:a16="http://schemas.microsoft.com/office/drawing/2014/main" id="{DF282896-1118-6743-BD9E-E9CF4501F748}"/>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5" name="AutoShape 38">
                    <a:extLst>
                      <a:ext uri="{FF2B5EF4-FFF2-40B4-BE49-F238E27FC236}">
                        <a16:creationId xmlns:a16="http://schemas.microsoft.com/office/drawing/2014/main" id="{CF671DFF-E6F4-0543-ACEA-4F15FF55BAD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6" name="AutoShape 38">
                    <a:extLst>
                      <a:ext uri="{FF2B5EF4-FFF2-40B4-BE49-F238E27FC236}">
                        <a16:creationId xmlns:a16="http://schemas.microsoft.com/office/drawing/2014/main" id="{6EE0EBC5-8F3E-304E-8238-67DDB8EC04C1}"/>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3" name="Group 112">
                  <a:extLst>
                    <a:ext uri="{FF2B5EF4-FFF2-40B4-BE49-F238E27FC236}">
                      <a16:creationId xmlns:a16="http://schemas.microsoft.com/office/drawing/2014/main" id="{775F7F79-21AE-1948-977E-0EC4D7D74CEE}"/>
                    </a:ext>
                  </a:extLst>
                </p:cNvPr>
                <p:cNvGrpSpPr/>
                <p:nvPr/>
              </p:nvGrpSpPr>
              <p:grpSpPr>
                <a:xfrm>
                  <a:off x="7097715" y="5294108"/>
                  <a:ext cx="4182657" cy="589292"/>
                  <a:chOff x="6926292" y="5681712"/>
                  <a:chExt cx="4182657" cy="589292"/>
                </a:xfrm>
              </p:grpSpPr>
              <p:sp>
                <p:nvSpPr>
                  <p:cNvPr id="119" name="AutoShape 38">
                    <a:extLst>
                      <a:ext uri="{FF2B5EF4-FFF2-40B4-BE49-F238E27FC236}">
                        <a16:creationId xmlns:a16="http://schemas.microsoft.com/office/drawing/2014/main" id="{ADB076FF-6EFE-C645-ACB9-69C38A67C28F}"/>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0" name="AutoShape 38">
                    <a:extLst>
                      <a:ext uri="{FF2B5EF4-FFF2-40B4-BE49-F238E27FC236}">
                        <a16:creationId xmlns:a16="http://schemas.microsoft.com/office/drawing/2014/main" id="{9899A6BC-0116-7047-B3E0-98E77BFAA43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1" name="AutoShape 38">
                    <a:extLst>
                      <a:ext uri="{FF2B5EF4-FFF2-40B4-BE49-F238E27FC236}">
                        <a16:creationId xmlns:a16="http://schemas.microsoft.com/office/drawing/2014/main" id="{8D8A8E50-66B2-894D-B3D1-C64ACF3558C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22" name="AutoShape 38">
                    <a:extLst>
                      <a:ext uri="{FF2B5EF4-FFF2-40B4-BE49-F238E27FC236}">
                        <a16:creationId xmlns:a16="http://schemas.microsoft.com/office/drawing/2014/main" id="{40CB4743-4955-E245-87F4-65C3492D728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14" name="Group 113">
                  <a:extLst>
                    <a:ext uri="{FF2B5EF4-FFF2-40B4-BE49-F238E27FC236}">
                      <a16:creationId xmlns:a16="http://schemas.microsoft.com/office/drawing/2014/main" id="{8134E166-CC9D-2C43-AD20-B344388C5572}"/>
                    </a:ext>
                  </a:extLst>
                </p:cNvPr>
                <p:cNvGrpSpPr/>
                <p:nvPr/>
              </p:nvGrpSpPr>
              <p:grpSpPr>
                <a:xfrm>
                  <a:off x="6907993" y="5498527"/>
                  <a:ext cx="4182657" cy="589292"/>
                  <a:chOff x="6926292" y="5681712"/>
                  <a:chExt cx="4182657" cy="589292"/>
                </a:xfrm>
              </p:grpSpPr>
              <p:sp>
                <p:nvSpPr>
                  <p:cNvPr id="115" name="AutoShape 38">
                    <a:extLst>
                      <a:ext uri="{FF2B5EF4-FFF2-40B4-BE49-F238E27FC236}">
                        <a16:creationId xmlns:a16="http://schemas.microsoft.com/office/drawing/2014/main" id="{67E343E4-F488-2E45-A415-28B31478AC43}"/>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6" name="AutoShape 38">
                    <a:extLst>
                      <a:ext uri="{FF2B5EF4-FFF2-40B4-BE49-F238E27FC236}">
                        <a16:creationId xmlns:a16="http://schemas.microsoft.com/office/drawing/2014/main" id="{83547A75-C9FB-8744-A797-E0734B95C989}"/>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7" name="AutoShape 38">
                    <a:extLst>
                      <a:ext uri="{FF2B5EF4-FFF2-40B4-BE49-F238E27FC236}">
                        <a16:creationId xmlns:a16="http://schemas.microsoft.com/office/drawing/2014/main" id="{CE3EC57A-8604-774E-97FE-F6866641598F}"/>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18" name="AutoShape 38">
                    <a:extLst>
                      <a:ext uri="{FF2B5EF4-FFF2-40B4-BE49-F238E27FC236}">
                        <a16:creationId xmlns:a16="http://schemas.microsoft.com/office/drawing/2014/main" id="{F7F43F30-E5A3-6A41-947A-BB401CAF26C6}"/>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31" name="Group 130">
                <a:extLst>
                  <a:ext uri="{FF2B5EF4-FFF2-40B4-BE49-F238E27FC236}">
                    <a16:creationId xmlns:a16="http://schemas.microsoft.com/office/drawing/2014/main" id="{CE663489-5CF1-5E43-9AEB-CA0D83EEB12E}"/>
                  </a:ext>
                </a:extLst>
              </p:cNvPr>
              <p:cNvGrpSpPr/>
              <p:nvPr/>
            </p:nvGrpSpPr>
            <p:grpSpPr>
              <a:xfrm>
                <a:off x="6774965" y="4230332"/>
                <a:ext cx="4754572" cy="1195965"/>
                <a:chOff x="6907993" y="4891854"/>
                <a:chExt cx="4754572" cy="1195965"/>
              </a:xfrm>
            </p:grpSpPr>
            <p:grpSp>
              <p:nvGrpSpPr>
                <p:cNvPr id="132" name="Group 131">
                  <a:extLst>
                    <a:ext uri="{FF2B5EF4-FFF2-40B4-BE49-F238E27FC236}">
                      <a16:creationId xmlns:a16="http://schemas.microsoft.com/office/drawing/2014/main" id="{E9C8754E-EFBF-CC4C-B3B7-2F8D661CE11D}"/>
                    </a:ext>
                  </a:extLst>
                </p:cNvPr>
                <p:cNvGrpSpPr/>
                <p:nvPr/>
              </p:nvGrpSpPr>
              <p:grpSpPr>
                <a:xfrm>
                  <a:off x="7479908" y="4891854"/>
                  <a:ext cx="4182657" cy="589292"/>
                  <a:chOff x="6926292" y="5681712"/>
                  <a:chExt cx="4182657" cy="589292"/>
                </a:xfrm>
              </p:grpSpPr>
              <p:sp>
                <p:nvSpPr>
                  <p:cNvPr id="148" name="AutoShape 38">
                    <a:extLst>
                      <a:ext uri="{FF2B5EF4-FFF2-40B4-BE49-F238E27FC236}">
                        <a16:creationId xmlns:a16="http://schemas.microsoft.com/office/drawing/2014/main" id="{E56351A2-782B-4B48-9088-A03640744B04}"/>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9" name="AutoShape 38">
                    <a:extLst>
                      <a:ext uri="{FF2B5EF4-FFF2-40B4-BE49-F238E27FC236}">
                        <a16:creationId xmlns:a16="http://schemas.microsoft.com/office/drawing/2014/main" id="{0DCEA7E0-88D1-CE43-A3FA-7B18C75F4241}"/>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0" name="AutoShape 38">
                    <a:extLst>
                      <a:ext uri="{FF2B5EF4-FFF2-40B4-BE49-F238E27FC236}">
                        <a16:creationId xmlns:a16="http://schemas.microsoft.com/office/drawing/2014/main" id="{95B0B23D-C18B-EC45-A777-3FAC07FA8D66}"/>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1" name="AutoShape 38">
                    <a:extLst>
                      <a:ext uri="{FF2B5EF4-FFF2-40B4-BE49-F238E27FC236}">
                        <a16:creationId xmlns:a16="http://schemas.microsoft.com/office/drawing/2014/main" id="{70F224FD-11E9-444F-9E42-AB4945EDEF6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3" name="Group 132">
                  <a:extLst>
                    <a:ext uri="{FF2B5EF4-FFF2-40B4-BE49-F238E27FC236}">
                      <a16:creationId xmlns:a16="http://schemas.microsoft.com/office/drawing/2014/main" id="{48BBEB1E-FA49-394A-8E45-26DAC3991B94}"/>
                    </a:ext>
                  </a:extLst>
                </p:cNvPr>
                <p:cNvGrpSpPr/>
                <p:nvPr/>
              </p:nvGrpSpPr>
              <p:grpSpPr>
                <a:xfrm>
                  <a:off x="7290186" y="5096273"/>
                  <a:ext cx="4182657" cy="589292"/>
                  <a:chOff x="6926292" y="5681712"/>
                  <a:chExt cx="4182657" cy="589292"/>
                </a:xfrm>
              </p:grpSpPr>
              <p:sp>
                <p:nvSpPr>
                  <p:cNvPr id="144" name="AutoShape 38">
                    <a:extLst>
                      <a:ext uri="{FF2B5EF4-FFF2-40B4-BE49-F238E27FC236}">
                        <a16:creationId xmlns:a16="http://schemas.microsoft.com/office/drawing/2014/main" id="{90C975FB-281C-A447-8EE5-F596DED29E98}"/>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5" name="AutoShape 38">
                    <a:extLst>
                      <a:ext uri="{FF2B5EF4-FFF2-40B4-BE49-F238E27FC236}">
                        <a16:creationId xmlns:a16="http://schemas.microsoft.com/office/drawing/2014/main" id="{96968009-FF92-2B41-9826-DDFED515A1D3}"/>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6" name="AutoShape 38">
                    <a:extLst>
                      <a:ext uri="{FF2B5EF4-FFF2-40B4-BE49-F238E27FC236}">
                        <a16:creationId xmlns:a16="http://schemas.microsoft.com/office/drawing/2014/main" id="{3841A30A-3019-684E-A4DC-D03F65A3061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7" name="AutoShape 38">
                    <a:extLst>
                      <a:ext uri="{FF2B5EF4-FFF2-40B4-BE49-F238E27FC236}">
                        <a16:creationId xmlns:a16="http://schemas.microsoft.com/office/drawing/2014/main" id="{6BF0B0E2-0190-C34A-AEFA-5514AD0F1558}"/>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4" name="Group 133">
                  <a:extLst>
                    <a:ext uri="{FF2B5EF4-FFF2-40B4-BE49-F238E27FC236}">
                      <a16:creationId xmlns:a16="http://schemas.microsoft.com/office/drawing/2014/main" id="{2EC2FFFA-23B5-8A40-92CA-2602BB53C101}"/>
                    </a:ext>
                  </a:extLst>
                </p:cNvPr>
                <p:cNvGrpSpPr/>
                <p:nvPr/>
              </p:nvGrpSpPr>
              <p:grpSpPr>
                <a:xfrm>
                  <a:off x="7097715" y="5294108"/>
                  <a:ext cx="4182657" cy="589292"/>
                  <a:chOff x="6926292" y="5681712"/>
                  <a:chExt cx="4182657" cy="589292"/>
                </a:xfrm>
              </p:grpSpPr>
              <p:sp>
                <p:nvSpPr>
                  <p:cNvPr id="140" name="AutoShape 38">
                    <a:extLst>
                      <a:ext uri="{FF2B5EF4-FFF2-40B4-BE49-F238E27FC236}">
                        <a16:creationId xmlns:a16="http://schemas.microsoft.com/office/drawing/2014/main" id="{88FE8376-A887-8F43-8FAD-E62F1437C656}"/>
                      </a:ext>
                    </a:extLst>
                  </p:cNvPr>
                  <p:cNvSpPr>
                    <a:spLocks noChangeArrowheads="1"/>
                  </p:cNvSpPr>
                  <p:nvPr/>
                </p:nvSpPr>
                <p:spPr bwMode="auto">
                  <a:xfrm>
                    <a:off x="6926292" y="568604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1" name="AutoShape 38">
                    <a:extLst>
                      <a:ext uri="{FF2B5EF4-FFF2-40B4-BE49-F238E27FC236}">
                        <a16:creationId xmlns:a16="http://schemas.microsoft.com/office/drawing/2014/main" id="{A917E778-0D9E-6541-8CE6-80110F32D070}"/>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2" name="AutoShape 38">
                    <a:extLst>
                      <a:ext uri="{FF2B5EF4-FFF2-40B4-BE49-F238E27FC236}">
                        <a16:creationId xmlns:a16="http://schemas.microsoft.com/office/drawing/2014/main" id="{5E8447CE-F5A8-454A-BD28-6D0E9BD3C887}"/>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43" name="AutoShape 38">
                    <a:extLst>
                      <a:ext uri="{FF2B5EF4-FFF2-40B4-BE49-F238E27FC236}">
                        <a16:creationId xmlns:a16="http://schemas.microsoft.com/office/drawing/2014/main" id="{312098FA-02ED-4640-A721-606F3A35E00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35" name="Group 134">
                  <a:extLst>
                    <a:ext uri="{FF2B5EF4-FFF2-40B4-BE49-F238E27FC236}">
                      <a16:creationId xmlns:a16="http://schemas.microsoft.com/office/drawing/2014/main" id="{52066C1C-45BA-9644-B43C-E582ACFEBC38}"/>
                    </a:ext>
                  </a:extLst>
                </p:cNvPr>
                <p:cNvGrpSpPr/>
                <p:nvPr/>
              </p:nvGrpSpPr>
              <p:grpSpPr>
                <a:xfrm>
                  <a:off x="6907993" y="5498527"/>
                  <a:ext cx="4182657" cy="589292"/>
                  <a:chOff x="6926292" y="5681712"/>
                  <a:chExt cx="4182657" cy="589292"/>
                </a:xfrm>
              </p:grpSpPr>
              <p:sp>
                <p:nvSpPr>
                  <p:cNvPr id="136" name="AutoShape 38">
                    <a:extLst>
                      <a:ext uri="{FF2B5EF4-FFF2-40B4-BE49-F238E27FC236}">
                        <a16:creationId xmlns:a16="http://schemas.microsoft.com/office/drawing/2014/main" id="{F11FF580-72DA-174B-AAE3-34A11E139585}"/>
                      </a:ext>
                    </a:extLst>
                  </p:cNvPr>
                  <p:cNvSpPr>
                    <a:spLocks noChangeArrowheads="1"/>
                  </p:cNvSpPr>
                  <p:nvPr/>
                </p:nvSpPr>
                <p:spPr bwMode="auto">
                  <a:xfrm>
                    <a:off x="6926292" y="5686040"/>
                    <a:ext cx="1112883" cy="584964"/>
                  </a:xfrm>
                  <a:prstGeom prst="cube">
                    <a:avLst>
                      <a:gd name="adj" fmla="val 24995"/>
                    </a:avLst>
                  </a:prstGeom>
                  <a:solidFill>
                    <a:schemeClr val="accent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7" name="AutoShape 38">
                    <a:extLst>
                      <a:ext uri="{FF2B5EF4-FFF2-40B4-BE49-F238E27FC236}">
                        <a16:creationId xmlns:a16="http://schemas.microsoft.com/office/drawing/2014/main" id="{E5EB1822-1863-BA40-8982-B813B8A3DC84}"/>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8" name="AutoShape 38">
                    <a:extLst>
                      <a:ext uri="{FF2B5EF4-FFF2-40B4-BE49-F238E27FC236}">
                        <a16:creationId xmlns:a16="http://schemas.microsoft.com/office/drawing/2014/main" id="{2EBA6191-AF0D-CF45-9675-EFA43018D46C}"/>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39" name="AutoShape 38">
                    <a:extLst>
                      <a:ext uri="{FF2B5EF4-FFF2-40B4-BE49-F238E27FC236}">
                        <a16:creationId xmlns:a16="http://schemas.microsoft.com/office/drawing/2014/main" id="{B6FB1816-E8B6-8448-B36E-A5959E91E945}"/>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nvGrpSpPr>
              <p:cNvPr id="152" name="Group 151">
                <a:extLst>
                  <a:ext uri="{FF2B5EF4-FFF2-40B4-BE49-F238E27FC236}">
                    <a16:creationId xmlns:a16="http://schemas.microsoft.com/office/drawing/2014/main" id="{EF495515-A94F-A94F-86AC-1F270DCF2C49}"/>
                  </a:ext>
                </a:extLst>
              </p:cNvPr>
              <p:cNvGrpSpPr/>
              <p:nvPr/>
            </p:nvGrpSpPr>
            <p:grpSpPr>
              <a:xfrm>
                <a:off x="6772566" y="3741010"/>
                <a:ext cx="4754572" cy="1195965"/>
                <a:chOff x="6907993" y="4891854"/>
                <a:chExt cx="4754572" cy="1195965"/>
              </a:xfrm>
            </p:grpSpPr>
            <p:grpSp>
              <p:nvGrpSpPr>
                <p:cNvPr id="153" name="Group 152">
                  <a:extLst>
                    <a:ext uri="{FF2B5EF4-FFF2-40B4-BE49-F238E27FC236}">
                      <a16:creationId xmlns:a16="http://schemas.microsoft.com/office/drawing/2014/main" id="{9F2F7277-14D2-564B-B417-840C51ABCCE9}"/>
                    </a:ext>
                  </a:extLst>
                </p:cNvPr>
                <p:cNvGrpSpPr/>
                <p:nvPr/>
              </p:nvGrpSpPr>
              <p:grpSpPr>
                <a:xfrm>
                  <a:off x="7479908" y="4891854"/>
                  <a:ext cx="4182657" cy="589292"/>
                  <a:chOff x="6926292" y="5681712"/>
                  <a:chExt cx="4182657" cy="589292"/>
                </a:xfrm>
              </p:grpSpPr>
              <p:sp>
                <p:nvSpPr>
                  <p:cNvPr id="169" name="AutoShape 38">
                    <a:extLst>
                      <a:ext uri="{FF2B5EF4-FFF2-40B4-BE49-F238E27FC236}">
                        <a16:creationId xmlns:a16="http://schemas.microsoft.com/office/drawing/2014/main" id="{7B61E6A9-1DC2-3547-899D-6C415BAD09DE}"/>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0" name="AutoShape 38">
                    <a:extLst>
                      <a:ext uri="{FF2B5EF4-FFF2-40B4-BE49-F238E27FC236}">
                        <a16:creationId xmlns:a16="http://schemas.microsoft.com/office/drawing/2014/main" id="{7FC39A7B-2D81-D14D-9596-FDE1EAEDE1C5}"/>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1" name="AutoShape 38">
                    <a:extLst>
                      <a:ext uri="{FF2B5EF4-FFF2-40B4-BE49-F238E27FC236}">
                        <a16:creationId xmlns:a16="http://schemas.microsoft.com/office/drawing/2014/main" id="{276551DA-FC19-0B44-932E-BE015315D59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72" name="AutoShape 38">
                    <a:extLst>
                      <a:ext uri="{FF2B5EF4-FFF2-40B4-BE49-F238E27FC236}">
                        <a16:creationId xmlns:a16="http://schemas.microsoft.com/office/drawing/2014/main" id="{4488D3FD-08D7-FB42-B394-5DE020AF5DF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4" name="Group 153">
                  <a:extLst>
                    <a:ext uri="{FF2B5EF4-FFF2-40B4-BE49-F238E27FC236}">
                      <a16:creationId xmlns:a16="http://schemas.microsoft.com/office/drawing/2014/main" id="{86679691-AA85-C741-A85D-EEE1FC8BEDEC}"/>
                    </a:ext>
                  </a:extLst>
                </p:cNvPr>
                <p:cNvGrpSpPr/>
                <p:nvPr/>
              </p:nvGrpSpPr>
              <p:grpSpPr>
                <a:xfrm>
                  <a:off x="7290186" y="5096273"/>
                  <a:ext cx="4182657" cy="589292"/>
                  <a:chOff x="6926292" y="5681712"/>
                  <a:chExt cx="4182657" cy="589292"/>
                </a:xfrm>
              </p:grpSpPr>
              <p:sp>
                <p:nvSpPr>
                  <p:cNvPr id="165" name="AutoShape 38">
                    <a:extLst>
                      <a:ext uri="{FF2B5EF4-FFF2-40B4-BE49-F238E27FC236}">
                        <a16:creationId xmlns:a16="http://schemas.microsoft.com/office/drawing/2014/main" id="{149565C5-B6A8-3B48-81F8-B8475AFE1F37}"/>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6" name="AutoShape 38">
                    <a:extLst>
                      <a:ext uri="{FF2B5EF4-FFF2-40B4-BE49-F238E27FC236}">
                        <a16:creationId xmlns:a16="http://schemas.microsoft.com/office/drawing/2014/main" id="{AAC37892-BAB2-EB43-8123-B1E3BD3AC0C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7" name="AutoShape 38">
                    <a:extLst>
                      <a:ext uri="{FF2B5EF4-FFF2-40B4-BE49-F238E27FC236}">
                        <a16:creationId xmlns:a16="http://schemas.microsoft.com/office/drawing/2014/main" id="{E5EB3340-207A-3D4F-8BD1-5BE519C5B874}"/>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8" name="AutoShape 38">
                    <a:extLst>
                      <a:ext uri="{FF2B5EF4-FFF2-40B4-BE49-F238E27FC236}">
                        <a16:creationId xmlns:a16="http://schemas.microsoft.com/office/drawing/2014/main" id="{A0E140C7-8A13-FA40-A0FA-9CF20EE4BD1E}"/>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5" name="Group 154">
                  <a:extLst>
                    <a:ext uri="{FF2B5EF4-FFF2-40B4-BE49-F238E27FC236}">
                      <a16:creationId xmlns:a16="http://schemas.microsoft.com/office/drawing/2014/main" id="{EC883606-C374-284C-B53F-7D78EBB3AA1E}"/>
                    </a:ext>
                  </a:extLst>
                </p:cNvPr>
                <p:cNvGrpSpPr/>
                <p:nvPr/>
              </p:nvGrpSpPr>
              <p:grpSpPr>
                <a:xfrm>
                  <a:off x="7097715" y="5294108"/>
                  <a:ext cx="4182657" cy="589292"/>
                  <a:chOff x="6926292" y="5681712"/>
                  <a:chExt cx="4182657" cy="589292"/>
                </a:xfrm>
              </p:grpSpPr>
              <p:sp>
                <p:nvSpPr>
                  <p:cNvPr id="161" name="AutoShape 38">
                    <a:extLst>
                      <a:ext uri="{FF2B5EF4-FFF2-40B4-BE49-F238E27FC236}">
                        <a16:creationId xmlns:a16="http://schemas.microsoft.com/office/drawing/2014/main" id="{947A6E46-21F8-464D-AB60-2DCC4E7EA299}"/>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2" name="AutoShape 38">
                    <a:extLst>
                      <a:ext uri="{FF2B5EF4-FFF2-40B4-BE49-F238E27FC236}">
                        <a16:creationId xmlns:a16="http://schemas.microsoft.com/office/drawing/2014/main" id="{C2E0BA33-C1DC-0548-BFE0-81CB59FB428E}"/>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3" name="AutoShape 38">
                    <a:extLst>
                      <a:ext uri="{FF2B5EF4-FFF2-40B4-BE49-F238E27FC236}">
                        <a16:creationId xmlns:a16="http://schemas.microsoft.com/office/drawing/2014/main" id="{277363C5-8671-494E-87F5-7338B44E18F5}"/>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4" name="AutoShape 38">
                    <a:extLst>
                      <a:ext uri="{FF2B5EF4-FFF2-40B4-BE49-F238E27FC236}">
                        <a16:creationId xmlns:a16="http://schemas.microsoft.com/office/drawing/2014/main" id="{2A5CF4A0-1885-DB44-A8BA-0F387D309F32}"/>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nvGrpSpPr>
                <p:cNvPr id="156" name="Group 155">
                  <a:extLst>
                    <a:ext uri="{FF2B5EF4-FFF2-40B4-BE49-F238E27FC236}">
                      <a16:creationId xmlns:a16="http://schemas.microsoft.com/office/drawing/2014/main" id="{093A2488-5F7E-8F4E-8554-E7B79177237D}"/>
                    </a:ext>
                  </a:extLst>
                </p:cNvPr>
                <p:cNvGrpSpPr/>
                <p:nvPr/>
              </p:nvGrpSpPr>
              <p:grpSpPr>
                <a:xfrm>
                  <a:off x="6907993" y="5498527"/>
                  <a:ext cx="4182657" cy="589292"/>
                  <a:chOff x="6926292" y="5681712"/>
                  <a:chExt cx="4182657" cy="589292"/>
                </a:xfrm>
              </p:grpSpPr>
              <p:sp>
                <p:nvSpPr>
                  <p:cNvPr id="157" name="AutoShape 38">
                    <a:extLst>
                      <a:ext uri="{FF2B5EF4-FFF2-40B4-BE49-F238E27FC236}">
                        <a16:creationId xmlns:a16="http://schemas.microsoft.com/office/drawing/2014/main" id="{DE9CAFD6-31E0-9944-AA0A-8C955847A563}"/>
                      </a:ext>
                    </a:extLst>
                  </p:cNvPr>
                  <p:cNvSpPr>
                    <a:spLocks noChangeArrowheads="1"/>
                  </p:cNvSpPr>
                  <p:nvPr/>
                </p:nvSpPr>
                <p:spPr bwMode="auto">
                  <a:xfrm>
                    <a:off x="6926292" y="5686040"/>
                    <a:ext cx="1112883" cy="584964"/>
                  </a:xfrm>
                  <a:prstGeom prst="cube">
                    <a:avLst>
                      <a:gd name="adj" fmla="val 24995"/>
                    </a:avLst>
                  </a:prstGeom>
                  <a:solidFill>
                    <a:schemeClr val="accent2">
                      <a:lumMod val="40000"/>
                      <a:lumOff val="60000"/>
                    </a:schemeClr>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8" name="AutoShape 38">
                    <a:extLst>
                      <a:ext uri="{FF2B5EF4-FFF2-40B4-BE49-F238E27FC236}">
                        <a16:creationId xmlns:a16="http://schemas.microsoft.com/office/drawing/2014/main" id="{A3A8B31A-BAC2-874A-9D61-AA017121BEFC}"/>
                      </a:ext>
                    </a:extLst>
                  </p:cNvPr>
                  <p:cNvSpPr>
                    <a:spLocks noChangeArrowheads="1"/>
                  </p:cNvSpPr>
                  <p:nvPr/>
                </p:nvSpPr>
                <p:spPr bwMode="auto">
                  <a:xfrm>
                    <a:off x="7949550" y="5684570"/>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59" name="AutoShape 38">
                    <a:extLst>
                      <a:ext uri="{FF2B5EF4-FFF2-40B4-BE49-F238E27FC236}">
                        <a16:creationId xmlns:a16="http://schemas.microsoft.com/office/drawing/2014/main" id="{1AC24B01-3015-864D-BE8B-B1F2E21E2C18}"/>
                      </a:ext>
                    </a:extLst>
                  </p:cNvPr>
                  <p:cNvSpPr>
                    <a:spLocks noChangeArrowheads="1"/>
                  </p:cNvSpPr>
                  <p:nvPr/>
                </p:nvSpPr>
                <p:spPr bwMode="auto">
                  <a:xfrm>
                    <a:off x="8972808" y="5683968"/>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sp>
                <p:nvSpPr>
                  <p:cNvPr id="160" name="AutoShape 38">
                    <a:extLst>
                      <a:ext uri="{FF2B5EF4-FFF2-40B4-BE49-F238E27FC236}">
                        <a16:creationId xmlns:a16="http://schemas.microsoft.com/office/drawing/2014/main" id="{0012DFC7-2381-D040-A2E6-CA76F7696AB7}"/>
                      </a:ext>
                    </a:extLst>
                  </p:cNvPr>
                  <p:cNvSpPr>
                    <a:spLocks noChangeArrowheads="1"/>
                  </p:cNvSpPr>
                  <p:nvPr/>
                </p:nvSpPr>
                <p:spPr bwMode="auto">
                  <a:xfrm>
                    <a:off x="9996066" y="5681712"/>
                    <a:ext cx="1112883" cy="5849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p>
                </p:txBody>
              </p:sp>
            </p:grpSp>
          </p:grpSp>
        </p:grpSp>
        <p:sp>
          <p:nvSpPr>
            <p:cNvPr id="14387" name="Text Box 49"/>
            <p:cNvSpPr txBox="1">
              <a:spLocks noChangeArrowheads="1"/>
            </p:cNvSpPr>
            <p:nvPr/>
          </p:nvSpPr>
          <p:spPr bwMode="auto">
            <a:xfrm>
              <a:off x="674634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zh-CN" altLang="en-US" sz="1800" dirty="0">
                  <a:latin typeface="Times New Roman" pitchFamily="18" charset="0"/>
                  <a:ea typeface="SimSun" pitchFamily="2" charset="-122"/>
                </a:rPr>
                <a:t>1</a:t>
              </a:r>
            </a:p>
          </p:txBody>
        </p:sp>
        <p:sp>
          <p:nvSpPr>
            <p:cNvPr id="174" name="Text Box 49">
              <a:extLst>
                <a:ext uri="{FF2B5EF4-FFF2-40B4-BE49-F238E27FC236}">
                  <a16:creationId xmlns:a16="http://schemas.microsoft.com/office/drawing/2014/main" id="{0A1A38FD-80FB-194F-BA49-CD31D3F08D94}"/>
                </a:ext>
              </a:extLst>
            </p:cNvPr>
            <p:cNvSpPr txBox="1">
              <a:spLocks noChangeArrowheads="1"/>
            </p:cNvSpPr>
            <p:nvPr/>
          </p:nvSpPr>
          <p:spPr bwMode="auto">
            <a:xfrm>
              <a:off x="776155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a:t>
              </a:r>
              <a:endParaRPr lang="zh-CN" altLang="en-US" sz="1800" dirty="0">
                <a:latin typeface="Times New Roman" pitchFamily="18" charset="0"/>
                <a:ea typeface="SimSun" pitchFamily="2" charset="-122"/>
              </a:endParaRPr>
            </a:p>
          </p:txBody>
        </p:sp>
        <p:sp>
          <p:nvSpPr>
            <p:cNvPr id="175" name="Text Box 49">
              <a:extLst>
                <a:ext uri="{FF2B5EF4-FFF2-40B4-BE49-F238E27FC236}">
                  <a16:creationId xmlns:a16="http://schemas.microsoft.com/office/drawing/2014/main" id="{1EF0C55F-9D70-7546-BAC7-4818B753BCD5}"/>
                </a:ext>
              </a:extLst>
            </p:cNvPr>
            <p:cNvSpPr txBox="1">
              <a:spLocks noChangeArrowheads="1"/>
            </p:cNvSpPr>
            <p:nvPr/>
          </p:nvSpPr>
          <p:spPr bwMode="auto">
            <a:xfrm>
              <a:off x="877676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a:t>
              </a:r>
              <a:endParaRPr lang="zh-CN" altLang="en-US" sz="1800" dirty="0">
                <a:latin typeface="Times New Roman" pitchFamily="18" charset="0"/>
                <a:ea typeface="SimSun" pitchFamily="2" charset="-122"/>
              </a:endParaRPr>
            </a:p>
          </p:txBody>
        </p:sp>
        <p:sp>
          <p:nvSpPr>
            <p:cNvPr id="176" name="Text Box 49">
              <a:extLst>
                <a:ext uri="{FF2B5EF4-FFF2-40B4-BE49-F238E27FC236}">
                  <a16:creationId xmlns:a16="http://schemas.microsoft.com/office/drawing/2014/main" id="{863E0551-5469-FC45-A3DB-23DDF9752AD5}"/>
                </a:ext>
              </a:extLst>
            </p:cNvPr>
            <p:cNvSpPr txBox="1">
              <a:spLocks noChangeArrowheads="1"/>
            </p:cNvSpPr>
            <p:nvPr/>
          </p:nvSpPr>
          <p:spPr bwMode="auto">
            <a:xfrm>
              <a:off x="9791970" y="6017103"/>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a:t>
              </a:r>
              <a:endParaRPr lang="zh-CN" altLang="en-US" sz="1800" dirty="0">
                <a:latin typeface="Times New Roman" pitchFamily="18" charset="0"/>
                <a:ea typeface="SimSun" pitchFamily="2" charset="-122"/>
              </a:endParaRPr>
            </a:p>
          </p:txBody>
        </p:sp>
        <p:sp>
          <p:nvSpPr>
            <p:cNvPr id="177" name="Text Box 49">
              <a:extLst>
                <a:ext uri="{FF2B5EF4-FFF2-40B4-BE49-F238E27FC236}">
                  <a16:creationId xmlns:a16="http://schemas.microsoft.com/office/drawing/2014/main" id="{70D2A030-AE4A-7340-86B3-FA145F29165D}"/>
                </a:ext>
              </a:extLst>
            </p:cNvPr>
            <p:cNvSpPr txBox="1">
              <a:spLocks noChangeArrowheads="1"/>
            </p:cNvSpPr>
            <p:nvPr/>
          </p:nvSpPr>
          <p:spPr bwMode="auto">
            <a:xfrm>
              <a:off x="6746340" y="555595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a:t>
              </a:r>
              <a:endParaRPr lang="zh-CN" altLang="en-US" sz="1800" dirty="0">
                <a:latin typeface="Times New Roman" pitchFamily="18" charset="0"/>
                <a:ea typeface="SimSun" pitchFamily="2" charset="-122"/>
              </a:endParaRPr>
            </a:p>
          </p:txBody>
        </p:sp>
        <p:sp>
          <p:nvSpPr>
            <p:cNvPr id="178" name="Text Box 49">
              <a:extLst>
                <a:ext uri="{FF2B5EF4-FFF2-40B4-BE49-F238E27FC236}">
                  <a16:creationId xmlns:a16="http://schemas.microsoft.com/office/drawing/2014/main" id="{BEA626B7-7895-EC4C-8DD0-504CA8AD93B2}"/>
                </a:ext>
              </a:extLst>
            </p:cNvPr>
            <p:cNvSpPr txBox="1">
              <a:spLocks noChangeArrowheads="1"/>
            </p:cNvSpPr>
            <p:nvPr/>
          </p:nvSpPr>
          <p:spPr bwMode="auto">
            <a:xfrm>
              <a:off x="6746340" y="5055718"/>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9</a:t>
              </a:r>
              <a:endParaRPr lang="zh-CN" altLang="en-US" sz="1800" dirty="0">
                <a:latin typeface="Times New Roman" pitchFamily="18" charset="0"/>
                <a:ea typeface="SimSun" pitchFamily="2" charset="-122"/>
              </a:endParaRPr>
            </a:p>
          </p:txBody>
        </p:sp>
        <p:sp>
          <p:nvSpPr>
            <p:cNvPr id="179" name="Text Box 49">
              <a:extLst>
                <a:ext uri="{FF2B5EF4-FFF2-40B4-BE49-F238E27FC236}">
                  <a16:creationId xmlns:a16="http://schemas.microsoft.com/office/drawing/2014/main" id="{C8B0091D-BBEB-7B4E-A571-C7CEE41DB303}"/>
                </a:ext>
              </a:extLst>
            </p:cNvPr>
            <p:cNvSpPr txBox="1">
              <a:spLocks noChangeArrowheads="1"/>
            </p:cNvSpPr>
            <p:nvPr/>
          </p:nvSpPr>
          <p:spPr bwMode="auto">
            <a:xfrm>
              <a:off x="6746340" y="4562519"/>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13</a:t>
              </a:r>
              <a:endParaRPr lang="zh-CN" altLang="en-US" sz="1800" dirty="0">
                <a:latin typeface="Times New Roman" pitchFamily="18" charset="0"/>
                <a:ea typeface="SimSun" pitchFamily="2" charset="-122"/>
              </a:endParaRPr>
            </a:p>
          </p:txBody>
        </p:sp>
        <p:sp>
          <p:nvSpPr>
            <p:cNvPr id="180" name="Text Box 49">
              <a:extLst>
                <a:ext uri="{FF2B5EF4-FFF2-40B4-BE49-F238E27FC236}">
                  <a16:creationId xmlns:a16="http://schemas.microsoft.com/office/drawing/2014/main" id="{D55F65A3-283C-0942-AC84-C22E159E4CF4}"/>
                </a:ext>
              </a:extLst>
            </p:cNvPr>
            <p:cNvSpPr txBox="1">
              <a:spLocks noChangeArrowheads="1"/>
            </p:cNvSpPr>
            <p:nvPr/>
          </p:nvSpPr>
          <p:spPr bwMode="auto">
            <a:xfrm>
              <a:off x="6831598" y="405985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29</a:t>
              </a:r>
              <a:endParaRPr lang="zh-CN" altLang="en-US" sz="1800" dirty="0">
                <a:latin typeface="Times New Roman" pitchFamily="18" charset="0"/>
                <a:ea typeface="SimSun" pitchFamily="2" charset="-122"/>
              </a:endParaRPr>
            </a:p>
          </p:txBody>
        </p:sp>
        <p:sp>
          <p:nvSpPr>
            <p:cNvPr id="181" name="Text Box 49">
              <a:extLst>
                <a:ext uri="{FF2B5EF4-FFF2-40B4-BE49-F238E27FC236}">
                  <a16:creationId xmlns:a16="http://schemas.microsoft.com/office/drawing/2014/main" id="{1992EBB5-F032-984D-9007-9EDEA937EF59}"/>
                </a:ext>
              </a:extLst>
            </p:cNvPr>
            <p:cNvSpPr txBox="1">
              <a:spLocks noChangeArrowheads="1"/>
            </p:cNvSpPr>
            <p:nvPr/>
          </p:nvSpPr>
          <p:spPr bwMode="auto">
            <a:xfrm>
              <a:off x="7033761" y="3856277"/>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45</a:t>
              </a:r>
              <a:endParaRPr lang="zh-CN" altLang="en-US" sz="1800" dirty="0">
                <a:latin typeface="Times New Roman" pitchFamily="18" charset="0"/>
                <a:ea typeface="SimSun" pitchFamily="2" charset="-122"/>
              </a:endParaRPr>
            </a:p>
          </p:txBody>
        </p:sp>
        <p:sp>
          <p:nvSpPr>
            <p:cNvPr id="182" name="Text Box 49">
              <a:extLst>
                <a:ext uri="{FF2B5EF4-FFF2-40B4-BE49-F238E27FC236}">
                  <a16:creationId xmlns:a16="http://schemas.microsoft.com/office/drawing/2014/main" id="{B9CABA32-0E8A-FA4A-9B13-BFC027A737C7}"/>
                </a:ext>
              </a:extLst>
            </p:cNvPr>
            <p:cNvSpPr txBox="1">
              <a:spLocks noChangeArrowheads="1"/>
            </p:cNvSpPr>
            <p:nvPr/>
          </p:nvSpPr>
          <p:spPr bwMode="auto">
            <a:xfrm>
              <a:off x="7235924" y="3640232"/>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61</a:t>
              </a:r>
              <a:endParaRPr lang="zh-CN" altLang="en-US" sz="1800" dirty="0">
                <a:latin typeface="Times New Roman" pitchFamily="18" charset="0"/>
                <a:ea typeface="SimSun" pitchFamily="2" charset="-122"/>
              </a:endParaRPr>
            </a:p>
          </p:txBody>
        </p:sp>
        <p:sp>
          <p:nvSpPr>
            <p:cNvPr id="183" name="Text Box 49">
              <a:extLst>
                <a:ext uri="{FF2B5EF4-FFF2-40B4-BE49-F238E27FC236}">
                  <a16:creationId xmlns:a16="http://schemas.microsoft.com/office/drawing/2014/main" id="{24BC4324-9155-254F-8399-89CE1FE42513}"/>
                </a:ext>
              </a:extLst>
            </p:cNvPr>
            <p:cNvSpPr txBox="1">
              <a:spLocks noChangeArrowheads="1"/>
            </p:cNvSpPr>
            <p:nvPr/>
          </p:nvSpPr>
          <p:spPr bwMode="auto">
            <a:xfrm>
              <a:off x="10420458" y="5748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20</a:t>
              </a:r>
              <a:endParaRPr lang="zh-CN" altLang="en-US" sz="1800" dirty="0">
                <a:latin typeface="Times New Roman" pitchFamily="18" charset="0"/>
                <a:ea typeface="SimSun" pitchFamily="2" charset="-122"/>
              </a:endParaRPr>
            </a:p>
          </p:txBody>
        </p:sp>
        <p:sp>
          <p:nvSpPr>
            <p:cNvPr id="184" name="Text Box 49">
              <a:extLst>
                <a:ext uri="{FF2B5EF4-FFF2-40B4-BE49-F238E27FC236}">
                  <a16:creationId xmlns:a16="http://schemas.microsoft.com/office/drawing/2014/main" id="{BAB18721-0D8E-F14B-B4AD-FB5528672C43}"/>
                </a:ext>
              </a:extLst>
            </p:cNvPr>
            <p:cNvSpPr txBox="1">
              <a:spLocks noChangeArrowheads="1"/>
            </p:cNvSpPr>
            <p:nvPr/>
          </p:nvSpPr>
          <p:spPr bwMode="auto">
            <a:xfrm>
              <a:off x="10616401" y="5554065"/>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36</a:t>
              </a:r>
              <a:endParaRPr lang="zh-CN" altLang="en-US" sz="1800" dirty="0">
                <a:latin typeface="Times New Roman" pitchFamily="18" charset="0"/>
                <a:ea typeface="SimSun" pitchFamily="2" charset="-122"/>
              </a:endParaRPr>
            </a:p>
          </p:txBody>
        </p:sp>
        <p:sp>
          <p:nvSpPr>
            <p:cNvPr id="185" name="Text Box 49">
              <a:extLst>
                <a:ext uri="{FF2B5EF4-FFF2-40B4-BE49-F238E27FC236}">
                  <a16:creationId xmlns:a16="http://schemas.microsoft.com/office/drawing/2014/main" id="{123873C6-21BA-0647-B54B-31B76D12990C}"/>
                </a:ext>
              </a:extLst>
            </p:cNvPr>
            <p:cNvSpPr txBox="1">
              <a:spLocks noChangeArrowheads="1"/>
            </p:cNvSpPr>
            <p:nvPr/>
          </p:nvSpPr>
          <p:spPr bwMode="auto">
            <a:xfrm>
              <a:off x="10812344" y="5364363"/>
              <a:ext cx="632891"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52</a:t>
              </a:r>
              <a:endParaRPr lang="zh-CN" altLang="en-US" sz="1800" dirty="0">
                <a:latin typeface="Times New Roman" pitchFamily="18" charset="0"/>
                <a:ea typeface="SimSun" pitchFamily="2" charset="-122"/>
              </a:endParaRPr>
            </a:p>
          </p:txBody>
        </p:sp>
      </p:grpSp>
      <p:sp>
        <p:nvSpPr>
          <p:cNvPr id="173" name="TextBox 172">
            <a:extLst>
              <a:ext uri="{FF2B5EF4-FFF2-40B4-BE49-F238E27FC236}">
                <a16:creationId xmlns:a16="http://schemas.microsoft.com/office/drawing/2014/main" id="{33F91555-3D7C-4C42-9E59-8F166611E791}"/>
              </a:ext>
            </a:extLst>
          </p:cNvPr>
          <p:cNvSpPr txBox="1"/>
          <p:nvPr/>
        </p:nvSpPr>
        <p:spPr>
          <a:xfrm>
            <a:off x="8622532" y="1247105"/>
            <a:ext cx="2911246" cy="1261884"/>
          </a:xfrm>
          <a:prstGeom prst="rect">
            <a:avLst/>
          </a:prstGeom>
          <a:noFill/>
          <a:ln>
            <a:solidFill>
              <a:srgbClr val="C00000"/>
            </a:solidFill>
          </a:ln>
        </p:spPr>
        <p:txBody>
          <a:bodyPr wrap="square" rtlCol="0">
            <a:spAutoFit/>
          </a:bodyPr>
          <a:lstStyle/>
          <a:p>
            <a:r>
              <a:rPr lang="en-US" dirty="0"/>
              <a:t>Example:</a:t>
            </a:r>
          </a:p>
          <a:p>
            <a:r>
              <a:rPr lang="en-US" dirty="0"/>
              <a:t>	A: 4000, B: 400, C: 40</a:t>
            </a:r>
          </a:p>
          <a:p>
            <a:r>
              <a:rPr lang="en-US" dirty="0"/>
              <a:t>Chunk:</a:t>
            </a:r>
          </a:p>
          <a:p>
            <a:r>
              <a:rPr lang="en-US" dirty="0"/>
              <a:t>	1000 x 100 x 10</a:t>
            </a:r>
          </a:p>
        </p:txBody>
      </p:sp>
      <p:sp>
        <p:nvSpPr>
          <p:cNvPr id="216" name="Text Box 6">
            <a:extLst>
              <a:ext uri="{FF2B5EF4-FFF2-40B4-BE49-F238E27FC236}">
                <a16:creationId xmlns:a16="http://schemas.microsoft.com/office/drawing/2014/main" id="{E6CA53CB-55FC-2D40-9E3F-5DB400C6A223}"/>
              </a:ext>
            </a:extLst>
          </p:cNvPr>
          <p:cNvSpPr txBox="1">
            <a:spLocks noChangeArrowheads="1"/>
          </p:cNvSpPr>
          <p:nvPr/>
        </p:nvSpPr>
        <p:spPr bwMode="auto">
          <a:xfrm>
            <a:off x="6370053" y="6279111"/>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AC</a:t>
            </a:r>
          </a:p>
        </p:txBody>
      </p:sp>
      <p:sp>
        <p:nvSpPr>
          <p:cNvPr id="217" name="Text Box 6">
            <a:extLst>
              <a:ext uri="{FF2B5EF4-FFF2-40B4-BE49-F238E27FC236}">
                <a16:creationId xmlns:a16="http://schemas.microsoft.com/office/drawing/2014/main" id="{E4A11072-2388-164A-AE88-2089BF49DAC5}"/>
              </a:ext>
            </a:extLst>
          </p:cNvPr>
          <p:cNvSpPr txBox="1">
            <a:spLocks noChangeArrowheads="1"/>
          </p:cNvSpPr>
          <p:nvPr/>
        </p:nvSpPr>
        <p:spPr bwMode="auto">
          <a:xfrm>
            <a:off x="7306254" y="4046369"/>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AB</a:t>
            </a:r>
          </a:p>
        </p:txBody>
      </p:sp>
      <p:sp>
        <p:nvSpPr>
          <p:cNvPr id="218" name="Text Box 6">
            <a:extLst>
              <a:ext uri="{FF2B5EF4-FFF2-40B4-BE49-F238E27FC236}">
                <a16:creationId xmlns:a16="http://schemas.microsoft.com/office/drawing/2014/main" id="{E3AEDB2D-91B1-2B41-841D-613DC281912A}"/>
              </a:ext>
            </a:extLst>
          </p:cNvPr>
          <p:cNvSpPr txBox="1">
            <a:spLocks noChangeArrowheads="1"/>
          </p:cNvSpPr>
          <p:nvPr/>
        </p:nvSpPr>
        <p:spPr bwMode="auto">
          <a:xfrm>
            <a:off x="417303" y="5501885"/>
            <a:ext cx="487589" cy="3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dirty="0">
                <a:latin typeface="Times New Roman" pitchFamily="18" charset="0"/>
                <a:ea typeface="SimSun" pitchFamily="2" charset="-122"/>
              </a:rPr>
              <a:t>BC</a:t>
            </a:r>
          </a:p>
        </p:txBody>
      </p:sp>
      <p:sp>
        <p:nvSpPr>
          <p:cNvPr id="219" name="Rectangle 3">
            <a:extLst>
              <a:ext uri="{FF2B5EF4-FFF2-40B4-BE49-F238E27FC236}">
                <a16:creationId xmlns:a16="http://schemas.microsoft.com/office/drawing/2014/main" id="{5617327A-E655-244C-B171-7E609C57F97A}"/>
              </a:ext>
            </a:extLst>
          </p:cNvPr>
          <p:cNvSpPr txBox="1">
            <a:spLocks noChangeArrowheads="1"/>
          </p:cNvSpPr>
          <p:nvPr/>
        </p:nvSpPr>
        <p:spPr>
          <a:xfrm>
            <a:off x="7693025" y="2712483"/>
            <a:ext cx="4330601" cy="4011778"/>
          </a:xfrm>
          <a:prstGeom prst="rect">
            <a:avLst/>
          </a:prstGeom>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lvl="1">
              <a:lnSpc>
                <a:spcPct val="110000"/>
              </a:lnSpc>
            </a:pPr>
            <a:r>
              <a:rPr lang="en-US" altLang="zh-CN" sz="2000" dirty="0">
                <a:ea typeface="SimSun" pitchFamily="2" charset="-122"/>
              </a:rPr>
              <a:t>One </a:t>
            </a:r>
            <a:r>
              <a:rPr lang="en-US" altLang="zh-CN" sz="2000" b="1" dirty="0">
                <a:ea typeface="SimSun" pitchFamily="2" charset="-122"/>
              </a:rPr>
              <a:t>row</a:t>
            </a:r>
            <a:r>
              <a:rPr lang="en-US" altLang="zh-CN" sz="2000" dirty="0">
                <a:ea typeface="SimSun" pitchFamily="2" charset="-122"/>
              </a:rPr>
              <a:t> of AC plane </a:t>
            </a:r>
          </a:p>
          <a:p>
            <a:pPr lvl="1">
              <a:lnSpc>
                <a:spcPct val="110000"/>
              </a:lnSpc>
            </a:pPr>
            <a:r>
              <a:rPr lang="en-US" altLang="zh-CN" sz="2000" dirty="0">
                <a:ea typeface="SimSun" pitchFamily="2" charset="-122"/>
              </a:rPr>
              <a:t>One </a:t>
            </a:r>
            <a:r>
              <a:rPr lang="en-US" altLang="zh-CN" sz="2000" b="1" dirty="0">
                <a:ea typeface="SimSun" pitchFamily="2" charset="-122"/>
              </a:rPr>
              <a:t>chunk</a:t>
            </a:r>
            <a:r>
              <a:rPr lang="en-US" altLang="zh-CN" sz="2000" dirty="0">
                <a:ea typeface="SimSun" pitchFamily="2" charset="-122"/>
              </a:rPr>
              <a:t> of AB plane </a:t>
            </a:r>
          </a:p>
          <a:p>
            <a:pPr lvl="1">
              <a:lnSpc>
                <a:spcPct val="110000"/>
              </a:lnSpc>
            </a:pPr>
            <a:r>
              <a:rPr lang="en-US" altLang="zh-CN" sz="2000" dirty="0">
                <a:ea typeface="SimSun" pitchFamily="2" charset="-122"/>
              </a:rPr>
              <a:t>All chunks in BC plane </a:t>
            </a:r>
          </a:p>
          <a:p>
            <a:pPr>
              <a:lnSpc>
                <a:spcPct val="110000"/>
              </a:lnSpc>
            </a:pPr>
            <a:r>
              <a:rPr lang="en-US" altLang="zh-CN" sz="2000" dirty="0">
                <a:ea typeface="SimSun" pitchFamily="2" charset="-122"/>
              </a:rPr>
              <a:t>Memory:</a:t>
            </a:r>
          </a:p>
          <a:p>
            <a:pPr lvl="1">
              <a:lnSpc>
                <a:spcPct val="110000"/>
              </a:lnSpc>
            </a:pPr>
            <a:r>
              <a:rPr lang="en-US" altLang="zh-CN" sz="2000" dirty="0">
                <a:ea typeface="SimSun" pitchFamily="2" charset="-122"/>
              </a:rPr>
              <a:t>1000 x 40 (AC) + 1000 x 100 (AB) + 400 x 40 </a:t>
            </a:r>
            <a:r>
              <a:rPr lang="en-US" altLang="zh-CN" sz="2000" dirty="0" smtClean="0">
                <a:ea typeface="SimSun" pitchFamily="2" charset="-122"/>
              </a:rPr>
              <a:t>(</a:t>
            </a:r>
            <a:r>
              <a:rPr lang="en-US" altLang="zh-CN" sz="2000" dirty="0" smtClean="0">
                <a:ea typeface="SimSun" pitchFamily="2" charset="-122"/>
              </a:rPr>
              <a:t>BC</a:t>
            </a:r>
            <a:r>
              <a:rPr lang="en-US" altLang="zh-CN" sz="2000" dirty="0" smtClean="0">
                <a:ea typeface="SimSun" pitchFamily="2" charset="-122"/>
              </a:rPr>
              <a:t>) </a:t>
            </a:r>
            <a:endParaRPr lang="en-US" altLang="zh-CN" sz="2000" dirty="0">
              <a:ea typeface="SimSun" pitchFamily="2" charset="-122"/>
            </a:endParaRPr>
          </a:p>
          <a:p>
            <a:pPr lvl="1">
              <a:lnSpc>
                <a:spcPct val="110000"/>
              </a:lnSpc>
            </a:pPr>
            <a:r>
              <a:rPr lang="en-US" altLang="zh-CN" sz="2000" dirty="0">
                <a:solidFill>
                  <a:srgbClr val="FF0000"/>
                </a:solidFill>
                <a:ea typeface="SimSun" pitchFamily="2" charset="-122"/>
              </a:rPr>
              <a:t>156,000 units</a:t>
            </a:r>
          </a:p>
          <a:p>
            <a:pPr lvl="1">
              <a:lnSpc>
                <a:spcPct val="110000"/>
              </a:lnSpc>
            </a:pPr>
            <a:r>
              <a:rPr lang="en-US" altLang="zh-CN" sz="2000" dirty="0">
                <a:solidFill>
                  <a:srgbClr val="FF0000"/>
                </a:solidFill>
                <a:ea typeface="SimSun" pitchFamily="2" charset="-122"/>
              </a:rPr>
              <a:t>The best </a:t>
            </a:r>
            <a:r>
              <a:rPr lang="en-US" altLang="zh-CN" sz="2000" dirty="0" smtClean="0">
                <a:solidFill>
                  <a:srgbClr val="FF0000"/>
                </a:solidFill>
                <a:ea typeface="SimSun" pitchFamily="2" charset="-122"/>
              </a:rPr>
              <a:t>order</a:t>
            </a:r>
          </a:p>
          <a:p>
            <a:pPr lvl="1">
              <a:lnSpc>
                <a:spcPct val="110000"/>
              </a:lnSpc>
            </a:pPr>
            <a:r>
              <a:rPr lang="en-US" altLang="zh-CN" sz="2000" dirty="0" smtClean="0">
                <a:solidFill>
                  <a:srgbClr val="FF0000"/>
                </a:solidFill>
                <a:ea typeface="SimSun" pitchFamily="2" charset="-122"/>
              </a:rPr>
              <a:t>See explanation in notebook</a:t>
            </a:r>
            <a:endParaRPr lang="en-US" altLang="zh-CN" sz="2000" dirty="0">
              <a:solidFill>
                <a:srgbClr val="FF0000"/>
              </a:solidFill>
              <a:ea typeface="SimSun" pitchFamily="2" charset="-122"/>
            </a:endParaRPr>
          </a:p>
          <a:p>
            <a:pPr marL="0" indent="0">
              <a:lnSpc>
                <a:spcPct val="110000"/>
              </a:lnSpc>
              <a:buNone/>
            </a:pPr>
            <a:endParaRPr lang="en-US" altLang="zh-CN" sz="2000" dirty="0">
              <a:ea typeface="SimSun" pitchFamily="2" charset="-122"/>
            </a:endParaRPr>
          </a:p>
        </p:txBody>
      </p:sp>
      <p:cxnSp>
        <p:nvCxnSpPr>
          <p:cNvPr id="194" name="Straight Arrow Connector 193">
            <a:extLst>
              <a:ext uri="{FF2B5EF4-FFF2-40B4-BE49-F238E27FC236}">
                <a16:creationId xmlns:a16="http://schemas.microsoft.com/office/drawing/2014/main" id="{51F11AD6-375F-094E-94CF-979BC97A5023}"/>
              </a:ext>
            </a:extLst>
          </p:cNvPr>
          <p:cNvCxnSpPr>
            <a:stCxn id="195" idx="0"/>
          </p:cNvCxnSpPr>
          <p:nvPr/>
        </p:nvCxnSpPr>
        <p:spPr>
          <a:xfrm flipH="1" flipV="1">
            <a:off x="863600" y="5204179"/>
            <a:ext cx="541168" cy="6549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5" name="TextBox 194">
            <a:extLst>
              <a:ext uri="{FF2B5EF4-FFF2-40B4-BE49-F238E27FC236}">
                <a16:creationId xmlns:a16="http://schemas.microsoft.com/office/drawing/2014/main" id="{C5F3A91C-E9FB-7947-B007-AEB831FAA7E4}"/>
              </a:ext>
            </a:extLst>
          </p:cNvPr>
          <p:cNvSpPr txBox="1"/>
          <p:nvPr/>
        </p:nvSpPr>
        <p:spPr>
          <a:xfrm>
            <a:off x="733078" y="5859130"/>
            <a:ext cx="1343379" cy="677108"/>
          </a:xfrm>
          <a:prstGeom prst="rect">
            <a:avLst/>
          </a:prstGeom>
          <a:solidFill>
            <a:srgbClr val="FFC000"/>
          </a:solidFill>
        </p:spPr>
        <p:txBody>
          <a:bodyPr wrap="square" rtlCol="0">
            <a:spAutoFit/>
          </a:bodyPr>
          <a:lstStyle/>
          <a:p>
            <a:r>
              <a:rPr lang="en-US" dirty="0"/>
              <a:t>Entire BC plane</a:t>
            </a:r>
          </a:p>
        </p:txBody>
      </p:sp>
      <p:cxnSp>
        <p:nvCxnSpPr>
          <p:cNvPr id="196" name="Straight Arrow Connector 195">
            <a:extLst>
              <a:ext uri="{FF2B5EF4-FFF2-40B4-BE49-F238E27FC236}">
                <a16:creationId xmlns:a16="http://schemas.microsoft.com/office/drawing/2014/main" id="{496C2943-4988-3C44-8ECC-913BE8ACDFED}"/>
              </a:ext>
            </a:extLst>
          </p:cNvPr>
          <p:cNvCxnSpPr>
            <a:cxnSpLocks/>
            <a:stCxn id="197" idx="1"/>
          </p:cNvCxnSpPr>
          <p:nvPr/>
        </p:nvCxnSpPr>
        <p:spPr>
          <a:xfrm flipH="1" flipV="1">
            <a:off x="3272357" y="6229742"/>
            <a:ext cx="1305334" cy="16734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97" name="TextBox 196">
            <a:extLst>
              <a:ext uri="{FF2B5EF4-FFF2-40B4-BE49-F238E27FC236}">
                <a16:creationId xmlns:a16="http://schemas.microsoft.com/office/drawing/2014/main" id="{F779BED2-15CE-7A4D-846E-DBE97465D19E}"/>
              </a:ext>
            </a:extLst>
          </p:cNvPr>
          <p:cNvSpPr txBox="1"/>
          <p:nvPr/>
        </p:nvSpPr>
        <p:spPr>
          <a:xfrm>
            <a:off x="4577691" y="6058529"/>
            <a:ext cx="1495778" cy="677108"/>
          </a:xfrm>
          <a:prstGeom prst="rect">
            <a:avLst/>
          </a:prstGeom>
          <a:solidFill>
            <a:srgbClr val="92D050"/>
          </a:solidFill>
        </p:spPr>
        <p:txBody>
          <a:bodyPr wrap="square" rtlCol="0">
            <a:spAutoFit/>
          </a:bodyPr>
          <a:lstStyle/>
          <a:p>
            <a:r>
              <a:rPr lang="en-US" dirty="0"/>
              <a:t>One column of AC plane</a:t>
            </a:r>
          </a:p>
        </p:txBody>
      </p:sp>
      <p:sp>
        <p:nvSpPr>
          <p:cNvPr id="198" name="TextBox 197">
            <a:extLst>
              <a:ext uri="{FF2B5EF4-FFF2-40B4-BE49-F238E27FC236}">
                <a16:creationId xmlns:a16="http://schemas.microsoft.com/office/drawing/2014/main" id="{6672B4EA-761C-D84D-9DB9-7021F03FE4BB}"/>
              </a:ext>
            </a:extLst>
          </p:cNvPr>
          <p:cNvSpPr txBox="1"/>
          <p:nvPr/>
        </p:nvSpPr>
        <p:spPr>
          <a:xfrm>
            <a:off x="6059359" y="1620831"/>
            <a:ext cx="1794934" cy="677108"/>
          </a:xfrm>
          <a:prstGeom prst="rect">
            <a:avLst/>
          </a:prstGeom>
          <a:solidFill>
            <a:srgbClr val="FFFF00"/>
          </a:solidFill>
        </p:spPr>
        <p:txBody>
          <a:bodyPr wrap="square" rtlCol="0">
            <a:spAutoFit/>
          </a:bodyPr>
          <a:lstStyle/>
          <a:p>
            <a:r>
              <a:rPr lang="en-US" dirty="0"/>
              <a:t>One chunk of AB plane</a:t>
            </a:r>
          </a:p>
        </p:txBody>
      </p:sp>
      <p:cxnSp>
        <p:nvCxnSpPr>
          <p:cNvPr id="199" name="Straight Arrow Connector 198">
            <a:extLst>
              <a:ext uri="{FF2B5EF4-FFF2-40B4-BE49-F238E27FC236}">
                <a16:creationId xmlns:a16="http://schemas.microsoft.com/office/drawing/2014/main" id="{820C4BB6-6E3A-6240-B77D-73C8D7E5C0D7}"/>
              </a:ext>
            </a:extLst>
          </p:cNvPr>
          <p:cNvCxnSpPr>
            <a:cxnSpLocks/>
            <a:stCxn id="198" idx="1"/>
            <a:endCxn id="28" idx="3"/>
          </p:cNvCxnSpPr>
          <p:nvPr/>
        </p:nvCxnSpPr>
        <p:spPr>
          <a:xfrm flipH="1">
            <a:off x="4138268" y="1959385"/>
            <a:ext cx="1921091" cy="65848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1" name="Text Box 49"/>
          <p:cNvSpPr txBox="1">
            <a:spLocks noChangeArrowheads="1"/>
          </p:cNvSpPr>
          <p:nvPr/>
        </p:nvSpPr>
        <p:spPr bwMode="auto">
          <a:xfrm>
            <a:off x="3482471" y="4778804"/>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6</a:t>
            </a:r>
            <a:endParaRPr lang="zh-CN" altLang="en-US" sz="1800" dirty="0">
              <a:latin typeface="Times New Roman" pitchFamily="18" charset="0"/>
              <a:ea typeface="SimSun" pitchFamily="2" charset="-122"/>
            </a:endParaRPr>
          </a:p>
        </p:txBody>
      </p:sp>
      <p:sp>
        <p:nvSpPr>
          <p:cNvPr id="342" name="Text Box 49"/>
          <p:cNvSpPr txBox="1">
            <a:spLocks noChangeArrowheads="1"/>
          </p:cNvSpPr>
          <p:nvPr/>
        </p:nvSpPr>
        <p:spPr bwMode="auto">
          <a:xfrm>
            <a:off x="4520412" y="4776255"/>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7</a:t>
            </a:r>
            <a:endParaRPr lang="zh-CN" altLang="en-US" sz="1800" dirty="0">
              <a:latin typeface="Times New Roman" pitchFamily="18" charset="0"/>
              <a:ea typeface="SimSun" pitchFamily="2" charset="-122"/>
            </a:endParaRPr>
          </a:p>
        </p:txBody>
      </p:sp>
      <p:sp>
        <p:nvSpPr>
          <p:cNvPr id="343" name="Text Box 49"/>
          <p:cNvSpPr txBox="1">
            <a:spLocks noChangeArrowheads="1"/>
          </p:cNvSpPr>
          <p:nvPr/>
        </p:nvSpPr>
        <p:spPr bwMode="auto">
          <a:xfrm>
            <a:off x="5543670" y="4768742"/>
            <a:ext cx="338705" cy="2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800" dirty="0">
                <a:latin typeface="Times New Roman" pitchFamily="18" charset="0"/>
                <a:ea typeface="SimSun" pitchFamily="2" charset="-122"/>
              </a:rPr>
              <a:t>8</a:t>
            </a:r>
            <a:endParaRPr lang="zh-CN" altLang="en-US" sz="1800" dirty="0">
              <a:latin typeface="Times New Roman" pitchFamily="18" charset="0"/>
              <a:ea typeface="SimSun" pitchFamily="2" charset="-122"/>
            </a:endParaRPr>
          </a:p>
        </p:txBody>
      </p:sp>
    </p:spTree>
    <p:extLst>
      <p:ext uri="{BB962C8B-B14F-4D97-AF65-F5344CB8AC3E}">
        <p14:creationId xmlns:p14="http://schemas.microsoft.com/office/powerpoint/2010/main" val="62175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4"/>
                                        </p:tgtEl>
                                        <p:attrNameLst>
                                          <p:attrName>style.visibility</p:attrName>
                                        </p:attrNameLst>
                                      </p:cBhvr>
                                      <p:to>
                                        <p:strVal val="visible"/>
                                      </p:to>
                                    </p:set>
                                    <p:animEffect transition="in" filter="fade">
                                      <p:cBhvr>
                                        <p:cTn id="10" dur="500"/>
                                        <p:tgtEl>
                                          <p:spTgt spid="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7"/>
                                        </p:tgtEl>
                                        <p:attrNameLst>
                                          <p:attrName>style.visibility</p:attrName>
                                        </p:attrNameLst>
                                      </p:cBhvr>
                                      <p:to>
                                        <p:strVal val="visible"/>
                                      </p:to>
                                    </p:set>
                                    <p:animEffect transition="in" filter="fade">
                                      <p:cBhvr>
                                        <p:cTn id="15" dur="500"/>
                                        <p:tgtEl>
                                          <p:spTgt spid="197"/>
                                        </p:tgtEl>
                                      </p:cBhvr>
                                    </p:animEffect>
                                  </p:childTnLst>
                                </p:cTn>
                              </p:par>
                              <p:par>
                                <p:cTn id="16" presetID="10" presetClass="entr" presetSubtype="0" fill="hold" nodeType="with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fade">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8"/>
                                        </p:tgtEl>
                                        <p:attrNameLst>
                                          <p:attrName>style.visibility</p:attrName>
                                        </p:attrNameLst>
                                      </p:cBhvr>
                                      <p:to>
                                        <p:strVal val="visible"/>
                                      </p:to>
                                    </p:set>
                                    <p:animEffect transition="in" filter="fade">
                                      <p:cBhvr>
                                        <p:cTn id="23" dur="500"/>
                                        <p:tgtEl>
                                          <p:spTgt spid="198"/>
                                        </p:tgtEl>
                                      </p:cBhvr>
                                    </p:animEffect>
                                  </p:childTnLst>
                                </p:cTn>
                              </p:par>
                              <p:par>
                                <p:cTn id="24" presetID="10" presetClass="entr" presetSubtype="0" fill="hold" nodeType="withEffect">
                                  <p:stCondLst>
                                    <p:cond delay="0"/>
                                  </p:stCondLst>
                                  <p:childTnLst>
                                    <p:set>
                                      <p:cBhvr>
                                        <p:cTn id="25" dur="1" fill="hold">
                                          <p:stCondLst>
                                            <p:cond delay="0"/>
                                          </p:stCondLst>
                                        </p:cTn>
                                        <p:tgtEl>
                                          <p:spTgt spid="199"/>
                                        </p:tgtEl>
                                        <p:attrNameLst>
                                          <p:attrName>style.visibility</p:attrName>
                                        </p:attrNameLst>
                                      </p:cBhvr>
                                      <p:to>
                                        <p:strVal val="visible"/>
                                      </p:to>
                                    </p:set>
                                    <p:animEffect transition="in" filter="fade">
                                      <p:cBhvr>
                                        <p:cTn id="26" dur="500"/>
                                        <p:tgtEl>
                                          <p:spTgt spid="19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9">
                                            <p:txEl>
                                              <p:pRg st="4" end="4"/>
                                            </p:txEl>
                                          </p:spTgt>
                                        </p:tgtEl>
                                        <p:attrNameLst>
                                          <p:attrName>style.visibility</p:attrName>
                                        </p:attrNameLst>
                                      </p:cBhvr>
                                      <p:to>
                                        <p:strVal val="visible"/>
                                      </p:to>
                                    </p:set>
                                    <p:animEffect transition="in" filter="fade">
                                      <p:cBhvr>
                                        <p:cTn id="31" dur="500"/>
                                        <p:tgtEl>
                                          <p:spTgt spid="21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9">
                                            <p:txEl>
                                              <p:pRg st="5" end="5"/>
                                            </p:txEl>
                                          </p:spTgt>
                                        </p:tgtEl>
                                        <p:attrNameLst>
                                          <p:attrName>style.visibility</p:attrName>
                                        </p:attrNameLst>
                                      </p:cBhvr>
                                      <p:to>
                                        <p:strVal val="visible"/>
                                      </p:to>
                                    </p:set>
                                    <p:animEffect transition="in" filter="fade">
                                      <p:cBhvr>
                                        <p:cTn id="36" dur="500"/>
                                        <p:tgtEl>
                                          <p:spTgt spid="21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9">
                                            <p:txEl>
                                              <p:pRg st="6" end="6"/>
                                            </p:txEl>
                                          </p:spTgt>
                                        </p:tgtEl>
                                        <p:attrNameLst>
                                          <p:attrName>style.visibility</p:attrName>
                                        </p:attrNameLst>
                                      </p:cBhvr>
                                      <p:to>
                                        <p:strVal val="visible"/>
                                      </p:to>
                                    </p:set>
                                    <p:animEffect transition="in" filter="fade">
                                      <p:cBhvr>
                                        <p:cTn id="41" dur="500"/>
                                        <p:tgtEl>
                                          <p:spTgt spid="21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9">
                                            <p:txEl>
                                              <p:pRg st="7" end="7"/>
                                            </p:txEl>
                                          </p:spTgt>
                                        </p:tgtEl>
                                        <p:attrNameLst>
                                          <p:attrName>style.visibility</p:attrName>
                                        </p:attrNameLst>
                                      </p:cBhvr>
                                      <p:to>
                                        <p:strVal val="visible"/>
                                      </p:to>
                                    </p:set>
                                    <p:animEffect transition="in" filter="fade">
                                      <p:cBhvr>
                                        <p:cTn id="46" dur="500"/>
                                        <p:tgtEl>
                                          <p:spTgt spid="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7" grpId="0" animBg="1"/>
      <p:bldP spid="1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228600"/>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27125"/>
            <a:ext cx="8842081" cy="5485710"/>
          </a:xfrm>
        </p:spPr>
        <p:txBody>
          <a:bodyPr/>
          <a:lstStyle/>
          <a:p>
            <a:pPr>
              <a:lnSpc>
                <a:spcPct val="110000"/>
              </a:lnSpc>
            </a:pPr>
            <a:r>
              <a:rPr lang="en-US" altLang="zh-CN" sz="2400" dirty="0">
                <a:ea typeface="SimSun" pitchFamily="2" charset="-122"/>
              </a:rPr>
              <a:t>Main Goal of Multi-Way: Reducing memory and I/O</a:t>
            </a:r>
          </a:p>
          <a:p>
            <a:pPr lvl="1">
              <a:lnSpc>
                <a:spcPct val="120000"/>
              </a:lnSpc>
            </a:pPr>
            <a:r>
              <a:rPr lang="en-US" altLang="zh-CN" sz="2400" dirty="0">
                <a:ea typeface="SimSun" pitchFamily="2" charset="-122"/>
              </a:rPr>
              <a:t>How?</a:t>
            </a:r>
          </a:p>
          <a:p>
            <a:pPr lvl="2">
              <a:lnSpc>
                <a:spcPct val="120000"/>
              </a:lnSpc>
            </a:pPr>
            <a:r>
              <a:rPr lang="en-US" altLang="zh-CN" sz="2400" dirty="0">
                <a:ea typeface="SimSun" pitchFamily="2" charset="-122"/>
              </a:rPr>
              <a:t>Keep the smallest plane in main memory</a:t>
            </a:r>
          </a:p>
          <a:p>
            <a:pPr lvl="2">
              <a:lnSpc>
                <a:spcPct val="120000"/>
              </a:lnSpc>
            </a:pPr>
            <a:r>
              <a:rPr lang="en-US" altLang="zh-CN" sz="2400" dirty="0">
                <a:ea typeface="SimSun" pitchFamily="2" charset="-122"/>
              </a:rPr>
              <a:t>Fetch and compute only one chunk at a time for the largest plane</a:t>
            </a:r>
          </a:p>
          <a:p>
            <a:pPr lvl="1">
              <a:lnSpc>
                <a:spcPct val="120000"/>
              </a:lnSpc>
            </a:pPr>
            <a:r>
              <a:rPr lang="en-US" altLang="zh-CN" sz="2400" dirty="0">
                <a:ea typeface="SimSun" pitchFamily="2" charset="-122"/>
              </a:rPr>
              <a:t>The planes should be sorted and computed according to their size in ascending order</a:t>
            </a:r>
          </a:p>
          <a:p>
            <a:pPr lvl="1">
              <a:lnSpc>
                <a:spcPct val="120000"/>
              </a:lnSpc>
            </a:pPr>
            <a:r>
              <a:rPr lang="en-US" altLang="zh-CN" sz="2400" dirty="0">
                <a:ea typeface="SimSun" pitchFamily="2" charset="-122"/>
              </a:rPr>
              <a:t>Suppose A&gt;B&gt;C&gt;…</a:t>
            </a:r>
          </a:p>
          <a:p>
            <a:pPr marL="669908" lvl="3" indent="0">
              <a:lnSpc>
                <a:spcPct val="120000"/>
              </a:lnSpc>
              <a:buNone/>
            </a:pPr>
            <a:r>
              <a:rPr lang="en-US" altLang="zh-CN" sz="2400" dirty="0">
                <a:ea typeface="SimSun" pitchFamily="2" charset="-122"/>
              </a:rPr>
              <a:t>	for a in A:</a:t>
            </a:r>
            <a:br>
              <a:rPr lang="en-US" altLang="zh-CN" sz="2400" dirty="0">
                <a:ea typeface="SimSun" pitchFamily="2" charset="-122"/>
              </a:rPr>
            </a:br>
            <a:r>
              <a:rPr lang="en-US" altLang="zh-CN" sz="2400" dirty="0">
                <a:ea typeface="SimSun" pitchFamily="2" charset="-122"/>
              </a:rPr>
              <a:t>	     for b in B:</a:t>
            </a:r>
            <a:br>
              <a:rPr lang="en-US" altLang="zh-CN" sz="2400" dirty="0">
                <a:ea typeface="SimSun" pitchFamily="2" charset="-122"/>
              </a:rPr>
            </a:br>
            <a:r>
              <a:rPr lang="en-US" altLang="zh-CN" sz="2400" dirty="0">
                <a:ea typeface="SimSun" pitchFamily="2" charset="-122"/>
              </a:rPr>
              <a:t>		for c in C: …</a:t>
            </a:r>
            <a:br>
              <a:rPr lang="en-US" altLang="zh-CN" sz="2400" dirty="0">
                <a:ea typeface="SimSun" pitchFamily="2" charset="-122"/>
              </a:rPr>
            </a:br>
            <a:r>
              <a:rPr lang="en-US" altLang="zh-CN" sz="2400" dirty="0">
                <a:ea typeface="SimSun" pitchFamily="2" charset="-122"/>
              </a:rPr>
              <a:t>		     	</a:t>
            </a:r>
          </a:p>
          <a:p>
            <a:pPr lvl="1">
              <a:lnSpc>
                <a:spcPct val="120000"/>
              </a:lnSpc>
            </a:pPr>
            <a:endParaRPr lang="en-US" altLang="zh-CN" sz="2400" dirty="0">
              <a:ea typeface="SimSun" pitchFamily="2" charset="-122"/>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334880" y="4997160"/>
              <a:ext cx="2787840" cy="1524240"/>
            </p14:xfrm>
          </p:contentPart>
        </mc:Choice>
        <mc:Fallback>
          <p:pic>
            <p:nvPicPr>
              <p:cNvPr id="2" name="Ink 1"/>
              <p:cNvPicPr/>
              <p:nvPr/>
            </p:nvPicPr>
            <p:blipFill>
              <a:blip r:embed="rId4"/>
              <a:stretch>
                <a:fillRect/>
              </a:stretch>
            </p:blipFill>
            <p:spPr>
              <a:xfrm>
                <a:off x="1324440" y="4986000"/>
                <a:ext cx="2808720" cy="1545480"/>
              </a:xfrm>
              <a:prstGeom prst="rect">
                <a:avLst/>
              </a:prstGeom>
            </p:spPr>
          </p:pic>
        </mc:Fallback>
      </mc:AlternateContent>
    </p:spTree>
    <p:extLst>
      <p:ext uri="{BB962C8B-B14F-4D97-AF65-F5344CB8AC3E}">
        <p14:creationId xmlns:p14="http://schemas.microsoft.com/office/powerpoint/2010/main" val="3289883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228600"/>
            <a:ext cx="12192000" cy="719667"/>
          </a:xfrm>
        </p:spPr>
        <p:txBody>
          <a:bodyPr>
            <a:normAutofit fontScale="90000"/>
          </a:bodyPr>
          <a:lstStyle/>
          <a:p>
            <a:r>
              <a:rPr lang="en-US" altLang="zh-CN" sz="4000" dirty="0">
                <a:ea typeface="SimSun" pitchFamily="2" charset="-122"/>
              </a:rPr>
              <a:t>Cube Computation: Multi-Way Array Aggregation (MOLAP</a:t>
            </a:r>
            <a:r>
              <a:rPr lang="en-US" altLang="zh-CN" sz="3200" dirty="0">
                <a:ea typeface="SimSun" pitchFamily="2" charset="-122"/>
              </a:rPr>
              <a:t>)</a:t>
            </a:r>
            <a:endParaRPr lang="en-US" altLang="zh-CN" dirty="0">
              <a:ea typeface="SimSun" pitchFamily="2" charset="-122"/>
            </a:endParaRPr>
          </a:p>
        </p:txBody>
      </p:sp>
      <p:sp>
        <p:nvSpPr>
          <p:cNvPr id="14341" name="Rectangle 3"/>
          <p:cNvSpPr>
            <a:spLocks noGrp="1" noChangeArrowheads="1"/>
          </p:cNvSpPr>
          <p:nvPr>
            <p:ph type="body" idx="1"/>
          </p:nvPr>
        </p:nvSpPr>
        <p:spPr>
          <a:xfrm>
            <a:off x="701969" y="1127124"/>
            <a:ext cx="10487378" cy="5482681"/>
          </a:xfrm>
        </p:spPr>
        <p:txBody>
          <a:bodyPr/>
          <a:lstStyle/>
          <a:p>
            <a:pPr>
              <a:lnSpc>
                <a:spcPct val="120000"/>
              </a:lnSpc>
            </a:pPr>
            <a:r>
              <a:rPr lang="en-US" altLang="zh-CN" sz="2400" dirty="0">
                <a:ea typeface="SimSun" pitchFamily="2" charset="-122"/>
              </a:rPr>
              <a:t>Pros and Cons of Multi-Way</a:t>
            </a:r>
          </a:p>
          <a:p>
            <a:pPr lvl="1">
              <a:lnSpc>
                <a:spcPct val="120000"/>
              </a:lnSpc>
            </a:pPr>
            <a:r>
              <a:rPr lang="en-US" altLang="zh-CN" sz="2400" b="1" dirty="0">
                <a:ea typeface="SimSun" pitchFamily="2" charset="-122"/>
              </a:rPr>
              <a:t>Pro: </a:t>
            </a:r>
            <a:r>
              <a:rPr lang="en-US" altLang="zh-CN" sz="2400" dirty="0">
                <a:ea typeface="SimSun" pitchFamily="2" charset="-122"/>
              </a:rPr>
              <a:t>Efficient for computing the </a:t>
            </a:r>
            <a:r>
              <a:rPr lang="en-US" altLang="zh-CN" sz="2400" b="1" dirty="0">
                <a:ea typeface="SimSun" pitchFamily="2" charset="-122"/>
              </a:rPr>
              <a:t>full cube</a:t>
            </a:r>
            <a:r>
              <a:rPr lang="en-US" altLang="zh-CN" sz="2400" dirty="0">
                <a:ea typeface="SimSun" pitchFamily="2" charset="-122"/>
              </a:rPr>
              <a:t> for a small number of dimensions</a:t>
            </a:r>
          </a:p>
          <a:p>
            <a:pPr lvl="1">
              <a:lnSpc>
                <a:spcPct val="120000"/>
              </a:lnSpc>
            </a:pPr>
            <a:r>
              <a:rPr lang="en-US" altLang="zh-CN" sz="2400" b="1" dirty="0">
                <a:ea typeface="SimSun" pitchFamily="2" charset="-122"/>
              </a:rPr>
              <a:t>Con: </a:t>
            </a:r>
            <a:r>
              <a:rPr lang="en-US" altLang="zh-CN" sz="2400" dirty="0">
                <a:ea typeface="SimSun" pitchFamily="2" charset="-122"/>
              </a:rPr>
              <a:t>Can not calculate iceberg cube.  </a:t>
            </a:r>
          </a:p>
          <a:p>
            <a:pPr lvl="2">
              <a:lnSpc>
                <a:spcPct val="120000"/>
              </a:lnSpc>
            </a:pPr>
            <a:r>
              <a:rPr lang="en-US" altLang="zh-CN" sz="2400" dirty="0" err="1">
                <a:ea typeface="SimSun" pitchFamily="2" charset="-122"/>
              </a:rPr>
              <a:t>i.e</a:t>
            </a:r>
            <a:r>
              <a:rPr lang="en-US" altLang="zh-CN" sz="2400" dirty="0">
                <a:ea typeface="SimSun" pitchFamily="2" charset="-122"/>
              </a:rPr>
              <a:t>: If there are a large number of dimensions, “top-down” computation and iceberg cube computation methods (e.g., BUC) should be used</a:t>
            </a:r>
          </a:p>
        </p:txBody>
      </p:sp>
    </p:spTree>
    <p:extLst>
      <p:ext uri="{BB962C8B-B14F-4D97-AF65-F5344CB8AC3E}">
        <p14:creationId xmlns:p14="http://schemas.microsoft.com/office/powerpoint/2010/main" val="1885341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2873935" y="4371708"/>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212277409"/>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524000" y="228600"/>
            <a:ext cx="9144000" cy="736600"/>
          </a:xfrm>
        </p:spPr>
        <p:txBody>
          <a:bodyPr/>
          <a:lstStyle/>
          <a:p>
            <a:pPr eaLnBrk="1" hangingPunct="1"/>
            <a:r>
              <a:rPr lang="en-US" altLang="en-US" dirty="0"/>
              <a:t>Summary</a:t>
            </a:r>
            <a:endParaRPr lang="en-US" altLang="en-US" sz="3200" dirty="0"/>
          </a:p>
        </p:txBody>
      </p:sp>
      <p:sp>
        <p:nvSpPr>
          <p:cNvPr id="49156" name="Rectangle 3"/>
          <p:cNvSpPr>
            <a:spLocks noGrp="1" noChangeArrowheads="1"/>
          </p:cNvSpPr>
          <p:nvPr>
            <p:ph type="body" idx="1"/>
          </p:nvPr>
        </p:nvSpPr>
        <p:spPr>
          <a:xfrm>
            <a:off x="577850" y="1193800"/>
            <a:ext cx="11036300" cy="5664200"/>
          </a:xfrm>
        </p:spPr>
        <p:txBody>
          <a:bodyPr/>
          <a:lstStyle/>
          <a:p>
            <a:pPr eaLnBrk="1" hangingPunct="1"/>
            <a:r>
              <a:rPr lang="en-US" altLang="en-US" sz="2400" dirty="0"/>
              <a:t>Data warehousing: A multi-dimensional model of a data warehouse</a:t>
            </a:r>
          </a:p>
          <a:p>
            <a:pPr lvl="1" eaLnBrk="1" hangingPunct="1"/>
            <a:r>
              <a:rPr lang="en-US" altLang="en-US" sz="2400" dirty="0"/>
              <a:t>A data cube consists of </a:t>
            </a:r>
            <a:r>
              <a:rPr lang="en-US" altLang="en-US" sz="2400" i="1" dirty="0"/>
              <a:t>dimensions</a:t>
            </a:r>
            <a:r>
              <a:rPr lang="en-US" altLang="en-US" sz="2400" dirty="0"/>
              <a:t> &amp; </a:t>
            </a:r>
            <a:r>
              <a:rPr lang="en-US" altLang="en-US" sz="2400" i="1" dirty="0"/>
              <a:t>measures</a:t>
            </a:r>
          </a:p>
          <a:p>
            <a:pPr lvl="1" eaLnBrk="1" hangingPunct="1">
              <a:spcBef>
                <a:spcPct val="10000"/>
              </a:spcBef>
            </a:pPr>
            <a:r>
              <a:rPr lang="en-US" altLang="en-US" sz="2400" dirty="0"/>
              <a:t>Star schema, snowflake schema, fact constellations</a:t>
            </a:r>
          </a:p>
          <a:p>
            <a:pPr lvl="1" eaLnBrk="1" hangingPunct="1">
              <a:spcBef>
                <a:spcPct val="10000"/>
              </a:spcBef>
            </a:pPr>
            <a:r>
              <a:rPr lang="en-US" altLang="en-US" sz="2400" dirty="0"/>
              <a:t>OLAP operations: drilling, rolling, slicing, dicing and pivoting</a:t>
            </a:r>
          </a:p>
          <a:p>
            <a:pPr eaLnBrk="1" hangingPunct="1"/>
            <a:r>
              <a:rPr lang="en-US" altLang="en-US" sz="2400" dirty="0"/>
              <a:t>Data Warehouse Architecture, Design, and Usage</a:t>
            </a:r>
          </a:p>
          <a:p>
            <a:pPr lvl="1" eaLnBrk="1" hangingPunct="1"/>
            <a:r>
              <a:rPr lang="en-US" altLang="en-US" sz="2400" dirty="0"/>
              <a:t>Multi-tiered architecture</a:t>
            </a:r>
          </a:p>
          <a:p>
            <a:pPr lvl="1" eaLnBrk="1" hangingPunct="1"/>
            <a:r>
              <a:rPr lang="en-US" altLang="en-US" sz="2400" dirty="0"/>
              <a:t>Business analysis design framework</a:t>
            </a:r>
          </a:p>
          <a:p>
            <a:pPr lvl="1" eaLnBrk="1" hangingPunct="1"/>
            <a:r>
              <a:rPr lang="en-US" altLang="en-US" sz="2400" dirty="0"/>
              <a:t>Information processing, analytical processing, data mining </a:t>
            </a:r>
          </a:p>
          <a:p>
            <a:pPr eaLnBrk="1" hangingPunct="1">
              <a:spcBef>
                <a:spcPct val="10000"/>
              </a:spcBef>
            </a:pPr>
            <a:r>
              <a:rPr lang="en-US" altLang="en-US" sz="2400" dirty="0"/>
              <a:t>Implementation: Efficient computation of data cubes</a:t>
            </a:r>
          </a:p>
          <a:p>
            <a:pPr lvl="1" eaLnBrk="1" hangingPunct="1">
              <a:spcBef>
                <a:spcPct val="10000"/>
              </a:spcBef>
            </a:pPr>
            <a:r>
              <a:rPr lang="en-US" altLang="en-US" sz="2400" dirty="0"/>
              <a:t>Partial vs. full vs. no materialization</a:t>
            </a:r>
          </a:p>
          <a:p>
            <a:pPr lvl="1" eaLnBrk="1" hangingPunct="1">
              <a:spcBef>
                <a:spcPct val="10000"/>
              </a:spcBef>
            </a:pPr>
            <a:r>
              <a:rPr lang="en-US" altLang="en-US" sz="2400" dirty="0" smtClean="0"/>
              <a:t>OLAP </a:t>
            </a:r>
            <a:r>
              <a:rPr lang="en-US" altLang="en-US" sz="2400" dirty="0"/>
              <a:t>query processing</a:t>
            </a:r>
          </a:p>
          <a:p>
            <a:pPr lvl="1" eaLnBrk="1" hangingPunct="1">
              <a:spcBef>
                <a:spcPct val="10000"/>
              </a:spcBef>
            </a:pPr>
            <a:r>
              <a:rPr lang="en-US" altLang="en-US" sz="2400" dirty="0" smtClean="0"/>
              <a:t>MOLAP</a:t>
            </a:r>
            <a:endParaRPr lang="en-US" altLang="en-US" sz="2400" dirty="0"/>
          </a:p>
        </p:txBody>
      </p:sp>
    </p:spTree>
    <p:extLst>
      <p:ext uri="{BB962C8B-B14F-4D97-AF65-F5344CB8AC3E}">
        <p14:creationId xmlns:p14="http://schemas.microsoft.com/office/powerpoint/2010/main" val="2379554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Data Warehouse—Integrated</a:t>
            </a:r>
          </a:p>
        </p:txBody>
      </p:sp>
      <p:sp>
        <p:nvSpPr>
          <p:cNvPr id="8196" name="Rectangle 3"/>
          <p:cNvSpPr>
            <a:spLocks noGrp="1" noChangeArrowheads="1"/>
          </p:cNvSpPr>
          <p:nvPr>
            <p:ph type="body" idx="1"/>
          </p:nvPr>
        </p:nvSpPr>
        <p:spPr>
          <a:xfrm>
            <a:off x="609600" y="1447800"/>
            <a:ext cx="10947400" cy="3811550"/>
          </a:xfrm>
          <a:noFill/>
        </p:spPr>
        <p:txBody>
          <a:bodyPr vert="horz" lIns="92075" tIns="46038" rIns="92075" bIns="46038" rtlCol="0">
            <a:noAutofit/>
          </a:bodyPr>
          <a:lstStyle/>
          <a:p>
            <a:pPr eaLnBrk="1" hangingPunct="1">
              <a:spcAft>
                <a:spcPts val="600"/>
              </a:spcAft>
            </a:pPr>
            <a:r>
              <a:rPr lang="en-US" altLang="zh-CN" sz="2400" dirty="0"/>
              <a:t>Integrating M</a:t>
            </a:r>
            <a:r>
              <a:rPr lang="en-US" altLang="en-US" sz="2400" dirty="0"/>
              <a:t>ultiple, heterogeneous sources</a:t>
            </a:r>
          </a:p>
          <a:p>
            <a:pPr lvl="1">
              <a:spcAft>
                <a:spcPts val="600"/>
              </a:spcAft>
            </a:pPr>
            <a:r>
              <a:rPr lang="en-US" altLang="en-US" sz="2400" dirty="0"/>
              <a:t>Ex. relational databases, flat files, on-line transaction records</a:t>
            </a:r>
          </a:p>
          <a:p>
            <a:pPr>
              <a:spcAft>
                <a:spcPts val="600"/>
              </a:spcAft>
            </a:pPr>
            <a:r>
              <a:rPr lang="en-US" altLang="en-US" sz="2400" dirty="0"/>
              <a:t>Consistency</a:t>
            </a:r>
          </a:p>
          <a:p>
            <a:pPr lvl="1">
              <a:spcAft>
                <a:spcPts val="600"/>
              </a:spcAft>
            </a:pPr>
            <a:r>
              <a:rPr lang="en-US" altLang="en-US" sz="2400" dirty="0"/>
              <a:t>Data cleaning and data integration techniques are applied.</a:t>
            </a:r>
          </a:p>
          <a:p>
            <a:pPr lvl="1">
              <a:spcAft>
                <a:spcPts val="600"/>
              </a:spcAft>
            </a:pPr>
            <a:r>
              <a:rPr lang="en-US" altLang="en-US" sz="2400" dirty="0"/>
              <a:t>Ex. Hotel price: differences on currency, tax, breakfast covered, and parking</a:t>
            </a:r>
          </a:p>
          <a:p>
            <a:pPr lvl="1" eaLnBrk="1" hangingPunct="1">
              <a:spcAft>
                <a:spcPts val="600"/>
              </a:spcAft>
            </a:pPr>
            <a:r>
              <a:rPr lang="en-US" altLang="en-US" sz="2400" dirty="0"/>
              <a:t>When data is moved to the warehouse, it is converted</a:t>
            </a:r>
          </a:p>
        </p:txBody>
      </p:sp>
    </p:spTree>
    <p:extLst>
      <p:ext uri="{BB962C8B-B14F-4D97-AF65-F5344CB8AC3E}">
        <p14:creationId xmlns:p14="http://schemas.microsoft.com/office/powerpoint/2010/main" val="1957519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dirty="0"/>
              <a:t>References (I)</a:t>
            </a:r>
          </a:p>
        </p:txBody>
      </p:sp>
      <p:sp>
        <p:nvSpPr>
          <p:cNvPr id="50180" name="Rectangle 3"/>
          <p:cNvSpPr>
            <a:spLocks noGrp="1" noChangeArrowheads="1"/>
          </p:cNvSpPr>
          <p:nvPr>
            <p:ph type="body" idx="1"/>
          </p:nvPr>
        </p:nvSpPr>
        <p:spPr>
          <a:xfrm>
            <a:off x="562266" y="1126502"/>
            <a:ext cx="11334361" cy="5443979"/>
          </a:xfrm>
        </p:spPr>
        <p:txBody>
          <a:bodyPr/>
          <a:lstStyle/>
          <a:p>
            <a:pPr eaLnBrk="1" hangingPunct="1">
              <a:spcBef>
                <a:spcPct val="10000"/>
              </a:spcBef>
              <a:spcAft>
                <a:spcPct val="10000"/>
              </a:spcAft>
            </a:pPr>
            <a:r>
              <a:rPr lang="en-US" altLang="en-US" sz="2400" dirty="0"/>
              <a:t>S. Agarwal, R. Agrawal, P. M. Deshpande, A. Gupta, J. F. Naughton, R. Ramakrishnan, and S. </a:t>
            </a:r>
            <a:r>
              <a:rPr lang="en-US" altLang="en-US" sz="2400" dirty="0" err="1"/>
              <a:t>Sarawagi</a:t>
            </a:r>
            <a:r>
              <a:rPr lang="en-US" altLang="en-US" sz="2400" dirty="0"/>
              <a:t>.  On the computation of multidimensional aggregates.  VLDB’96</a:t>
            </a:r>
          </a:p>
          <a:p>
            <a:pPr eaLnBrk="1" hangingPunct="1">
              <a:spcBef>
                <a:spcPct val="10000"/>
              </a:spcBef>
              <a:spcAft>
                <a:spcPct val="10000"/>
              </a:spcAft>
            </a:pPr>
            <a:r>
              <a:rPr lang="en-US" altLang="en-US" sz="2400" dirty="0"/>
              <a:t>D. Agrawal, A. E. </a:t>
            </a:r>
            <a:r>
              <a:rPr lang="en-US" altLang="en-US" sz="2400" dirty="0" err="1"/>
              <a:t>Abbadi</a:t>
            </a:r>
            <a:r>
              <a:rPr lang="en-US" altLang="en-US" sz="2400" dirty="0"/>
              <a:t>, A. Singh, and T. </a:t>
            </a:r>
            <a:r>
              <a:rPr lang="en-US" altLang="en-US" sz="2400" dirty="0" err="1"/>
              <a:t>Yurek</a:t>
            </a:r>
            <a:r>
              <a:rPr lang="en-US" altLang="en-US" sz="2400" dirty="0"/>
              <a:t>. Efficient view maintenance in data warehouses. SIGMOD’97</a:t>
            </a:r>
          </a:p>
          <a:p>
            <a:pPr eaLnBrk="1" hangingPunct="1">
              <a:spcBef>
                <a:spcPct val="10000"/>
              </a:spcBef>
              <a:spcAft>
                <a:spcPct val="10000"/>
              </a:spcAft>
            </a:pPr>
            <a:r>
              <a:rPr lang="en-US" altLang="en-US" sz="2400" dirty="0"/>
              <a:t>R. Agrawal, A. Gupta, and S. </a:t>
            </a:r>
            <a:r>
              <a:rPr lang="en-US" altLang="en-US" sz="2400" dirty="0" err="1"/>
              <a:t>Sarawagi</a:t>
            </a:r>
            <a:r>
              <a:rPr lang="en-US" altLang="en-US" sz="2400" dirty="0"/>
              <a:t>. Modeling multidimensional databases.  ICDE’97</a:t>
            </a:r>
          </a:p>
          <a:p>
            <a:pPr eaLnBrk="1" hangingPunct="1">
              <a:spcBef>
                <a:spcPct val="10000"/>
              </a:spcBef>
              <a:spcAft>
                <a:spcPct val="10000"/>
              </a:spcAft>
            </a:pPr>
            <a:r>
              <a:rPr lang="en-US" altLang="en-US" sz="2400" dirty="0"/>
              <a:t>S. Chaudhuri and U. </a:t>
            </a:r>
            <a:r>
              <a:rPr lang="en-US" altLang="en-US" sz="2400" dirty="0" err="1"/>
              <a:t>Dayal</a:t>
            </a:r>
            <a:r>
              <a:rPr lang="en-US" altLang="en-US" sz="2400" dirty="0"/>
              <a:t>. An overview of data warehousing and OLAP technology. ACM SIGMOD Record, 26:65-74, 1997</a:t>
            </a:r>
          </a:p>
          <a:p>
            <a:pPr eaLnBrk="1" hangingPunct="1">
              <a:spcBef>
                <a:spcPct val="10000"/>
              </a:spcBef>
              <a:spcAft>
                <a:spcPct val="10000"/>
              </a:spcAft>
            </a:pPr>
            <a:r>
              <a:rPr lang="en-US" altLang="en-US" sz="2400" dirty="0"/>
              <a:t>J. Gray, et al. Data cube: A relational aggregation operator generalizing group-by, cross-tab and sub-totals.  Data Mining and Knowledge Discovery, 1:29-54, 1997.</a:t>
            </a:r>
          </a:p>
          <a:p>
            <a:pPr eaLnBrk="1" hangingPunct="1"/>
            <a:r>
              <a:rPr lang="en-US" altLang="en-US" sz="2400" dirty="0"/>
              <a:t>A. Gupta and I. S. </a:t>
            </a:r>
            <a:r>
              <a:rPr lang="en-US" altLang="en-US" sz="2400" dirty="0" err="1"/>
              <a:t>Mumick</a:t>
            </a:r>
            <a:r>
              <a:rPr lang="en-US" altLang="en-US" sz="2400" dirty="0"/>
              <a:t>. Materialized Views: Techniques, Implementations, and Applications. MIT Press, 1999</a:t>
            </a:r>
          </a:p>
          <a:p>
            <a:pPr eaLnBrk="1" hangingPunct="1"/>
            <a:r>
              <a:rPr lang="en-US" altLang="en-US" sz="2400" dirty="0"/>
              <a:t>J. Han. Towards on-line analytical mining in large databases. </a:t>
            </a:r>
            <a:r>
              <a:rPr lang="en-US" altLang="en-US" sz="2400" i="1" dirty="0"/>
              <a:t>SIGMOD Record</a:t>
            </a:r>
            <a:r>
              <a:rPr lang="en-US" altLang="en-US" sz="2400" dirty="0"/>
              <a:t>, 1998</a:t>
            </a:r>
          </a:p>
          <a:p>
            <a:pPr eaLnBrk="1" hangingPunct="1"/>
            <a:r>
              <a:rPr lang="en-US" altLang="en-US" sz="2400" dirty="0"/>
              <a:t>V. </a:t>
            </a:r>
            <a:r>
              <a:rPr lang="en-US" altLang="en-US" sz="2400" dirty="0" err="1"/>
              <a:t>Harinarayan</a:t>
            </a:r>
            <a:r>
              <a:rPr lang="en-US" altLang="en-US" sz="2400" dirty="0"/>
              <a:t>, A. </a:t>
            </a:r>
            <a:r>
              <a:rPr lang="en-US" altLang="en-US" sz="2400" dirty="0" err="1"/>
              <a:t>Rajaraman</a:t>
            </a:r>
            <a:r>
              <a:rPr lang="en-US" altLang="en-US" sz="2400" dirty="0"/>
              <a:t>, and J. D. Ullman. Implementing data cubes efficiently. SIGMOD’96</a:t>
            </a:r>
          </a:p>
        </p:txBody>
      </p:sp>
    </p:spTree>
    <p:extLst>
      <p:ext uri="{BB962C8B-B14F-4D97-AF65-F5344CB8AC3E}">
        <p14:creationId xmlns:p14="http://schemas.microsoft.com/office/powerpoint/2010/main" val="928993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a:t>References (II)</a:t>
            </a:r>
          </a:p>
        </p:txBody>
      </p:sp>
      <p:sp>
        <p:nvSpPr>
          <p:cNvPr id="51204" name="Rectangle 3"/>
          <p:cNvSpPr>
            <a:spLocks noGrp="1" noChangeArrowheads="1"/>
          </p:cNvSpPr>
          <p:nvPr>
            <p:ph type="body" idx="1"/>
          </p:nvPr>
        </p:nvSpPr>
        <p:spPr>
          <a:xfrm>
            <a:off x="619218" y="1191311"/>
            <a:ext cx="11101729" cy="5435731"/>
          </a:xfrm>
        </p:spPr>
        <p:txBody>
          <a:bodyPr/>
          <a:lstStyle/>
          <a:p>
            <a:pPr eaLnBrk="1" hangingPunct="1"/>
            <a:r>
              <a:rPr lang="en-US" altLang="en-US" sz="2400" dirty="0"/>
              <a:t>C. </a:t>
            </a:r>
            <a:r>
              <a:rPr lang="en-US" altLang="en-US" sz="2400" dirty="0" err="1"/>
              <a:t>Imhoff</a:t>
            </a:r>
            <a:r>
              <a:rPr lang="en-US" altLang="en-US" sz="2400" dirty="0"/>
              <a:t>, N. </a:t>
            </a:r>
            <a:r>
              <a:rPr lang="en-US" altLang="en-US" sz="2400" dirty="0" err="1"/>
              <a:t>Galemmo</a:t>
            </a:r>
            <a:r>
              <a:rPr lang="en-US" altLang="en-US" sz="2400" dirty="0"/>
              <a:t>, and J. G. Geiger. Mastering Data Warehouse Design: Relational and Dimensional Techniques. John Wiley, 2003</a:t>
            </a:r>
          </a:p>
          <a:p>
            <a:pPr eaLnBrk="1" hangingPunct="1"/>
            <a:r>
              <a:rPr lang="en-US" altLang="en-US" sz="2400" dirty="0"/>
              <a:t>W. H. </a:t>
            </a:r>
            <a:r>
              <a:rPr lang="en-US" altLang="en-US" sz="2400" dirty="0" err="1"/>
              <a:t>Inmon</a:t>
            </a:r>
            <a:r>
              <a:rPr lang="en-US" altLang="en-US" sz="2400" dirty="0"/>
              <a:t>. Building the Data Warehouse. John Wiley, 1996</a:t>
            </a:r>
          </a:p>
          <a:p>
            <a:pPr eaLnBrk="1" hangingPunct="1"/>
            <a:r>
              <a:rPr lang="en-US" altLang="en-US" sz="2400" dirty="0"/>
              <a:t>R. Kimball and M. Ross.  The Data Warehouse Toolkit: The Complete Guide to Dimensional Modeling. 2ed. John Wiley, 2002</a:t>
            </a:r>
          </a:p>
          <a:p>
            <a:pPr eaLnBrk="1" hangingPunct="1"/>
            <a:r>
              <a:rPr lang="en-US" altLang="en-US" sz="2400" dirty="0"/>
              <a:t>P. O'Neil and D. </a:t>
            </a:r>
            <a:r>
              <a:rPr lang="en-US" altLang="en-US" sz="2400" dirty="0" err="1"/>
              <a:t>Quass</a:t>
            </a:r>
            <a:r>
              <a:rPr lang="en-US" altLang="en-US" sz="2400" dirty="0"/>
              <a:t>. Improved query performance with variant indexes. SIGMOD'97</a:t>
            </a:r>
          </a:p>
          <a:p>
            <a:pPr eaLnBrk="1" hangingPunct="1"/>
            <a:r>
              <a:rPr lang="en-US" altLang="en-US" sz="2400" dirty="0"/>
              <a:t>S. </a:t>
            </a:r>
            <a:r>
              <a:rPr lang="en-US" altLang="en-US" sz="2400" dirty="0" err="1"/>
              <a:t>Sarawagi</a:t>
            </a:r>
            <a:r>
              <a:rPr lang="en-US" altLang="en-US" sz="2400" dirty="0"/>
              <a:t> and M. </a:t>
            </a:r>
            <a:r>
              <a:rPr lang="en-US" altLang="en-US" sz="2400" dirty="0" err="1"/>
              <a:t>Stonebraker</a:t>
            </a:r>
            <a:r>
              <a:rPr lang="en-US" altLang="en-US" sz="2400" dirty="0"/>
              <a:t>. Efficient organization of large multidimensional arrays. ICDE'94</a:t>
            </a:r>
          </a:p>
          <a:p>
            <a:pPr eaLnBrk="1" hangingPunct="1"/>
            <a:r>
              <a:rPr lang="en-US" altLang="en-US" sz="2400" dirty="0"/>
              <a:t>P. </a:t>
            </a:r>
            <a:r>
              <a:rPr lang="en-US" altLang="en-US" sz="2400" dirty="0" err="1"/>
              <a:t>Valduriez</a:t>
            </a:r>
            <a:r>
              <a:rPr lang="en-US" altLang="en-US" sz="2400" dirty="0"/>
              <a:t>. Join indices. ACM Trans. Database Systems, 12:218-246, 1987.</a:t>
            </a:r>
          </a:p>
          <a:p>
            <a:pPr eaLnBrk="1" hangingPunct="1"/>
            <a:r>
              <a:rPr lang="en-US" altLang="en-US" sz="2400" dirty="0"/>
              <a:t>J. </a:t>
            </a:r>
            <a:r>
              <a:rPr lang="en-US" altLang="en-US" sz="2400" dirty="0" err="1"/>
              <a:t>Widom</a:t>
            </a:r>
            <a:r>
              <a:rPr lang="en-US" altLang="en-US" sz="2400" dirty="0"/>
              <a:t>. Research problems in data warehousing.  CIKM’95.</a:t>
            </a:r>
          </a:p>
          <a:p>
            <a:pPr eaLnBrk="1" hangingPunct="1"/>
            <a:r>
              <a:rPr lang="en-US" altLang="en-US" sz="2400" dirty="0"/>
              <a:t>K. Wu, E. </a:t>
            </a:r>
            <a:r>
              <a:rPr lang="en-US" altLang="en-US" sz="2400" dirty="0" err="1"/>
              <a:t>Otoo</a:t>
            </a:r>
            <a:r>
              <a:rPr lang="en-US" altLang="en-US" sz="2400" dirty="0"/>
              <a:t>, and A. </a:t>
            </a:r>
            <a:r>
              <a:rPr lang="en-US" altLang="en-US" sz="2400" dirty="0" err="1"/>
              <a:t>Shoshani</a:t>
            </a:r>
            <a:r>
              <a:rPr lang="en-US" altLang="en-US" sz="2400" dirty="0"/>
              <a:t>, Optimal Bitmap Indices with Efficient Compression, ACM Trans. on Database Systems (TODS), 31(1), 2006, pp. 1-38.</a:t>
            </a:r>
          </a:p>
          <a:p>
            <a:pPr eaLnBrk="1" hangingPunct="1">
              <a:buFont typeface="Wingdings" panose="05000000000000000000" pitchFamily="2" charset="2"/>
              <a:buNone/>
            </a:pPr>
            <a:endParaRPr lang="en-US" altLang="en-US" sz="1800" dirty="0"/>
          </a:p>
        </p:txBody>
      </p:sp>
    </p:spTree>
    <p:extLst>
      <p:ext uri="{BB962C8B-B14F-4D97-AF65-F5344CB8AC3E}">
        <p14:creationId xmlns:p14="http://schemas.microsoft.com/office/powerpoint/2010/main" val="117383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Data Warehouse—Time Variant</a:t>
            </a:r>
          </a:p>
        </p:txBody>
      </p:sp>
      <p:graphicFrame>
        <p:nvGraphicFramePr>
          <p:cNvPr id="2" name="Table 1"/>
          <p:cNvGraphicFramePr>
            <a:graphicFrameLocks noGrp="1"/>
          </p:cNvGraphicFramePr>
          <p:nvPr>
            <p:extLst/>
          </p:nvPr>
        </p:nvGraphicFramePr>
        <p:xfrm>
          <a:off x="863600" y="1689100"/>
          <a:ext cx="10617200" cy="3522100"/>
        </p:xfrm>
        <a:graphic>
          <a:graphicData uri="http://schemas.openxmlformats.org/drawingml/2006/table">
            <a:tbl>
              <a:tblPr firstRow="1" bandRow="1">
                <a:tableStyleId>{93296810-A885-4BE3-A3E7-6D5BEEA58F35}</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48861">
                <a:tc>
                  <a:txBody>
                    <a:bodyPr/>
                    <a:lstStyle/>
                    <a:p>
                      <a:r>
                        <a:rPr lang="en-US" sz="2800" dirty="0"/>
                        <a:t>Data</a:t>
                      </a:r>
                      <a:r>
                        <a:rPr lang="en-US" sz="2800" baseline="0" dirty="0"/>
                        <a:t> Warehouse</a:t>
                      </a:r>
                      <a:endParaRPr lang="en-US" sz="2800" dirty="0"/>
                    </a:p>
                  </a:txBody>
                  <a:tcPr/>
                </a:tc>
                <a:tc>
                  <a:txBody>
                    <a:bodyPr/>
                    <a:lstStyle/>
                    <a:p>
                      <a:r>
                        <a:rPr lang="en-US" sz="2800" dirty="0"/>
                        <a:t>Operational</a:t>
                      </a:r>
                      <a:r>
                        <a:rPr lang="en-US" sz="2800" baseline="0" dirty="0"/>
                        <a:t> Database</a:t>
                      </a:r>
                      <a:endParaRPr lang="en-US" sz="2800" dirty="0"/>
                    </a:p>
                  </a:txBody>
                  <a:tcPr/>
                </a:tc>
                <a:extLst>
                  <a:ext uri="{0D108BD9-81ED-4DB2-BD59-A6C34878D82A}">
                    <a16:rowId xmlns:a16="http://schemas.microsoft.com/office/drawing/2014/main" val="10000"/>
                  </a:ext>
                </a:extLst>
              </a:tr>
              <a:tr h="1206501">
                <a:tc>
                  <a:txBody>
                    <a:bodyPr/>
                    <a:lstStyle/>
                    <a:p>
                      <a:r>
                        <a:rPr lang="en-US" sz="2400" dirty="0"/>
                        <a:t>Long time horizon (</a:t>
                      </a:r>
                      <a:r>
                        <a:rPr lang="en-US" altLang="en-US" sz="2400" dirty="0"/>
                        <a:t>e.g., past 5-10 years</a:t>
                      </a:r>
                      <a:r>
                        <a:rPr lang="en-US" sz="2400" dirty="0"/>
                        <a:t>)</a:t>
                      </a:r>
                    </a:p>
                  </a:txBody>
                  <a:tcPr/>
                </a:tc>
                <a:tc>
                  <a:txBody>
                    <a:bodyPr/>
                    <a:lstStyle/>
                    <a:p>
                      <a:pPr marL="0" marR="0" lvl="1" indent="0" algn="l" defTabSz="914354" rtl="0" eaLnBrk="1" fontAlgn="auto" latinLnBrk="0" hangingPunct="1">
                        <a:lnSpc>
                          <a:spcPct val="100000"/>
                        </a:lnSpc>
                        <a:spcBef>
                          <a:spcPts val="0"/>
                        </a:spcBef>
                        <a:spcAft>
                          <a:spcPts val="0"/>
                        </a:spcAft>
                        <a:buClrTx/>
                        <a:buSzTx/>
                        <a:buFontTx/>
                        <a:buNone/>
                        <a:tabLst/>
                        <a:defRPr/>
                      </a:pPr>
                      <a:r>
                        <a:rPr lang="en-US" altLang="en-US" sz="2400" dirty="0"/>
                        <a:t> current value data</a:t>
                      </a:r>
                    </a:p>
                    <a:p>
                      <a:endParaRPr lang="en-US" sz="2400" dirty="0"/>
                    </a:p>
                  </a:txBody>
                  <a:tcPr/>
                </a:tc>
                <a:extLst>
                  <a:ext uri="{0D108BD9-81ED-4DB2-BD59-A6C34878D82A}">
                    <a16:rowId xmlns:a16="http://schemas.microsoft.com/office/drawing/2014/main" val="10001"/>
                  </a:ext>
                </a:extLst>
              </a:tr>
              <a:tr h="1797439">
                <a:tc>
                  <a:txBody>
                    <a:bodyPr/>
                    <a:lstStyle/>
                    <a:p>
                      <a:pPr marL="0" marR="0" lvl="1" indent="0" algn="l" defTabSz="914354" rtl="0" eaLnBrk="1" fontAlgn="auto" latinLnBrk="0" hangingPunct="1">
                        <a:lnSpc>
                          <a:spcPct val="100000"/>
                        </a:lnSpc>
                        <a:spcBef>
                          <a:spcPts val="0"/>
                        </a:spcBef>
                        <a:spcAft>
                          <a:spcPts val="0"/>
                        </a:spcAft>
                        <a:buClrTx/>
                        <a:buSzTx/>
                        <a:buFontTx/>
                        <a:buNone/>
                        <a:tabLst/>
                        <a:defRPr/>
                      </a:pPr>
                      <a:r>
                        <a:rPr lang="en-US" altLang="en-US" sz="2400" dirty="0"/>
                        <a:t>Contains an element of time, explicitly or implicitly</a:t>
                      </a:r>
                    </a:p>
                    <a:p>
                      <a:endParaRPr lang="en-US" sz="2400" dirty="0"/>
                    </a:p>
                  </a:txBody>
                  <a:tcPr/>
                </a:tc>
                <a:tc>
                  <a:txBody>
                    <a:bodyPr/>
                    <a:lstStyle/>
                    <a:p>
                      <a:pPr marL="0" marR="0" lvl="1" indent="0" algn="l" defTabSz="914354" rtl="0" eaLnBrk="1" fontAlgn="auto" latinLnBrk="0" hangingPunct="1">
                        <a:lnSpc>
                          <a:spcPct val="100000"/>
                        </a:lnSpc>
                        <a:spcBef>
                          <a:spcPts val="0"/>
                        </a:spcBef>
                        <a:spcAft>
                          <a:spcPts val="0"/>
                        </a:spcAft>
                        <a:buClrTx/>
                        <a:buSzTx/>
                        <a:buFontTx/>
                        <a:buNone/>
                        <a:tabLst/>
                        <a:defRPr/>
                      </a:pPr>
                      <a:r>
                        <a:rPr lang="en-US" altLang="en-US" sz="2400" dirty="0"/>
                        <a:t>data may or may not contain “time element”</a:t>
                      </a:r>
                    </a:p>
                    <a:p>
                      <a:endParaRPr lang="en-US" sz="2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31907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a:t>Data Warehouse—Nonvolatile</a:t>
            </a:r>
          </a:p>
        </p:txBody>
      </p:sp>
      <p:sp>
        <p:nvSpPr>
          <p:cNvPr id="10244" name="Rectangle 1027"/>
          <p:cNvSpPr>
            <a:spLocks noGrp="1" noChangeArrowheads="1"/>
          </p:cNvSpPr>
          <p:nvPr>
            <p:ph type="body" idx="1"/>
          </p:nvPr>
        </p:nvSpPr>
        <p:spPr>
          <a:xfrm>
            <a:off x="661044" y="1204840"/>
            <a:ext cx="10525514" cy="4876800"/>
          </a:xfrm>
          <a:noFill/>
        </p:spPr>
        <p:txBody>
          <a:bodyPr vert="horz" lIns="92075" tIns="46038" rIns="92075" bIns="46038" rtlCol="0">
            <a:noAutofit/>
          </a:bodyPr>
          <a:lstStyle/>
          <a:p>
            <a:pPr eaLnBrk="1" hangingPunct="1">
              <a:lnSpc>
                <a:spcPct val="130000"/>
              </a:lnSpc>
            </a:pPr>
            <a:r>
              <a:rPr lang="en-US" altLang="en-US" sz="2400" dirty="0"/>
              <a:t>Independence</a:t>
            </a:r>
            <a:r>
              <a:rPr lang="zh-CN" altLang="en-US" sz="2400" dirty="0"/>
              <a:t> </a:t>
            </a:r>
            <a:r>
              <a:rPr lang="mr-IN" altLang="zh-CN" sz="2400" dirty="0"/>
              <a:t>–</a:t>
            </a:r>
            <a:r>
              <a:rPr lang="zh-CN" altLang="en-US" sz="2400" dirty="0"/>
              <a:t> </a:t>
            </a:r>
            <a:r>
              <a:rPr lang="en-US" altLang="zh-CN" sz="2400" dirty="0"/>
              <a:t>A physically separate store</a:t>
            </a:r>
            <a:endParaRPr lang="en-US" altLang="en-US" sz="2400" dirty="0"/>
          </a:p>
          <a:p>
            <a:pPr marL="461951" lvl="1" indent="-461951">
              <a:lnSpc>
                <a:spcPct val="130000"/>
              </a:lnSpc>
              <a:buClr>
                <a:srgbClr val="0000CC"/>
              </a:buClr>
            </a:pPr>
            <a:r>
              <a:rPr lang="en-US" altLang="en-US" sz="2400" dirty="0"/>
              <a:t>Static </a:t>
            </a:r>
            <a:r>
              <a:rPr lang="mr-IN" altLang="en-US" sz="2400" dirty="0"/>
              <a:t>–</a:t>
            </a:r>
            <a:r>
              <a:rPr lang="en-US" altLang="en-US" sz="2400" dirty="0"/>
              <a:t> No data management (updates, transaction processing, recovery, and concurrency control mechanisms) </a:t>
            </a:r>
          </a:p>
          <a:p>
            <a:pPr>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endParaRPr lang="en-US" altLang="en-US" dirty="0"/>
          </a:p>
        </p:txBody>
      </p:sp>
    </p:spTree>
    <p:extLst>
      <p:ext uri="{BB962C8B-B14F-4D97-AF65-F5344CB8AC3E}">
        <p14:creationId xmlns:p14="http://schemas.microsoft.com/office/powerpoint/2010/main" val="1018893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93800" y="304800"/>
            <a:ext cx="9474200" cy="623888"/>
          </a:xfrm>
          <a:noFill/>
        </p:spPr>
        <p:txBody>
          <a:bodyPr vert="horz" lIns="92075" tIns="46038" rIns="92075" bIns="46038" rtlCol="0" anchor="b">
            <a:noAutofit/>
          </a:bodyPr>
          <a:lstStyle/>
          <a:p>
            <a:pPr eaLnBrk="1" hangingPunct="1"/>
            <a:r>
              <a:rPr lang="en-US" altLang="en-US" dirty="0"/>
              <a:t>Why a Separate Data Warehouse?</a:t>
            </a:r>
          </a:p>
        </p:txBody>
      </p:sp>
      <p:sp>
        <p:nvSpPr>
          <p:cNvPr id="12292" name="Rectangle 3"/>
          <p:cNvSpPr>
            <a:spLocks noGrp="1" noChangeArrowheads="1"/>
          </p:cNvSpPr>
          <p:nvPr>
            <p:ph type="body" idx="1"/>
          </p:nvPr>
        </p:nvSpPr>
        <p:spPr>
          <a:xfrm>
            <a:off x="622300" y="1130300"/>
            <a:ext cx="10934700" cy="5638800"/>
          </a:xfrm>
          <a:noFill/>
        </p:spPr>
        <p:txBody>
          <a:bodyPr vert="horz" lIns="92075" tIns="46038" rIns="92075" bIns="46038" rtlCol="0">
            <a:noAutofit/>
          </a:bodyPr>
          <a:lstStyle/>
          <a:p>
            <a:pPr eaLnBrk="1" hangingPunct="1"/>
            <a:r>
              <a:rPr lang="en-US" altLang="en-US" sz="2400" dirty="0"/>
              <a:t>Different functions and different data:</a:t>
            </a:r>
          </a:p>
          <a:p>
            <a:pPr lvl="1" eaLnBrk="1" hangingPunct="1"/>
            <a:r>
              <a:rPr lang="en-US" altLang="en-US" sz="2400" u="sng" dirty="0">
                <a:solidFill>
                  <a:schemeClr val="hlink"/>
                </a:solidFill>
              </a:rPr>
              <a:t>missing data</a:t>
            </a:r>
            <a:r>
              <a:rPr lang="en-US" altLang="en-US" sz="2400" dirty="0"/>
              <a:t>: Decision support requires historical data which operational DBs do not typically maintain</a:t>
            </a:r>
          </a:p>
          <a:p>
            <a:pPr lvl="1" eaLnBrk="1" hangingPunct="1"/>
            <a:r>
              <a:rPr lang="en-US" altLang="en-US" sz="2400" u="sng" dirty="0">
                <a:solidFill>
                  <a:schemeClr val="hlink"/>
                </a:solidFill>
              </a:rPr>
              <a:t>data consolidation</a:t>
            </a:r>
            <a:r>
              <a:rPr lang="en-US" altLang="en-US" sz="2400" dirty="0"/>
              <a:t>:  DS requires consolidation (aggregation, summarization) of data from heterogeneous sources</a:t>
            </a:r>
          </a:p>
          <a:p>
            <a:pPr lvl="1" eaLnBrk="1" hangingPunct="1"/>
            <a:r>
              <a:rPr lang="en-US" altLang="en-US" sz="2400" u="sng" dirty="0">
                <a:solidFill>
                  <a:schemeClr val="hlink"/>
                </a:solidFill>
              </a:rPr>
              <a:t>data quality</a:t>
            </a:r>
            <a:r>
              <a:rPr lang="en-US" altLang="en-US" sz="2400" dirty="0"/>
              <a:t>: different sources typically use inconsistent data representations, codes and formats which have to be reconciled</a:t>
            </a:r>
          </a:p>
          <a:p>
            <a:r>
              <a:rPr lang="en-US" altLang="en-US" sz="2400" dirty="0"/>
              <a:t>Note: There are more and more systems which perform OLAP</a:t>
            </a:r>
            <a:r>
              <a:rPr lang="zh-CN" altLang="en-US" sz="2400" dirty="0"/>
              <a:t> </a:t>
            </a:r>
            <a:r>
              <a:rPr lang="en-US" altLang="zh-CN" sz="2400" dirty="0"/>
              <a:t>(</a:t>
            </a:r>
            <a:r>
              <a:rPr lang="en-US" altLang="zh-CN" sz="2400" dirty="0">
                <a:solidFill>
                  <a:srgbClr val="000000"/>
                </a:solidFill>
              </a:rPr>
              <a:t>o</a:t>
            </a:r>
            <a:r>
              <a:rPr lang="en-US" altLang="en-US" sz="2400" dirty="0">
                <a:solidFill>
                  <a:srgbClr val="000000"/>
                </a:solidFill>
              </a:rPr>
              <a:t>nline analytical processing</a:t>
            </a:r>
            <a:r>
              <a:rPr lang="en-US" altLang="zh-CN" sz="2400" dirty="0"/>
              <a:t>)</a:t>
            </a:r>
            <a:r>
              <a:rPr lang="en-US" altLang="en-US" sz="2400" dirty="0"/>
              <a:t> analysis directly on relational databases</a:t>
            </a:r>
          </a:p>
        </p:txBody>
      </p:sp>
    </p:spTree>
    <p:extLst>
      <p:ext uri="{BB962C8B-B14F-4D97-AF65-F5344CB8AC3E}">
        <p14:creationId xmlns:p14="http://schemas.microsoft.com/office/powerpoint/2010/main" val="4001040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a:t>OLTP vs. OLAP</a:t>
            </a:r>
          </a:p>
        </p:txBody>
      </p:sp>
      <p:grpSp>
        <p:nvGrpSpPr>
          <p:cNvPr id="2" name="Group 1"/>
          <p:cNvGrpSpPr/>
          <p:nvPr/>
        </p:nvGrpSpPr>
        <p:grpSpPr>
          <a:xfrm>
            <a:off x="4568226" y="1148594"/>
            <a:ext cx="7201273" cy="5330969"/>
            <a:chOff x="59077" y="1991760"/>
            <a:chExt cx="5838639" cy="4292726"/>
          </a:xfrm>
        </p:grpSpPr>
        <p:graphicFrame>
          <p:nvGraphicFramePr>
            <p:cNvPr id="11268" name="Object 3"/>
            <p:cNvGraphicFramePr>
              <a:graphicFrameLocks noGrp="1"/>
            </p:cNvGraphicFramePr>
            <p:nvPr>
              <p:ph type="tbl" idx="1"/>
              <p:extLst/>
            </p:nvPr>
          </p:nvGraphicFramePr>
          <p:xfrm>
            <a:off x="59077" y="1991760"/>
            <a:ext cx="5838638" cy="4292725"/>
          </p:xfrm>
          <a:graphic>
            <a:graphicData uri="http://schemas.openxmlformats.org/presentationml/2006/ole">
              <mc:AlternateContent xmlns:mc="http://schemas.openxmlformats.org/markup-compatibility/2006">
                <mc:Choice xmlns:v="urn:schemas-microsoft-com:vml" Requires="v">
                  <p:oleObj spid="_x0000_s2059" name="Document" r:id="rId4" imgW="11163300" imgH="7861300" progId="Word.Document.8">
                    <p:embed/>
                  </p:oleObj>
                </mc:Choice>
                <mc:Fallback>
                  <p:oleObj name="Document" r:id="rId4" imgW="11163300" imgH="7861300" progId="Word.Document.8">
                    <p:embed/>
                    <p:pic>
                      <p:nvPicPr>
                        <p:cNvPr id="11268" name="Object 3"/>
                        <p:cNvPicPr>
                          <a:picLocks noChangeArrowheads="1"/>
                        </p:cNvPicPr>
                        <p:nvPr/>
                      </p:nvPicPr>
                      <p:blipFill>
                        <a:blip r:embed="rId5"/>
                        <a:srcRect/>
                        <a:stretch>
                          <a:fillRect/>
                        </a:stretch>
                      </p:blipFill>
                      <p:spPr bwMode="auto">
                        <a:xfrm>
                          <a:off x="59077" y="1991760"/>
                          <a:ext cx="5838638" cy="4292725"/>
                        </a:xfrm>
                        <a:prstGeom prst="rect">
                          <a:avLst/>
                        </a:prstGeom>
                        <a:noFill/>
                        <a:ln>
                          <a:noFill/>
                        </a:ln>
                        <a:effectLst/>
                        <a:extLst/>
                      </p:spPr>
                    </p:pic>
                  </p:oleObj>
                </mc:Fallback>
              </mc:AlternateContent>
            </a:graphicData>
          </a:graphic>
        </p:graphicFrame>
        <p:sp>
          <p:nvSpPr>
            <p:cNvPr id="11269" name="Line 4"/>
            <p:cNvSpPr>
              <a:spLocks noChangeShapeType="1"/>
            </p:cNvSpPr>
            <p:nvPr/>
          </p:nvSpPr>
          <p:spPr bwMode="auto">
            <a:xfrm>
              <a:off x="5897716" y="2056063"/>
              <a:ext cx="0" cy="42284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6" name="Rectangle 1027"/>
          <p:cNvSpPr txBox="1">
            <a:spLocks noChangeArrowheads="1"/>
          </p:cNvSpPr>
          <p:nvPr/>
        </p:nvSpPr>
        <p:spPr>
          <a:xfrm>
            <a:off x="508000" y="1228450"/>
            <a:ext cx="4425876" cy="4887347"/>
          </a:xfrm>
          <a:prstGeom prst="rect">
            <a:avLst/>
          </a:prstGeom>
          <a:noFill/>
        </p:spPr>
        <p:txBody>
          <a:bodyPr vert="horz" lIns="92075" tIns="46038" rIns="92075" bIns="4603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30000"/>
              </a:lnSpc>
            </a:pPr>
            <a:r>
              <a:rPr lang="en-US" altLang="en-US" dirty="0">
                <a:solidFill>
                  <a:srgbClr val="000000"/>
                </a:solidFill>
              </a:rPr>
              <a:t>OLTP: Online transactional processing</a:t>
            </a:r>
          </a:p>
          <a:p>
            <a:pPr lvl="1">
              <a:lnSpc>
                <a:spcPct val="130000"/>
              </a:lnSpc>
            </a:pPr>
            <a:r>
              <a:rPr lang="en-US" altLang="en-US" dirty="0">
                <a:solidFill>
                  <a:srgbClr val="000000"/>
                </a:solidFill>
              </a:rPr>
              <a:t>DBMS operations</a:t>
            </a:r>
          </a:p>
          <a:p>
            <a:pPr lvl="1">
              <a:lnSpc>
                <a:spcPct val="130000"/>
              </a:lnSpc>
            </a:pPr>
            <a:r>
              <a:rPr lang="en-US" altLang="en-US" dirty="0">
                <a:solidFill>
                  <a:srgbClr val="000000"/>
                </a:solidFill>
              </a:rPr>
              <a:t>Query and transactional processing</a:t>
            </a:r>
          </a:p>
          <a:p>
            <a:pPr>
              <a:lnSpc>
                <a:spcPct val="130000"/>
              </a:lnSpc>
            </a:pPr>
            <a:r>
              <a:rPr lang="en-US" altLang="en-US" dirty="0">
                <a:solidFill>
                  <a:srgbClr val="000000"/>
                </a:solidFill>
              </a:rPr>
              <a:t>OLAP: Online analytical processing</a:t>
            </a:r>
          </a:p>
          <a:p>
            <a:pPr lvl="1">
              <a:lnSpc>
                <a:spcPct val="130000"/>
              </a:lnSpc>
            </a:pPr>
            <a:r>
              <a:rPr lang="en-US" altLang="en-US" dirty="0">
                <a:solidFill>
                  <a:srgbClr val="000000"/>
                </a:solidFill>
              </a:rPr>
              <a:t>Data warehouse operations</a:t>
            </a:r>
          </a:p>
          <a:p>
            <a:pPr lvl="1">
              <a:lnSpc>
                <a:spcPct val="130000"/>
              </a:lnSpc>
            </a:pPr>
            <a:r>
              <a:rPr lang="en-US" altLang="en-US" dirty="0">
                <a:solidFill>
                  <a:srgbClr val="000000"/>
                </a:solidFill>
              </a:rPr>
              <a:t>Drilling, slicing, dicing, etc.</a:t>
            </a:r>
          </a:p>
        </p:txBody>
      </p:sp>
    </p:spTree>
    <p:extLst>
      <p:ext uri="{BB962C8B-B14F-4D97-AF65-F5344CB8AC3E}">
        <p14:creationId xmlns:p14="http://schemas.microsoft.com/office/powerpoint/2010/main" val="2137945741"/>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584200" y="2871536"/>
            <a:ext cx="4168775" cy="3351463"/>
          </a:xfrm>
          <a:noFill/>
        </p:spPr>
        <p:txBody>
          <a:bodyPr vert="horz" lIns="92075" tIns="46038" rIns="92075" bIns="46038" rtlCol="0">
            <a:noAutofit/>
          </a:bodyPr>
          <a:lstStyle/>
          <a:p>
            <a:pPr eaLnBrk="1" hangingPunct="1">
              <a:lnSpc>
                <a:spcPct val="150000"/>
              </a:lnSpc>
              <a:spcAft>
                <a:spcPts val="600"/>
              </a:spcAft>
            </a:pPr>
            <a:r>
              <a:rPr lang="en-US" altLang="en-US" sz="2400" dirty="0"/>
              <a:t>Top Tier: Front-End Tools</a:t>
            </a:r>
          </a:p>
          <a:p>
            <a:pPr eaLnBrk="1" hangingPunct="1">
              <a:lnSpc>
                <a:spcPct val="150000"/>
              </a:lnSpc>
              <a:spcAft>
                <a:spcPts val="600"/>
              </a:spcAft>
            </a:pPr>
            <a:r>
              <a:rPr lang="en-US" altLang="en-US" sz="2400" dirty="0"/>
              <a:t>Middle Tier: OLAP Server</a:t>
            </a:r>
          </a:p>
          <a:p>
            <a:pPr eaLnBrk="1" hangingPunct="1">
              <a:lnSpc>
                <a:spcPct val="150000"/>
              </a:lnSpc>
              <a:spcAft>
                <a:spcPts val="600"/>
              </a:spcAft>
            </a:pPr>
            <a:r>
              <a:rPr lang="en-US" altLang="en-US" sz="2400" dirty="0"/>
              <a:t>Bottom Tier: Data Warehouse Server</a:t>
            </a:r>
          </a:p>
          <a:p>
            <a:pPr eaLnBrk="1" hangingPunct="1">
              <a:lnSpc>
                <a:spcPct val="150000"/>
              </a:lnSpc>
              <a:spcAft>
                <a:spcPts val="600"/>
              </a:spcAft>
            </a:pPr>
            <a:r>
              <a:rPr lang="en-US" altLang="en-US" sz="2400" dirty="0"/>
              <a:t>Data</a:t>
            </a:r>
          </a:p>
        </p:txBody>
      </p:sp>
      <p:pic>
        <p:nvPicPr>
          <p:cNvPr id="4" name="Picture 3"/>
          <p:cNvPicPr>
            <a:picLocks noChangeAspect="1"/>
          </p:cNvPicPr>
          <p:nvPr/>
        </p:nvPicPr>
        <p:blipFill>
          <a:blip r:embed="rId3"/>
          <a:stretch>
            <a:fillRect/>
          </a:stretch>
        </p:blipFill>
        <p:spPr>
          <a:xfrm>
            <a:off x="5117432" y="29141"/>
            <a:ext cx="6379243" cy="6828859"/>
          </a:xfrm>
          <a:prstGeom prst="rect">
            <a:avLst/>
          </a:prstGeom>
        </p:spPr>
      </p:pic>
      <p:sp>
        <p:nvSpPr>
          <p:cNvPr id="5" name="Rectangle 3"/>
          <p:cNvSpPr>
            <a:spLocks noChangeArrowheads="1"/>
          </p:cNvSpPr>
          <p:nvPr/>
        </p:nvSpPr>
        <p:spPr bwMode="auto">
          <a:xfrm>
            <a:off x="364457" y="209550"/>
            <a:ext cx="4752975" cy="2129588"/>
          </a:xfrm>
          <a:prstGeom prst="rect">
            <a:avLst/>
          </a:prstGeom>
          <a:solidFill>
            <a:schemeClr val="bg1"/>
          </a:solidFill>
          <a:ln w="9525">
            <a:noFill/>
            <a:miter lim="800000"/>
            <a:headEnd/>
            <a:tailEnd/>
          </a:ln>
          <a:effectLst/>
        </p:spPr>
        <p:txBody>
          <a:bodyPr lIns="92075" tIns="46038" rIns="92075" bIns="46038" anchor="b"/>
          <a:lstStyle/>
          <a:p>
            <a:pPr algn="ctr" eaLnBrk="0" hangingPunct="0">
              <a:defRPr/>
            </a:pPr>
            <a:r>
              <a:rPr lang="en-US" sz="4400" b="1" dirty="0">
                <a:effectLst>
                  <a:outerShdw blurRad="38100" dist="38100" dir="2700000" algn="tl">
                    <a:srgbClr val="000000">
                      <a:alpha val="43137"/>
                    </a:srgbClr>
                  </a:outerShdw>
                </a:effectLst>
                <a:latin typeface="Berlin Sans FB Demi" panose="020E0802020502020306" pitchFamily="34" charset="0"/>
              </a:rPr>
              <a:t>Data Warehouse: A Multi-Tiered Architecture</a:t>
            </a:r>
            <a:endParaRPr lang="en-US" sz="5400" dirty="0">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3722119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D35216-3D15-4499-8FC2-C70C04DAA6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1e18b-4a5d-488f-b4f5-dfe22aa73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E4EC95-BB89-4D87-B575-7200F9E96B75}">
  <ds:schemaRefs>
    <ds:schemaRef ds:uri="http://schemas.microsoft.com/sharepoint/v3/contenttype/forms"/>
  </ds:schemaRefs>
</ds:datastoreItem>
</file>

<file path=customXml/itemProps3.xml><?xml version="1.0" encoding="utf-8"?>
<ds:datastoreItem xmlns:ds="http://schemas.openxmlformats.org/officeDocument/2006/customXml" ds:itemID="{82E2D105-C01A-4DDB-9160-0D5B88ACEAA4}">
  <ds:schemaRefs>
    <ds:schemaRef ds:uri="0b61e18b-4a5d-488f-b4f5-dfe22aa73b68"/>
    <ds:schemaRef ds:uri="http://purl.org/dc/elements/1.1/"/>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23632</TotalTime>
  <Words>4548</Words>
  <Application>Microsoft Office PowerPoint</Application>
  <PresentationFormat>Widescreen</PresentationFormat>
  <Paragraphs>877</Paragraphs>
  <Slides>41</Slides>
  <Notes>41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5" baseType="lpstr">
      <vt:lpstr>Mangal</vt:lpstr>
      <vt:lpstr>Monotype Sorts</vt:lpstr>
      <vt:lpstr>SimSun</vt:lpstr>
      <vt:lpstr>SimSun</vt:lpstr>
      <vt:lpstr>Arial</vt:lpstr>
      <vt:lpstr>Berlin Sans FB Demi</vt:lpstr>
      <vt:lpstr>Calibri</vt:lpstr>
      <vt:lpstr>Tahoma</vt:lpstr>
      <vt:lpstr>Times New Roman</vt:lpstr>
      <vt:lpstr>Wingdings</vt:lpstr>
      <vt:lpstr>Retrospect</vt:lpstr>
      <vt:lpstr>Document</vt:lpstr>
      <vt:lpstr>Equation</vt:lpstr>
      <vt:lpstr>SmartDraw</vt:lpstr>
      <vt:lpstr>Data Warehousing and On-line Analytical Processing</vt:lpstr>
      <vt:lpstr>What is a Data Warehouse?</vt:lpstr>
      <vt:lpstr>Data Warehouse—Subject-Oriented</vt:lpstr>
      <vt:lpstr>Data Warehouse—Integrated</vt:lpstr>
      <vt:lpstr>Data Warehouse—Time Variant</vt:lpstr>
      <vt:lpstr>Data Warehouse—Nonvolatile</vt:lpstr>
      <vt:lpstr>Why a Separate Data Warehouse?</vt:lpstr>
      <vt:lpstr>OLTP vs. OLAP</vt:lpstr>
      <vt:lpstr>PowerPoint Presentation</vt:lpstr>
      <vt:lpstr>Extraction, Transformation, and Loading (ETL)</vt:lpstr>
      <vt:lpstr>Chapter 4: Data Warehousing and On-line Analytical Processing</vt:lpstr>
      <vt:lpstr>From Tables and Spreadsheets to Data Cubes</vt:lpstr>
      <vt:lpstr>A Sample Data Cube</vt:lpstr>
      <vt:lpstr>PowerPoint Presentation</vt:lpstr>
      <vt:lpstr>Data Cube: A Lattice of Cuboids</vt:lpstr>
      <vt:lpstr>Design of Data Warehouses</vt:lpstr>
      <vt:lpstr>Star Schema: An Example</vt:lpstr>
      <vt:lpstr>Snowflake Schema: An Example</vt:lpstr>
      <vt:lpstr>Fact Constellation: An Example</vt:lpstr>
      <vt:lpstr>A Concept Hierarchy for a Dimension (location)</vt:lpstr>
      <vt:lpstr>Roll up &amp; Drill down</vt:lpstr>
      <vt:lpstr>Dice and Slice</vt:lpstr>
      <vt:lpstr>Chapter 4: Data Warehousing and On-line Analytical Processing</vt:lpstr>
      <vt:lpstr>Efficient Data Cube Computation</vt:lpstr>
      <vt:lpstr>The “Compute Cube” Operator</vt:lpstr>
      <vt:lpstr>Efficient Processing OLAP Queries</vt:lpstr>
      <vt:lpstr>Data Cube: A Lattice of Cuboids</vt:lpstr>
      <vt:lpstr>Data Cube: A Lattice of Cuboids</vt:lpstr>
      <vt:lpstr>Multi-Way Array Aggregation (MOLAP)</vt:lpstr>
      <vt:lpstr>Multi-Way Array Aggregation (MOLAP)</vt:lpstr>
      <vt:lpstr>Cube Computation: Multi-Way Array Aggregation (MOLAP)</vt:lpstr>
      <vt:lpstr>Cube Computation: Multi-Way Array Aggregation (MOLAP)</vt:lpstr>
      <vt:lpstr>Cube Computation: Multi-Way Array Aggregation (MOLAP)</vt:lpstr>
      <vt:lpstr>Cube Computation: Multi-Way Array Aggregation (MOLAP)</vt:lpstr>
      <vt:lpstr>Cube Computation: Multi-Way Array Aggregation (MOLAP)</vt:lpstr>
      <vt:lpstr>Cube Computation: Multi-Way Array Aggregation (MOLAP)</vt:lpstr>
      <vt:lpstr>Cube Computation: Multi-Way Array Aggregation (MOLAP)</vt:lpstr>
      <vt:lpstr>Chapter 4: Data Warehousing and On-line Analytical Processing</vt:lpstr>
      <vt:lpstr>Summary</vt:lpstr>
      <vt:lpstr>References (I)</vt:lpstr>
      <vt:lpstr>References (II)</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Li, Qi [COM S]</cp:lastModifiedBy>
  <cp:revision>1404</cp:revision>
  <cp:lastPrinted>2015-09-24T15:46:10Z</cp:lastPrinted>
  <dcterms:created xsi:type="dcterms:W3CDTF">2014-06-02T15:06:14Z</dcterms:created>
  <dcterms:modified xsi:type="dcterms:W3CDTF">2021-04-27T16:17:54Z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