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451" r:id="rId5"/>
    <p:sldId id="450" r:id="rId6"/>
    <p:sldId id="452" r:id="rId7"/>
    <p:sldId id="447" r:id="rId8"/>
    <p:sldId id="440" r:id="rId9"/>
    <p:sldId id="443" r:id="rId10"/>
    <p:sldId id="442" r:id="rId11"/>
    <p:sldId id="441" r:id="rId12"/>
  </p:sldIdLst>
  <p:sldSz cx="6858000" cy="9144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056">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5B82-8AC7-4837-8072-FB50AF2FFF00}" v="58" dt="2021-04-04T21:23:26.867"/>
    <p1510:client id="{9F18E9D2-4595-4BB7-89AC-CA6D8DFD199A}" v="41" dt="2021-04-01T20:52:09.997"/>
    <p1510:client id="{E747BB05-DA89-49AE-BE7B-3F688123CE5F}" v="4" dt="2021-04-05T20:36:33.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3" autoAdjust="0"/>
    <p:restoredTop sz="95915"/>
  </p:normalViewPr>
  <p:slideViewPr>
    <p:cSldViewPr>
      <p:cViewPr varScale="1">
        <p:scale>
          <a:sx n="69" d="100"/>
          <a:sy n="69" d="100"/>
        </p:scale>
        <p:origin x="1756" y="32"/>
      </p:cViewPr>
      <p:guideLst>
        <p:guide orient="horz" pos="5056"/>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Qi [COM S]" userId="S::qli@iastate.edu::a9a6d976-dd74-4879-aa62-82795eaef9f6" providerId="AD" clId="Web-{E747BB05-DA89-49AE-BE7B-3F688123CE5F}"/>
    <pc:docChg chg="modSld">
      <pc:chgData name="Li, Qi [COM S]" userId="S::qli@iastate.edu::a9a6d976-dd74-4879-aa62-82795eaef9f6" providerId="AD" clId="Web-{E747BB05-DA89-49AE-BE7B-3F688123CE5F}" dt="2021-04-05T20:36:33.333" v="1" actId="20577"/>
      <pc:docMkLst>
        <pc:docMk/>
      </pc:docMkLst>
      <pc:sldChg chg="modSp">
        <pc:chgData name="Li, Qi [COM S]" userId="S::qli@iastate.edu::a9a6d976-dd74-4879-aa62-82795eaef9f6" providerId="AD" clId="Web-{E747BB05-DA89-49AE-BE7B-3F688123CE5F}" dt="2021-04-05T20:36:33.333" v="1" actId="20577"/>
        <pc:sldMkLst>
          <pc:docMk/>
          <pc:sldMk cId="0" sldId="442"/>
        </pc:sldMkLst>
        <pc:spChg chg="mod">
          <ac:chgData name="Li, Qi [COM S]" userId="S::qli@iastate.edu::a9a6d976-dd74-4879-aa62-82795eaef9f6" providerId="AD" clId="Web-{E747BB05-DA89-49AE-BE7B-3F688123CE5F}" dt="2021-04-05T20:36:33.333" v="1" actId="20577"/>
          <ac:spMkLst>
            <pc:docMk/>
            <pc:sldMk cId="0" sldId="442"/>
            <ac:spMk id="4" creationId="{00000000-0000-0000-0000-000000000000}"/>
          </ac:spMkLst>
        </pc:spChg>
      </pc:sldChg>
    </pc:docChg>
  </pc:docChgLst>
  <pc:docChgLst>
    <pc:chgData name="Li, Qi [COM S]" userId="S::qli@iastate.edu::a9a6d976-dd74-4879-aa62-82795eaef9f6" providerId="AD" clId="Web-{45005B82-8AC7-4837-8072-FB50AF2FFF00}"/>
    <pc:docChg chg="modSld">
      <pc:chgData name="Li, Qi [COM S]" userId="S::qli@iastate.edu::a9a6d976-dd74-4879-aa62-82795eaef9f6" providerId="AD" clId="Web-{45005B82-8AC7-4837-8072-FB50AF2FFF00}" dt="2021-04-04T21:23:26.867" v="28" actId="20577"/>
      <pc:docMkLst>
        <pc:docMk/>
      </pc:docMkLst>
      <pc:sldChg chg="modSp">
        <pc:chgData name="Li, Qi [COM S]" userId="S::qli@iastate.edu::a9a6d976-dd74-4879-aa62-82795eaef9f6" providerId="AD" clId="Web-{45005B82-8AC7-4837-8072-FB50AF2FFF00}" dt="2021-04-04T21:23:26.867" v="28" actId="20577"/>
        <pc:sldMkLst>
          <pc:docMk/>
          <pc:sldMk cId="0" sldId="441"/>
        </pc:sldMkLst>
        <pc:spChg chg="mod">
          <ac:chgData name="Li, Qi [COM S]" userId="S::qli@iastate.edu::a9a6d976-dd74-4879-aa62-82795eaef9f6" providerId="AD" clId="Web-{45005B82-8AC7-4837-8072-FB50AF2FFF00}" dt="2021-04-04T21:23:26.867" v="28" actId="20577"/>
          <ac:spMkLst>
            <pc:docMk/>
            <pc:sldMk cId="0" sldId="441"/>
            <ac:spMk id="21505" creationId="{00000000-0000-0000-0000-000000000000}"/>
          </ac:spMkLst>
        </pc:spChg>
      </pc:sldChg>
    </pc:docChg>
  </pc:docChgLst>
  <pc:docChgLst>
    <pc:chgData name="Li, Qi [COM S]" userId="S::qli@iastate.edu::a9a6d976-dd74-4879-aa62-82795eaef9f6" providerId="AD" clId="Web-{9F18E9D2-4595-4BB7-89AC-CA6D8DFD199A}"/>
    <pc:docChg chg="modSld">
      <pc:chgData name="Li, Qi [COM S]" userId="S::qli@iastate.edu::a9a6d976-dd74-4879-aa62-82795eaef9f6" providerId="AD" clId="Web-{9F18E9D2-4595-4BB7-89AC-CA6D8DFD199A}" dt="2021-04-01T20:52:09.747" v="23" actId="20577"/>
      <pc:docMkLst>
        <pc:docMk/>
      </pc:docMkLst>
      <pc:sldChg chg="modSp">
        <pc:chgData name="Li, Qi [COM S]" userId="S::qli@iastate.edu::a9a6d976-dd74-4879-aa62-82795eaef9f6" providerId="AD" clId="Web-{9F18E9D2-4595-4BB7-89AC-CA6D8DFD199A}" dt="2021-04-01T20:52:09.747" v="23" actId="20577"/>
        <pc:sldMkLst>
          <pc:docMk/>
          <pc:sldMk cId="0" sldId="441"/>
        </pc:sldMkLst>
        <pc:spChg chg="mod">
          <ac:chgData name="Li, Qi [COM S]" userId="S::qli@iastate.edu::a9a6d976-dd74-4879-aa62-82795eaef9f6" providerId="AD" clId="Web-{9F18E9D2-4595-4BB7-89AC-CA6D8DFD199A}" dt="2021-04-01T20:52:09.747" v="23" actId="20577"/>
          <ac:spMkLst>
            <pc:docMk/>
            <pc:sldMk cId="0" sldId="441"/>
            <ac:spMk id="2150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7"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9956" tIns="49978" rIns="99956" bIns="49978" numCol="1" anchor="t" anchorCtr="0" compatLnSpc="1">
            <a:prstTxWarp prst="textNoShape">
              <a:avLst/>
            </a:prstTxWarp>
          </a:bodyPr>
          <a:lstStyle>
            <a:lvl1pPr algn="r" defTabSz="1001713" eaLnBrk="1" hangingPunct="1">
              <a:defRPr sz="1400">
                <a:latin typeface="Times New Roman" panose="02020603050405020304" pitchFamily="18" charset="0"/>
              </a:defRPr>
            </a:lvl1pPr>
          </a:lstStyle>
          <a:p>
            <a:pPr>
              <a:defRPr/>
            </a:pPr>
            <a:endParaRPr lang="en-US" altLang="en-US"/>
          </a:p>
        </p:txBody>
      </p:sp>
      <p:sp>
        <p:nvSpPr>
          <p:cNvPr id="47108"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defTabSz="1001713" eaLnBrk="1" hangingPunct="1">
              <a:defRPr sz="1400">
                <a:latin typeface="Times New Roman" panose="02020603050405020304" pitchFamily="18" charset="0"/>
              </a:defRPr>
            </a:lvl1pPr>
          </a:lstStyle>
          <a:p>
            <a:pPr>
              <a:defRPr/>
            </a:pPr>
            <a:endParaRPr lang="en-US" altLang="en-US"/>
          </a:p>
        </p:txBody>
      </p:sp>
      <p:sp>
        <p:nvSpPr>
          <p:cNvPr id="47109"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9956" tIns="49978" rIns="99956" bIns="49978" numCol="1" anchor="b" anchorCtr="0" compatLnSpc="1">
            <a:prstTxWarp prst="textNoShape">
              <a:avLst/>
            </a:prstTxWarp>
          </a:bodyPr>
          <a:lstStyle>
            <a:lvl1pPr algn="r" defTabSz="1001713" eaLnBrk="1" hangingPunct="1">
              <a:defRPr sz="1400">
                <a:latin typeface="Times New Roman" panose="02020603050405020304" pitchFamily="18" charset="0"/>
              </a:defRPr>
            </a:lvl1pPr>
          </a:lstStyle>
          <a:p>
            <a:fld id="{F2957AC6-D06F-496C-BA32-637F7685C56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1:52.970"/>
    </inkml:context>
    <inkml:brush xml:id="br0">
      <inkml:brushProperty name="width" value="0.07" units="cm"/>
      <inkml:brushProperty name="height" value="0.07" units="cm"/>
      <inkml:brushProperty name="color" value="#ED1C24"/>
      <inkml:brushProperty name="fitToCurve" value="1"/>
    </inkml:brush>
  </inkml:definitions>
  <inkml:trace contextRef="#ctx0" brushRef="#br0">2398 69 1555 0,'0'-6'637'0,"-2"-3"-590"16,0 3-30-16,-1 10-6 15,-7-8-6-15,-5 0-5 16,-8 0 0-16,-4-1 2 15,-3 3-2-15,1 7 3 16,-5-5 3-16,0-2 5 16,0 2 3-16,-8-3 7 15,12 1 2-15,-10-6 1 16,2 1 1-16,0-1-7 16,-8 0-4-16,14 12-2 15,-6 0-4-15,-4-2-3 0,0 2-1 16,-5-1-2-16,-1 5 2 15,1 3 1-15,-7-5 0 16,-3-4-2-16,4 8-2 16,-15-9-1-16,-6 3-1 15,3 4 1-15,-7-2 0 16,-5 1 1-16,3 3 0 0,-7-3 1 16,1 3 2-16,10-6 6 15,-4-4 3-15,4 1 2 16,-4-6 1-16,20 5-9 15,-1-2-3-15,9-6-1 16,9 3-2-16,-9-5 1 16,14 6-1-16,2 0 0 15,0 3 0-15,6-1-1 16,1 0-1-16,6 2-3 16,3 0-4-16,10 7-13 15,2-3-13-15,1-4-24 16,-1 0-22-16,-1-2 50 15</inkml:trace>
</inkml:ink>
</file>

<file path=ppt/ink/ink10.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30.514"/>
    </inkml:context>
    <inkml:brush xml:id="br0">
      <inkml:brushProperty name="width" value="0.07" units="cm"/>
      <inkml:brushProperty name="height" value="0.07" units="cm"/>
      <inkml:brushProperty name="color" value="#ED1C24"/>
      <inkml:brushProperty name="fitToCurve" value="1"/>
    </inkml:brush>
  </inkml:definitions>
  <inkml:trace contextRef="#ctx0" brushRef="#br0">0 27 1206 0,'17'-7'692'16,"-2"-3"-649"-16,2 3-19 15,-2 5-11-15,2 2-4 16,-5 0-6-16,7 2 1 16,-6-2 0-16,8 4-2 15,8 3 1-15,-1-1-3 16,10 5 2-16,0-1 0 15,4-1-2-15,-4 1-2 16,-6-6 2-16,6 5-9 0,-4 1-4 16,-5-3 13-16</inkml:trace>
</inkml:ink>
</file>

<file path=ppt/ink/ink1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32.559"/>
    </inkml:context>
    <inkml:brush xml:id="br0">
      <inkml:brushProperty name="width" value="0.07" units="cm"/>
      <inkml:brushProperty name="height" value="0.07" units="cm"/>
      <inkml:brushProperty name="color" value="#ED1C24"/>
      <inkml:brushProperty name="fitToCurve" value="1"/>
    </inkml:brush>
  </inkml:definitions>
  <inkml:trace contextRef="#ctx0" brushRef="#br0">275 389 1144 0,'-15'-8'716'0,"0"5"-662"16,-2-5-8-16,0 2-35 16,9 8-4-16,-5-8 5 0,5 3 8 15,-1 1 0-15,-14-6 2 16,14 10-7-16,-22-4-6 16,10-4-2-16,8-1-5 15,-16-8 14-15,14-1 10 16,-4-1 10-16,8 0 6 15,9 4-11-15,0-6-6 16,6-2-14-16,-2 0-6 16,13-2-5-16,-6 4 0 15,7-2 0-15,6-1 0 16,1 1 0-16,4 4 0 0,-1 5 0 16,-5-1 4-16,-5 0-2 15,18 5 0-15,-4 0-2 16,-1 1 2-16,9 5-1 15,-14-4-1-15,-1 4 2 16,-2 2 2-16,-4 2-1 16,-2-2-1-16,-1 4 0 15,3 5-2-15,-12-9 0 16,-1 4 2-16,-2-2-2 16,-4-2 2-16,2 6 0 15,2 0-2-15,-2-1 1 16,-2-1-1-16,-5-6 2 15,-1 2 1-15,-1-2 0 0,3 2 2 16,-2 4-5-16,1-2 3 16,-1-2-1-16,2 4-1 15,-5-2-1-15,3 0 0 16,1 3-1-16,-3-1-15 16,1 4 16-16</inkml:trace>
</inkml:ink>
</file>

<file path=ppt/ink/ink2.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1:53.433"/>
    </inkml:context>
    <inkml:brush xml:id="br0">
      <inkml:brushProperty name="width" value="0.07" units="cm"/>
      <inkml:brushProperty name="height" value="0.07" units="cm"/>
      <inkml:brushProperty name="color" value="#ED1C24"/>
      <inkml:brushProperty name="fitToCurve" value="1"/>
    </inkml:brush>
  </inkml:definitions>
  <inkml:trace contextRef="#ctx0" brushRef="#br0">511-2 1178 0,'-3'2'769'15,"-7"1"-489"-15,-17 7-273 16,7 7-9-16,-11 0-7 16,3 0 2-16,5-2-1 15,-4 1 5-15,-5-5 6 16,-2 0-1-16,1 8 7 15,-3-5-1-15,6-1-1 16,-1 2 0-16,3-3-3 16,1-3 1-16,5 6-3 15,-1-3 2-15,4-3-2 16,9 3-1-16,3-3 1 16,-3-3 0-16,14 3 0 15,-4-1 0-15,2-4 3 16,19 7 2-16,-8-1 6 15,10-1 2-15,15 6-1 0,-4-3-1 16,12-5 0-16,5 1-2 16,6 3-2-16,-2-7-1 15,4 8-4-15,-6 3-1 16,-9-4-20-16,-10 6 3 16,-34-3 6-16</inkml:trace>
</inkml:ink>
</file>

<file path=ppt/ink/ink3.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1:59.223"/>
    </inkml:context>
    <inkml:brush xml:id="br0">
      <inkml:brushProperty name="width" value="0.07" units="cm"/>
      <inkml:brushProperty name="height" value="0.07" units="cm"/>
      <inkml:brushProperty name="color" value="#ED1C24"/>
      <inkml:brushProperty name="fitToCurve" value="1"/>
    </inkml:brush>
  </inkml:definitions>
  <inkml:trace contextRef="#ctx0" brushRef="#br0">32 183 1493 0,'-4'-11'677'0,"4"-10"-568"16,15 0-87-16,14-2-15 0,-3 4-5 15,5 6 0-15,-6 0 1 16,-14 1-1-16,10 3 3 15,2-3 6-15,1 7-4 16,9 1 2-16,-5-4-1 16,5 4-5-16,-1 1-1 15,-4-1 1-15,7 8-2 16,-9 9 0-16,-3 6-1 16,0 15 0-16,-4 4 0 15,2 8 0-15,1 5 2 0,5 6 0 16,-4-8 1-16,4 1-1 15,-5-1 0-15,-10-7-2 16,3 4 0-16,-19-10-2 16,-2 0 1-16,-14 0 2 15,-1 0-1-15,-14-2 2 16,-8-5-2-16,3-1 1 16,-8-5-1-16,8 0 1 15,2-4 1-15,4-8 0 16,4 1 1-16,3-10-2 15,6 0 0-15,-2-2-1 16,-1-4 7-16,-3-4 8 16,0-3 6-16,-3-12 11 15,5-2-1-15,-1-9-5 0,1-2-2 16,-2 2-11-16,10 0-2 16,2 1-6-16,9 5-3 15,6-8 0-15,-1-2 1 16,4-8-1-16,3-3 2 15,9-1-2-15,4 3-1 16,4 11 3-16,2-1-2 16,-8 7 0-16,0 3 1 0,-4 3-2 15,-7 3-1-15,2 9 0 16,-8-1 0-16,1 7 0 16,3 3-4-16,2-1-36 15,3-4-23-15,-1 3-37 16,2-3 49-16</inkml:trace>
</inkml:ink>
</file>

<file path=ppt/ink/ink4.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00.477"/>
    </inkml:context>
    <inkml:brush xml:id="br0">
      <inkml:brushProperty name="width" value="0.07" units="cm"/>
      <inkml:brushProperty name="height" value="0.07" units="cm"/>
      <inkml:brushProperty name="color" value="#ED1C24"/>
      <inkml:brushProperty name="fitToCurve" value="1"/>
    </inkml:brush>
  </inkml:definitions>
  <inkml:trace contextRef="#ctx0" brushRef="#br0">48 3260 1129 0,'4'-17'722'0,"3"-6"-652"15,4 2-19-15,-1 2-27 16,-2-6-10-16,-3 6 8 16,-3-2 9-16,0 4 22 15,4-2 7-15,-3-2-2 16,1-2-7-16,-4-3-21 15,2-3-12-15,0 1-9 16,4 3-4-16,-1-7-3 16,3 5 2-16,-2-3 3 15,-4-3 4-15,7 5 7 16,-3-8 2-16,7 7-1 16,4-11 0-16,2 0-6 0,-2-7-1 15,2-18-7-15,2 5-2 16,5-11-1-16,3-1-1 15,-7-6 1-15,-3 2-1 16,8 0-1-16,-6-6 3 16,11-5-2-16,2-2 1 15,-15-12 1-15,6 6-3 0,-3 5 0 16,-12-5 4-16,-1 0-2 16,-1 0 1-16,-3-2 1 15,1-1-4-15,-6 6 1 16,-6-3-1-16,-9 6 2 15,13 4-1-15,6 1-1 16,-4-3 0-16,-5-1 0 16,-1 4 0-16,-19 8-3 15,20 16 2-15,-11 12 1 16,-8 4 4-16,-3 14 2 16,-16 0-1-16,7 7-1 15,4 4-2-15,9 5-1 16,6 13 0-16,5-1 0 15,-1-2-1-15,6 0 2 16,-5-2-1-16,3 1 0 0,5 5 1 16,-2 2-2-16,1 1-2 15,-3-1 1-15,0 0 0 16,1 2 1-16,-3-2 0 16,-1 4 1-16,0-1-1 15,-1-1 0-15,3 0 0 16,3 2 0-16,-1-5 0 15,-7 1 1-15,3 8-1 0,-10-4-1 16,4 3 0-16,2 6-1 16,-4-3 1-16,2-1 2 15,7-1-1-15,1-3 2 16,5 5-1-16,2-3-1 16,0-1 0-16,0-3-4 15,2-3-2-15,2 0-8 16,2 2-11-16,0 0-21 15,-4-4-11-15,4-2-43 16,1-4-65-16,1-1-361 16,-2-3-113-16,0 1 222 15,-6-7 269-15,0 5 374 16,2 2 163-16,-2 3 73 16,2 4-76-16,0 2-248 15,-4-4-40-15,0 4-56 16,-1-4-15-16,3 2-14 0,2 4-4 15,4-2 0-15,-1 2-2 16,1-2 7-16,0 4-1 16,5 4 0-16,3 1-2 15,3 4-6-15,-2 1-1 16,8 3-2-16,0 0 0 16,-4 2-1-16,0-10 1 0,0 3-2 15,-6-6 0-15,1-6-22 16,-1 7-19-16,-7-11 30 15</inkml:trace>
</inkml:ink>
</file>

<file path=ppt/ink/ink5.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00.985"/>
    </inkml:context>
    <inkml:brush xml:id="br0">
      <inkml:brushProperty name="width" value="0.07" units="cm"/>
      <inkml:brushProperty name="height" value="0.07" units="cm"/>
      <inkml:brushProperty name="color" value="#ED1C24"/>
      <inkml:brushProperty name="fitToCurve" value="1"/>
    </inkml:brush>
  </inkml:definitions>
  <inkml:trace contextRef="#ctx0" brushRef="#br0">23 9 1095 0,'-1'0'684'16,"1"0"-592"-16,0 4-80 15,0-4-3-15,-8-2 37 16,-2-1 16-16,7 3 12 15,1-2 4-15,2 2-42 16,9 7-16-16,-9-7-20 16,4 2 2-16,4 4-2 15,1 0 2-15,4-1 0 16,1 1 3-16,3-4 15 16,-4-2 8-16,2-8 6 15,1 4-6-15,-11-7-10 16,-3 2-8-16,-2 7-9 15,-11-4-12-15,-10 6 11 16</inkml:trace>
</inkml:ink>
</file>

<file path=ppt/ink/ink6.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03.002"/>
    </inkml:context>
    <inkml:brush xml:id="br0">
      <inkml:brushProperty name="width" value="0.07" units="cm"/>
      <inkml:brushProperty name="height" value="0.07" units="cm"/>
      <inkml:brushProperty name="color" value="#ED1C24"/>
      <inkml:brushProperty name="fitToCurve" value="1"/>
    </inkml:brush>
  </inkml:definitions>
  <inkml:trace contextRef="#ctx0" brushRef="#br0">359 1 976 0,'-5'0'756'0,"-7"-6"-403"16,-3 8-348-16,0 5-50 16,-16-5-6-16,3 2 6 15,1-2 17-15,3 0 65 16,3 2 19-16,-2-4 20 16,4 0 3-16,-6-2-25 15,2-2-10-15,4 4-26 16,4 4-6-16,4 3-10 15,-2 7-2-15,5 5 0 16,-3 5 0-16,1 5 0 0,6 9 0 16,4 2-2-16,2 0 1 15,15 11 1-15,4-3-2 16,10 1 0-16,1-1 0 16,4-12 0-16,-2-2 2 15,2-6 4-15,2 1-2 16,-7-16 3-16,1 2 4 15,-7-9 9-15,-4-8 7 0,3 0 9 16,-10-5 3-16,-12-16 0 16,1 2-6-16,-20-13-8 15,6-4-4-15,-1-4-11 16,-5-6-3-16,4 10-5 16,-8-7 0-16,-2 9 0 15,2 5-1-15,-1 5 1 16,3 7 1-16,3 9-7 15,1 1-12-15,4 1-30 16,-1 2-12-16,1 1 31 16</inkml:trace>
</inkml:ink>
</file>

<file path=ppt/ink/ink7.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04.061"/>
    </inkml:context>
    <inkml:brush xml:id="br0">
      <inkml:brushProperty name="width" value="0.07" units="cm"/>
      <inkml:brushProperty name="height" value="0.07" units="cm"/>
      <inkml:brushProperty name="color" value="#ED1C24"/>
      <inkml:brushProperty name="fitToCurve" value="1"/>
    </inkml:brush>
  </inkml:definitions>
  <inkml:trace contextRef="#ctx0" brushRef="#br0">111 2326 1514 0,'-2'-11'631'0,"0"-3"-611"16,4 7-7-16,-6-5-8 16,4 5-1-16,-2 1-4 0,-2-3 5 15,4 3-5-15,0 2 6 16,4-5-1-16,-2-3 0 16,5-3 5-16,1-4 0 15,5-2 1-15,-3-6 2 16,-3-5-2-16,-1-4 0 15,2-8-4-15,-1-5-3 16,5-8-2-16,3-4-1 16,2-7 1-16,8-1 2 0,-8-7-1 15,-6-2 3-15,-5-5 1 16,-2-3-2-16,7 3 0 16,-3-3-1-16,-4 6-1 15,-4-3-3-15,-8-1 3 16,10 8-3-16,2-2 1 15,-2 2-1-15,1 8 0 16,-3-3 3-16,0 12 9 16,-5 6 2-16,1 13 4 15,-11 2 0-15,-6 6-12 16,8 1 1-16,-5 3-6 16,7-4-1-16,-10-1 0 15,10 7 1-15,-3-1-1 16,7 6 2-16,3 6-1 15,-4-2-1-15,-5-2 0 0,0 4 0 16,3 5 0-16,1 1 0 16,3 9 1-16,0-4 2 15,1-2-2-15,3 2 0 16,0 1 1-16,0-3 0 16,-6-4 6-16,3-1 1 15,-1 2 0-15,6-1-1 16,0 1-6-16,-4-3 1 0,-2 1-2 15,5 5-1-15,-3 4 0 16,4 2 3-16,0 0 2 16,0-2 1-16,-2-2 6 15,2 4-1-15,0 0 2 16,0-2 2-16,2 2-6 16,-6-1-3-16,4 1-5 15,-4 0 1-15,2 0-1 16,0-2 3-16,-1 2 4 15,3-2 2-15,0 2 1 16,-4 0-3-16,4 0-4 16,-4-2-4-16,2 2-3 15,2 2 2-15,0 5-14 16,2 5-9-16,-6 9-31 16,4 11 555-16,-23-15-402 0</inkml:trace>
</inkml:ink>
</file>

<file path=ppt/ink/ink8.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05.552"/>
    </inkml:context>
    <inkml:brush xml:id="br0">
      <inkml:brushProperty name="width" value="0.07" units="cm"/>
      <inkml:brushProperty name="height" value="0.07" units="cm"/>
      <inkml:brushProperty name="color" value="#ED1C24"/>
      <inkml:brushProperty name="fitToCurve" value="1"/>
    </inkml:brush>
  </inkml:definitions>
  <inkml:trace contextRef="#ctx0" brushRef="#br0">269 129 1119 0,'0'-17'725'0,"0"0"-615"0,-8 0-101 16,5 2-1-16,-9 0-1 15,-14-2 9-15,14 7 20 16,-11-3 3-16,-3 5 2 15,9 8-8-15,-4 0-20 16,-4 0-4-16,4 2-4 16,2 4-3-16,0 5 2 15,10 8-4-15,-3 8 0 16,3 5 0-16,7 14 2 16,-2-1-1-16,4 3 1 15,4-1-2-15,0-5 0 16,5 2 0-16,10-2 0 15,4-8 0-15,9-8 2 16,4-3-2-16,8-9 4 0,4-3-4 16,-10-11 7-16,-4 0 2 15,4-2-2-15,-10-6 2 16,3-1-3-16,-3-8 3 16,-26-10 2-16,8 1 5 15,-8-3 0-15,-8-11-5 16,4-4-2-16,-4-1-3 0,6-5-4 15,6 11-2-15,-4 6 0 16,-4 1 2-16,-9 11-4 16,-12-2 0-16,8 14-7 15,-3 1-8-15,-2 6-15 16,10-2-17-16,-15-7 27 16</inkml:trace>
</inkml:ink>
</file>

<file path=ppt/ink/ink9.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5-04T15:32:06.209"/>
    </inkml:context>
    <inkml:brush xml:id="br0">
      <inkml:brushProperty name="width" value="0.07" units="cm"/>
      <inkml:brushProperty name="height" value="0.07" units="cm"/>
      <inkml:brushProperty name="color" value="#ED1C24"/>
      <inkml:brushProperty name="fitToCurve" value="1"/>
    </inkml:brush>
  </inkml:definitions>
  <inkml:trace contextRef="#ctx0" brushRef="#br0">-3 1463 687 0,'0'-2'653'0,"2"2"-95"16,5-1-505-16,7 1-8 0,-1-21-20 16,6 2-8-16,6-8-6 15,3-9 0-15,3 2 3 16,-1-2 2-16,-11-10 13 15,-6 0 4-15,-1-1 3 16,-3-4-3-16,3 3-11 16,1-1-9-16,0-7-8 15,-5-6 1-15,3 1-6 16,6 0 1-16,-11 2 1 16,5 8-2-16,-7 0 2 15,-4 7-2-15,4-2 0 16,0-1 2-16,-2 3-2 15,3-3 2-15,-3 5-1 16,-2-2-1-16,-2 8 2 16,2 0 2-16,0 7 5 15,6 6 0-15,-2 4 2 0,-8-3-3 16,-5 3-4-16,-1 5-1 16,1-3-1-16,3 6 0 15,0-2 0-15,6 5-1 16,-11 2 3-16,11-1 0 15,-2-1 6-15,-6 0-1 16,14 7 0-16,-12-1-1 16,8 4-6-16,-2-2 1 0,-15-6-3 15,9 4 0-15,-1 0 0 16,1 2-1-16,2 2 1 16,6 9-6-16,-13 1-23 15,5 11-31-15,16 11 25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499" name="Rectangle 3"/>
          <p:cNvSpPr>
            <a:spLocks noGrp="1" noChangeArrowheads="1"/>
          </p:cNvSpPr>
          <p:nvPr>
            <p:ph type="dt" idx="1"/>
          </p:nvPr>
        </p:nvSpPr>
        <p:spPr bwMode="auto">
          <a:xfrm>
            <a:off x="4133850" y="0"/>
            <a:ext cx="3181350" cy="471488"/>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lvl1pPr algn="r" defTabSz="947738" eaLnBrk="1" hangingPunct="1">
              <a:defRPr sz="1300">
                <a:latin typeface="Times New Roman" panose="02020603050405020304" pitchFamily="18" charset="0"/>
              </a:defRPr>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2301875" y="709613"/>
            <a:ext cx="2713038" cy="3617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954088" y="4564063"/>
            <a:ext cx="5407025" cy="4327525"/>
          </a:xfrm>
          <a:prstGeom prst="rect">
            <a:avLst/>
          </a:prstGeom>
          <a:noFill/>
          <a:ln w="9525">
            <a:noFill/>
            <a:miter lim="800000"/>
            <a:headEnd/>
            <a:tailEnd/>
          </a:ln>
          <a:effectLst/>
        </p:spPr>
        <p:txBody>
          <a:bodyPr vert="horz" wrap="square" lIns="94792" tIns="47396" rIns="94792" bIns="473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defTabSz="947738" eaLnBrk="1" hangingPunct="1">
              <a:defRPr sz="1300">
                <a:latin typeface="Times New Roman" panose="02020603050405020304" pitchFamily="18" charset="0"/>
              </a:defRPr>
            </a:lvl1pPr>
          </a:lstStyle>
          <a:p>
            <a:pPr>
              <a:defRPr/>
            </a:pPr>
            <a:endParaRPr lang="en-US" altLang="en-US"/>
          </a:p>
        </p:txBody>
      </p:sp>
      <p:sp>
        <p:nvSpPr>
          <p:cNvPr id="106503" name="Rectangle 7"/>
          <p:cNvSpPr>
            <a:spLocks noGrp="1" noChangeArrowheads="1"/>
          </p:cNvSpPr>
          <p:nvPr>
            <p:ph type="sldNum" sz="quarter" idx="5"/>
          </p:nvPr>
        </p:nvSpPr>
        <p:spPr bwMode="auto">
          <a:xfrm>
            <a:off x="4133850" y="9129713"/>
            <a:ext cx="3181350" cy="471487"/>
          </a:xfrm>
          <a:prstGeom prst="rect">
            <a:avLst/>
          </a:prstGeom>
          <a:noFill/>
          <a:ln w="9525">
            <a:noFill/>
            <a:miter lim="800000"/>
            <a:headEnd/>
            <a:tailEnd/>
          </a:ln>
          <a:effectLst/>
        </p:spPr>
        <p:txBody>
          <a:bodyPr vert="horz" wrap="square" lIns="94792" tIns="47396" rIns="94792" bIns="47396" numCol="1" anchor="b" anchorCtr="0" compatLnSpc="1">
            <a:prstTxWarp prst="textNoShape">
              <a:avLst/>
            </a:prstTxWarp>
          </a:bodyPr>
          <a:lstStyle>
            <a:lvl1pPr algn="r" defTabSz="947738" eaLnBrk="1" hangingPunct="1">
              <a:defRPr sz="1300">
                <a:latin typeface="Times New Roman" panose="02020603050405020304" pitchFamily="18" charset="0"/>
              </a:defRPr>
            </a:lvl1pPr>
          </a:lstStyle>
          <a:p>
            <a:fld id="{500D07DF-0432-4552-8C9C-8FBFD04D761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DE64AA3-E4BD-48BA-8830-F137092F9EB3}" type="slidenum">
              <a:rPr lang="en-US" altLang="en-US"/>
              <a:pPr/>
              <a:t>‹#›</a:t>
            </a:fld>
            <a:endParaRPr lang="en-US" altLang="en-US"/>
          </a:p>
        </p:txBody>
      </p:sp>
    </p:spTree>
    <p:extLst>
      <p:ext uri="{BB962C8B-B14F-4D97-AF65-F5344CB8AC3E}">
        <p14:creationId xmlns:p14="http://schemas.microsoft.com/office/powerpoint/2010/main" val="176837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05AD603-FD08-4867-8EC4-4F90861E8FBD}" type="slidenum">
              <a:rPr lang="en-US" altLang="en-US"/>
              <a:pPr/>
              <a:t>‹#›</a:t>
            </a:fld>
            <a:endParaRPr lang="en-US" altLang="en-US"/>
          </a:p>
        </p:txBody>
      </p:sp>
    </p:spTree>
    <p:extLst>
      <p:ext uri="{BB962C8B-B14F-4D97-AF65-F5344CB8AC3E}">
        <p14:creationId xmlns:p14="http://schemas.microsoft.com/office/powerpoint/2010/main" val="158214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86325" y="812800"/>
            <a:ext cx="1457325"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4350" y="812800"/>
            <a:ext cx="4257675"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DCE0268B-D834-4C92-BFF2-0FFB8B5C9FA1}" type="slidenum">
              <a:rPr lang="en-US" altLang="en-US"/>
              <a:pPr/>
              <a:t>‹#›</a:t>
            </a:fld>
            <a:endParaRPr lang="en-US" altLang="en-US"/>
          </a:p>
        </p:txBody>
      </p:sp>
    </p:spTree>
    <p:extLst>
      <p:ext uri="{BB962C8B-B14F-4D97-AF65-F5344CB8AC3E}">
        <p14:creationId xmlns:p14="http://schemas.microsoft.com/office/powerpoint/2010/main" val="108001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A56C65E-A2D1-4FC2-90BD-071C5DEBC6E5}" type="slidenum">
              <a:rPr lang="en-US" altLang="en-US"/>
              <a:pPr/>
              <a:t>‹#›</a:t>
            </a:fld>
            <a:endParaRPr lang="en-US" altLang="en-US"/>
          </a:p>
        </p:txBody>
      </p:sp>
    </p:spTree>
    <p:extLst>
      <p:ext uri="{BB962C8B-B14F-4D97-AF65-F5344CB8AC3E}">
        <p14:creationId xmlns:p14="http://schemas.microsoft.com/office/powerpoint/2010/main" val="152249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4849E60-3147-4336-899F-BBD2C49B9995}" type="slidenum">
              <a:rPr lang="en-US" altLang="en-US"/>
              <a:pPr/>
              <a:t>‹#›</a:t>
            </a:fld>
            <a:endParaRPr lang="en-US" altLang="en-US"/>
          </a:p>
        </p:txBody>
      </p:sp>
    </p:spTree>
    <p:extLst>
      <p:ext uri="{BB962C8B-B14F-4D97-AF65-F5344CB8AC3E}">
        <p14:creationId xmlns:p14="http://schemas.microsoft.com/office/powerpoint/2010/main" val="35931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641600"/>
            <a:ext cx="28575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261FC7D-C57D-498F-B750-EFA49A06AF8B}" type="slidenum">
              <a:rPr lang="en-US" altLang="en-US"/>
              <a:pPr/>
              <a:t>‹#›</a:t>
            </a:fld>
            <a:endParaRPr lang="en-US" altLang="en-US"/>
          </a:p>
        </p:txBody>
      </p:sp>
    </p:spTree>
    <p:extLst>
      <p:ext uri="{BB962C8B-B14F-4D97-AF65-F5344CB8AC3E}">
        <p14:creationId xmlns:p14="http://schemas.microsoft.com/office/powerpoint/2010/main" val="393322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8EE0ECC5-B9F6-4B8A-A278-43D8D05329F0}" type="slidenum">
              <a:rPr lang="en-US" altLang="en-US"/>
              <a:pPr/>
              <a:t>‹#›</a:t>
            </a:fld>
            <a:endParaRPr lang="en-US" altLang="en-US"/>
          </a:p>
        </p:txBody>
      </p:sp>
    </p:spTree>
    <p:extLst>
      <p:ext uri="{BB962C8B-B14F-4D97-AF65-F5344CB8AC3E}">
        <p14:creationId xmlns:p14="http://schemas.microsoft.com/office/powerpoint/2010/main" val="137976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BA1A785E-7F6A-4B81-B6EB-78B00194E044}" type="slidenum">
              <a:rPr lang="en-US" altLang="en-US"/>
              <a:pPr/>
              <a:t>‹#›</a:t>
            </a:fld>
            <a:endParaRPr lang="en-US" altLang="en-US"/>
          </a:p>
        </p:txBody>
      </p:sp>
    </p:spTree>
    <p:extLst>
      <p:ext uri="{BB962C8B-B14F-4D97-AF65-F5344CB8AC3E}">
        <p14:creationId xmlns:p14="http://schemas.microsoft.com/office/powerpoint/2010/main" val="213624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90DF3EC5-220B-460B-84EE-F87ACB80218A}" type="slidenum">
              <a:rPr lang="en-US" altLang="en-US"/>
              <a:pPr/>
              <a:t>‹#›</a:t>
            </a:fld>
            <a:endParaRPr lang="en-US" altLang="en-US"/>
          </a:p>
        </p:txBody>
      </p:sp>
    </p:spTree>
    <p:extLst>
      <p:ext uri="{BB962C8B-B14F-4D97-AF65-F5344CB8AC3E}">
        <p14:creationId xmlns:p14="http://schemas.microsoft.com/office/powerpoint/2010/main" val="335819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468EC72-BE93-441C-A844-4831DF0666D3}" type="slidenum">
              <a:rPr lang="en-US" altLang="en-US"/>
              <a:pPr/>
              <a:t>‹#›</a:t>
            </a:fld>
            <a:endParaRPr lang="en-US" altLang="en-US"/>
          </a:p>
        </p:txBody>
      </p:sp>
    </p:spTree>
    <p:extLst>
      <p:ext uri="{BB962C8B-B14F-4D97-AF65-F5344CB8AC3E}">
        <p14:creationId xmlns:p14="http://schemas.microsoft.com/office/powerpoint/2010/main" val="167178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16694B5-4EA3-4910-A080-B40F927DBE13}" type="slidenum">
              <a:rPr lang="en-US" altLang="en-US"/>
              <a:pPr/>
              <a:t>‹#›</a:t>
            </a:fld>
            <a:endParaRPr lang="en-US" altLang="en-US"/>
          </a:p>
        </p:txBody>
      </p:sp>
    </p:spTree>
    <p:extLst>
      <p:ext uri="{BB962C8B-B14F-4D97-AF65-F5344CB8AC3E}">
        <p14:creationId xmlns:p14="http://schemas.microsoft.com/office/powerpoint/2010/main" val="305613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12800"/>
            <a:ext cx="5829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endParaRPr lang="en-US" altLang="en-US"/>
          </a:p>
        </p:txBody>
      </p:sp>
      <p:sp>
        <p:nvSpPr>
          <p:cNvPr id="1029" name="Rectangle 5"/>
          <p:cNvSpPr>
            <a:spLocks noGrp="1" noChangeArrowheads="1"/>
          </p:cNvSpPr>
          <p:nvPr>
            <p:ph type="ftr" sz="quarter" idx="3"/>
          </p:nvPr>
        </p:nvSpPr>
        <p:spPr bwMode="auto">
          <a:xfrm>
            <a:off x="2343150" y="8331200"/>
            <a:ext cx="21717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4914900" y="8331200"/>
            <a:ext cx="142875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fld id="{8BE5AC15-3481-44F7-A927-EC2D84CBE52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emf"/><Relationship Id="rId18" Type="http://schemas.openxmlformats.org/officeDocument/2006/relationships/customXml" Target="../ink/ink9.xml"/><Relationship Id="rId3" Type="http://schemas.openxmlformats.org/officeDocument/2006/relationships/image" Target="../media/image1.emf"/><Relationship Id="rId21" Type="http://schemas.openxmlformats.org/officeDocument/2006/relationships/image" Target="../media/image10.emf"/><Relationship Id="rId7" Type="http://schemas.openxmlformats.org/officeDocument/2006/relationships/image" Target="../media/image3.emf"/><Relationship Id="rId12" Type="http://schemas.openxmlformats.org/officeDocument/2006/relationships/customXml" Target="../ink/ink6.xml"/><Relationship Id="rId17" Type="http://schemas.openxmlformats.org/officeDocument/2006/relationships/image" Target="../media/image8.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23" Type="http://schemas.openxmlformats.org/officeDocument/2006/relationships/image" Target="../media/image11.emf"/><Relationship Id="rId10" Type="http://schemas.openxmlformats.org/officeDocument/2006/relationships/customXml" Target="../ink/ink5.xml"/><Relationship Id="rId19" Type="http://schemas.openxmlformats.org/officeDocument/2006/relationships/image" Target="../media/image9.emf"/><Relationship Id="rId4" Type="http://schemas.openxmlformats.org/officeDocument/2006/relationships/customXml" Target="../ink/ink2.xml"/><Relationship Id="rId9" Type="http://schemas.openxmlformats.org/officeDocument/2006/relationships/image" Target="../media/image4.emf"/><Relationship Id="rId14" Type="http://schemas.openxmlformats.org/officeDocument/2006/relationships/customXml" Target="../ink/ink7.xml"/><Relationship Id="rId22" Type="http://schemas.openxmlformats.org/officeDocument/2006/relationships/customXml" Target="../ink/ink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8"/>
          <p:cNvSpPr txBox="1">
            <a:spLocks noChangeArrowheads="1"/>
          </p:cNvSpPr>
          <p:nvPr/>
        </p:nvSpPr>
        <p:spPr bwMode="auto">
          <a:xfrm>
            <a:off x="457200" y="457200"/>
            <a:ext cx="609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p:txBody>
      </p:sp>
      <p:sp>
        <p:nvSpPr>
          <p:cNvPr id="15362" name="Rectangle 2"/>
          <p:cNvSpPr>
            <a:spLocks noChangeArrowheads="1"/>
          </p:cNvSpPr>
          <p:nvPr/>
        </p:nvSpPr>
        <p:spPr bwMode="auto">
          <a:xfrm>
            <a:off x="838200" y="304800"/>
            <a:ext cx="5105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200">
                <a:latin typeface="Calibri" panose="020F0502020204030204" pitchFamily="34" charset="0"/>
                <a:cs typeface="Calibri" panose="020F0502020204030204" pitchFamily="34" charset="0"/>
              </a:rPr>
              <a:t>First Letter of your last name:____________________</a:t>
            </a: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r>
              <a:rPr lang="en-US" altLang="en-US" sz="1200">
                <a:latin typeface="Calibri" panose="020F0502020204030204" pitchFamily="34" charset="0"/>
                <a:cs typeface="Calibri" panose="020F0502020204030204" pitchFamily="34" charset="0"/>
              </a:rPr>
              <a:t>Your Full Name: _______________________________</a:t>
            </a: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a:p>
            <a:pPr eaLnBrk="1" hangingPunct="1">
              <a:spcBef>
                <a:spcPct val="0"/>
              </a:spcBef>
              <a:buFontTx/>
              <a:buNone/>
            </a:pPr>
            <a:r>
              <a:rPr lang="en-US" altLang="en-US" sz="1200">
                <a:latin typeface="Calibri" panose="020F0502020204030204" pitchFamily="34" charset="0"/>
                <a:cs typeface="Calibri" panose="020F0502020204030204" pitchFamily="34" charset="0"/>
              </a:rPr>
              <a:t>I promise I do not cheat on the exam. Your initial:_____</a:t>
            </a:r>
          </a:p>
          <a:p>
            <a:pPr eaLnBrk="1" hangingPunct="1">
              <a:spcBef>
                <a:spcPct val="0"/>
              </a:spcBef>
              <a:buFontTx/>
              <a:buNone/>
            </a:pPr>
            <a:endParaRPr lang="en-US" altLang="en-US" sz="1200">
              <a:latin typeface="Calibri" panose="020F0502020204030204" pitchFamily="34" charset="0"/>
              <a:cs typeface="Calibri" panose="020F0502020204030204" pitchFamily="34" charset="0"/>
            </a:endParaRPr>
          </a:p>
        </p:txBody>
      </p:sp>
      <p:sp>
        <p:nvSpPr>
          <p:cNvPr id="15363" name="Rectangle 3"/>
          <p:cNvSpPr>
            <a:spLocks noChangeArrowheads="1"/>
          </p:cNvSpPr>
          <p:nvPr/>
        </p:nvSpPr>
        <p:spPr bwMode="auto">
          <a:xfrm>
            <a:off x="838200" y="2035175"/>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0"/>
              </a:spcBef>
              <a:buFontTx/>
              <a:buNone/>
            </a:pPr>
            <a:r>
              <a:rPr lang="en-US" altLang="en-US" sz="1600" b="1">
                <a:latin typeface="Calibri" panose="020F0502020204030204" pitchFamily="34" charset="0"/>
                <a:cs typeface="Calibri" panose="020F0502020204030204" pitchFamily="34" charset="0"/>
              </a:rPr>
              <a:t>COM S 363: Exam 2</a:t>
            </a:r>
            <a:endParaRPr lang="en-US" altLang="en-US" sz="1600">
              <a:latin typeface="Calibri" panose="020F0502020204030204" pitchFamily="34" charset="0"/>
              <a:cs typeface="Calibri" panose="020F0502020204030204" pitchFamily="34" charset="0"/>
            </a:endParaRPr>
          </a:p>
        </p:txBody>
      </p:sp>
      <p:sp>
        <p:nvSpPr>
          <p:cNvPr id="4101" name="Rectangle 29"/>
          <p:cNvSpPr>
            <a:spLocks noChangeArrowheads="1"/>
          </p:cNvSpPr>
          <p:nvPr/>
        </p:nvSpPr>
        <p:spPr bwMode="auto">
          <a:xfrm>
            <a:off x="835025" y="2667000"/>
            <a:ext cx="5337175" cy="21240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1200" b="1" dirty="0">
                <a:latin typeface="Calibri" panose="020F0502020204030204" pitchFamily="34" charset="0"/>
                <a:cs typeface="Calibri" panose="020F0502020204030204" pitchFamily="34" charset="0"/>
              </a:rPr>
              <a:t>NOTES: </a:t>
            </a:r>
            <a:endParaRPr lang="en-US" altLang="en-US" sz="1200" dirty="0">
              <a:latin typeface="Calibri" panose="020F0502020204030204" pitchFamily="34" charset="0"/>
              <a:cs typeface="Calibri" panose="020F0502020204030204" pitchFamily="34" charset="0"/>
            </a:endParaRP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This is an open book open note exam.</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You must work by yourself, without discussing with anyone else except TAs or instructors.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You can handwrite, but you are strongly encouraged to type/draw on these slides directly. Some shapes may be given for your convenience.  If you do handwrite, write legibly; if the grader can't read, at their sole discretion, you receive no point.</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Answer concisely and precisely. One effective way to lose points is to write nonsenses. HINT: The spaces you are given are more than you need.  </a:t>
            </a:r>
          </a:p>
          <a:p>
            <a:pPr marL="171450" indent="-171450" eaLnBrk="1" hangingPunct="1">
              <a:spcBef>
                <a:spcPct val="0"/>
              </a:spcBef>
              <a:defRPr/>
            </a:pPr>
            <a:r>
              <a:rPr lang="en-US" altLang="en-US" sz="1200" dirty="0">
                <a:latin typeface="Calibri" panose="020F0502020204030204" pitchFamily="34" charset="0"/>
                <a:cs typeface="Calibri" panose="020F0502020204030204" pitchFamily="34" charset="0"/>
              </a:rPr>
              <a:t>Submit your file in PDF format.</a:t>
            </a:r>
          </a:p>
        </p:txBody>
      </p:sp>
      <p:graphicFrame>
        <p:nvGraphicFramePr>
          <p:cNvPr id="6" name="Table 5"/>
          <p:cNvGraphicFramePr>
            <a:graphicFrameLocks noGrp="1"/>
          </p:cNvGraphicFramePr>
          <p:nvPr/>
        </p:nvGraphicFramePr>
        <p:xfrm>
          <a:off x="1066800" y="5076825"/>
          <a:ext cx="4572000" cy="2600325"/>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Problem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Max Points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Points</a:t>
                      </a:r>
                      <a:endParaRPr kumimoji="0" lang="en-US" altLang="en-US" sz="1400" b="0" i="0" u="none" strike="noStrike" cap="none" normalizeH="0" baseline="0">
                        <a:ln>
                          <a:noFill/>
                        </a:ln>
                        <a:solidFill>
                          <a:srgbClr val="000000"/>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25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Total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MS PGothic" panose="020B0600070205080204" pitchFamily="34" charset="-128"/>
                        <a:cs typeface="Calibri" panose="020F0502020204030204" pitchFamily="34"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399" name="Rectangle 33"/>
          <p:cNvSpPr>
            <a:spLocks noChangeArrowheads="1"/>
          </p:cNvSpPr>
          <p:nvPr/>
        </p:nvSpPr>
        <p:spPr bwMode="auto">
          <a:xfrm>
            <a:off x="6134100" y="76200"/>
            <a:ext cx="571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omic Sans MS" panose="030F0702030302020204" pitchFamily="66" charset="0"/>
              </a:rPr>
              <a:t>Page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38"/>
          <p:cNvSpPr txBox="1">
            <a:spLocks noChangeArrowheads="1"/>
          </p:cNvSpPr>
          <p:nvPr/>
        </p:nvSpPr>
        <p:spPr bwMode="auto">
          <a:xfrm>
            <a:off x="381000" y="414338"/>
            <a:ext cx="6096000" cy="8032968"/>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1. (15 points) Suppose a relation is stored in heap files showing below. The slots with “empty” are free space.    </a:t>
            </a: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marL="228600" indent="-228600" eaLnBrk="1" hangingPunct="1">
              <a:spcBef>
                <a:spcPct val="0"/>
              </a:spcBef>
              <a:buFontTx/>
              <a:buAutoNum type="arabicParenBoth"/>
              <a:defRPr/>
            </a:pPr>
            <a:r>
              <a:rPr lang="en-US" altLang="en-US" sz="1200" dirty="0">
                <a:latin typeface="Calibri" panose="020F0502020204030204" pitchFamily="34" charset="0"/>
                <a:cs typeface="Calibri" panose="020F0502020204030204" pitchFamily="34" charset="0"/>
              </a:rPr>
              <a:t>(4 points) From the illustration, can you decide if the records are fix length or variable length, packed or unpacked?</a:t>
            </a:r>
          </a:p>
          <a:p>
            <a:pPr eaLnBrk="1" hangingPunct="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Fixe length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unpacked (2 points)</a:t>
            </a: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(2) (6 points) Suppose a user inserts another record. What the result files should look like?</a:t>
            </a:r>
          </a:p>
          <a:p>
            <a:pPr eaLnBrk="1" hangingPunct="1">
              <a:spcBef>
                <a:spcPct val="0"/>
              </a:spcBef>
              <a:buFontTx/>
              <a:buNone/>
              <a:defRPr/>
            </a:pPr>
            <a:r>
              <a:rPr lang="en-US" altLang="en-US" sz="1200" dirty="0">
                <a:solidFill>
                  <a:srgbClr val="FF0000"/>
                </a:solidFill>
                <a:latin typeface="Calibri" panose="020F0502020204030204" pitchFamily="34" charset="0"/>
                <a:cs typeface="Calibri" panose="020F0502020204030204" pitchFamily="34" charset="0"/>
              </a:rPr>
              <a:t>See next page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insert into any page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remove empty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update bitmap from 0 to 1 (2 points)</a:t>
            </a:r>
          </a:p>
          <a:p>
            <a:pPr eaLnBrk="1" hangingPunct="1">
              <a:spcBef>
                <a:spcPct val="0"/>
              </a:spcBef>
              <a:buFontTx/>
              <a:buNone/>
              <a:defRPr/>
            </a:pPr>
            <a:r>
              <a:rPr lang="en-US" altLang="en-US" sz="1200" dirty="0">
                <a:solidFill>
                  <a:srgbClr val="FF0000"/>
                </a:solidFill>
                <a:latin typeface="Calibri" panose="020F0502020204030204" pitchFamily="34" charset="0"/>
                <a:cs typeface="Calibri" panose="020F0502020204030204" pitchFamily="34" charset="0"/>
              </a:rPr>
              <a:t>position of the corresponding bitmap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a:r>
            <a:br>
              <a:rPr lang="en-US" altLang="en-US" sz="1200" dirty="0">
                <a:solidFill>
                  <a:srgbClr val="FF0000"/>
                </a:solidFill>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(3) (5 points) Suppose a user wants to delete a record. This record is located at the highlighted red slot. What is the procedure?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Change bitmap bit from 1 to 0 (3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position of the bit (2 points)</a:t>
            </a:r>
            <a:br>
              <a:rPr lang="en-US" altLang="en-US" sz="1200" dirty="0">
                <a:solidFill>
                  <a:srgbClr val="FF0000"/>
                </a:solidFill>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 </a:t>
            </a:r>
          </a:p>
        </p:txBody>
      </p:sp>
      <p:sp>
        <p:nvSpPr>
          <p:cNvPr id="98" name="Rectangle 32"/>
          <p:cNvSpPr>
            <a:spLocks noChangeArrowheads="1"/>
          </p:cNvSpPr>
          <p:nvPr/>
        </p:nvSpPr>
        <p:spPr bwMode="auto">
          <a:xfrm>
            <a:off x="847725" y="1352550"/>
            <a:ext cx="752475" cy="520700"/>
          </a:xfrm>
          <a:prstGeom prst="rect">
            <a:avLst/>
          </a:prstGeom>
          <a:noFill/>
          <a:ln w="12700">
            <a:noFill/>
            <a:miter lim="800000"/>
            <a:headEnd/>
            <a:tailEnd/>
          </a:ln>
          <a:effectLst/>
        </p:spPr>
        <p:txBody>
          <a:bodyPr wrap="none" lIns="90488" tIns="44450" rIns="90488" bIns="44450">
            <a:spAutoFit/>
          </a:bodyPr>
          <a:lstStyle/>
          <a:p>
            <a:pPr>
              <a:defRPr/>
            </a:pPr>
            <a:r>
              <a:rPr lang="en-US" sz="1400" b="1" dirty="0">
                <a:latin typeface="+mj-lt"/>
              </a:rPr>
              <a:t>Header</a:t>
            </a:r>
          </a:p>
          <a:p>
            <a:pPr>
              <a:defRPr/>
            </a:pPr>
            <a:r>
              <a:rPr lang="en-US" sz="1400" b="1" dirty="0">
                <a:latin typeface="+mj-lt"/>
              </a:rPr>
              <a:t>Page</a:t>
            </a:r>
          </a:p>
        </p:txBody>
      </p:sp>
      <p:sp>
        <p:nvSpPr>
          <p:cNvPr id="105" name="Arc 40"/>
          <p:cNvSpPr>
            <a:spLocks/>
          </p:cNvSpPr>
          <p:nvPr/>
        </p:nvSpPr>
        <p:spPr bwMode="auto">
          <a:xfrm>
            <a:off x="1765300" y="1212850"/>
            <a:ext cx="1331913" cy="819150"/>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pPr>
              <a:defRPr/>
            </a:pPr>
            <a:endParaRPr lang="en-US">
              <a:latin typeface="+mj-lt"/>
            </a:endParaRPr>
          </a:p>
        </p:txBody>
      </p:sp>
      <p:sp>
        <p:nvSpPr>
          <p:cNvPr id="106" name="Arc 41"/>
          <p:cNvSpPr>
            <a:spLocks/>
          </p:cNvSpPr>
          <p:nvPr/>
        </p:nvSpPr>
        <p:spPr bwMode="auto">
          <a:xfrm>
            <a:off x="1646238" y="2224088"/>
            <a:ext cx="2300287" cy="56356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sp>
        <p:nvSpPr>
          <p:cNvPr id="107" name="Arc 42"/>
          <p:cNvSpPr>
            <a:spLocks/>
          </p:cNvSpPr>
          <p:nvPr/>
        </p:nvSpPr>
        <p:spPr bwMode="auto">
          <a:xfrm>
            <a:off x="1566863" y="2451100"/>
            <a:ext cx="658812" cy="66833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graphicFrame>
        <p:nvGraphicFramePr>
          <p:cNvPr id="166" name="Table 165"/>
          <p:cNvGraphicFramePr>
            <a:graphicFrameLocks noGrp="1"/>
          </p:cNvGraphicFramePr>
          <p:nvPr/>
        </p:nvGraphicFramePr>
        <p:xfrm>
          <a:off x="3146425" y="685800"/>
          <a:ext cx="1457330" cy="1401763"/>
        </p:xfrm>
        <a:graphic>
          <a:graphicData uri="http://schemas.openxmlformats.org/drawingml/2006/table">
            <a:tbl>
              <a:tblPr firstRow="1" bandRow="1">
                <a:tableStyleId>{5940675A-B579-460E-94D1-54222C63F5DA}</a:tableStyleId>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0"/>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1"/>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2"/>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3"/>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4"/>
                  </a:ext>
                </a:extLst>
              </a:tr>
              <a:tr h="213333">
                <a:tc gridSpan="7">
                  <a:txBody>
                    <a:bodyPr/>
                    <a:lstStyle/>
                    <a:p>
                      <a:r>
                        <a:rPr lang="en-US" sz="800" dirty="0"/>
                        <a:t>empty</a:t>
                      </a:r>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5"/>
                  </a:ext>
                </a:extLst>
              </a:tr>
              <a:tr h="274293">
                <a:tc>
                  <a:txBody>
                    <a:bodyPr/>
                    <a:lstStyle/>
                    <a:p>
                      <a:r>
                        <a:rPr lang="en-US" sz="1200" dirty="0"/>
                        <a:t>0</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6</a:t>
                      </a:r>
                    </a:p>
                  </a:txBody>
                  <a:tcPr marL="91395" marR="91395" marT="45707" marB="45707"/>
                </a:tc>
                <a:extLst>
                  <a:ext uri="{0D108BD9-81ED-4DB2-BD59-A6C34878D82A}">
                    <a16:rowId xmlns:a16="http://schemas.microsoft.com/office/drawing/2014/main" val="10006"/>
                  </a:ext>
                </a:extLst>
              </a:tr>
            </a:tbl>
          </a:graphicData>
        </a:graphic>
      </p:graphicFrame>
      <p:graphicFrame>
        <p:nvGraphicFramePr>
          <p:cNvPr id="167" name="Table 166"/>
          <p:cNvGraphicFramePr>
            <a:graphicFrameLocks noGrp="1"/>
          </p:cNvGraphicFramePr>
          <p:nvPr/>
        </p:nvGraphicFramePr>
        <p:xfrm>
          <a:off x="1406525" y="1892300"/>
          <a:ext cx="981076" cy="666750"/>
        </p:xfrm>
        <a:graphic>
          <a:graphicData uri="http://schemas.openxmlformats.org/drawingml/2006/table">
            <a:tbl>
              <a:tblPr firstRow="1" bandRow="1">
                <a:tableStyleId>{5940675A-B579-460E-94D1-54222C63F5DA}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tblGrid>
              <a:tr h="222250">
                <a:tc>
                  <a:txBody>
                    <a:bodyPr/>
                    <a:lstStyle/>
                    <a:p>
                      <a:endParaRPr lang="en-US" sz="800" dirty="0"/>
                    </a:p>
                  </a:txBody>
                  <a:tcPr marT="45697" marB="45697"/>
                </a:tc>
                <a:tc>
                  <a:txBody>
                    <a:bodyPr/>
                    <a:lstStyle/>
                    <a:p>
                      <a:r>
                        <a:rPr lang="en-US" sz="800" dirty="0"/>
                        <a:t>1</a:t>
                      </a:r>
                    </a:p>
                  </a:txBody>
                  <a:tcPr marT="45697" marB="45697"/>
                </a:tc>
                <a:extLst>
                  <a:ext uri="{0D108BD9-81ED-4DB2-BD59-A6C34878D82A}">
                    <a16:rowId xmlns:a16="http://schemas.microsoft.com/office/drawing/2014/main" val="10000"/>
                  </a:ext>
                </a:extLst>
              </a:tr>
              <a:tr h="222250">
                <a:tc>
                  <a:txBody>
                    <a:bodyPr/>
                    <a:lstStyle/>
                    <a:p>
                      <a:endParaRPr lang="en-US" sz="800" dirty="0"/>
                    </a:p>
                  </a:txBody>
                  <a:tcPr marT="45697" marB="45697"/>
                </a:tc>
                <a:tc>
                  <a:txBody>
                    <a:bodyPr/>
                    <a:lstStyle/>
                    <a:p>
                      <a:r>
                        <a:rPr lang="en-US" sz="800" dirty="0"/>
                        <a:t>2</a:t>
                      </a:r>
                    </a:p>
                  </a:txBody>
                  <a:tcPr marT="45697" marB="45697"/>
                </a:tc>
                <a:extLst>
                  <a:ext uri="{0D108BD9-81ED-4DB2-BD59-A6C34878D82A}">
                    <a16:rowId xmlns:a16="http://schemas.microsoft.com/office/drawing/2014/main" val="10001"/>
                  </a:ext>
                </a:extLst>
              </a:tr>
              <a:tr h="222250">
                <a:tc>
                  <a:txBody>
                    <a:bodyPr/>
                    <a:lstStyle/>
                    <a:p>
                      <a:endParaRPr lang="en-US" sz="800" dirty="0"/>
                    </a:p>
                  </a:txBody>
                  <a:tcPr marT="45697" marB="45697"/>
                </a:tc>
                <a:tc>
                  <a:txBody>
                    <a:bodyPr/>
                    <a:lstStyle/>
                    <a:p>
                      <a:r>
                        <a:rPr lang="en-US" sz="800" dirty="0"/>
                        <a:t>3</a:t>
                      </a:r>
                    </a:p>
                  </a:txBody>
                  <a:tcPr marT="45697" marB="45697"/>
                </a:tc>
                <a:extLst>
                  <a:ext uri="{0D108BD9-81ED-4DB2-BD59-A6C34878D82A}">
                    <a16:rowId xmlns:a16="http://schemas.microsoft.com/office/drawing/2014/main" val="10002"/>
                  </a:ext>
                </a:extLst>
              </a:tr>
            </a:tbl>
          </a:graphicData>
        </a:graphic>
      </p:graphicFrame>
      <p:graphicFrame>
        <p:nvGraphicFramePr>
          <p:cNvPr id="168" name="Table 167"/>
          <p:cNvGraphicFramePr>
            <a:graphicFrameLocks noGrp="1"/>
          </p:cNvGraphicFramePr>
          <p:nvPr/>
        </p:nvGraphicFramePr>
        <p:xfrm>
          <a:off x="4032250" y="2178050"/>
          <a:ext cx="1501775" cy="1431928"/>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764">
                <a:tc gridSpan="7">
                  <a:txBody>
                    <a:bodyPr/>
                    <a:lstStyle/>
                    <a:p>
                      <a:endParaRPr lang="en-US" sz="500" dirty="0"/>
                    </a:p>
                  </a:txBody>
                  <a:tcPr marL="91466" marR="91466" marT="45692" marB="45692">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263">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6</a:t>
                      </a:r>
                    </a:p>
                  </a:txBody>
                  <a:tcPr marL="91466" marR="91466" marT="45692" marB="45692"/>
                </a:tc>
                <a:extLst>
                  <a:ext uri="{0D108BD9-81ED-4DB2-BD59-A6C34878D82A}">
                    <a16:rowId xmlns:a16="http://schemas.microsoft.com/office/drawing/2014/main" val="10006"/>
                  </a:ext>
                </a:extLst>
              </a:tr>
            </a:tbl>
          </a:graphicData>
        </a:graphic>
      </p:graphicFrame>
      <p:graphicFrame>
        <p:nvGraphicFramePr>
          <p:cNvPr id="169" name="Table 168"/>
          <p:cNvGraphicFramePr>
            <a:graphicFrameLocks noGrp="1"/>
          </p:cNvGraphicFramePr>
          <p:nvPr/>
        </p:nvGraphicFramePr>
        <p:xfrm>
          <a:off x="2279650" y="2940050"/>
          <a:ext cx="1501775" cy="1463675"/>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53">
                <a:tc gridSpan="7">
                  <a:txBody>
                    <a:bodyPr/>
                    <a:lstStyle/>
                    <a:p>
                      <a:r>
                        <a:rPr lang="en-US" sz="800" dirty="0"/>
                        <a:t>empty</a:t>
                      </a:r>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439">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6</a:t>
                      </a:r>
                    </a:p>
                  </a:txBody>
                  <a:tcPr marL="91466" marR="91466" marT="45740" marB="45740"/>
                </a:tc>
                <a:extLst>
                  <a:ext uri="{0D108BD9-81ED-4DB2-BD59-A6C34878D82A}">
                    <a16:rowId xmlns:a16="http://schemas.microsoft.com/office/drawing/2014/main" val="10006"/>
                  </a:ext>
                </a:extLst>
              </a:tr>
            </a:tbl>
          </a:graphicData>
        </a:graphic>
      </p:graphicFrame>
      <p:sp>
        <p:nvSpPr>
          <p:cNvPr id="16494"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1</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410636" y="3787142"/>
              <a:ext cx="862200" cy="41400"/>
            </p14:xfrm>
          </p:contentPart>
        </mc:Choice>
        <mc:Fallback>
          <p:pic>
            <p:nvPicPr>
              <p:cNvPr id="2" name="Ink 1"/>
              <p:cNvPicPr/>
              <p:nvPr/>
            </p:nvPicPr>
            <p:blipFill>
              <a:blip r:embed="rId3"/>
              <a:stretch>
                <a:fillRect/>
              </a:stretch>
            </p:blipFill>
            <p:spPr>
              <a:xfrm>
                <a:off x="4396596" y="3772742"/>
                <a:ext cx="8895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331796" y="3744302"/>
              <a:ext cx="192600" cy="158400"/>
            </p14:xfrm>
          </p:contentPart>
        </mc:Choice>
        <mc:Fallback>
          <p:pic>
            <p:nvPicPr>
              <p:cNvPr id="3" name="Ink 2"/>
              <p:cNvPicPr/>
              <p:nvPr/>
            </p:nvPicPr>
            <p:blipFill>
              <a:blip r:embed="rId5"/>
              <a:stretch>
                <a:fillRect/>
              </a:stretch>
            </p:blipFill>
            <p:spPr>
              <a:xfrm>
                <a:off x="4318116" y="3732782"/>
                <a:ext cx="220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5167356" y="3364142"/>
              <a:ext cx="245880" cy="298080"/>
            </p14:xfrm>
          </p:contentPart>
        </mc:Choice>
        <mc:Fallback>
          <p:pic>
            <p:nvPicPr>
              <p:cNvPr id="4" name="Ink 3"/>
              <p:cNvPicPr/>
              <p:nvPr/>
            </p:nvPicPr>
            <p:blipFill>
              <a:blip r:embed="rId7"/>
              <a:stretch>
                <a:fillRect/>
              </a:stretch>
            </p:blipFill>
            <p:spPr>
              <a:xfrm>
                <a:off x="5152236" y="3350102"/>
                <a:ext cx="2750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5230716" y="2219702"/>
              <a:ext cx="205920" cy="1173960"/>
            </p14:xfrm>
          </p:contentPart>
        </mc:Choice>
        <mc:Fallback>
          <p:pic>
            <p:nvPicPr>
              <p:cNvPr id="5" name="Ink 4"/>
              <p:cNvPicPr/>
              <p:nvPr/>
            </p:nvPicPr>
            <p:blipFill>
              <a:blip r:embed="rId9"/>
              <a:stretch>
                <a:fillRect/>
              </a:stretch>
            </p:blipFill>
            <p:spPr>
              <a:xfrm>
                <a:off x="5215956" y="2204582"/>
                <a:ext cx="235440" cy="1197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p14:cNvContentPartPr/>
              <p14:nvPr/>
            </p14:nvContentPartPr>
            <p14:xfrm>
              <a:off x="5222436" y="2263622"/>
              <a:ext cx="45360" cy="14760"/>
            </p14:xfrm>
          </p:contentPart>
        </mc:Choice>
        <mc:Fallback>
          <p:pic>
            <p:nvPicPr>
              <p:cNvPr id="6" name="Ink 5"/>
              <p:cNvPicPr/>
              <p:nvPr/>
            </p:nvPicPr>
            <p:blipFill>
              <a:blip r:embed="rId11"/>
              <a:stretch>
                <a:fillRect/>
              </a:stretch>
            </p:blipFill>
            <p:spPr>
              <a:xfrm>
                <a:off x="5209116" y="2249582"/>
                <a:ext cx="727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p14:cNvContentPartPr/>
              <p14:nvPr/>
            </p14:nvContentPartPr>
            <p14:xfrm>
              <a:off x="4950276" y="3399782"/>
              <a:ext cx="143280" cy="210960"/>
            </p14:xfrm>
          </p:contentPart>
        </mc:Choice>
        <mc:Fallback>
          <p:pic>
            <p:nvPicPr>
              <p:cNvPr id="7" name="Ink 6"/>
              <p:cNvPicPr/>
              <p:nvPr/>
            </p:nvPicPr>
            <p:blipFill>
              <a:blip r:embed="rId13"/>
              <a:stretch>
                <a:fillRect/>
              </a:stretch>
            </p:blipFill>
            <p:spPr>
              <a:xfrm>
                <a:off x="4936596" y="3387182"/>
                <a:ext cx="1717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p14:cNvContentPartPr/>
              <p14:nvPr/>
            </p14:nvContentPartPr>
            <p14:xfrm>
              <a:off x="5011116" y="2511302"/>
              <a:ext cx="109800" cy="837720"/>
            </p14:xfrm>
          </p:contentPart>
        </mc:Choice>
        <mc:Fallback>
          <p:pic>
            <p:nvPicPr>
              <p:cNvPr id="8" name="Ink 7"/>
              <p:cNvPicPr/>
              <p:nvPr/>
            </p:nvPicPr>
            <p:blipFill>
              <a:blip r:embed="rId15"/>
              <a:stretch>
                <a:fillRect/>
              </a:stretch>
            </p:blipFill>
            <p:spPr>
              <a:xfrm>
                <a:off x="4993836" y="2496182"/>
                <a:ext cx="141120" cy="862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p14:cNvContentPartPr/>
              <p14:nvPr/>
            </p14:nvContentPartPr>
            <p14:xfrm>
              <a:off x="4744716" y="3369182"/>
              <a:ext cx="154800" cy="187200"/>
            </p14:xfrm>
          </p:contentPart>
        </mc:Choice>
        <mc:Fallback>
          <p:pic>
            <p:nvPicPr>
              <p:cNvPr id="9" name="Ink 8"/>
              <p:cNvPicPr/>
              <p:nvPr/>
            </p:nvPicPr>
            <p:blipFill>
              <a:blip r:embed="rId17"/>
              <a:stretch>
                <a:fillRect/>
              </a:stretch>
            </p:blipFill>
            <p:spPr>
              <a:xfrm>
                <a:off x="4731396" y="3355862"/>
                <a:ext cx="181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p14:cNvContentPartPr/>
              <p14:nvPr/>
            </p14:nvContentPartPr>
            <p14:xfrm>
              <a:off x="4781796" y="2868422"/>
              <a:ext cx="120600" cy="527400"/>
            </p14:xfrm>
          </p:contentPart>
        </mc:Choice>
        <mc:Fallback>
          <p:pic>
            <p:nvPicPr>
              <p:cNvPr id="10" name="Ink 9"/>
              <p:cNvPicPr/>
              <p:nvPr/>
            </p:nvPicPr>
            <p:blipFill>
              <a:blip r:embed="rId19"/>
              <a:stretch>
                <a:fillRect/>
              </a:stretch>
            </p:blipFill>
            <p:spPr>
              <a:xfrm>
                <a:off x="4770636" y="2854382"/>
                <a:ext cx="145440" cy="55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p14:cNvContentPartPr/>
              <p14:nvPr/>
            </p14:nvContentPartPr>
            <p14:xfrm>
              <a:off x="2960196" y="1954742"/>
              <a:ext cx="177480" cy="32760"/>
            </p14:xfrm>
          </p:contentPart>
        </mc:Choice>
        <mc:Fallback>
          <p:pic>
            <p:nvPicPr>
              <p:cNvPr id="11" name="Ink 10"/>
              <p:cNvPicPr/>
              <p:nvPr/>
            </p:nvPicPr>
            <p:blipFill>
              <a:blip r:embed="rId21"/>
              <a:stretch>
                <a:fillRect/>
              </a:stretch>
            </p:blipFill>
            <p:spPr>
              <a:xfrm>
                <a:off x="2951556" y="1942502"/>
                <a:ext cx="1983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p14:cNvContentPartPr/>
              <p14:nvPr/>
            </p14:nvContentPartPr>
            <p14:xfrm>
              <a:off x="3096276" y="1662422"/>
              <a:ext cx="163080" cy="139680"/>
            </p14:xfrm>
          </p:contentPart>
        </mc:Choice>
        <mc:Fallback>
          <p:pic>
            <p:nvPicPr>
              <p:cNvPr id="12" name="Ink 11"/>
              <p:cNvPicPr/>
              <p:nvPr/>
            </p:nvPicPr>
            <p:blipFill>
              <a:blip r:embed="rId23"/>
              <a:stretch>
                <a:fillRect/>
              </a:stretch>
            </p:blipFill>
            <p:spPr>
              <a:xfrm>
                <a:off x="3082596" y="1648742"/>
                <a:ext cx="190800" cy="1623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847725" y="1352550"/>
            <a:ext cx="752475" cy="520700"/>
          </a:xfrm>
          <a:prstGeom prst="rect">
            <a:avLst/>
          </a:prstGeom>
          <a:noFill/>
          <a:ln w="12700">
            <a:noFill/>
            <a:miter lim="800000"/>
            <a:headEnd/>
            <a:tailEnd/>
          </a:ln>
          <a:effectLst/>
        </p:spPr>
        <p:txBody>
          <a:bodyPr wrap="none" lIns="90488" tIns="44450" rIns="90488" bIns="44450">
            <a:spAutoFit/>
          </a:bodyPr>
          <a:lstStyle/>
          <a:p>
            <a:pPr>
              <a:defRPr/>
            </a:pPr>
            <a:r>
              <a:rPr lang="en-US" sz="1400" b="1" dirty="0">
                <a:latin typeface="+mj-lt"/>
              </a:rPr>
              <a:t>Header</a:t>
            </a:r>
          </a:p>
          <a:p>
            <a:pPr>
              <a:defRPr/>
            </a:pPr>
            <a:r>
              <a:rPr lang="en-US" sz="1400" b="1" dirty="0">
                <a:latin typeface="+mj-lt"/>
              </a:rPr>
              <a:t>Page</a:t>
            </a:r>
          </a:p>
        </p:txBody>
      </p:sp>
      <p:sp>
        <p:nvSpPr>
          <p:cNvPr id="3" name="Arc 40"/>
          <p:cNvSpPr>
            <a:spLocks/>
          </p:cNvSpPr>
          <p:nvPr/>
        </p:nvSpPr>
        <p:spPr bwMode="auto">
          <a:xfrm>
            <a:off x="1765300" y="1212850"/>
            <a:ext cx="1331913" cy="819150"/>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pPr>
              <a:defRPr/>
            </a:pPr>
            <a:endParaRPr lang="en-US">
              <a:latin typeface="+mj-lt"/>
            </a:endParaRPr>
          </a:p>
        </p:txBody>
      </p:sp>
      <p:sp>
        <p:nvSpPr>
          <p:cNvPr id="4" name="Arc 41"/>
          <p:cNvSpPr>
            <a:spLocks/>
          </p:cNvSpPr>
          <p:nvPr/>
        </p:nvSpPr>
        <p:spPr bwMode="auto">
          <a:xfrm>
            <a:off x="1646238" y="2224088"/>
            <a:ext cx="2300287" cy="56356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sp>
        <p:nvSpPr>
          <p:cNvPr id="5" name="Arc 42"/>
          <p:cNvSpPr>
            <a:spLocks/>
          </p:cNvSpPr>
          <p:nvPr/>
        </p:nvSpPr>
        <p:spPr bwMode="auto">
          <a:xfrm>
            <a:off x="1566863" y="2451100"/>
            <a:ext cx="658812" cy="66833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640988291"/>
              </p:ext>
            </p:extLst>
          </p:nvPr>
        </p:nvGraphicFramePr>
        <p:xfrm>
          <a:off x="3146425" y="685800"/>
          <a:ext cx="1457330" cy="1401763"/>
        </p:xfrm>
        <a:graphic>
          <a:graphicData uri="http://schemas.openxmlformats.org/drawingml/2006/table">
            <a:tbl>
              <a:tblPr firstRow="1" bandRow="1">
                <a:tableStyleId>{5940675A-B579-460E-94D1-54222C63F5DA}</a:tableStyleId>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0"/>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1"/>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2"/>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3"/>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4"/>
                  </a:ext>
                </a:extLst>
              </a:tr>
              <a:tr h="213333">
                <a:tc gridSpan="7">
                  <a:txBody>
                    <a:bodyPr/>
                    <a:lstStyle/>
                    <a:p>
                      <a:endParaRPr lang="en-US" sz="800" dirty="0">
                        <a:solidFill>
                          <a:srgbClr val="FF0000"/>
                        </a:solidFill>
                      </a:endParaRPr>
                    </a:p>
                  </a:txBody>
                  <a:tcPr marL="91395" marR="91395" marT="45707" marB="45707">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5"/>
                  </a:ext>
                </a:extLst>
              </a:tr>
              <a:tr h="274293">
                <a:tc>
                  <a:txBody>
                    <a:bodyPr/>
                    <a:lstStyle/>
                    <a:p>
                      <a:r>
                        <a:rPr lang="en-US" sz="1200" dirty="0">
                          <a:solidFill>
                            <a:srgbClr val="FF0000"/>
                          </a:solidFill>
                        </a:rPr>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6</a:t>
                      </a:r>
                    </a:p>
                  </a:txBody>
                  <a:tcPr marL="91395" marR="91395" marT="45707" marB="45707"/>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58168111"/>
              </p:ext>
            </p:extLst>
          </p:nvPr>
        </p:nvGraphicFramePr>
        <p:xfrm>
          <a:off x="1406525" y="1892300"/>
          <a:ext cx="981076" cy="666750"/>
        </p:xfrm>
        <a:graphic>
          <a:graphicData uri="http://schemas.openxmlformats.org/drawingml/2006/table">
            <a:tbl>
              <a:tblPr firstRow="1" bandRow="1">
                <a:tableStyleId>{5940675A-B579-460E-94D1-54222C63F5DA}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tblGrid>
              <a:tr h="222250">
                <a:tc>
                  <a:txBody>
                    <a:bodyPr/>
                    <a:lstStyle/>
                    <a:p>
                      <a:endParaRPr lang="en-US" sz="800" dirty="0"/>
                    </a:p>
                  </a:txBody>
                  <a:tcPr marT="45697" marB="45697"/>
                </a:tc>
                <a:tc>
                  <a:txBody>
                    <a:bodyPr/>
                    <a:lstStyle/>
                    <a:p>
                      <a:r>
                        <a:rPr lang="en-US" sz="800" dirty="0">
                          <a:solidFill>
                            <a:srgbClr val="FF0000"/>
                          </a:solidFill>
                        </a:rPr>
                        <a:t>0</a:t>
                      </a:r>
                    </a:p>
                  </a:txBody>
                  <a:tcPr marT="45697" marB="45697"/>
                </a:tc>
                <a:extLst>
                  <a:ext uri="{0D108BD9-81ED-4DB2-BD59-A6C34878D82A}">
                    <a16:rowId xmlns:a16="http://schemas.microsoft.com/office/drawing/2014/main" val="10000"/>
                  </a:ext>
                </a:extLst>
              </a:tr>
              <a:tr h="222250">
                <a:tc>
                  <a:txBody>
                    <a:bodyPr/>
                    <a:lstStyle/>
                    <a:p>
                      <a:endParaRPr lang="en-US" sz="800" dirty="0"/>
                    </a:p>
                  </a:txBody>
                  <a:tcPr marT="45697" marB="45697"/>
                </a:tc>
                <a:tc>
                  <a:txBody>
                    <a:bodyPr/>
                    <a:lstStyle/>
                    <a:p>
                      <a:r>
                        <a:rPr lang="en-US" sz="800" dirty="0"/>
                        <a:t>2</a:t>
                      </a:r>
                    </a:p>
                  </a:txBody>
                  <a:tcPr marT="45697" marB="45697"/>
                </a:tc>
                <a:extLst>
                  <a:ext uri="{0D108BD9-81ED-4DB2-BD59-A6C34878D82A}">
                    <a16:rowId xmlns:a16="http://schemas.microsoft.com/office/drawing/2014/main" val="10001"/>
                  </a:ext>
                </a:extLst>
              </a:tr>
              <a:tr h="222250">
                <a:tc>
                  <a:txBody>
                    <a:bodyPr/>
                    <a:lstStyle/>
                    <a:p>
                      <a:endParaRPr lang="en-US" sz="800" dirty="0"/>
                    </a:p>
                  </a:txBody>
                  <a:tcPr marT="45697" marB="45697"/>
                </a:tc>
                <a:tc>
                  <a:txBody>
                    <a:bodyPr/>
                    <a:lstStyle/>
                    <a:p>
                      <a:r>
                        <a:rPr lang="en-US" sz="800" dirty="0"/>
                        <a:t>3</a:t>
                      </a:r>
                    </a:p>
                  </a:txBody>
                  <a:tcPr marT="45697" marB="45697"/>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4032250" y="2178050"/>
          <a:ext cx="1501775" cy="1431928"/>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764">
                <a:tc gridSpan="7">
                  <a:txBody>
                    <a:bodyPr/>
                    <a:lstStyle/>
                    <a:p>
                      <a:endParaRPr lang="en-US" sz="500" dirty="0"/>
                    </a:p>
                  </a:txBody>
                  <a:tcPr marL="91466" marR="91466" marT="45692" marB="45692">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263">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6</a:t>
                      </a:r>
                    </a:p>
                  </a:txBody>
                  <a:tcPr marL="91466" marR="91466" marT="45692" marB="45692"/>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2279650" y="2940050"/>
          <a:ext cx="1501775" cy="1463675"/>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53">
                <a:tc gridSpan="7">
                  <a:txBody>
                    <a:bodyPr/>
                    <a:lstStyle/>
                    <a:p>
                      <a:r>
                        <a:rPr lang="en-US" sz="800" dirty="0"/>
                        <a:t>empty</a:t>
                      </a:r>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439">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6</a:t>
                      </a:r>
                    </a:p>
                  </a:txBody>
                  <a:tcPr marL="91466" marR="91466" marT="45740" marB="45740"/>
                </a:tc>
                <a:extLst>
                  <a:ext uri="{0D108BD9-81ED-4DB2-BD59-A6C34878D82A}">
                    <a16:rowId xmlns:a16="http://schemas.microsoft.com/office/drawing/2014/main" val="10006"/>
                  </a:ext>
                </a:extLst>
              </a:tr>
            </a:tbl>
          </a:graphicData>
        </a:graphic>
      </p:graphicFrame>
      <p:sp>
        <p:nvSpPr>
          <p:cNvPr id="10" name="TextBox 9"/>
          <p:cNvSpPr txBox="1"/>
          <p:nvPr/>
        </p:nvSpPr>
        <p:spPr>
          <a:xfrm>
            <a:off x="1000125" y="821796"/>
            <a:ext cx="1447800" cy="261610"/>
          </a:xfrm>
          <a:prstGeom prst="rect">
            <a:avLst/>
          </a:prstGeom>
          <a:noFill/>
        </p:spPr>
        <p:txBody>
          <a:bodyPr wrap="square" rtlCol="0">
            <a:spAutoFit/>
          </a:bodyPr>
          <a:lstStyle/>
          <a:p>
            <a:r>
              <a:rPr lang="en-US" sz="1100" dirty="0">
                <a:solidFill>
                  <a:srgbClr val="FF0000"/>
                </a:solidFill>
              </a:rPr>
              <a:t>(2)</a:t>
            </a:r>
          </a:p>
        </p:txBody>
      </p:sp>
      <p:sp>
        <p:nvSpPr>
          <p:cNvPr id="11" name="Rectangle 32"/>
          <p:cNvSpPr>
            <a:spLocks noChangeArrowheads="1"/>
          </p:cNvSpPr>
          <p:nvPr/>
        </p:nvSpPr>
        <p:spPr bwMode="auto">
          <a:xfrm>
            <a:off x="1000125" y="5635625"/>
            <a:ext cx="752475" cy="520700"/>
          </a:xfrm>
          <a:prstGeom prst="rect">
            <a:avLst/>
          </a:prstGeom>
          <a:noFill/>
          <a:ln w="12700">
            <a:noFill/>
            <a:miter lim="800000"/>
            <a:headEnd/>
            <a:tailEnd/>
          </a:ln>
          <a:effectLst/>
        </p:spPr>
        <p:txBody>
          <a:bodyPr wrap="none" lIns="90488" tIns="44450" rIns="90488" bIns="44450">
            <a:spAutoFit/>
          </a:bodyPr>
          <a:lstStyle/>
          <a:p>
            <a:pPr>
              <a:defRPr/>
            </a:pPr>
            <a:r>
              <a:rPr lang="en-US" sz="1400" b="1" dirty="0">
                <a:latin typeface="+mj-lt"/>
              </a:rPr>
              <a:t>Header</a:t>
            </a:r>
          </a:p>
          <a:p>
            <a:pPr>
              <a:defRPr/>
            </a:pPr>
            <a:r>
              <a:rPr lang="en-US" sz="1400" b="1" dirty="0">
                <a:latin typeface="+mj-lt"/>
              </a:rPr>
              <a:t>Page</a:t>
            </a:r>
          </a:p>
        </p:txBody>
      </p:sp>
      <p:sp>
        <p:nvSpPr>
          <p:cNvPr id="12" name="Arc 40"/>
          <p:cNvSpPr>
            <a:spLocks/>
          </p:cNvSpPr>
          <p:nvPr/>
        </p:nvSpPr>
        <p:spPr bwMode="auto">
          <a:xfrm>
            <a:off x="1917700" y="5495925"/>
            <a:ext cx="1331913" cy="819150"/>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pPr>
              <a:defRPr/>
            </a:pPr>
            <a:endParaRPr lang="en-US">
              <a:latin typeface="+mj-lt"/>
            </a:endParaRPr>
          </a:p>
        </p:txBody>
      </p:sp>
      <p:sp>
        <p:nvSpPr>
          <p:cNvPr id="13" name="Arc 41"/>
          <p:cNvSpPr>
            <a:spLocks/>
          </p:cNvSpPr>
          <p:nvPr/>
        </p:nvSpPr>
        <p:spPr bwMode="auto">
          <a:xfrm>
            <a:off x="1798638" y="6507163"/>
            <a:ext cx="2300287" cy="56356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sp>
        <p:nvSpPr>
          <p:cNvPr id="14" name="Arc 42"/>
          <p:cNvSpPr>
            <a:spLocks/>
          </p:cNvSpPr>
          <p:nvPr/>
        </p:nvSpPr>
        <p:spPr bwMode="auto">
          <a:xfrm>
            <a:off x="1719263" y="6734175"/>
            <a:ext cx="658812" cy="66833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pPr>
              <a:defRPr/>
            </a:pPr>
            <a:endParaRPr lang="en-US">
              <a:latin typeface="+mj-lt"/>
            </a:endParaRPr>
          </a:p>
        </p:txBody>
      </p:sp>
      <p:graphicFrame>
        <p:nvGraphicFramePr>
          <p:cNvPr id="15" name="Table 14"/>
          <p:cNvGraphicFramePr>
            <a:graphicFrameLocks noGrp="1"/>
          </p:cNvGraphicFramePr>
          <p:nvPr>
            <p:extLst>
              <p:ext uri="{D42A27DB-BD31-4B8C-83A1-F6EECF244321}">
                <p14:modId xmlns:p14="http://schemas.microsoft.com/office/powerpoint/2010/main" val="4063347045"/>
              </p:ext>
            </p:extLst>
          </p:nvPr>
        </p:nvGraphicFramePr>
        <p:xfrm>
          <a:off x="3298825" y="4968875"/>
          <a:ext cx="1457330" cy="1401763"/>
        </p:xfrm>
        <a:graphic>
          <a:graphicData uri="http://schemas.openxmlformats.org/drawingml/2006/table">
            <a:tbl>
              <a:tblPr firstRow="1" bandRow="1">
                <a:tableStyleId>{5940675A-B579-460E-94D1-54222C63F5DA}</a:tableStyleId>
              </a:tblPr>
              <a:tblGrid>
                <a:gridCol w="208190">
                  <a:extLst>
                    <a:ext uri="{9D8B030D-6E8A-4147-A177-3AD203B41FA5}">
                      <a16:colId xmlns:a16="http://schemas.microsoft.com/office/drawing/2014/main" val="20000"/>
                    </a:ext>
                  </a:extLst>
                </a:gridCol>
                <a:gridCol w="208190">
                  <a:extLst>
                    <a:ext uri="{9D8B030D-6E8A-4147-A177-3AD203B41FA5}">
                      <a16:colId xmlns:a16="http://schemas.microsoft.com/office/drawing/2014/main" val="20001"/>
                    </a:ext>
                  </a:extLst>
                </a:gridCol>
                <a:gridCol w="208190">
                  <a:extLst>
                    <a:ext uri="{9D8B030D-6E8A-4147-A177-3AD203B41FA5}">
                      <a16:colId xmlns:a16="http://schemas.microsoft.com/office/drawing/2014/main" val="20002"/>
                    </a:ext>
                  </a:extLst>
                </a:gridCol>
                <a:gridCol w="208190">
                  <a:extLst>
                    <a:ext uri="{9D8B030D-6E8A-4147-A177-3AD203B41FA5}">
                      <a16:colId xmlns:a16="http://schemas.microsoft.com/office/drawing/2014/main" val="20003"/>
                    </a:ext>
                  </a:extLst>
                </a:gridCol>
                <a:gridCol w="208190">
                  <a:extLst>
                    <a:ext uri="{9D8B030D-6E8A-4147-A177-3AD203B41FA5}">
                      <a16:colId xmlns:a16="http://schemas.microsoft.com/office/drawing/2014/main" val="20004"/>
                    </a:ext>
                  </a:extLst>
                </a:gridCol>
                <a:gridCol w="208190">
                  <a:extLst>
                    <a:ext uri="{9D8B030D-6E8A-4147-A177-3AD203B41FA5}">
                      <a16:colId xmlns:a16="http://schemas.microsoft.com/office/drawing/2014/main" val="20005"/>
                    </a:ext>
                  </a:extLst>
                </a:gridCol>
                <a:gridCol w="208190">
                  <a:extLst>
                    <a:ext uri="{9D8B030D-6E8A-4147-A177-3AD203B41FA5}">
                      <a16:colId xmlns:a16="http://schemas.microsoft.com/office/drawing/2014/main" val="20006"/>
                    </a:ext>
                  </a:extLst>
                </a:gridCol>
              </a:tblGrid>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0"/>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1"/>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2"/>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3"/>
                  </a:ext>
                </a:extLst>
              </a:tr>
              <a:tr h="182827">
                <a:tc gridSpan="7">
                  <a:txBody>
                    <a:bodyPr/>
                    <a:lstStyle/>
                    <a:p>
                      <a:endParaRPr lang="en-US" sz="500" dirty="0"/>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4"/>
                  </a:ext>
                </a:extLst>
              </a:tr>
              <a:tr h="213333">
                <a:tc gridSpan="7">
                  <a:txBody>
                    <a:bodyPr/>
                    <a:lstStyle/>
                    <a:p>
                      <a:r>
                        <a:rPr lang="en-US" sz="800" dirty="0"/>
                        <a:t>empty</a:t>
                      </a:r>
                    </a:p>
                  </a:txBody>
                  <a:tcPr marL="91395" marR="91395" marT="45707" marB="45707"/>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500" dirty="0"/>
                    </a:p>
                  </a:txBody>
                  <a:tcPr/>
                </a:tc>
                <a:extLst>
                  <a:ext uri="{0D108BD9-81ED-4DB2-BD59-A6C34878D82A}">
                    <a16:rowId xmlns:a16="http://schemas.microsoft.com/office/drawing/2014/main" val="10005"/>
                  </a:ext>
                </a:extLst>
              </a:tr>
              <a:tr h="274293">
                <a:tc>
                  <a:txBody>
                    <a:bodyPr/>
                    <a:lstStyle/>
                    <a:p>
                      <a:r>
                        <a:rPr lang="en-US" sz="1200" dirty="0"/>
                        <a:t>0</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1</a:t>
                      </a:r>
                    </a:p>
                  </a:txBody>
                  <a:tcPr marL="91395" marR="91395" marT="45707" marB="45707"/>
                </a:tc>
                <a:tc>
                  <a:txBody>
                    <a:bodyPr/>
                    <a:lstStyle/>
                    <a:p>
                      <a:r>
                        <a:rPr lang="en-US" sz="1200" dirty="0"/>
                        <a:t>6</a:t>
                      </a:r>
                    </a:p>
                  </a:txBody>
                  <a:tcPr marL="91395" marR="91395" marT="45707" marB="45707"/>
                </a:tc>
                <a:extLst>
                  <a:ext uri="{0D108BD9-81ED-4DB2-BD59-A6C34878D82A}">
                    <a16:rowId xmlns:a16="http://schemas.microsoft.com/office/drawing/2014/main" val="1000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80615627"/>
              </p:ext>
            </p:extLst>
          </p:nvPr>
        </p:nvGraphicFramePr>
        <p:xfrm>
          <a:off x="1558925" y="6175375"/>
          <a:ext cx="981076" cy="666750"/>
        </p:xfrm>
        <a:graphic>
          <a:graphicData uri="http://schemas.openxmlformats.org/drawingml/2006/table">
            <a:tbl>
              <a:tblPr firstRow="1" bandRow="1">
                <a:tableStyleId>{5940675A-B579-460E-94D1-54222C63F5DA}</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tblGrid>
              <a:tr h="222250">
                <a:tc>
                  <a:txBody>
                    <a:bodyPr/>
                    <a:lstStyle/>
                    <a:p>
                      <a:endParaRPr lang="en-US" sz="800" dirty="0"/>
                    </a:p>
                  </a:txBody>
                  <a:tcPr marT="45697" marB="45697"/>
                </a:tc>
                <a:tc>
                  <a:txBody>
                    <a:bodyPr/>
                    <a:lstStyle/>
                    <a:p>
                      <a:r>
                        <a:rPr lang="en-US" sz="800" dirty="0"/>
                        <a:t>1</a:t>
                      </a:r>
                    </a:p>
                  </a:txBody>
                  <a:tcPr marT="45697" marB="45697"/>
                </a:tc>
                <a:extLst>
                  <a:ext uri="{0D108BD9-81ED-4DB2-BD59-A6C34878D82A}">
                    <a16:rowId xmlns:a16="http://schemas.microsoft.com/office/drawing/2014/main" val="10000"/>
                  </a:ext>
                </a:extLst>
              </a:tr>
              <a:tr h="222250">
                <a:tc>
                  <a:txBody>
                    <a:bodyPr/>
                    <a:lstStyle/>
                    <a:p>
                      <a:endParaRPr lang="en-US" sz="800" dirty="0"/>
                    </a:p>
                  </a:txBody>
                  <a:tcPr marT="45697" marB="45697"/>
                </a:tc>
                <a:tc>
                  <a:txBody>
                    <a:bodyPr/>
                    <a:lstStyle/>
                    <a:p>
                      <a:r>
                        <a:rPr lang="en-US" sz="800" dirty="0">
                          <a:solidFill>
                            <a:srgbClr val="FF0000"/>
                          </a:solidFill>
                        </a:rPr>
                        <a:t>3</a:t>
                      </a:r>
                    </a:p>
                  </a:txBody>
                  <a:tcPr marT="45697" marB="45697"/>
                </a:tc>
                <a:extLst>
                  <a:ext uri="{0D108BD9-81ED-4DB2-BD59-A6C34878D82A}">
                    <a16:rowId xmlns:a16="http://schemas.microsoft.com/office/drawing/2014/main" val="10001"/>
                  </a:ext>
                </a:extLst>
              </a:tr>
              <a:tr h="222250">
                <a:tc>
                  <a:txBody>
                    <a:bodyPr/>
                    <a:lstStyle/>
                    <a:p>
                      <a:endParaRPr lang="en-US" sz="800" dirty="0"/>
                    </a:p>
                  </a:txBody>
                  <a:tcPr marT="45697" marB="45697"/>
                </a:tc>
                <a:tc>
                  <a:txBody>
                    <a:bodyPr/>
                    <a:lstStyle/>
                    <a:p>
                      <a:r>
                        <a:rPr lang="en-US" sz="800" dirty="0"/>
                        <a:t>3</a:t>
                      </a:r>
                    </a:p>
                  </a:txBody>
                  <a:tcPr marT="45697" marB="45697"/>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68176909"/>
              </p:ext>
            </p:extLst>
          </p:nvPr>
        </p:nvGraphicFramePr>
        <p:xfrm>
          <a:off x="4184650" y="6461125"/>
          <a:ext cx="1501775" cy="1431928"/>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82764">
                <a:tc gridSpan="7">
                  <a:txBody>
                    <a:bodyPr/>
                    <a:lstStyle/>
                    <a:p>
                      <a:endParaRPr lang="en-US" sz="500" dirty="0"/>
                    </a:p>
                  </a:txBody>
                  <a:tcPr marL="91466" marR="91466" marT="45692" marB="45692">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04">
                <a:tc gridSpan="7">
                  <a:txBody>
                    <a:bodyPr/>
                    <a:lstStyle/>
                    <a:p>
                      <a:r>
                        <a:rPr lang="en-US" sz="800" dirty="0"/>
                        <a:t>empty</a:t>
                      </a:r>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764">
                <a:tc gridSpan="7">
                  <a:txBody>
                    <a:bodyPr/>
                    <a:lstStyle/>
                    <a:p>
                      <a:endParaRPr lang="en-US" sz="500" dirty="0"/>
                    </a:p>
                  </a:txBody>
                  <a:tcPr marL="91466" marR="91466" marT="45692" marB="45692"/>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263">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solidFill>
                            <a:srgbClr val="FF0000"/>
                          </a:solidFill>
                        </a:rPr>
                        <a:t>0</a:t>
                      </a:r>
                    </a:p>
                  </a:txBody>
                  <a:tcPr marL="91466" marR="91466" marT="45692" marB="45692"/>
                </a:tc>
                <a:tc>
                  <a:txBody>
                    <a:bodyPr/>
                    <a:lstStyle/>
                    <a:p>
                      <a:r>
                        <a:rPr lang="en-US" sz="1200" dirty="0"/>
                        <a:t>1</a:t>
                      </a:r>
                    </a:p>
                  </a:txBody>
                  <a:tcPr marL="91466" marR="91466" marT="45692" marB="45692"/>
                </a:tc>
                <a:tc>
                  <a:txBody>
                    <a:bodyPr/>
                    <a:lstStyle/>
                    <a:p>
                      <a:r>
                        <a:rPr lang="en-US" sz="1200" dirty="0"/>
                        <a:t>0</a:t>
                      </a:r>
                    </a:p>
                  </a:txBody>
                  <a:tcPr marL="91466" marR="91466" marT="45692" marB="45692"/>
                </a:tc>
                <a:tc>
                  <a:txBody>
                    <a:bodyPr/>
                    <a:lstStyle/>
                    <a:p>
                      <a:r>
                        <a:rPr lang="en-US" sz="1200" dirty="0"/>
                        <a:t>1</a:t>
                      </a:r>
                    </a:p>
                  </a:txBody>
                  <a:tcPr marL="91466" marR="91466" marT="45692" marB="45692"/>
                </a:tc>
                <a:tc>
                  <a:txBody>
                    <a:bodyPr/>
                    <a:lstStyle/>
                    <a:p>
                      <a:r>
                        <a:rPr lang="en-US" sz="1200" dirty="0"/>
                        <a:t>6</a:t>
                      </a:r>
                    </a:p>
                  </a:txBody>
                  <a:tcPr marL="91466" marR="91466" marT="45692" marB="45692"/>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421118124"/>
              </p:ext>
            </p:extLst>
          </p:nvPr>
        </p:nvGraphicFramePr>
        <p:xfrm>
          <a:off x="2432050" y="7223125"/>
          <a:ext cx="1501775" cy="1463675"/>
        </p:xfrm>
        <a:graphic>
          <a:graphicData uri="http://schemas.openxmlformats.org/drawingml/2006/table">
            <a:tbl>
              <a:tblPr firstRow="1" bandRow="1">
                <a:tableStyleId>{5940675A-B579-460E-94D1-54222C63F5DA}</a:tableStyleId>
              </a:tblPr>
              <a:tblGrid>
                <a:gridCol w="217019">
                  <a:extLst>
                    <a:ext uri="{9D8B030D-6E8A-4147-A177-3AD203B41FA5}">
                      <a16:colId xmlns:a16="http://schemas.microsoft.com/office/drawing/2014/main" val="20000"/>
                    </a:ext>
                  </a:extLst>
                </a:gridCol>
                <a:gridCol w="217019">
                  <a:extLst>
                    <a:ext uri="{9D8B030D-6E8A-4147-A177-3AD203B41FA5}">
                      <a16:colId xmlns:a16="http://schemas.microsoft.com/office/drawing/2014/main" val="20001"/>
                    </a:ext>
                  </a:extLst>
                </a:gridCol>
                <a:gridCol w="217020">
                  <a:extLst>
                    <a:ext uri="{9D8B030D-6E8A-4147-A177-3AD203B41FA5}">
                      <a16:colId xmlns:a16="http://schemas.microsoft.com/office/drawing/2014/main" val="20002"/>
                    </a:ext>
                  </a:extLst>
                </a:gridCol>
                <a:gridCol w="217020">
                  <a:extLst>
                    <a:ext uri="{9D8B030D-6E8A-4147-A177-3AD203B41FA5}">
                      <a16:colId xmlns:a16="http://schemas.microsoft.com/office/drawing/2014/main" val="20003"/>
                    </a:ext>
                  </a:extLst>
                </a:gridCol>
                <a:gridCol w="217019">
                  <a:extLst>
                    <a:ext uri="{9D8B030D-6E8A-4147-A177-3AD203B41FA5}">
                      <a16:colId xmlns:a16="http://schemas.microsoft.com/office/drawing/2014/main" val="20004"/>
                    </a:ext>
                  </a:extLst>
                </a:gridCol>
                <a:gridCol w="208339">
                  <a:extLst>
                    <a:ext uri="{9D8B030D-6E8A-4147-A177-3AD203B41FA5}">
                      <a16:colId xmlns:a16="http://schemas.microsoft.com/office/drawing/2014/main" val="20005"/>
                    </a:ext>
                  </a:extLst>
                </a:gridCol>
                <a:gridCol w="208339">
                  <a:extLst>
                    <a:ext uri="{9D8B030D-6E8A-4147-A177-3AD203B41FA5}">
                      <a16:colId xmlns:a16="http://schemas.microsoft.com/office/drawing/2014/main" val="20006"/>
                    </a:ext>
                  </a:extLst>
                </a:gridCol>
              </a:tblGrid>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453">
                <a:tc gridSpan="7">
                  <a:txBody>
                    <a:bodyPr/>
                    <a:lstStyle/>
                    <a:p>
                      <a:r>
                        <a:rPr lang="en-US" sz="800" dirty="0"/>
                        <a:t>empty</a:t>
                      </a:r>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453">
                <a:tc gridSpan="7">
                  <a:txBody>
                    <a:bodyPr/>
                    <a:lstStyle/>
                    <a:p>
                      <a:r>
                        <a:rPr lang="en-US" sz="800" dirty="0"/>
                        <a:t>empty</a:t>
                      </a:r>
                      <a:endParaRPr lang="en-US" sz="6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2959">
                <a:tc gridSpan="7">
                  <a:txBody>
                    <a:bodyPr/>
                    <a:lstStyle/>
                    <a:p>
                      <a:endParaRPr lang="en-US" sz="500" dirty="0"/>
                    </a:p>
                  </a:txBody>
                  <a:tcPr marL="91466" marR="91466" marT="45740" marB="4574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74439">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0</a:t>
                      </a:r>
                    </a:p>
                  </a:txBody>
                  <a:tcPr marL="91466" marR="91466" marT="45740" marB="45740"/>
                </a:tc>
                <a:tc>
                  <a:txBody>
                    <a:bodyPr/>
                    <a:lstStyle/>
                    <a:p>
                      <a:r>
                        <a:rPr lang="en-US" sz="1200" dirty="0"/>
                        <a:t>1</a:t>
                      </a:r>
                    </a:p>
                  </a:txBody>
                  <a:tcPr marL="91466" marR="91466" marT="45740" marB="45740"/>
                </a:tc>
                <a:tc>
                  <a:txBody>
                    <a:bodyPr/>
                    <a:lstStyle/>
                    <a:p>
                      <a:r>
                        <a:rPr lang="en-US" sz="1200" dirty="0"/>
                        <a:t>6</a:t>
                      </a:r>
                    </a:p>
                  </a:txBody>
                  <a:tcPr marL="91466" marR="91466" marT="45740" marB="45740"/>
                </a:tc>
                <a:extLst>
                  <a:ext uri="{0D108BD9-81ED-4DB2-BD59-A6C34878D82A}">
                    <a16:rowId xmlns:a16="http://schemas.microsoft.com/office/drawing/2014/main" val="10006"/>
                  </a:ext>
                </a:extLst>
              </a:tr>
            </a:tbl>
          </a:graphicData>
        </a:graphic>
      </p:graphicFrame>
      <p:sp>
        <p:nvSpPr>
          <p:cNvPr id="19" name="TextBox 18"/>
          <p:cNvSpPr txBox="1"/>
          <p:nvPr/>
        </p:nvSpPr>
        <p:spPr>
          <a:xfrm>
            <a:off x="922338" y="5102303"/>
            <a:ext cx="1447800" cy="261610"/>
          </a:xfrm>
          <a:prstGeom prst="rect">
            <a:avLst/>
          </a:prstGeom>
          <a:noFill/>
        </p:spPr>
        <p:txBody>
          <a:bodyPr wrap="square" rtlCol="0">
            <a:spAutoFit/>
          </a:bodyPr>
          <a:lstStyle/>
          <a:p>
            <a:r>
              <a:rPr lang="en-US" sz="1100" dirty="0">
                <a:solidFill>
                  <a:srgbClr val="FF0000"/>
                </a:solidFill>
              </a:rPr>
              <a:t>(3)</a:t>
            </a:r>
          </a:p>
        </p:txBody>
      </p:sp>
    </p:spTree>
    <p:extLst>
      <p:ext uri="{BB962C8B-B14F-4D97-AF65-F5344CB8AC3E}">
        <p14:creationId xmlns:p14="http://schemas.microsoft.com/office/powerpoint/2010/main" val="104280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433" name="Text Box 38"/>
              <p:cNvSpPr txBox="1">
                <a:spLocks noChangeArrowheads="1"/>
              </p:cNvSpPr>
              <p:nvPr/>
            </p:nvSpPr>
            <p:spPr bwMode="auto">
              <a:xfrm>
                <a:off x="381000" y="457200"/>
                <a:ext cx="6096000" cy="9694962"/>
              </a:xfrm>
              <a:prstGeom prst="rect">
                <a:avLst/>
              </a:prstGeom>
              <a:noFill/>
              <a:ln>
                <a:noFill/>
              </a:ln>
            </p:spPr>
            <p:txBody>
              <a:bodyPr>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236538">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 typeface="Times New Roman" panose="02020603050405020304" pitchFamily="18" charset="0"/>
                  <a:buAutoNum type="arabicPeriod" startAt="2"/>
                  <a:defRPr/>
                </a:pPr>
                <a:r>
                  <a:rPr lang="en-US" altLang="en-US" sz="1200" dirty="0">
                    <a:latin typeface="Calibri" panose="020F0502020204030204" pitchFamily="34" charset="0"/>
                    <a:cs typeface="Calibri" panose="020F0502020204030204" pitchFamily="34" charset="0"/>
                  </a:rPr>
                  <a:t>(25 points) Consider a relation with this schema, Employee(</a:t>
                </a:r>
                <a:r>
                  <a:rPr lang="en-US" altLang="en-US" sz="1200" dirty="0" err="1">
                    <a:latin typeface="Calibri" panose="020F0502020204030204" pitchFamily="34" charset="0"/>
                    <a:cs typeface="Calibri" panose="020F0502020204030204" pitchFamily="34" charset="0"/>
                  </a:rPr>
                  <a:t>ename:string</a:t>
                </a:r>
                <a:r>
                  <a:rPr lang="en-US" altLang="en-US" sz="1200" dirty="0">
                    <a:latin typeface="Calibri" panose="020F0502020204030204" pitchFamily="34" charset="0"/>
                    <a:cs typeface="Calibri" panose="020F0502020204030204" pitchFamily="34" charset="0"/>
                  </a:rPr>
                  <a:t>, </a:t>
                </a:r>
                <a:r>
                  <a:rPr lang="en-US" altLang="en-US" sz="1200" dirty="0" err="1">
                    <a:latin typeface="Calibri" panose="020F0502020204030204" pitchFamily="34" charset="0"/>
                    <a:cs typeface="Calibri" panose="020F0502020204030204" pitchFamily="34" charset="0"/>
                  </a:rPr>
                  <a:t>eid:integer</a:t>
                </a:r>
                <a:r>
                  <a:rPr lang="en-US" altLang="en-US" sz="1200" dirty="0">
                    <a:latin typeface="Calibri" panose="020F0502020204030204" pitchFamily="34" charset="0"/>
                    <a:cs typeface="Calibri" panose="020F0502020204030204" pitchFamily="34" charset="0"/>
                  </a:rPr>
                  <a:t>, </a:t>
                </a:r>
                <a:r>
                  <a:rPr lang="en-US" altLang="en-US" sz="1200" dirty="0" err="1">
                    <a:latin typeface="Calibri" panose="020F0502020204030204" pitchFamily="34" charset="0"/>
                    <a:cs typeface="Calibri" panose="020F0502020204030204" pitchFamily="34" charset="0"/>
                  </a:rPr>
                  <a:t>age:integer</a:t>
                </a:r>
                <a:r>
                  <a:rPr lang="en-US" altLang="en-US" sz="1200" dirty="0">
                    <a:latin typeface="Calibri" panose="020F0502020204030204" pitchFamily="34" charset="0"/>
                    <a:cs typeface="Calibri" panose="020F0502020204030204" pitchFamily="34" charset="0"/>
                  </a:rPr>
                  <a:t>, </a:t>
                </a:r>
                <a:r>
                  <a:rPr lang="en-US" altLang="en-US" sz="1200" dirty="0" err="1">
                    <a:latin typeface="Calibri" panose="020F0502020204030204" pitchFamily="34" charset="0"/>
                    <a:cs typeface="Calibri" panose="020F0502020204030204" pitchFamily="34" charset="0"/>
                  </a:rPr>
                  <a:t>salary:integer</a:t>
                </a:r>
                <a:r>
                  <a:rPr lang="en-US" altLang="en-US" sz="1200" dirty="0">
                    <a:latin typeface="Calibri" panose="020F0502020204030204" pitchFamily="34" charset="0"/>
                    <a:cs typeface="Calibri" panose="020F0502020204030204" pitchFamily="34" charset="0"/>
                  </a:rPr>
                  <a:t>). Suppose </a:t>
                </a:r>
                <a:r>
                  <a:rPr lang="en-US" altLang="en-US" sz="1200" dirty="0" err="1">
                    <a:latin typeface="Calibri" panose="020F0502020204030204" pitchFamily="34" charset="0"/>
                    <a:cs typeface="Calibri" panose="020F0502020204030204" pitchFamily="34" charset="0"/>
                  </a:rPr>
                  <a:t>ename</a:t>
                </a:r>
                <a:r>
                  <a:rPr lang="en-US" altLang="en-US" sz="1200" dirty="0">
                    <a:latin typeface="Calibri" panose="020F0502020204030204" pitchFamily="34" charset="0"/>
                    <a:cs typeface="Calibri" panose="020F0502020204030204" pitchFamily="34" charset="0"/>
                  </a:rPr>
                  <a:t> is indexed by a sparse B</a:t>
                </a:r>
                <a:r>
                  <a:rPr lang="en-US" altLang="en-US" sz="1200" baseline="30000"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-tree (primary) and </a:t>
                </a:r>
                <a:r>
                  <a:rPr lang="en-US" altLang="en-US" sz="1200" dirty="0" err="1">
                    <a:latin typeface="Calibri" panose="020F0502020204030204" pitchFamily="34" charset="0"/>
                    <a:cs typeface="Calibri" panose="020F0502020204030204" pitchFamily="34" charset="0"/>
                  </a:rPr>
                  <a:t>eid</a:t>
                </a:r>
                <a:r>
                  <a:rPr lang="en-US" altLang="en-US" sz="1200" dirty="0">
                    <a:latin typeface="Calibri" panose="020F0502020204030204" pitchFamily="34" charset="0"/>
                    <a:cs typeface="Calibri" panose="020F0502020204030204" pitchFamily="34" charset="0"/>
                  </a:rPr>
                  <a:t> is indexed by a dense and </a:t>
                </a:r>
                <a:r>
                  <a:rPr lang="en-US" altLang="en-US" sz="1200" dirty="0" err="1">
                    <a:latin typeface="Calibri" panose="020F0502020204030204" pitchFamily="34" charset="0"/>
                    <a:cs typeface="Calibri" panose="020F0502020204030204" pitchFamily="34" charset="0"/>
                  </a:rPr>
                  <a:t>unclustered</a:t>
                </a:r>
                <a:r>
                  <a:rPr lang="en-US" altLang="en-US" sz="1200" dirty="0">
                    <a:latin typeface="Calibri" panose="020F0502020204030204" pitchFamily="34" charset="0"/>
                    <a:cs typeface="Calibri" panose="020F0502020204030204" pitchFamily="34" charset="0"/>
                  </a:rPr>
                  <a:t> B</a:t>
                </a:r>
                <a:r>
                  <a:rPr lang="en-US" altLang="en-US" sz="1200" baseline="30000"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-tree (secondary), as roughly illustrated by the figure showed in the next page. Suppose the relation has 1,000 pages, and each page is 512 bytes and can hold 16 records. Size of primary search key is 23 bytes, size of secondary search key is 2 bytes, and the size of a pointer is 2 byte.</a:t>
                </a:r>
              </a:p>
              <a:p>
                <a:pPr lvl="1">
                  <a:spcBef>
                    <a:spcPct val="0"/>
                  </a:spcBef>
                  <a:buFontTx/>
                  <a:buNone/>
                  <a:defRPr/>
                </a:pPr>
                <a:endParaRPr lang="en-US" altLang="en-US" sz="1200" dirty="0">
                  <a:latin typeface="Calibri" panose="020F0502020204030204" pitchFamily="34" charset="0"/>
                  <a:cs typeface="Calibri" panose="020F0502020204030204" pitchFamily="34" charset="0"/>
                </a:endParaRPr>
              </a:p>
              <a:p>
                <a:pPr lvl="1">
                  <a:spcBef>
                    <a:spcPct val="0"/>
                  </a:spcBef>
                  <a:buFont typeface="Times New Roman" panose="02020603050405020304" pitchFamily="18" charset="0"/>
                  <a:buAutoNum type="alphaLcParenR"/>
                  <a:defRPr/>
                </a:pPr>
                <a:r>
                  <a:rPr lang="en-US" altLang="en-US" sz="1200" dirty="0">
                    <a:latin typeface="Calibri" panose="020F0502020204030204" pitchFamily="34" charset="0"/>
                    <a:cs typeface="Calibri" panose="020F0502020204030204" pitchFamily="34" charset="0"/>
                  </a:rPr>
                  <a:t> (5 points) Calculate the number of pages for data entry nodes in the secondary B</a:t>
                </a:r>
                <a:r>
                  <a:rPr lang="en-US" altLang="en-US" sz="1200" baseline="30000"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-tree.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Secondary B+ tree has a pointer for each record.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Total record=16*1,000=16,000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each page of Secondary B+ tree has n search keys,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2n+2(n+1)&lt;=512, n&lt;=127.5, so n=127 (or n= 128,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number of pages = 16,000/127 =126 (if get this answer </a:t>
                </a:r>
                <a14:m>
                  <m:oMath xmlns:m="http://schemas.openxmlformats.org/officeDocument/2006/math">
                    <m:r>
                      <a:rPr lang="en-US" altLang="en-US" sz="1200" b="0" i="1" smtClean="0">
                        <a:solidFill>
                          <a:srgbClr val="FF0000"/>
                        </a:solidFill>
                        <a:latin typeface="Cambria Math" panose="02040503050406030204" pitchFamily="18" charset="0"/>
                        <a:cs typeface="Calibri" panose="020F0502020204030204" pitchFamily="34" charset="0"/>
                      </a:rPr>
                      <m:t>±1</m:t>
                    </m:r>
                  </m:oMath>
                </a14:m>
                <a:r>
                  <a:rPr lang="en-US" altLang="en-US" sz="1200" dirty="0">
                    <a:solidFill>
                      <a:srgbClr val="FF0000"/>
                    </a:solidFill>
                    <a:latin typeface="Calibri" panose="020F0502020204030204" pitchFamily="34" charset="0"/>
                    <a:cs typeface="Calibri" panose="020F0502020204030204" pitchFamily="34" charset="0"/>
                  </a:rPr>
                  <a:t>, full score)</a:t>
                </a:r>
                <a:br>
                  <a:rPr lang="en-US" altLang="en-US" sz="1200" dirty="0">
                    <a:solidFill>
                      <a:srgbClr val="FF0000"/>
                    </a:solidFill>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r>
                  <a:rPr lang="en-US" altLang="en-US" sz="1200" dirty="0">
                    <a:latin typeface="Calibri" panose="020F0502020204030204" pitchFamily="34" charset="0"/>
                    <a:cs typeface="Calibri" panose="020F0502020204030204" pitchFamily="34" charset="0"/>
                  </a:rPr>
                  <a:t>	Estimate the total number of pages that need to be read from the disk in order to answer the following queries. Explain your answer. For each query, you can assume the selection factor is 0.1, i.e., out of 1,000 * 4 records, 1,000 * 4 * 0.1 = 400 records will satisfy each query condition. </a:t>
                </a: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a:p>
                <a:pPr lvl="1">
                  <a:spcBef>
                    <a:spcPct val="0"/>
                  </a:spcBef>
                  <a:buFontTx/>
                  <a:buNone/>
                  <a:defRPr/>
                </a:pPr>
                <a:r>
                  <a:rPr lang="en-US" altLang="en-US" sz="1200" dirty="0">
                    <a:latin typeface="Calibri" panose="020F0502020204030204" pitchFamily="34" charset="0"/>
                    <a:cs typeface="Calibri" panose="020F0502020204030204" pitchFamily="34" charset="0"/>
                  </a:rPr>
                  <a:t>b) (5 points) Find all employees whose ages are in between 40 and 50. </a:t>
                </a:r>
              </a:p>
              <a:p>
                <a:pPr lvl="1">
                  <a:spcBef>
                    <a:spcPct val="0"/>
                  </a:spcBef>
                  <a:buNone/>
                  <a:defRPr/>
                </a:pPr>
                <a:r>
                  <a:rPr lang="en-US" altLang="en-US" sz="1200" dirty="0">
                    <a:solidFill>
                      <a:srgbClr val="FF0000"/>
                    </a:solidFill>
                  </a:rPr>
                  <a:t>no index on salary and it is not sorted (2 points),</a:t>
                </a:r>
                <a:endParaRPr lang="en-US" altLang="en-US" sz="1200" dirty="0">
                  <a:solidFill>
                    <a:srgbClr val="FF0000"/>
                  </a:solidFill>
                  <a:latin typeface="Calibri" panose="020F0502020204030204" pitchFamily="34" charset="0"/>
                  <a:cs typeface="Calibri" panose="020F0502020204030204" pitchFamily="34" charset="0"/>
                </a:endParaRP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Scan entire data. (3 points)</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1000 (if get this answer, full points)</a:t>
                </a:r>
              </a:p>
              <a:p>
                <a:pPr lvl="1">
                  <a:spcBef>
                    <a:spcPct val="0"/>
                  </a:spcBef>
                  <a:buNone/>
                  <a:defRPr/>
                </a:pPr>
                <a:endParaRPr lang="en-US" altLang="en-US" sz="1200" dirty="0">
                  <a:latin typeface="Calibri" panose="020F0502020204030204" pitchFamily="34" charset="0"/>
                  <a:cs typeface="Calibri" panose="020F0502020204030204" pitchFamily="34" charset="0"/>
                </a:endParaRPr>
              </a:p>
              <a:p>
                <a:pPr lvl="1">
                  <a:spcBef>
                    <a:spcPct val="0"/>
                  </a:spcBef>
                  <a:buFontTx/>
                  <a:buNone/>
                  <a:defRPr/>
                </a:pPr>
                <a:r>
                  <a:rPr lang="en-US" altLang="en-US" sz="1200" dirty="0">
                    <a:latin typeface="Calibri" panose="020F0502020204030204" pitchFamily="34" charset="0"/>
                    <a:cs typeface="Calibri" panose="020F0502020204030204" pitchFamily="34" charset="0"/>
                  </a:rPr>
                  <a:t>c) (7 points) Find all employees whose name starts with a character that is in between “C” and “F”.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Use primary tree. Primary tree has a pointer for each page (1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each page of primary B+ tree has n search keys,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23n+2(n+1)&lt;=512, n&lt;=20.4, so n=20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leaf m level: </a:t>
                </a:r>
                <a:r>
                  <a:rPr lang="en-US" altLang="en-US" sz="1200" dirty="0" smtClean="0">
                    <a:solidFill>
                      <a:srgbClr val="FF0000"/>
                    </a:solidFill>
                    <a:latin typeface="Calibri" panose="020F0502020204030204" pitchFamily="34" charset="0"/>
                    <a:cs typeface="Calibri" panose="020F0502020204030204" pitchFamily="34" charset="0"/>
                  </a:rPr>
                  <a:t>50 </a:t>
                </a:r>
                <a:r>
                  <a:rPr lang="en-US" altLang="en-US" sz="1200" dirty="0">
                    <a:solidFill>
                      <a:srgbClr val="FF0000"/>
                    </a:solidFill>
                    <a:latin typeface="Calibri" panose="020F0502020204030204" pitchFamily="34" charset="0"/>
                    <a:cs typeface="Calibri" panose="020F0502020204030204" pitchFamily="34" charset="0"/>
                  </a:rPr>
                  <a:t>pages</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M-1 level: </a:t>
                </a:r>
                <a:r>
                  <a:rPr lang="en-US" altLang="en-US" sz="1200" dirty="0" smtClean="0">
                    <a:solidFill>
                      <a:srgbClr val="FF0000"/>
                    </a:solidFill>
                    <a:latin typeface="Calibri" panose="020F0502020204030204" pitchFamily="34" charset="0"/>
                    <a:cs typeface="Calibri" panose="020F0502020204030204" pitchFamily="34" charset="0"/>
                  </a:rPr>
                  <a:t>50/21</a:t>
                </a:r>
                <a:r>
                  <a:rPr lang="en-US" altLang="en-US" sz="1200" dirty="0">
                    <a:solidFill>
                      <a:srgbClr val="FF0000"/>
                    </a:solidFill>
                    <a:latin typeface="Calibri" panose="020F0502020204030204" pitchFamily="34" charset="0"/>
                    <a:cs typeface="Calibri" panose="020F0502020204030204" pitchFamily="34" charset="0"/>
                  </a:rPr>
                  <a:t>= </a:t>
                </a:r>
                <a:r>
                  <a:rPr lang="en-US" altLang="en-US" sz="1200" dirty="0">
                    <a:solidFill>
                      <a:srgbClr val="FF0000"/>
                    </a:solidFill>
                    <a:latin typeface="Calibri" panose="020F0502020204030204" pitchFamily="34" charset="0"/>
                    <a:cs typeface="Calibri" panose="020F0502020204030204" pitchFamily="34" charset="0"/>
                  </a:rPr>
                  <a:t>3</a:t>
                </a:r>
                <a:r>
                  <a:rPr lang="en-US" altLang="en-US" sz="1200" dirty="0" smtClean="0">
                    <a:solidFill>
                      <a:srgbClr val="FF0000"/>
                    </a:solidFill>
                    <a:latin typeface="Calibri" panose="020F0502020204030204" pitchFamily="34" charset="0"/>
                    <a:cs typeface="Calibri" panose="020F0502020204030204" pitchFamily="34" charset="0"/>
                  </a:rPr>
                  <a:t> pages</a:t>
                </a:r>
              </a:p>
              <a:p>
                <a:pPr lvl="1">
                  <a:spcBef>
                    <a:spcPct val="0"/>
                  </a:spcBef>
                  <a:buNone/>
                  <a:defRPr/>
                </a:pPr>
                <a:r>
                  <a:rPr lang="en-US" altLang="en-US" sz="1200" dirty="0" smtClean="0">
                    <a:solidFill>
                      <a:srgbClr val="FF0000"/>
                    </a:solidFill>
                    <a:latin typeface="Calibri" panose="020F0502020204030204" pitchFamily="34" charset="0"/>
                    <a:cs typeface="Calibri" panose="020F0502020204030204" pitchFamily="34" charset="0"/>
                  </a:rPr>
                  <a:t>M-2 level: 1 page</a:t>
                </a:r>
                <a:r>
                  <a:rPr lang="en-US" altLang="en-US" sz="1200" dirty="0">
                    <a:solidFill>
                      <a:srgbClr val="FF0000"/>
                    </a:solidFill>
                    <a:latin typeface="Calibri" panose="020F0502020204030204" pitchFamily="34" charset="0"/>
                    <a:cs typeface="Calibri" panose="020F0502020204030204" pitchFamily="34" charset="0"/>
                  </a:rPr>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smtClean="0">
                    <a:solidFill>
                      <a:srgbClr val="FF0000"/>
                    </a:solidFill>
                    <a:latin typeface="Calibri" panose="020F0502020204030204" pitchFamily="34" charset="0"/>
                    <a:cs typeface="Calibri" panose="020F0502020204030204" pitchFamily="34" charset="0"/>
                  </a:rPr>
                  <a:t>(</a:t>
                </a:r>
                <a:r>
                  <a:rPr lang="en-US" altLang="en-US" sz="1200" dirty="0">
                    <a:solidFill>
                      <a:srgbClr val="FF0000"/>
                    </a:solidFill>
                    <a:latin typeface="Calibri" panose="020F0502020204030204" pitchFamily="34" charset="0"/>
                    <a:cs typeface="Calibri" panose="020F0502020204030204" pitchFamily="34" charset="0"/>
                  </a:rPr>
                  <a:t>if get the tree is 3 or 4 levels,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pages to find the first C= 4 pages  (1 point)</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pages to retrieve all qualified records= 1000*0.1=100 pages  (also correct if get 25) (1 points)</a:t>
                </a:r>
                <a:endParaRPr lang="en-US" altLang="en-US" sz="1200" dirty="0">
                  <a:latin typeface="Calibri" panose="020F0502020204030204" pitchFamily="34" charset="0"/>
                  <a:cs typeface="Calibri" panose="020F0502020204030204" pitchFamily="34" charset="0"/>
                </a:endParaRPr>
              </a:p>
              <a:p>
                <a:pPr lvl="1">
                  <a:spcBef>
                    <a:spcPct val="0"/>
                  </a:spcBef>
                  <a:buFontTx/>
                  <a:buNone/>
                  <a:defRPr/>
                </a:pPr>
                <a:r>
                  <a:rPr lang="en-US" altLang="en-US" sz="1200" dirty="0">
                    <a:solidFill>
                      <a:srgbClr val="FF0000"/>
                    </a:solidFill>
                    <a:latin typeface="Calibri" panose="020F0502020204030204" pitchFamily="34" charset="0"/>
                    <a:cs typeface="Calibri" panose="020F0502020204030204" pitchFamily="34" charset="0"/>
                  </a:rPr>
                  <a:t>total = 4+100 (or 4+25) (if get [103, 106] or [28,31], full score)</a:t>
                </a:r>
                <a:endParaRPr lang="en-US" altLang="en-US" sz="1200" dirty="0">
                  <a:latin typeface="Calibri" panose="020F0502020204030204" pitchFamily="34" charset="0"/>
                  <a:cs typeface="Calibri" panose="020F0502020204030204" pitchFamily="34" charset="0"/>
                </a:endParaRPr>
              </a:p>
              <a:p>
                <a:pPr lvl="1">
                  <a:spcBef>
                    <a:spcPct val="0"/>
                  </a:spcBef>
                  <a:buNone/>
                  <a:defRPr/>
                </a:pPr>
                <a:r>
                  <a:rPr lang="en-US" altLang="en-US" sz="1200" dirty="0">
                    <a:latin typeface="Calibri" panose="020F0502020204030204" pitchFamily="34" charset="0"/>
                    <a:cs typeface="Calibri" panose="020F0502020204030204" pitchFamily="34" charset="0"/>
                  </a:rPr>
                  <a:t>d) (8 points) Find all employees whose </a:t>
                </a:r>
                <a:r>
                  <a:rPr lang="en-US" altLang="en-US" sz="1200" dirty="0" err="1">
                    <a:latin typeface="Calibri" panose="020F0502020204030204" pitchFamily="34" charset="0"/>
                    <a:cs typeface="Calibri" panose="020F0502020204030204" pitchFamily="34" charset="0"/>
                  </a:rPr>
                  <a:t>eid</a:t>
                </a:r>
                <a:r>
                  <a:rPr lang="en-US" altLang="en-US" sz="1200" dirty="0">
                    <a:latin typeface="Calibri" panose="020F0502020204030204" pitchFamily="34" charset="0"/>
                    <a:cs typeface="Calibri" panose="020F0502020204030204" pitchFamily="34" charset="0"/>
                  </a:rPr>
                  <a:t> is in between 100 to 200.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Use secondary tree.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Secondary tree has 2 levels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number of qualified record= 1600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entry nodes need to read = 1600/127=13 (4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need to read = 1600 or 1000</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Total = 1613 or 1013 (both are correct, if get these answers </a:t>
                </a:r>
                <a14:m>
                  <m:oMath xmlns:m="http://schemas.openxmlformats.org/officeDocument/2006/math">
                    <m:r>
                      <a:rPr lang="en-US" altLang="en-US" sz="1200" i="1">
                        <a:solidFill>
                          <a:srgbClr val="FF0000"/>
                        </a:solidFill>
                        <a:latin typeface="Cambria Math" panose="02040503050406030204" pitchFamily="18" charset="0"/>
                        <a:cs typeface="Calibri" panose="020F0502020204030204" pitchFamily="34" charset="0"/>
                      </a:rPr>
                      <m:t>±1</m:t>
                    </m:r>
                  </m:oMath>
                </a14:m>
                <a:r>
                  <a:rPr lang="en-US" altLang="en-US" sz="1200" dirty="0">
                    <a:solidFill>
                      <a:srgbClr val="FF0000"/>
                    </a:solidFill>
                    <a:latin typeface="Calibri" panose="020F0502020204030204" pitchFamily="34" charset="0"/>
                    <a:cs typeface="Calibri" panose="020F0502020204030204" pitchFamily="34" charset="0"/>
                  </a:rPr>
                  <a:t>,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number of qualified record= 400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entry nodes need to read = 400/127=4 (4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pages of data need to read = 400</a:t>
                </a:r>
              </a:p>
              <a:p>
                <a:pPr lvl="1">
                  <a:spcBef>
                    <a:spcPct val="0"/>
                  </a:spcBef>
                  <a:buNone/>
                  <a:defRPr/>
                </a:pPr>
                <a:r>
                  <a:rPr lang="en-US" altLang="en-US" sz="1200" dirty="0">
                    <a:solidFill>
                      <a:srgbClr val="FF0000"/>
                    </a:solidFill>
                    <a:latin typeface="Calibri" panose="020F0502020204030204" pitchFamily="34" charset="0"/>
                    <a:cs typeface="Calibri" panose="020F0502020204030204" pitchFamily="34" charset="0"/>
                  </a:rPr>
                  <a:t>Total = 404 (if get this answer </a:t>
                </a:r>
                <a14:m>
                  <m:oMath xmlns:m="http://schemas.openxmlformats.org/officeDocument/2006/math">
                    <m:r>
                      <a:rPr lang="en-US" altLang="en-US" sz="1200" i="1">
                        <a:solidFill>
                          <a:srgbClr val="FF0000"/>
                        </a:solidFill>
                        <a:latin typeface="Cambria Math" panose="02040503050406030204" pitchFamily="18" charset="0"/>
                        <a:cs typeface="Calibri" panose="020F0502020204030204" pitchFamily="34" charset="0"/>
                      </a:rPr>
                      <m:t>±1</m:t>
                    </m:r>
                  </m:oMath>
                </a14:m>
                <a:r>
                  <a:rPr lang="en-US" altLang="en-US" sz="1200" dirty="0">
                    <a:solidFill>
                      <a:srgbClr val="FF0000"/>
                    </a:solidFill>
                    <a:latin typeface="Calibri" panose="020F0502020204030204" pitchFamily="34" charset="0"/>
                    <a:cs typeface="Calibri" panose="020F0502020204030204" pitchFamily="34" charset="0"/>
                  </a:rPr>
                  <a:t>, full score)</a:t>
                </a:r>
                <a:endParaRPr lang="en-US" altLang="en-US" sz="1200" dirty="0">
                  <a:latin typeface="Calibri" panose="020F0502020204030204" pitchFamily="34" charset="0"/>
                  <a:cs typeface="Calibri" panose="020F0502020204030204" pitchFamily="34" charset="0"/>
                </a:endParaRPr>
              </a:p>
              <a:p>
                <a:pPr lvl="1">
                  <a:spcBef>
                    <a:spcPct val="0"/>
                  </a:spcBef>
                  <a:buNone/>
                  <a:defRPr/>
                </a:pPr>
                <a:endParaRPr lang="en-US" altLang="en-US" sz="1200" dirty="0">
                  <a:latin typeface="Calibri" panose="020F0502020204030204" pitchFamily="34" charset="0"/>
                  <a:cs typeface="Calibri" panose="020F0502020204030204" pitchFamily="34" charset="0"/>
                </a:endParaRPr>
              </a:p>
              <a:p>
                <a:pPr eaLnBrk="1" hangingPunct="1">
                  <a:spcBef>
                    <a:spcPct val="0"/>
                  </a:spcBef>
                  <a:buFontTx/>
                  <a:buNone/>
                  <a:defRPr/>
                </a:pPr>
                <a:endParaRPr lang="en-US" altLang="en-US" sz="1200" dirty="0">
                  <a:latin typeface="Calibri" panose="020F0502020204030204" pitchFamily="34" charset="0"/>
                  <a:cs typeface="Calibri" panose="020F0502020204030204" pitchFamily="34" charset="0"/>
                </a:endParaRPr>
              </a:p>
            </p:txBody>
          </p:sp>
        </mc:Choice>
        <mc:Fallback>
          <p:sp>
            <p:nvSpPr>
              <p:cNvPr id="18433" name="Text Box 38"/>
              <p:cNvSpPr txBox="1">
                <a:spLocks noRot="1" noChangeAspect="1" noMove="1" noResize="1" noEditPoints="1" noAdjustHandles="1" noChangeArrowheads="1" noChangeShapeType="1" noTextEdit="1"/>
              </p:cNvSpPr>
              <p:nvPr/>
            </p:nvSpPr>
            <p:spPr bwMode="auto">
              <a:xfrm>
                <a:off x="381000" y="457200"/>
                <a:ext cx="6096000" cy="9694962"/>
              </a:xfrm>
              <a:prstGeom prst="rect">
                <a:avLst/>
              </a:prstGeom>
              <a:blipFill>
                <a:blip r:embed="rId2"/>
                <a:stretch>
                  <a:fillRect l="-100" t="-126" r="-100"/>
                </a:stretch>
              </a:blipFill>
              <a:ln>
                <a:noFill/>
              </a:ln>
            </p:spPr>
            <p:txBody>
              <a:bodyPr/>
              <a:lstStyle/>
              <a:p>
                <a:r>
                  <a:rPr lang="en-US">
                    <a:noFill/>
                  </a:rPr>
                  <a:t> </a:t>
                </a:r>
              </a:p>
            </p:txBody>
          </p:sp>
        </mc:Fallback>
      </mc:AlternateContent>
      <p:sp>
        <p:nvSpPr>
          <p:cNvPr id="17410"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3</a:t>
            </a:r>
          </a:p>
        </p:txBody>
      </p:sp>
      <p:pic>
        <p:nvPicPr>
          <p:cNvPr id="18434" name="Picture 4"/>
          <p:cNvPicPr>
            <a:picLocks noChangeAspect="1"/>
          </p:cNvPicPr>
          <p:nvPr/>
        </p:nvPicPr>
        <p:blipFill>
          <a:blip r:embed="rId2">
            <a:extLst>
              <a:ext uri="{28A0092B-C50C-407E-A947-70E740481C1C}">
                <a14:useLocalDpi xmlns:a14="http://schemas.microsoft.com/office/drawing/2010/main" val="0"/>
              </a:ext>
            </a:extLst>
          </a:blip>
          <a:srcRect t="53087"/>
          <a:stretch>
            <a:fillRect/>
          </a:stretch>
        </p:blipFill>
        <p:spPr bwMode="auto">
          <a:xfrm>
            <a:off x="627063" y="3505200"/>
            <a:ext cx="56007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5389563"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2000" y="838200"/>
            <a:ext cx="1447800" cy="276225"/>
          </a:xfrm>
          <a:prstGeom prst="rect">
            <a:avLst/>
          </a:prstGeom>
          <a:noFill/>
        </p:spPr>
        <p:txBody>
          <a:bodyPr>
            <a:spAutoFit/>
          </a:bodyPr>
          <a:lstStyle/>
          <a:p>
            <a:pPr>
              <a:defRPr/>
            </a:pPr>
            <a:r>
              <a:rPr lang="en-US" sz="1200" dirty="0">
                <a:latin typeface="+mn-lt"/>
              </a:rPr>
              <a:t>The primary B</a:t>
            </a:r>
            <a:r>
              <a:rPr lang="en-US" sz="1200" baseline="30000" dirty="0">
                <a:latin typeface="+mn-lt"/>
              </a:rPr>
              <a:t>+</a:t>
            </a:r>
            <a:r>
              <a:rPr lang="en-US" sz="1200" dirty="0">
                <a:latin typeface="+mn-lt"/>
              </a:rPr>
              <a:t>-tree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38"/>
          <p:cNvSpPr txBox="1">
            <a:spLocks noChangeArrowheads="1"/>
          </p:cNvSpPr>
          <p:nvPr/>
        </p:nvSpPr>
        <p:spPr bwMode="auto">
          <a:xfrm>
            <a:off x="381000" y="457200"/>
            <a:ext cx="6096000" cy="987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FontTx/>
              <a:buAutoNum type="arabicParenR"/>
            </a:pPr>
            <a:r>
              <a:rPr lang="en-US" altLang="en-US" sz="1200" dirty="0">
                <a:latin typeface="Calibri" panose="020F0502020204030204" pitchFamily="34" charset="0"/>
                <a:cs typeface="Calibri" panose="020F0502020204030204" pitchFamily="34" charset="0"/>
              </a:rPr>
              <a:t>(20 points) Explain how to sort 120 pages of data (e.g., numbers) with 4 pages of main memory in detail (i.e., pass 1, pass 2, ..., until the data is sorted) and estimate the I/O cost.  Your algorithm needs to minimize disk I/</a:t>
            </a:r>
            <a:r>
              <a:rPr lang="en-US" altLang="en-US" sz="1200" dirty="0" err="1">
                <a:latin typeface="Calibri" panose="020F0502020204030204" pitchFamily="34" charset="0"/>
                <a:cs typeface="Calibri" panose="020F0502020204030204" pitchFamily="34" charset="0"/>
              </a:rPr>
              <a:t>Os</a:t>
            </a:r>
            <a:r>
              <a:rPr lang="en-US" altLang="en-US" sz="1200" dirty="0">
                <a:latin typeface="Calibri" panose="020F0502020204030204" pitchFamily="34" charset="0"/>
                <a:cs typeface="Calibri" panose="020F0502020204030204" pitchFamily="34" charset="0"/>
              </a:rPr>
              <a:t> (i.e., the number of pages that need to be read from and written to the disk). When sorting in main memory, you can assume you have the additional memory for swapping two numbers.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Pass 1 (3 points)</a:t>
            </a:r>
          </a:p>
          <a:p>
            <a:r>
              <a:rPr lang="en-US" altLang="en-US" sz="1200" dirty="0">
                <a:solidFill>
                  <a:srgbClr val="FF0000"/>
                </a:solidFill>
                <a:latin typeface="Calibri" panose="020F0502020204030204" pitchFamily="34" charset="0"/>
                <a:cs typeface="Calibri" panose="020F0502020204030204" pitchFamily="34" charset="0"/>
              </a:rPr>
              <a:t>Load 4 pages into main memory and sort them. This will be L1. </a:t>
            </a:r>
          </a:p>
          <a:p>
            <a:r>
              <a:rPr lang="en-US" altLang="en-US" sz="1200" dirty="0">
                <a:solidFill>
                  <a:srgbClr val="FF0000"/>
                </a:solidFill>
                <a:latin typeface="Calibri" panose="020F0502020204030204" pitchFamily="34" charset="0"/>
                <a:cs typeface="Calibri" panose="020F0502020204030204" pitchFamily="34" charset="0"/>
              </a:rPr>
              <a:t>Then load the next 4 pages and sort them. This will be L2. </a:t>
            </a:r>
          </a:p>
          <a:p>
            <a:r>
              <a:rPr lang="en-US" altLang="en-US" sz="1200" dirty="0">
                <a:solidFill>
                  <a:srgbClr val="FF0000"/>
                </a:solidFill>
                <a:latin typeface="Calibri" panose="020F0502020204030204" pitchFamily="34" charset="0"/>
                <a:cs typeface="Calibri" panose="020F0502020204030204" pitchFamily="34" charset="0"/>
              </a:rPr>
              <a:t>and so on so forth, until the last 4 pages are loaded and sorted. </a:t>
            </a:r>
          </a:p>
          <a:p>
            <a:r>
              <a:rPr lang="en-US" altLang="en-US" sz="1200" dirty="0">
                <a:solidFill>
                  <a:srgbClr val="FF0000"/>
                </a:solidFill>
                <a:latin typeface="Calibri" panose="020F0502020204030204" pitchFamily="34" charset="0"/>
                <a:cs typeface="Calibri" panose="020F0502020204030204" pitchFamily="34" charset="0"/>
              </a:rPr>
              <a:t>This step will produce 120/4 = 30 sorted lists (L1, L2, ..., L30), each having 4 pages. </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2) Pass 2 (3 points)</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Use 3 pages of main memory to merge and the remaining one page for output.</a:t>
            </a:r>
          </a:p>
          <a:p>
            <a:r>
              <a:rPr lang="en-US" altLang="en-US" sz="1200" dirty="0">
                <a:solidFill>
                  <a:srgbClr val="FF0000"/>
                </a:solidFill>
                <a:latin typeface="Calibri" panose="020F0502020204030204" pitchFamily="34" charset="0"/>
                <a:cs typeface="Calibri" panose="020F0502020204030204" pitchFamily="34" charset="0"/>
              </a:rPr>
              <a:t>Merge L1, L2, L3, into one list. </a:t>
            </a:r>
          </a:p>
          <a:p>
            <a:r>
              <a:rPr lang="en-US" altLang="en-US" sz="1200" dirty="0">
                <a:solidFill>
                  <a:srgbClr val="FF0000"/>
                </a:solidFill>
                <a:latin typeface="Calibri" panose="020F0502020204030204" pitchFamily="34" charset="0"/>
                <a:cs typeface="Calibri" panose="020F0502020204030204" pitchFamily="34" charset="0"/>
              </a:rPr>
              <a:t>Then merge L4, L5, L6 into one list.</a:t>
            </a:r>
          </a:p>
          <a:p>
            <a:r>
              <a:rPr lang="en-US" altLang="en-US" sz="1200" dirty="0">
                <a:solidFill>
                  <a:srgbClr val="FF0000"/>
                </a:solidFill>
                <a:latin typeface="Calibri" panose="020F0502020204030204" pitchFamily="34" charset="0"/>
                <a:cs typeface="Calibri" panose="020F0502020204030204" pitchFamily="34" charset="0"/>
              </a:rPr>
              <a:t>And so on so forth, until the last 3 lists are merged.</a:t>
            </a:r>
          </a:p>
          <a:p>
            <a:r>
              <a:rPr lang="en-US" altLang="en-US" sz="1200" dirty="0">
                <a:solidFill>
                  <a:srgbClr val="FF0000"/>
                </a:solidFill>
                <a:latin typeface="Calibri" panose="020F0502020204030204" pitchFamily="34" charset="0"/>
                <a:cs typeface="Calibri" panose="020F0502020204030204" pitchFamily="34" charset="0"/>
              </a:rPr>
              <a:t>This step will produce 30/3 sorted lists (L1, L2, ..., L10), each having 12 pages.</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3) Pass 3 (3 points)</a:t>
            </a:r>
          </a:p>
          <a:p>
            <a:r>
              <a:rPr lang="en-US" altLang="en-US" sz="1200" dirty="0">
                <a:solidFill>
                  <a:srgbClr val="FF0000"/>
                </a:solidFill>
                <a:latin typeface="Calibri" panose="020F0502020204030204" pitchFamily="34" charset="0"/>
                <a:cs typeface="Calibri" panose="020F0502020204030204" pitchFamily="34" charset="0"/>
              </a:rPr>
              <a:t>Again, perform 3-way merge. This step produce 10/3 = 4 lists (L1, L2, L3, L4)</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4) Pass 4 (3 points)</a:t>
            </a:r>
          </a:p>
          <a:p>
            <a:r>
              <a:rPr lang="en-US" altLang="en-US" sz="1200" dirty="0">
                <a:solidFill>
                  <a:srgbClr val="FF0000"/>
                </a:solidFill>
                <a:latin typeface="Calibri" panose="020F0502020204030204" pitchFamily="34" charset="0"/>
                <a:cs typeface="Calibri" panose="020F0502020204030204" pitchFamily="34" charset="0"/>
              </a:rPr>
              <a:t>Again, perform 3-way merge. This step produce 4/3 = 2 lists (L1, L2)</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5) Pass 5 (3 points)</a:t>
            </a:r>
          </a:p>
          <a:p>
            <a:r>
              <a:rPr lang="en-US" altLang="en-US" sz="1200" dirty="0">
                <a:solidFill>
                  <a:srgbClr val="FF0000"/>
                </a:solidFill>
                <a:latin typeface="Calibri" panose="020F0502020204030204" pitchFamily="34" charset="0"/>
                <a:cs typeface="Calibri" panose="020F0502020204030204" pitchFamily="34" charset="0"/>
              </a:rPr>
              <a:t>Merge L1 and L2 into one list. Done. </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I/O cost = 5 passes*2 (read and write)*120=1200 (5 points)</a:t>
            </a:r>
          </a:p>
          <a:p>
            <a:endParaRPr lang="en-US" altLang="en-US" sz="1200" dirty="0">
              <a:solidFill>
                <a:srgbClr val="FF0000"/>
              </a:solidFill>
              <a:latin typeface="Calibri" panose="020F0502020204030204" pitchFamily="34" charset="0"/>
              <a:cs typeface="Calibri" panose="020F0502020204030204" pitchFamily="34" charset="0"/>
            </a:endParaRPr>
          </a:p>
          <a:p>
            <a:r>
              <a:rPr lang="en-US" altLang="en-US" sz="1200" dirty="0">
                <a:solidFill>
                  <a:srgbClr val="FF0000"/>
                </a:solidFill>
                <a:latin typeface="Calibri" panose="020F0502020204030204" pitchFamily="34" charset="0"/>
                <a:cs typeface="Calibri" panose="020F0502020204030204" pitchFamily="34" charset="0"/>
              </a:rPr>
              <a:t>For each pass, if the procedure is correct, but number is wrong, -1</a:t>
            </a:r>
          </a:p>
          <a:p>
            <a:r>
              <a:rPr lang="en-US" altLang="en-US" sz="1200" dirty="0">
                <a:solidFill>
                  <a:srgbClr val="FF0000"/>
                </a:solidFill>
                <a:latin typeface="Calibri" panose="020F0502020204030204" pitchFamily="34" charset="0"/>
                <a:cs typeface="Calibri" panose="020F0502020204030204" pitchFamily="34" charset="0"/>
              </a:rPr>
              <a:t>For cost, if number is wrong, but thought is correct, 3 points </a:t>
            </a:r>
          </a:p>
          <a:p>
            <a:r>
              <a:rPr lang="en-US" altLang="en-US" sz="1200" dirty="0">
                <a:solidFill>
                  <a:srgbClr val="FF0000"/>
                </a:solidFill>
                <a:latin typeface="Calibri" panose="020F0502020204030204" pitchFamily="34" charset="0"/>
                <a:cs typeface="Calibri" panose="020F0502020204030204" pitchFamily="34" charset="0"/>
              </a:rPr>
              <a:t>If the results are good, but not minimizing disk </a:t>
            </a:r>
            <a:r>
              <a:rPr lang="en-US" altLang="en-US" sz="1200" dirty="0" err="1">
                <a:solidFill>
                  <a:srgbClr val="FF0000"/>
                </a:solidFill>
                <a:latin typeface="Calibri" panose="020F0502020204030204" pitchFamily="34" charset="0"/>
                <a:cs typeface="Calibri" panose="020F0502020204030204" pitchFamily="34" charset="0"/>
              </a:rPr>
              <a:t>io</a:t>
            </a:r>
            <a:r>
              <a:rPr lang="en-US" altLang="en-US" sz="1200" dirty="0">
                <a:solidFill>
                  <a:srgbClr val="FF0000"/>
                </a:solidFill>
                <a:latin typeface="Calibri" panose="020F0502020204030204" pitchFamily="34" charset="0"/>
                <a:cs typeface="Calibri" panose="020F0502020204030204" pitchFamily="34" charset="0"/>
              </a:rPr>
              <a:t> (e.g., using 2-way merge), reduce 5 points</a:t>
            </a:r>
          </a:p>
          <a:p>
            <a:r>
              <a:rPr lang="en-US" altLang="en-US" sz="1200" dirty="0">
                <a:solidFill>
                  <a:srgbClr val="FF0000"/>
                </a:solidFill>
                <a:latin typeface="Calibri" panose="020F0502020204030204" pitchFamily="34" charset="0"/>
                <a:cs typeface="Calibri" panose="020F0502020204030204" pitchFamily="34" charset="0"/>
              </a:rPr>
              <a:t>If procedure is general, check if the answer is copied from internet. If it is copied from internet or a book, report to instructor, give 0</a:t>
            </a:r>
          </a:p>
          <a:p>
            <a:r>
              <a:rPr lang="en-US" altLang="en-US" sz="1200" dirty="0">
                <a:solidFill>
                  <a:srgbClr val="FF0000"/>
                </a:solidFill>
                <a:latin typeface="Calibri" panose="020F0502020204030204" pitchFamily="34" charset="0"/>
                <a:cs typeface="Calibri" panose="020F0502020204030204" pitchFamily="34" charset="0"/>
              </a:rPr>
              <a:t>If procedure is general, but the answer is not copied from internet or include citation of the resources, 5 points</a:t>
            </a:r>
          </a:p>
          <a:p>
            <a:endParaRPr lang="en-US" altLang="en-US" sz="1200" dirty="0">
              <a:solidFill>
                <a:srgbClr val="FF0000"/>
              </a:solidFill>
              <a:latin typeface="Calibri" panose="020F0502020204030204" pitchFamily="34" charset="0"/>
              <a:cs typeface="Calibri" panose="020F0502020204030204" pitchFamily="34" charset="0"/>
            </a:endParaRPr>
          </a:p>
          <a:p>
            <a:pPr marL="0" indent="0" eaLnBrk="1" hangingPunct="1">
              <a:spcBef>
                <a:spcPct val="0"/>
              </a:spcBef>
              <a:buNone/>
            </a:pP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p:txBody>
      </p:sp>
      <p:sp>
        <p:nvSpPr>
          <p:cNvPr id="19458"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5</a:t>
            </a:r>
          </a:p>
        </p:txBody>
      </p:sp>
      <p:sp>
        <p:nvSpPr>
          <p:cNvPr id="4" name="Text Box 38"/>
          <p:cNvSpPr txBox="1">
            <a:spLocks noChangeArrowheads="1"/>
          </p:cNvSpPr>
          <p:nvPr/>
        </p:nvSpPr>
        <p:spPr bwMode="auto">
          <a:xfrm>
            <a:off x="457200" y="457200"/>
            <a:ext cx="6096000" cy="812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200150" indent="-28575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 typeface="Times New Roman" panose="02020603050405020304" pitchFamily="18" charset="0"/>
              <a:buAutoNum type="arabicPeriod" startAt="4"/>
            </a:pPr>
            <a:r>
              <a:rPr lang="en-US" altLang="en-US" sz="1200" dirty="0">
                <a:latin typeface="Calibri" panose="020F0502020204030204" pitchFamily="34" charset="0"/>
                <a:cs typeface="Calibri" panose="020F0502020204030204" pitchFamily="34" charset="0"/>
              </a:rPr>
              <a:t>(15 points) Suppose we have relation R of 120 pages in size, and relation S of size 40 pages, not sorted. We want to join R and S based on their primary keys. The size of main memory is 10 pages. Suppose the hash functions we choose uniformly partition the relation, fudge factor f=1.</a:t>
            </a: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lvl="1" eaLnBrk="1" hangingPunct="1">
              <a:spcBef>
                <a:spcPct val="0"/>
              </a:spcBef>
              <a:buFont typeface="Times New Roman" panose="02020603050405020304" pitchFamily="18" charset="0"/>
              <a:buAutoNum type="alphaLcParenR"/>
            </a:pPr>
            <a:r>
              <a:rPr lang="en-US" altLang="en-US" sz="1200" dirty="0">
                <a:latin typeface="Calibri"/>
                <a:ea typeface="MS PGothic"/>
                <a:cs typeface="Calibri"/>
              </a:rPr>
              <a:t>(6 points) After the partition phase, (numeric answers)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a:ea typeface="MS PGothic"/>
                <a:cs typeface="Calibri"/>
              </a:rPr>
              <a:t>R is divided into _</a:t>
            </a:r>
            <a:r>
              <a:rPr lang="en-US" altLang="en-US" sz="1200" dirty="0">
                <a:solidFill>
                  <a:srgbClr val="FF0000"/>
                </a:solidFill>
                <a:latin typeface="Calibri"/>
                <a:ea typeface="MS PGothic"/>
                <a:cs typeface="Calibri"/>
              </a:rPr>
              <a:t>9</a:t>
            </a:r>
            <a:r>
              <a:rPr lang="en-US" altLang="en-US" sz="1200">
                <a:latin typeface="Calibri"/>
                <a:ea typeface="MS PGothic"/>
                <a:cs typeface="Calibri"/>
              </a:rPr>
              <a:t>_ partitions, each of which is about_</a:t>
            </a:r>
            <a:r>
              <a:rPr lang="en-US" altLang="en-US" sz="1200">
                <a:solidFill>
                  <a:srgbClr val="FF0000"/>
                </a:solidFill>
                <a:latin typeface="Calibri"/>
                <a:ea typeface="MS PGothic"/>
                <a:cs typeface="Calibri"/>
              </a:rPr>
              <a:t>120/9=14</a:t>
            </a:r>
            <a:r>
              <a:rPr lang="en-US" altLang="en-US" sz="1200" dirty="0">
                <a:latin typeface="Calibri"/>
                <a:ea typeface="MS PGothic"/>
                <a:cs typeface="Calibri"/>
              </a:rPr>
              <a:t>_ pages; (3 points)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a:ea typeface="MS PGothic"/>
                <a:cs typeface="Calibri"/>
              </a:rPr>
              <a:t>S is divided into _</a:t>
            </a:r>
            <a:r>
              <a:rPr lang="en-US" altLang="en-US" sz="1200" dirty="0">
                <a:solidFill>
                  <a:srgbClr val="FF0000"/>
                </a:solidFill>
                <a:latin typeface="Calibri"/>
                <a:ea typeface="MS PGothic"/>
                <a:cs typeface="Calibri"/>
              </a:rPr>
              <a:t>9</a:t>
            </a:r>
            <a:r>
              <a:rPr lang="en-US" altLang="en-US" sz="1200" dirty="0">
                <a:latin typeface="Calibri"/>
                <a:ea typeface="MS PGothic"/>
                <a:cs typeface="Calibri"/>
              </a:rPr>
              <a:t>_ partitions, each of which is about_</a:t>
            </a:r>
            <a:r>
              <a:rPr lang="en-US" altLang="en-US" sz="1200" dirty="0">
                <a:solidFill>
                  <a:srgbClr val="FF0000"/>
                </a:solidFill>
                <a:latin typeface="Calibri"/>
                <a:ea typeface="MS PGothic"/>
                <a:cs typeface="Calibri"/>
              </a:rPr>
              <a:t>40/9=5</a:t>
            </a:r>
            <a:r>
              <a:rPr lang="en-US" altLang="en-US" sz="1200" dirty="0">
                <a:latin typeface="Calibri"/>
                <a:ea typeface="MS PGothic"/>
                <a:cs typeface="Calibri"/>
              </a:rPr>
              <a:t>__ pages. (3 points)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endParaRPr lang="en-US" altLang="en-US" sz="1200" dirty="0">
              <a:latin typeface="Calibri" panose="020F0502020204030204" pitchFamily="34" charset="0"/>
              <a:cs typeface="Calibri" panose="020F0502020204030204" pitchFamily="34" charset="0"/>
            </a:endParaRPr>
          </a:p>
          <a:p>
            <a:pPr lvl="1" eaLnBrk="1" hangingPunct="1">
              <a:spcBef>
                <a:spcPct val="0"/>
              </a:spcBef>
              <a:buFont typeface="Times New Roman" panose="02020603050405020304" pitchFamily="18" charset="0"/>
              <a:buAutoNum type="alphaLcParenR"/>
            </a:pPr>
            <a:r>
              <a:rPr lang="en-US" altLang="en-US" sz="1200" dirty="0">
                <a:latin typeface="Calibri" panose="020F0502020204030204" pitchFamily="34" charset="0"/>
                <a:cs typeface="Calibri" panose="020F0502020204030204" pitchFamily="34" charset="0"/>
              </a:rPr>
              <a:t>(3 points) In the probing phase,  which relation should be further partitioned using the B-2 memory pages? </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R</a:t>
            </a:r>
          </a:p>
          <a:p>
            <a:pPr lvl="2" eaLnBrk="1" hangingPunct="1">
              <a:spcBef>
                <a:spcPct val="0"/>
              </a:spcBef>
              <a:buFont typeface="Times New Roman" panose="02020603050405020304" pitchFamily="18" charset="0"/>
              <a:buAutoNum type="romanLcPeriod"/>
            </a:pPr>
            <a:r>
              <a:rPr lang="en-US" altLang="en-US" sz="1200" dirty="0">
                <a:solidFill>
                  <a:srgbClr val="FF0000"/>
                </a:solidFill>
                <a:latin typeface="Calibri" panose="020F0502020204030204" pitchFamily="34" charset="0"/>
                <a:cs typeface="Calibri" panose="020F0502020204030204" pitchFamily="34" charset="0"/>
              </a:rPr>
              <a:t>S</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Both R and S</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Either R or S</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Neither R nor S</a:t>
            </a:r>
          </a:p>
          <a:p>
            <a:pPr eaLnBrk="1" hangingPunct="1">
              <a:spcBef>
                <a:spcPct val="0"/>
              </a:spcBef>
              <a:buFontTx/>
              <a:buNone/>
            </a:pPr>
            <a:r>
              <a:rPr lang="en-US" altLang="en-US" sz="16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your answer: </a:t>
            </a:r>
            <a:r>
              <a:rPr lang="en-US" altLang="en-US" sz="1200" dirty="0">
                <a:solidFill>
                  <a:srgbClr val="FF0000"/>
                </a:solidFill>
                <a:latin typeface="Calibri" panose="020F0502020204030204" pitchFamily="34" charset="0"/>
                <a:cs typeface="Calibri" panose="020F0502020204030204" pitchFamily="34" charset="0"/>
              </a:rPr>
              <a:t>ii, because S is smaller (about 5 pages per partition). Each partition of S can fit in 10-2=8 memory. Each partition of R cannot fit in 10-2=8 pages of memory</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if both choice and explanation are correct, full score. If choice is correct, but explanation is incorrect or empty, 2 points. If choice is wrong, 0. </a:t>
            </a:r>
          </a:p>
          <a:p>
            <a:pPr lvl="1" eaLnBrk="1" hangingPunct="1">
              <a:spcBef>
                <a:spcPct val="0"/>
              </a:spcBef>
              <a:buFont typeface="Times New Roman" panose="02020603050405020304" pitchFamily="18" charset="0"/>
              <a:buAutoNum type="alphaLcParenR" startAt="3"/>
            </a:pPr>
            <a:r>
              <a:rPr lang="en-US" altLang="en-US" sz="1200" dirty="0">
                <a:latin typeface="Calibri" panose="020F0502020204030204" pitchFamily="34" charset="0"/>
                <a:cs typeface="Calibri" panose="020F0502020204030204" pitchFamily="34" charset="0"/>
              </a:rPr>
              <a:t>(3 points) Suppose the memory size is 5 pages instead of 10 pages. Is this change going to affect the I/O cost of Grace Hash Join? Choose your answer and explain why. </a:t>
            </a:r>
          </a:p>
          <a:p>
            <a:pPr lvl="2" eaLnBrk="1" hangingPunct="1">
              <a:spcBef>
                <a:spcPct val="0"/>
              </a:spcBef>
              <a:buFont typeface="Times New Roman" panose="02020603050405020304" pitchFamily="18" charset="0"/>
              <a:buAutoNum type="romanLcPeriod"/>
            </a:pPr>
            <a:r>
              <a:rPr lang="en-US" altLang="en-US" sz="1200" dirty="0">
                <a:solidFill>
                  <a:srgbClr val="FF0000"/>
                </a:solidFill>
                <a:latin typeface="Calibri" panose="020F0502020204030204" pitchFamily="34" charset="0"/>
                <a:cs typeface="Calibri" panose="020F0502020204030204" pitchFamily="34" charset="0"/>
              </a:rPr>
              <a:t>Yes, I/O cost is going to increase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Yes, I/O cost is going to decrease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No, I/O cost is going to remain the same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It may or may not affect the I/O cost.</a:t>
            </a:r>
          </a:p>
          <a:p>
            <a:pPr lvl="1" eaLnBrk="1" hangingPunct="1">
              <a:spcBef>
                <a:spcPct val="0"/>
              </a:spcBef>
              <a:buFontTx/>
              <a:buNone/>
            </a:pPr>
            <a:r>
              <a:rPr lang="en-US" altLang="en-US" sz="14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your answer:</a:t>
            </a:r>
            <a:r>
              <a:rPr lang="en-US" altLang="en-US" sz="1400" dirty="0">
                <a:solidFill>
                  <a:srgbClr val="FF0000"/>
                </a:solidFill>
                <a:latin typeface="Calibri" panose="020F0502020204030204" pitchFamily="34" charset="0"/>
                <a:cs typeface="Calibri" panose="020F0502020204030204" pitchFamily="34" charset="0"/>
              </a:rPr>
              <a:t> i</a:t>
            </a:r>
          </a:p>
          <a:p>
            <a:pPr lvl="1" eaLnBrk="1" hangingPunct="1">
              <a:spcBef>
                <a:spcPct val="0"/>
              </a:spcBef>
              <a:buNone/>
            </a:pPr>
            <a:r>
              <a:rPr lang="en-US" altLang="en-US" sz="14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explanation: </a:t>
            </a:r>
            <a:r>
              <a:rPr lang="en-US" altLang="en-US" sz="1200" dirty="0">
                <a:solidFill>
                  <a:srgbClr val="FF0000"/>
                </a:solidFill>
                <a:latin typeface="Calibri" panose="020F0502020204030204" pitchFamily="34" charset="0"/>
                <a:cs typeface="Calibri" panose="020F0502020204030204" pitchFamily="34" charset="0"/>
              </a:rPr>
              <a:t>the memory is not sufficient for probing phase, thus needing to do another round of partition. </a:t>
            </a:r>
            <a:r>
              <a:rPr lang="en-US" altLang="en-US" sz="1400" dirty="0">
                <a:solidFill>
                  <a:srgbClr val="FF0000"/>
                </a:solidFill>
                <a:latin typeface="Calibri" panose="020F0502020204030204" pitchFamily="34" charset="0"/>
                <a:cs typeface="Calibri" panose="020F0502020204030204" pitchFamily="34" charset="0"/>
              </a:rPr>
              <a:t/>
            </a:r>
            <a:br>
              <a:rPr lang="en-US" altLang="en-US" sz="1400" dirty="0">
                <a:solidFill>
                  <a:srgbClr val="FF0000"/>
                </a:solidFill>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(3 points) Suppose the memory size is 15 pages instead of 10 pages. Is this change going to affect the I/O cost of Grace Hash Join? Choose your answer and explain why. </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Yes, I/O cost is going to increase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Yes, I/O cost is going to decrease</a:t>
            </a:r>
          </a:p>
          <a:p>
            <a:pPr lvl="2" eaLnBrk="1" hangingPunct="1">
              <a:spcBef>
                <a:spcPct val="0"/>
              </a:spcBef>
              <a:buFont typeface="Times New Roman" panose="02020603050405020304" pitchFamily="18" charset="0"/>
              <a:buAutoNum type="romanLcPeriod"/>
            </a:pPr>
            <a:r>
              <a:rPr lang="en-US" altLang="en-US" sz="1200" dirty="0">
                <a:solidFill>
                  <a:srgbClr val="FF0000"/>
                </a:solidFill>
                <a:latin typeface="Calibri" panose="020F0502020204030204" pitchFamily="34" charset="0"/>
                <a:cs typeface="Calibri" panose="020F0502020204030204" pitchFamily="34" charset="0"/>
              </a:rPr>
              <a:t>No, I/O cost is going to remain the same</a:t>
            </a:r>
          </a:p>
          <a:p>
            <a:pPr lvl="2" eaLnBrk="1" hangingPunct="1">
              <a:spcBef>
                <a:spcPct val="0"/>
              </a:spcBef>
              <a:buFont typeface="Times New Roman" panose="02020603050405020304" pitchFamily="18" charset="0"/>
              <a:buAutoNum type="romanLcPeriod"/>
            </a:pPr>
            <a:r>
              <a:rPr lang="en-US" altLang="en-US" sz="1200" dirty="0">
                <a:latin typeface="Calibri" panose="020F0502020204030204" pitchFamily="34" charset="0"/>
                <a:cs typeface="Calibri" panose="020F0502020204030204" pitchFamily="34" charset="0"/>
              </a:rPr>
              <a:t>It may or may not affect the I/O cost. </a:t>
            </a:r>
          </a:p>
          <a:p>
            <a:pPr lvl="1" eaLnBrk="1" hangingPunct="1">
              <a:spcBef>
                <a:spcPct val="0"/>
              </a:spcBef>
              <a:buFontTx/>
              <a:buNone/>
            </a:pPr>
            <a:r>
              <a:rPr lang="en-US" altLang="en-US" sz="16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your answer: </a:t>
            </a:r>
            <a:r>
              <a:rPr lang="en-US" altLang="en-US" sz="1400" dirty="0">
                <a:solidFill>
                  <a:srgbClr val="FF0000"/>
                </a:solidFill>
                <a:latin typeface="Calibri" panose="020F0502020204030204" pitchFamily="34" charset="0"/>
                <a:cs typeface="Calibri" panose="020F0502020204030204" pitchFamily="34" charset="0"/>
              </a:rPr>
              <a:t>iii</a:t>
            </a:r>
          </a:p>
          <a:p>
            <a:pPr lvl="1" eaLnBrk="1" hangingPunct="1">
              <a:spcBef>
                <a:spcPct val="0"/>
              </a:spcBef>
              <a:buFontTx/>
              <a:buNone/>
            </a:pPr>
            <a:r>
              <a:rPr lang="en-US" altLang="en-US" sz="1400" dirty="0">
                <a:latin typeface="Calibri" panose="020F0502020204030204" pitchFamily="34" charset="0"/>
                <a:cs typeface="Calibri" panose="020F0502020204030204" pitchFamily="34" charset="0"/>
              </a:rPr>
              <a:t>        </a:t>
            </a:r>
            <a:r>
              <a:rPr lang="en-US" altLang="en-US" sz="1400" u="sng" dirty="0">
                <a:latin typeface="Calibri" panose="020F0502020204030204" pitchFamily="34" charset="0"/>
                <a:cs typeface="Calibri" panose="020F0502020204030204" pitchFamily="34" charset="0"/>
              </a:rPr>
              <a:t>explanation: </a:t>
            </a:r>
            <a:r>
              <a:rPr lang="en-US" altLang="en-US" sz="1200" dirty="0">
                <a:solidFill>
                  <a:srgbClr val="FF0000"/>
                </a:solidFill>
                <a:latin typeface="Calibri" panose="020F0502020204030204" pitchFamily="34" charset="0"/>
                <a:cs typeface="Calibri" panose="020F0502020204030204" pitchFamily="34" charset="0"/>
              </a:rPr>
              <a:t>the memory is more than enough, but still need two phases.</a:t>
            </a:r>
            <a:endParaRPr lang="en-US" altLang="en-US" sz="1400"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38"/>
          <p:cNvSpPr txBox="1">
            <a:spLocks noChangeArrowheads="1"/>
          </p:cNvSpPr>
          <p:nvPr/>
        </p:nvSpPr>
        <p:spPr bwMode="auto">
          <a:xfrm>
            <a:off x="457200" y="457200"/>
            <a:ext cx="6096000" cy="84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28600" indent="-228600">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 typeface="Times New Roman" panose="02020603050405020304" pitchFamily="18" charset="0"/>
              <a:buAutoNum type="arabicPeriod" startAt="5"/>
            </a:pPr>
            <a:r>
              <a:rPr lang="en-US" altLang="en-US" sz="1200" dirty="0">
                <a:latin typeface="Calibri" panose="020F0502020204030204" pitchFamily="34" charset="0"/>
                <a:cs typeface="Calibri" panose="020F0502020204030204" pitchFamily="34" charset="0"/>
              </a:rPr>
              <a:t>(25 points) Derive the I/O costs of different join algorithms of relations R and S given the following variables, which you may or may not use all of them. Ignore the CPU time costs and the cost of writing the results. Write down steps for partial credits</a:t>
            </a:r>
          </a:p>
          <a:p>
            <a:pPr lvl="1">
              <a:spcBef>
                <a:spcPct val="0"/>
              </a:spcBef>
              <a:buFontTx/>
              <a:buNone/>
            </a:pPr>
            <a:endParaRPr lang="en-US" altLang="en-US" sz="1200" dirty="0">
              <a:latin typeface="Calibri" panose="020F0502020204030204" pitchFamily="34" charset="0"/>
              <a:cs typeface="Calibri" panose="020F0502020204030204" pitchFamily="34" charset="0"/>
            </a:endParaRPr>
          </a:p>
          <a:p>
            <a:pPr lvl="1">
              <a:spcBef>
                <a:spcPct val="0"/>
              </a:spcBef>
              <a:buFontTx/>
              <a:buNone/>
            </a:pPr>
            <a:r>
              <a:rPr lang="en-US" altLang="en-US" sz="1200" dirty="0">
                <a:latin typeface="Calibri" panose="020F0502020204030204" pitchFamily="34" charset="0"/>
                <a:cs typeface="Calibri" panose="020F0502020204030204" pitchFamily="34" charset="0"/>
              </a:rPr>
              <a:t>|R|=10: Number of tuples in R</a:t>
            </a:r>
          </a:p>
          <a:p>
            <a:pPr lvl="1">
              <a:spcBef>
                <a:spcPct val="0"/>
              </a:spcBef>
              <a:buFontTx/>
              <a:buNone/>
            </a:pPr>
            <a:r>
              <a:rPr lang="en-US" altLang="en-US" sz="1200" dirty="0">
                <a:latin typeface="Calibri" panose="020F0502020204030204" pitchFamily="34" charset="0"/>
                <a:cs typeface="Calibri" panose="020F0502020204030204" pitchFamily="34" charset="0"/>
              </a:rPr>
              <a:t>|S|=20: Number of tuples in S</a:t>
            </a:r>
          </a:p>
          <a:p>
            <a:pPr lvl="1">
              <a:spcBef>
                <a:spcPct val="0"/>
              </a:spcBef>
              <a:buFontTx/>
              <a:buNone/>
            </a:pPr>
            <a:r>
              <a:rPr lang="en-US" altLang="en-US" sz="1200" dirty="0">
                <a:latin typeface="Calibri" panose="020F0502020204030204" pitchFamily="34" charset="0"/>
                <a:cs typeface="Calibri" panose="020F0502020204030204" pitchFamily="34" charset="0"/>
              </a:rPr>
              <a:t>M=120: Number of pages in R</a:t>
            </a:r>
          </a:p>
          <a:p>
            <a:pPr lvl="1">
              <a:spcBef>
                <a:spcPct val="0"/>
              </a:spcBef>
              <a:buFontTx/>
              <a:buNone/>
            </a:pPr>
            <a:r>
              <a:rPr lang="en-US" altLang="en-US" sz="1200" dirty="0">
                <a:latin typeface="Calibri" panose="020F0502020204030204" pitchFamily="34" charset="0"/>
                <a:cs typeface="Calibri" panose="020F0502020204030204" pitchFamily="34" charset="0"/>
              </a:rPr>
              <a:t>N=40: Number of pages in S</a:t>
            </a:r>
          </a:p>
          <a:p>
            <a:pPr lvl="1">
              <a:spcBef>
                <a:spcPct val="0"/>
              </a:spcBef>
              <a:buFontTx/>
              <a:buNone/>
            </a:pPr>
            <a:r>
              <a:rPr lang="en-US" altLang="en-US" sz="1200" dirty="0">
                <a:latin typeface="Calibri"/>
                <a:ea typeface="MS PGothic"/>
                <a:cs typeface="Calibri"/>
              </a:rPr>
              <a:t>B=10: Number of available memory in pages</a:t>
            </a:r>
          </a:p>
          <a:p>
            <a:pPr>
              <a:spcBef>
                <a:spcPct val="0"/>
              </a:spcBef>
              <a:buFont typeface="Times New Roman" panose="02020603050405020304" pitchFamily="18" charset="0"/>
              <a:buAutoNum type="alphaLcParenR"/>
            </a:pPr>
            <a:r>
              <a:rPr lang="en-US" sz="1200" dirty="0">
                <a:latin typeface="Calibri"/>
                <a:ea typeface="MS PGothic"/>
                <a:cs typeface="Calibri"/>
              </a:rPr>
              <a:t>5 points) What is the minimal I/O cost of block nested loop join?</a:t>
            </a:r>
            <a:br>
              <a:rPr lang="en-US" sz="1200" dirty="0">
                <a:latin typeface="Calibri"/>
                <a:ea typeface="MS PGothic"/>
                <a:cs typeface="Calibri"/>
              </a:rPr>
            </a:br>
            <a:r>
              <a:rPr lang="en-US" sz="1200" dirty="0">
                <a:solidFill>
                  <a:srgbClr val="FF0000"/>
                </a:solidFill>
                <a:latin typeface="Calibri"/>
                <a:ea typeface="MS PGothic"/>
                <a:cs typeface="Calibri"/>
              </a:rPr>
              <a:t>if s is outer: N + ceiling[N/(B-2)] * M = 40 + (40/8) * 120 = 40 + 5 * 120 = 640 pages</a:t>
            </a:r>
            <a:br>
              <a:rPr lang="en-US" sz="1200" dirty="0">
                <a:solidFill>
                  <a:srgbClr val="FF0000"/>
                </a:solidFill>
                <a:latin typeface="Calibri"/>
                <a:ea typeface="MS PGothic"/>
                <a:cs typeface="Calibri"/>
              </a:rPr>
            </a:br>
            <a:r>
              <a:rPr lang="en-US" sz="1200" dirty="0">
                <a:solidFill>
                  <a:srgbClr val="FF0000"/>
                </a:solidFill>
                <a:latin typeface="Calibri"/>
                <a:ea typeface="MS PGothic"/>
                <a:cs typeface="Calibri"/>
              </a:rPr>
              <a:t>If R is outer: M + ceiling[M/(B-2)] * N=120+(120/8)*40 = 120+15*40 = 720 pages</a:t>
            </a:r>
            <a:br>
              <a:rPr lang="en-US" sz="1200" dirty="0">
                <a:solidFill>
                  <a:srgbClr val="FF0000"/>
                </a:solidFill>
                <a:latin typeface="Calibri"/>
                <a:ea typeface="MS PGothic"/>
                <a:cs typeface="Calibri"/>
              </a:rPr>
            </a:br>
            <a:r>
              <a:rPr lang="en-US" sz="1200" dirty="0">
                <a:solidFill>
                  <a:srgbClr val="FF0000"/>
                </a:solidFill>
                <a:latin typeface="Calibri"/>
                <a:ea typeface="MS PGothic"/>
                <a:cs typeface="Calibri"/>
              </a:rPr>
              <a:t>If get 640, full score</a:t>
            </a:r>
            <a:br>
              <a:rPr lang="en-US" sz="1200" dirty="0">
                <a:solidFill>
                  <a:srgbClr val="FF0000"/>
                </a:solidFill>
                <a:latin typeface="Calibri"/>
                <a:ea typeface="MS PGothic"/>
                <a:cs typeface="Calibri"/>
              </a:rPr>
            </a:br>
            <a:r>
              <a:rPr lang="en-US" sz="1200" dirty="0">
                <a:solidFill>
                  <a:srgbClr val="FF0000"/>
                </a:solidFill>
                <a:latin typeface="Calibri"/>
                <a:ea typeface="MS PGothic"/>
                <a:cs typeface="Calibri"/>
              </a:rPr>
              <a:t>If get 720, 2 points</a:t>
            </a:r>
            <a:endParaRPr lang="en-US" sz="1200" dirty="0">
              <a:latin typeface="Times New Roman"/>
              <a:ea typeface="MS PGothic"/>
              <a:cs typeface="Times New Roman"/>
            </a:endParaRPr>
          </a:p>
          <a:p>
            <a:pPr>
              <a:spcBef>
                <a:spcPct val="0"/>
              </a:spcBef>
              <a:buAutoNum type="alphaLcParenR"/>
            </a:pPr>
            <a:r>
              <a:rPr lang="en-US" altLang="en-US" sz="1200" dirty="0">
                <a:latin typeface="Calibri"/>
                <a:ea typeface="MS PGothic"/>
                <a:cs typeface="Calibri"/>
              </a:rPr>
              <a:t>(5 points) What is the minimal I/O cost of simple nested loop join? </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s is outer: N + N* M*|S| = 40 + 40*20*120 = 96,040 pages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R is outer: M + M*N *|R|=120+120*10*40 = 48,120 pages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48120, full score</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96040, 2 points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also correct:</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s is outer: N +  M*|S| = 40 + 20* 120 = 2,440 pages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R is outer: M + N *|R|=120+10*40 = 520 pages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520, full score</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If get 2440, 2 points</a:t>
            </a:r>
            <a:endParaRPr lang="en-US" altLang="en-US" sz="1200" dirty="0">
              <a:latin typeface="Calibri"/>
              <a:ea typeface="MS PGothic"/>
              <a:cs typeface="Calibri"/>
            </a:endParaRPr>
          </a:p>
          <a:p>
            <a:pPr>
              <a:spcBef>
                <a:spcPct val="0"/>
              </a:spcBef>
              <a:buFont typeface="Times New Roman" panose="02020603050405020304" pitchFamily="18" charset="0"/>
              <a:buAutoNum type="alphaLcParenR"/>
            </a:pPr>
            <a:r>
              <a:rPr lang="en-US" altLang="en-US" sz="1200" dirty="0">
                <a:latin typeface="Calibri" panose="020F0502020204030204" pitchFamily="34" charset="0"/>
                <a:cs typeface="Calibri" panose="020F0502020204030204" pitchFamily="34" charset="0"/>
              </a:rPr>
              <a:t>(5 points) What is the minimal I/O cost of indexed nested Loops Join​? (suppose the cost of retrieving a matching tuple is 2, for both R and S)</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s is outer: N + N*|S|*2 = 40 + 40*20* 2 = 1640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R is outer: M + M*|R|*2=120+120*10*2 = 2520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1640,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2520, 2 points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also correct:</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s is outer: N +  2*|S| = 40 + 20*2= 80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R is outer: M + 2 *|R|=120+10*2 = 140 pages</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80, full score</a:t>
            </a:r>
            <a:br>
              <a:rPr lang="en-US" altLang="en-US" sz="1200" dirty="0">
                <a:solidFill>
                  <a:srgbClr val="FF0000"/>
                </a:solidFill>
                <a:latin typeface="Calibri" panose="020F0502020204030204" pitchFamily="34" charset="0"/>
                <a:cs typeface="Calibri" panose="020F0502020204030204" pitchFamily="34" charset="0"/>
              </a:rPr>
            </a:br>
            <a:r>
              <a:rPr lang="en-US" altLang="en-US" sz="1200" dirty="0">
                <a:solidFill>
                  <a:srgbClr val="FF0000"/>
                </a:solidFill>
                <a:latin typeface="Calibri" panose="020F0502020204030204" pitchFamily="34" charset="0"/>
                <a:cs typeface="Calibri" panose="020F0502020204030204" pitchFamily="34" charset="0"/>
              </a:rPr>
              <a:t>If get 140, 2 points</a:t>
            </a:r>
            <a:endParaRPr lang="en-US" altLang="en-US" sz="1200" dirty="0">
              <a:latin typeface="Calibri" panose="020F0502020204030204" pitchFamily="34" charset="0"/>
              <a:cs typeface="Calibri" panose="020F0502020204030204" pitchFamily="34" charset="0"/>
            </a:endParaRPr>
          </a:p>
          <a:p>
            <a:pPr>
              <a:spcBef>
                <a:spcPct val="0"/>
              </a:spcBef>
              <a:buFont typeface="Times New Roman" panose="02020603050405020304" pitchFamily="18" charset="0"/>
              <a:buAutoNum type="alphaLcParenR"/>
            </a:pPr>
            <a:r>
              <a:rPr lang="en-US" altLang="en-US" sz="1200" dirty="0">
                <a:latin typeface="Calibri"/>
                <a:ea typeface="MS PGothic"/>
                <a:cs typeface="Calibri"/>
              </a:rPr>
              <a:t>(5 points) What is the minimal I/O cost of grace hash join? </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B&gt;sqrt(40), so one pass for partitioning, one pass for probing</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sz="1200" dirty="0">
                <a:solidFill>
                  <a:srgbClr val="FF0000"/>
                </a:solidFill>
                <a:latin typeface="Calibri"/>
                <a:ea typeface="MS PGothic"/>
                <a:cs typeface="Calibri"/>
              </a:rPr>
              <a:t>(40 pages of S + 120 pages of R) * 3 = 480 pages</a:t>
            </a:r>
            <a:r>
              <a:rPr lang="en-US" sz="1200" dirty="0">
                <a:latin typeface="Calibri" panose="020F0502020204030204" pitchFamily="34" charset="0"/>
                <a:cs typeface="Calibri" panose="020F0502020204030204" pitchFamily="34" charset="0"/>
              </a:rPr>
              <a:t/>
            </a:r>
            <a:br>
              <a:rPr lang="en-US" sz="1200" dirty="0">
                <a:latin typeface="Calibri" panose="020F0502020204030204" pitchFamily="34" charset="0"/>
                <a:cs typeface="Calibri" panose="020F0502020204030204" pitchFamily="34" charset="0"/>
              </a:rPr>
            </a:br>
            <a:r>
              <a:rPr lang="en-US" altLang="en-US" sz="1200">
                <a:solidFill>
                  <a:srgbClr val="FF0000"/>
                </a:solidFill>
                <a:latin typeface="Calibri"/>
                <a:ea typeface="MS PGothic"/>
                <a:cs typeface="Calibri"/>
              </a:rPr>
              <a:t>check condition but wrong answer, 4 points</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get 480 pages, full score</a:t>
            </a:r>
            <a:endParaRPr lang="en-US" altLang="en-US" sz="1200" dirty="0">
              <a:latin typeface="Calibri"/>
              <a:ea typeface="MS PGothic"/>
              <a:cs typeface="Calibri"/>
            </a:endParaRPr>
          </a:p>
          <a:p>
            <a:pPr>
              <a:spcBef>
                <a:spcPct val="0"/>
              </a:spcBef>
              <a:buFont typeface="Times New Roman" panose="02020603050405020304" pitchFamily="18" charset="0"/>
              <a:buAutoNum type="alphaLcParenR"/>
            </a:pPr>
            <a:r>
              <a:rPr lang="en-US" altLang="en-US" sz="1200" dirty="0">
                <a:latin typeface="Calibri"/>
                <a:ea typeface="MS PGothic"/>
                <a:cs typeface="Calibri"/>
              </a:rPr>
              <a:t>(5 points) What is the minimal I/O cost of Sort-Merge Join​? (suppose the join is on their primary keys which are sorted already)</a:t>
            </a:r>
            <a:r>
              <a:rPr lang="en-US" altLang="en-US" sz="1200" dirty="0">
                <a:latin typeface="Calibri" panose="020F0502020204030204" pitchFamily="34" charset="0"/>
                <a:cs typeface="Calibri" panose="020F0502020204030204" pitchFamily="34" charset="0"/>
              </a:rPr>
              <a:t/>
            </a:r>
            <a:br>
              <a:rPr lang="en-US" altLang="en-US" sz="1200" dirty="0">
                <a:latin typeface="Calibri" panose="020F0502020204030204" pitchFamily="34" charset="0"/>
                <a:cs typeface="Calibri" panose="020F0502020204030204" pitchFamily="34" charset="0"/>
              </a:rPr>
            </a:br>
            <a:r>
              <a:rPr lang="en-US" altLang="en-US" sz="1200" dirty="0">
                <a:solidFill>
                  <a:srgbClr val="FF0000"/>
                </a:solidFill>
                <a:latin typeface="Calibri"/>
                <a:ea typeface="MS PGothic"/>
                <a:cs typeface="Calibri"/>
              </a:rPr>
              <a:t>40+120=160</a:t>
            </a:r>
            <a:endParaRPr lang="en-US" altLang="en-US" sz="1200" dirty="0">
              <a:latin typeface="Calibri" panose="020F0502020204030204" pitchFamily="34" charset="0"/>
              <a:cs typeface="Calibri" panose="020F0502020204030204" pitchFamily="34" charset="0"/>
            </a:endParaRPr>
          </a:p>
        </p:txBody>
      </p:sp>
      <p:sp>
        <p:nvSpPr>
          <p:cNvPr id="21506" name="Rectangle 2"/>
          <p:cNvSpPr>
            <a:spLocks noChangeArrowheads="1"/>
          </p:cNvSpPr>
          <p:nvPr/>
        </p:nvSpPr>
        <p:spPr bwMode="auto">
          <a:xfrm>
            <a:off x="6134100" y="76200"/>
            <a:ext cx="5302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FontTx/>
              <a:buNone/>
            </a:pPr>
            <a:r>
              <a:rPr lang="en-US" altLang="en-US" sz="1000">
                <a:latin typeface="Calibri" panose="020F0502020204030204" pitchFamily="34" charset="0"/>
                <a:cs typeface="Calibri" panose="020F0502020204030204" pitchFamily="34" charset="0"/>
              </a:rPr>
              <a:t>Page 6</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748955-C7CB-44A2-96E8-59E08CED3328}">
  <ds:schemaRefs>
    <ds:schemaRef ds:uri="http://schemas.microsoft.com/sharepoint/v3/contenttype/forms"/>
  </ds:schemaRefs>
</ds:datastoreItem>
</file>

<file path=customXml/itemProps2.xml><?xml version="1.0" encoding="utf-8"?>
<ds:datastoreItem xmlns:ds="http://schemas.openxmlformats.org/officeDocument/2006/customXml" ds:itemID="{A20F6B0F-E8EA-4F90-96CF-44D07CABB49D}">
  <ds:schemaRefs>
    <ds:schemaRef ds:uri="http://purl.org/dc/terms/"/>
    <ds:schemaRef ds:uri="http://purl.org/dc/elements/1.1/"/>
    <ds:schemaRef ds:uri="http://schemas.openxmlformats.org/package/2006/metadata/core-properties"/>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0b61e18b-4a5d-488f-b4f5-dfe22aa73b68"/>
  </ds:schemaRefs>
</ds:datastoreItem>
</file>

<file path=customXml/itemProps3.xml><?xml version="1.0" encoding="utf-8"?>
<ds:datastoreItem xmlns:ds="http://schemas.openxmlformats.org/officeDocument/2006/customXml" ds:itemID="{14B04ACB-2699-4DA7-913F-23F69F2D4D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1e18b-4a5d-488f-b4f5-dfe22aa73b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11837</TotalTime>
  <Words>2484</Words>
  <Application>Microsoft Office PowerPoint</Application>
  <PresentationFormat>On-screen Show (4:3)</PresentationFormat>
  <Paragraphs>246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ＭＳ Ｐゴシック</vt:lpstr>
      <vt:lpstr>ＭＳ Ｐゴシック</vt:lpstr>
      <vt:lpstr>Calibri</vt:lpstr>
      <vt:lpstr>Cambria Math</vt:lpstr>
      <vt:lpstr>Comic Sans MS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Li, Qi [COM S]</cp:lastModifiedBy>
  <cp:revision>1370</cp:revision>
  <cp:lastPrinted>2016-04-21T13:19:25Z</cp:lastPrinted>
  <dcterms:created xsi:type="dcterms:W3CDTF">2000-03-20T01:15:28Z</dcterms:created>
  <dcterms:modified xsi:type="dcterms:W3CDTF">2021-05-04T15:35:12Z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