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460" r:id="rId5"/>
    <p:sldId id="463" r:id="rId6"/>
    <p:sldId id="471" r:id="rId7"/>
    <p:sldId id="470" r:id="rId8"/>
    <p:sldId id="458" r:id="rId9"/>
    <p:sldId id="456" r:id="rId10"/>
    <p:sldId id="467" r:id="rId11"/>
    <p:sldId id="468" r:id="rId12"/>
    <p:sldId id="469" r:id="rId13"/>
    <p:sldId id="439" r:id="rId14"/>
    <p:sldId id="436" r:id="rId15"/>
    <p:sldId id="472" r:id="rId16"/>
    <p:sldId id="461" r:id="rId17"/>
    <p:sldId id="462" r:id="rId18"/>
  </p:sldIdLst>
  <p:sldSz cx="6858000" cy="9144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5056">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CE26AF-B85F-456A-83BB-F43295FE467F}" v="18" dt="2021-05-09T02:43:12.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3"/>
    <p:restoredTop sz="94676"/>
  </p:normalViewPr>
  <p:slideViewPr>
    <p:cSldViewPr>
      <p:cViewPr varScale="1">
        <p:scale>
          <a:sx n="66" d="100"/>
          <a:sy n="66" d="100"/>
        </p:scale>
        <p:origin x="1500" y="40"/>
      </p:cViewPr>
      <p:guideLst>
        <p:guide orient="horz" pos="5056"/>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Qi [COM S]" userId="S::qli@iastate.edu::a9a6d976-dd74-4879-aa62-82795eaef9f6" providerId="AD" clId="Web-{ECCE26AF-B85F-456A-83BB-F43295FE467F}"/>
    <pc:docChg chg="modSld">
      <pc:chgData name="Li, Qi [COM S]" userId="S::qli@iastate.edu::a9a6d976-dd74-4879-aa62-82795eaef9f6" providerId="AD" clId="Web-{ECCE26AF-B85F-456A-83BB-F43295FE467F}" dt="2021-05-09T02:43:12.134" v="8" actId="20577"/>
      <pc:docMkLst>
        <pc:docMk/>
      </pc:docMkLst>
      <pc:sldChg chg="modSp">
        <pc:chgData name="Li, Qi [COM S]" userId="S::qli@iastate.edu::a9a6d976-dd74-4879-aa62-82795eaef9f6" providerId="AD" clId="Web-{ECCE26AF-B85F-456A-83BB-F43295FE467F}" dt="2021-05-09T02:43:12.134" v="8" actId="20577"/>
        <pc:sldMkLst>
          <pc:docMk/>
          <pc:sldMk cId="222138570" sldId="461"/>
        </pc:sldMkLst>
        <pc:spChg chg="mod">
          <ac:chgData name="Li, Qi [COM S]" userId="S::qli@iastate.edu::a9a6d976-dd74-4879-aa62-82795eaef9f6" providerId="AD" clId="Web-{ECCE26AF-B85F-456A-83BB-F43295FE467F}" dt="2021-05-09T02:43:12.134" v="8" actId="20577"/>
          <ac:spMkLst>
            <pc:docMk/>
            <pc:sldMk cId="222138570" sldId="461"/>
            <ac:spMk id="1129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defTabSz="1001713" eaLnBrk="1" hangingPunct="1">
              <a:defRPr sz="1400">
                <a:latin typeface="Times New Roman" pitchFamily="18" charset="0"/>
                <a:ea typeface="+mn-ea"/>
                <a:cs typeface="+mn-cs"/>
              </a:defRPr>
            </a:lvl1pPr>
          </a:lstStyle>
          <a:p>
            <a:pPr>
              <a:defRPr/>
            </a:pPr>
            <a:endParaRPr lang="en-US"/>
          </a:p>
        </p:txBody>
      </p:sp>
      <p:sp>
        <p:nvSpPr>
          <p:cNvPr id="47107"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algn="r" defTabSz="1001713" eaLnBrk="1" hangingPunct="1">
              <a:defRPr sz="1400">
                <a:latin typeface="Times New Roman" pitchFamily="18" charset="0"/>
                <a:ea typeface="+mn-ea"/>
                <a:cs typeface="+mn-cs"/>
              </a:defRPr>
            </a:lvl1pPr>
          </a:lstStyle>
          <a:p>
            <a:pPr>
              <a:defRPr/>
            </a:pPr>
            <a:endParaRPr lang="en-US"/>
          </a:p>
        </p:txBody>
      </p:sp>
      <p:sp>
        <p:nvSpPr>
          <p:cNvPr id="47108"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defTabSz="1001713" eaLnBrk="1" hangingPunct="1">
              <a:defRPr sz="1400">
                <a:latin typeface="Times New Roman" pitchFamily="18" charset="0"/>
                <a:ea typeface="+mn-ea"/>
                <a:cs typeface="+mn-cs"/>
              </a:defRPr>
            </a:lvl1pPr>
          </a:lstStyle>
          <a:p>
            <a:pPr>
              <a:defRPr/>
            </a:pPr>
            <a:endParaRPr lang="en-US"/>
          </a:p>
        </p:txBody>
      </p:sp>
      <p:sp>
        <p:nvSpPr>
          <p:cNvPr id="47109"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algn="r" defTabSz="1001713" eaLnBrk="1" hangingPunct="1">
              <a:defRPr sz="1400" smtClean="0">
                <a:latin typeface="Times New Roman" panose="02020603050405020304" pitchFamily="18" charset="0"/>
              </a:defRPr>
            </a:lvl1pPr>
          </a:lstStyle>
          <a:p>
            <a:pPr>
              <a:defRPr/>
            </a:pPr>
            <a:fld id="{BFF6B612-8851-41B9-89BD-77D0116A930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13:14.54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B4811AFF-5B46-4066-BCFB-E7C31E199675}" emma:medium="tactile" emma:mode="ink">
          <msink:context xmlns:msink="http://schemas.microsoft.com/ink/2010/main" type="writingRegion" rotatedBoundingBox="3761,7188 18959,7236 18945,11734 3747,11685"/>
        </emma:interpretation>
      </emma:emma>
    </inkml:annotationXML>
    <inkml:traceGroup>
      <inkml:annotationXML>
        <emma:emma xmlns:emma="http://www.w3.org/2003/04/emma" version="1.0">
          <emma:interpretation id="{F5AFC731-F163-44F9-A202-9C4B73578428}" emma:medium="tactile" emma:mode="ink">
            <msink:context xmlns:msink="http://schemas.microsoft.com/ink/2010/main" type="paragraph" rotatedBoundingBox="6267,7193 11688,7272 11668,8588 6248,8509" alignmentLevel="2"/>
          </emma:interpretation>
        </emma:emma>
      </inkml:annotationXML>
      <inkml:traceGroup>
        <inkml:annotationXML>
          <emma:emma xmlns:emma="http://www.w3.org/2003/04/emma" version="1.0">
            <emma:interpretation id="{056396C1-7240-4573-AD62-288502D96B21}" emma:medium="tactile" emma:mode="ink">
              <msink:context xmlns:msink="http://schemas.microsoft.com/ink/2010/main" type="line" rotatedBoundingBox="6267,7193 11688,7272 11668,8588 6248,8509"/>
            </emma:interpretation>
          </emma:emma>
        </inkml:annotationXML>
        <inkml:traceGroup>
          <inkml:annotationXML>
            <emma:emma xmlns:emma="http://www.w3.org/2003/04/emma" version="1.0">
              <emma:interpretation id="{D33E9313-62EE-4516-97AA-D899C94B59D5}" emma:medium="tactile" emma:mode="ink">
                <msink:context xmlns:msink="http://schemas.microsoft.com/ink/2010/main" type="inkWord" rotatedBoundingBox="6267,7193 9426,7239 9407,8555 6248,8509"/>
              </emma:interpretation>
              <emma:one-of disjunction-type="recognition" id="oneOf0">
                <emma:interpretation id="interp0" emma:lang="" emma:confidence="1">
                  <emma:literal/>
                </emma:interpretation>
              </emma:one-of>
            </emma:emma>
          </inkml:annotationXML>
          <inkml:trace contextRef="#ctx0" brushRef="#br0">3092-2186 500 0,'1'0'623'0,"-1"-4"98"16,2 1-600-16,-1 0-37 15,1-3-28-15,3 6-12 16,4-2-17-16,2 0-9 15,6 1-9-15,2-4-4 16,4-3-3-16,2 1 2 16,5 3-4-16,1 2 0 15,0 2 2-15,-3 0-2 0,4 2 0 16,4 1 0-16,-6-2 0 16,2 1-2-16,-11-2-29 15,-5 2-83-15,-3 4 77 16</inkml:trace>
          <inkml:trace contextRef="#ctx0" brushRef="#br0" timeOffset="282.85">3167-2152 1001 0,'-4'-6'802'0,"2"2"-460"16,0 2-289-16,2-1-28 15,1 3-18-15,0 1-3 16,2 3-2-16,-2 0-2 16,1 8 0-16,1 4 0 15,-3 12 2-15,-2 3-1 16,-1 10-1-16,-3-3 4 15,2-1-20-15,0-4-15 0,2-7 18 16</inkml:trace>
          <inkml:trace contextRef="#ctx0" brushRef="#br0" timeOffset="571.18">3327-2216 1701 0,'2'2'612'16,"7"7"-587"-16,4 8-21 0,-2 3 0 15,3 11-3-15,-5 5-1 16,-2 7 2-16,3 10-2 15,-12-1-22-15,2 2-22 16,-3-1-308-16,-2-5 231 16</inkml:trace>
          <inkml:trace contextRef="#ctx0" brushRef="#br0" timeOffset="2778.36">3717-1945 1287 0,'-5'-4'680'0,"-2"-1"-633"15,-6 0-34-15,-1 1-6 16,-4 8-5-16,1 1-2 15,0 6 5-15,2 0 1 16,0-1-1-16,1 0 1 0,2 3-6 16,0 1 3-16,3 4 3 15,1 1-4-15,4 3-1 16,2-1 3-16,6 1-4 16,4-3 0-16,7-6-7 15,7-1 0-15,5-6-1 16,4 1 3-16,1-10-10 15,1-2-23-15,2-7 25 16</inkml:trace>
          <inkml:trace contextRef="#ctx0" brushRef="#br0" timeOffset="2974.98">3869-1737 1760 0,'-2'3'592'15,"7"2"-575"-15,1-1-13 16,-6-2-35-16,5-2-12 16,4 3 21-16</inkml:trace>
          <inkml:trace contextRef="#ctx0" brushRef="#br0" timeOffset="5404.45">3991-1770 1256 0,'0'-9'733'0,"0"1"-583"16,2 2-110-16,0 1-16 15,-1 0-19-15,0 4-1 16,-1-1-2-16,0-2-2 0,1 7-2 16,0 6-2-16,0 6 1 15,-1 1 3-15,-1 4 2 16,-2-4 1-16,0-1 3 15,1 0-3-15,1-1 3 16,1-1-1-16,0-4 1 16,3-2-1-16,-3-7-1 15,0 0-1-15,0-2 5 16,1 1 4-16,-1-3 1 16,0-3 0-16,-1-1 0 15,-2-3-8-15,3 2-1 16,-1-1 1-16,1 5-5 15,0-5 1-15,0 1-1 16,1 0-1-16,2-5 0 16,0 2 1-16,2-3 0 15,1 3 1-15,0-3 2 0,2 0-2 16,1 1-1-16,0 1 2 16,0 2-2-16,1 6 2 15,-3 0-1-15,3 3 0 16,-2 1 1-16,1-1-2 15,-1 3 0-15,-3-1 1 16,1 2-1-16,1 4 0 16,3 4 0-16,-3 5-1 0,-3 2-1 15,-2 2 2-15,-2 4 0 16,1 2 0-16,2 1 2 16,-2-1-1-16,-1-3 0 15,2 0 0-15,-2-8 1 16,0 1-11-16,1-4-28 15,-1-4-234-15,5-1 190 16</inkml:trace>
          <inkml:trace contextRef="#ctx0" brushRef="#br0" timeOffset="6447.36">4305-1865 1654 0,'2'1'613'16,"-3"2"-599"-16,-6 0-12 15,-1 3-6-15,3 5 1 16,-1 7 3-16,2 5 1 16,-5 4 3-16,6 2 0 15,0-5-1-15,1-4 1 16,6 0 0-16,-5-10-3 15,10 1 1-15,-4-4-2 0,3-7 0 16,4 2-2-16,1-4 2 16,5-2 0-16,0-6 2 15,2-3-2-15,-2-4 6 16,-2-2-4-16,0 0 1 16,-3-6-3-16,-2 3 0 15,0 3 0-15,-5 1 2 16,0 5 1-16,-1 8-3 15,0 3 1-15,-1 3-2 16,-1 7 1-16,-2 3 0 16,0 1 0-16,1 11 0 15,0-1 0-15,0 1 0 16,0-2-5-16,0-10-15 16,0 1-14-16,1-5-26 0,1-1-18 15,-1-3-131-15,1-2-254 16,0-3-50-16,1-3 82 15,1-2 307-15,1-5 95 16,-2-1 47-16,-1-4 25 16,1 1 113-16,-1-1 149 15,-1 0 90-15,0 1 9 0,-1 1-147 16,2 8-106-16,-2 3-53 16,-1 1-22-16,1 7-36 15,-1 1-17-15,0 7-23 16,0 3 1-16,-2 2-1 15,-2 3 4-15,3 0 1 16,0-1 0-16,1-6 0 16,4-1-2-16,0-5-3 15,0-2 0-15,4-3-3 16,-4-4 2-16,6-2 0 16,-3-4-2-16,-2-4 3 15,-1-2 0-15,2-3 1 16,5 2 2-16,0-4-3 15,1 2 1-15,-2 2 2 16,-8-1-1-16,4 11 0 16,-4 2 0-16,-3 2 0 0,3 3-2 15,-6 3 1-15,6 2-2 16,3 10-1-16,-6-1 2 16,0 1 2-16,-2-3-1 15,2-2 4-15,0-3-2 16,4-2-1-16,-4-4-1 15,4-3-1-15,-2-2-1 0,6-3 1 16,7 2-1-16,-10-8 1 16,7 2 0-16,-4-4 2 15,-2 1-2-15,2 3 3 16,-3 2-3-16,-4 3 1 16,2 2-1-16,2 4 0 15,0 4-1-15,0 3 0 16,-1 3-1-16,0 1 2 15,0 2 2-15,3-2-1 16,0 1 0-16,-1-6-8 16,1-1-12-16,3-1-29 15,-1-2 5-15,2-4 23 16</inkml:trace>
          <inkml:trace contextRef="#ctx0" brushRef="#br0" timeOffset="7156.45">5007-2169 1247 0,'2'-12'745'16,"-2"3"-539"-16,3 4-168 15,-1 1-18-15,0 10-15 16,0 7-5-16,3 16-2 16,-4 9 2-16,-7 11-1 15,2 4 1-15,-5-4 3 16,1 0 3-16,1-8 1 0,-1-5 0 16,2-6 0-16,2-3-3 15,2-3 1-15,0-6-3 16,2-7 4-16,-3-2-3 15,3-6 1-15,2-1 0 16,-2-2-3-16,2-3 0 16,3-7 1-16,2-2-2 15,12-9 0-15,-2-2-5 0,7 2-5 16,2 3-1-16,-7 3 4 16,8 6 3-16,-5 1 4 15,5 5 0-15,1 7 0 16,-4 2 0-16,-3 5-2 15,-9 1-2-15,-4 4 4 16,-3-2-1-16,-5 1 1 16,-3 4 0-16,-6-2 5 15,-4 1 2-15,-4-1 4 16,-7 0 3-16,-5-6-6 16,8 6-3-16,0-7-2 15,6-2-2-15,2-1-10 16,0-5-11-16,6-1-36 15,1 1-19-15,9-4 48 16</inkml:trace>
          <inkml:trace contextRef="#ctx0" brushRef="#br0" timeOffset="-36631.97">4379-1271 1489 0,'2'-18'681'16,"-2"2"-579"-16,2 5-48 15,-2 3-18-15,-2 4-7 16,2 4-6-16,0 1-10 15,2 7-2-15,-1 9-9 16,1 5-2-16,3 13 0 16,-4 0 0-16,3 9 0 15,-1 0 1-15,0-1 0 16,-1-1-1-16,0-6 4 16,-2-2-8-16,1-4-41 15,-1-4-254-15,2-16 201 16</inkml:trace>
          <inkml:trace contextRef="#ctx0" brushRef="#br0" timeOffset="7865.82">5258-1703 1219 0,'18'0'742'15,"1"-4"-600"-15,0 1-55 16,-2-3-58-16,0 2-18 15,0 0-7-15,-2 3 1 0,0-1-5 16,-5-1 2 0,-4-6 2-16,0-1 1 0,-3 0 8 15,-1 0 5-15,-3 1 6 16,0-2-3-16,-9-3-7 16,0 2-2-16,2 6-2 15,-4-2 1-15,6 9 0 16,-1-1-2-16,2 5-4 15,2 7-1-15,0-3-4 16,5 9 0-16,9 3 2 16,3-1 1-16,12 3-1 15,3-5 2-15,1-3-4 16,4-5 1-16,-4-7-1 16,2 5-3-16,0-8-7 15,-6-3-12-15,0 1-15 0,-3-5-22 16,-2-2-134-16,1 5-168 15,-6-7-199-15,-4 3 89 16,-7-4 305-16,-2-3 241 16,-2 6 203-16,-1-3 75 15,-4 1 1-15,1 1-61 16,-4-3-137-16,1 0-21 16,2 9-43-16,0 1-21 0,1 5-39 15,1 5-12-15,-3 5-15 16,1 6-3-16,0 5 1 15,0 2-2-15,3 3 1 16,0-1 0-16,0-7 1 16,1-3-1-16,1-7 3 15,1-1 1-15,1-5 5 16,0-2 6-16,-2-2 10 16,0-1 7-16,2-9 3 15,1-1-1-15,3-9-9 16,2-4-6-16,1-6-12 15,2 0-4-15,4 1-4 16,1-2-1-16,5 12 0 16,-2-2 0-16,1 7 0 15,1 7-1-15,3 7-6 0,0 9-5 16,2 7-13-16,-6 1-11 16,1 7-29-16,4 3-9 15,-1 1 45-15</inkml:trace>
          <inkml:trace contextRef="#ctx0" brushRef="#br0" timeOffset="8434.09">6236-1641 1337 0,'4'-5'699'0,"-3"4"-592"15,2 0-18-15,-3 0-8 16,0 2-27-16,-1 7-19 15,-4 1-13-15,-7 13-19 16,-4 3-3-16,-9 10-30 16,-4 4 532-16,3-1-400 15</inkml:trace>
        </inkml:traceGroup>
        <inkml:traceGroup>
          <inkml:annotationXML>
            <emma:emma xmlns:emma="http://www.w3.org/2003/04/emma" version="1.0">
              <emma:interpretation id="{91F33E53-D5AE-481E-900F-1D29D1A13AAD}" emma:medium="tactile" emma:mode="ink">
                <msink:context xmlns:msink="http://schemas.microsoft.com/ink/2010/main" type="inkWord" rotatedBoundingBox="9727,7470 11684,7499 11679,7838 9722,7810"/>
              </emma:interpretation>
              <emma:one-of disjunction-type="recognition" id="oneOf1">
                <emma:interpretation id="interp1" emma:lang="" emma:confidence="1">
                  <emma:literal/>
                </emma:interpretation>
              </emma:one-of>
            </emma:emma>
          </inkml:annotationXML>
          <inkml:trace contextRef="#ctx0" brushRef="#br0" timeOffset="10718.83">6903-1702 1262 0,'-1'2'730'15,"-1"-1"-568"-15,4 5-118 16,-3-3-14-16,0 2-13 16,-2-1-10-16,-5 2-25 15,8 3-8-15,-6-4 16 16</inkml:trace>
          <inkml:trace contextRef="#ctx0" brushRef="#br0" timeOffset="10544.59">6712-1856 867 0,'5'-9'709'0,"-2"-3"-365"16,0-1-226-16,-4 0-58 15,1 2-4-15,-2 2-7 16,0 4-5-16,-5 4-26 15,-6 1-11-15,-7 7-7 16,-5 2-5-16,-2 10 10 0,2 1 0 16,7 4 1-1,1 0 1-15,9 3-1 16,1 1-1-16,5-4 1 16,6 5-1-16,6-10 0 0,7-1-1 15,6-1 1-15,1-7-2 16,3-6-2-16,1-2 0 15,0-2-12-15,0-5-24 16,-5-1-499-16,-3-2 319 0</inkml:trace>
          <inkml:trace contextRef="#ctx0" brushRef="#br0" timeOffset="11294.67">7111-1855 1583 0,'0'-6'653'16,"0"2"-562"-16,0 1-82 16,0 3-5-16,1 6-6 15,0 5-3-15,1 12-1 16,-2 6 4-16,-2 7 2 15,-2 0 0-15,1-3 4 16,0-4 1-16,3-12-3 16,1-1 0-16,-1-11-6 15,2-3-3-15,1-5-7 0,2-6-5 16,3-8-10 0,3-2 0-16,1-8 9 15,3 0 3-15,-1-5 14 0,2-2 5 16,10 7-1-16,-1 0 3 15,-4 7 0-15,0 3-1 16,-14 5 6-16,3 4 6 16,1 4 3-16,2 4 2 15,-5 5-2-15,-3 0-3 0,-1 7-10 16,-5 4 0-16,7 10-2 16,-4 3 0-16,0 3 2 15,3 2-2-15,-6-3 2 16,-4-3-1-16,3-5-3 15,-3-6-7-15,5-4-30 16,10-3-36-16,1-8 43 16</inkml:trace>
          <inkml:trace contextRef="#ctx0" brushRef="#br0" timeOffset="11698.2">7557-1831 1057 0,'6'-24'808'15,"1"5"-535"-15,-3 7-181 16,-2 5-17-16,-1 6-46 0,-4-1-17 16,-3 2-12-16,-2 2-2 15,0 6 2-15,-3 2 7 16,3 5 0-16,0 2 1 16,3 2-1-16,2 2-1 15,3-3-1-15,4 0 0 16,1-7-3-16,1-1-2 15,4-1-2-15,0-4 0 0,2-6-2 16,2 1 0-16,0-11 0 16,0-1 0-16,1 1 2 15,-3-5 0-15,-2 4 4 16,1 0 0-16,-7 3-2 16,-2 1 3-16,-2 5-3 15,1 3-3-15,3 8 2 16,2 1-2-16,-3 8 1 15,1 0 3-15,-4 4 0 16,-3-1 1-16,7-2-10 16,-4-5-13-16,6-2-36 15,7 0-45-15,-6-11 66 16</inkml:trace>
          <inkml:trace contextRef="#ctx0" brushRef="#br0" timeOffset="12234.33">7873-1843 894 0,'5'-5'785'0,"0"3"-350"16,-1 2-346-16,0 6-27 15,-4 3-40-15,-1 1-13 16,-4 8-6-16,-3-1 3 16,-2 1 2-16,0-1-1 15,3-3-3-15,4-2-4 0,0-8 2 16,3-1-2-16,0-3-1 15,1-1-2-15,6-3-3 16,0-7-2-16,5-4 1 16,-1-1 3-16,2-4 4 15,-1 0 0-15,-1 1 4 16,0 1 0-16,-4 5 1 16,2 5 0-16,-2 6 5 15,-1 1-1-15,-1 4 0 16,0 0 0-16,-2 2-4 15,0 2-1-15,0 1 0 16,1 2-4-16,-2-1 2 16,1-1 2-16,0-2-4 15,0-4 4-15,4-1-3 0,2 0-1 16,3-8 0-16,3 1 0 16,5-6-3-16,-1-4-1 15,-1 0-1-15,3 3-1 16,-3 3 3-16,-3 6 1 15,4 7 1-15,-10 2 1 16,-7 7 0-16,3 7-3 16,-5 3 1-16,0 4 2 0,2 2-1 15,-2-3 1-15,2-3 0 16,-1 0-11-16,-4-12-28 16,0-1-177-16,5-4 148 15</inkml:trace>
          <inkml:trace contextRef="#ctx0" brushRef="#br0" timeOffset="12623.04">8320-1779 1660 0,'9'8'641'16,"2"-2"-558"-16,1-4-78 15,3-2-2-15,-1-1-3 0,1 1 0 16,1-3 0-16,0 4 3 16,1-7-2-16,-3-7 1 15,-1 2 1-15,-3-9-2 16,-1 4-1-16,-1 0 2 16,-3 1 0-16,0 1 1 15,-10-3-5-15,-3 1-1 16,-9 4 0-16,-5 3 0 15,0 8 6-15,-2 3 0 0,4 11 2 16,0 3-1-16,3 4 5 16,4 6 2-16,3 10 11 15,4-1 3-15,8 9-6 16,4-4-4-16,7-9-12 16,5 2-3-16,2-15-18 15,6-1-23-15,6-8 26 16</inkml:trace>
        </inkml:traceGroup>
      </inkml:traceGroup>
    </inkml:traceGroup>
    <inkml:traceGroup>
      <inkml:annotationXML>
        <emma:emma xmlns:emma="http://www.w3.org/2003/04/emma" version="1.0">
          <emma:interpretation id="{A54A5BAD-E5C0-41F9-A0A3-FCA0A0217B31}" emma:medium="tactile" emma:mode="ink">
            <msink:context xmlns:msink="http://schemas.microsoft.com/ink/2010/main" type="paragraph" rotatedBoundingBox="5789,8696 15053,8432 15079,9330 5815,9594" alignmentLevel="2"/>
          </emma:interpretation>
        </emma:emma>
      </inkml:annotationXML>
      <inkml:traceGroup>
        <inkml:annotationXML>
          <emma:emma xmlns:emma="http://www.w3.org/2003/04/emma" version="1.0">
            <emma:interpretation id="{78DA4763-1F5D-46F7-812E-55137F4E4010}" emma:medium="tactile" emma:mode="ink">
              <msink:context xmlns:msink="http://schemas.microsoft.com/ink/2010/main" type="line" rotatedBoundingBox="5789,8696 15053,8432 15079,9330 5815,9594"/>
            </emma:interpretation>
          </emma:emma>
        </inkml:annotationXML>
        <inkml:traceGroup>
          <inkml:annotationXML>
            <emma:emma xmlns:emma="http://www.w3.org/2003/04/emma" version="1.0">
              <emma:interpretation id="{FD3C75BF-30C8-4B8A-A912-8339DA089FD8}" emma:medium="tactile" emma:mode="ink">
                <msink:context xmlns:msink="http://schemas.microsoft.com/ink/2010/main" type="inkWord" rotatedBoundingBox="5795,8894 7120,8857 7139,9556 5814,9594"/>
              </emma:interpretation>
              <emma:one-of disjunction-type="recognition" id="oneOf2">
                <emma:interpretation id="interp2" emma:lang="" emma:confidence="1">
                  <emma:literal/>
                </emma:interpretation>
              </emma:one-of>
            </emma:emma>
          </inkml:annotationXML>
          <inkml:trace contextRef="#ctx0" brushRef="#br0" timeOffset="-82664.7099">2640 164 1760 0,'4'-14'610'0,"12"-6"-543"15,6-4-35-15,13-5-27 16,7-7-2-16,20-1 1 16,8-3-2-16,10-1 2 15,2-3-1-15,-1-2-2 16,4 1 3-16,5-3-4 15,2 1 1-15,0 7 2 16,-8-7-2-16,-4 8 0 16,-5 1-1-16,-11 7 0 15,-8 5 0-15,-17 6-14 16,-5 7-20-16,-14 1 17 0</inkml:trace>
        </inkml:traceGroup>
        <inkml:traceGroup>
          <inkml:annotationXML>
            <emma:emma xmlns:emma="http://www.w3.org/2003/04/emma" version="1.0">
              <emma:interpretation id="{B8B6751B-6F71-45D5-A873-E07ACB8F50EE}" emma:medium="tactile" emma:mode="ink">
                <msink:context xmlns:msink="http://schemas.microsoft.com/ink/2010/main" type="inkWord" rotatedBoundingBox="7440,8649 10037,8575 10055,9216 7458,9290"/>
              </emma:interpretation>
              <emma:one-of disjunction-type="recognition" id="oneOf3">
                <emma:interpretation id="interp3" emma:lang="" emma:confidence="1">
                  <emma:literal/>
                </emma:interpretation>
              </emma:one-of>
            </emma:emma>
          </inkml:annotationXML>
          <inkml:trace contextRef="#ctx0" brushRef="#br0" timeOffset="-82023.2399">4270-756 1334 0,'-1'-8'727'0,"-2"1"-547"16,5 6-120-16,3 2-54 15,1 1-8-15,0 7-9 16,3 8 0-16,6 15 2 15,-6 10 7-15,2 12 4 16,-2 4 1-16,-9 3 5 16,0-1-3-16,-2-9-1 15,-6-5-1-15,2-13 1 16,1-5-4-16,4-11-29 16,0-8-36-16,4-9 36 15</inkml:trace>
          <inkml:trace contextRef="#ctx0" brushRef="#br0" timeOffset="-81709.42">4298-734 1698 0,'1'-6'636'0,"4"-2"-547"15,4 4-59-15,9 5-25 16,0 1-3-16,2 6 1 15,3 1-1-15,2 11 0 16,0-2-1-16,5 6 2 16,4 8-2-16,0-5 4 15,5 5-5-15,4-1 1 16,-3-6 1-16,-3 0-2 16,-3-3 1-1,-9-6 0-15,1 0-1 0,-10-5 0 16,2-2 1-16,-9-6-38 15,-4-4-24-15,-5-7 34 16</inkml:trace>
          <inkml:trace contextRef="#ctx0" brushRef="#br0" timeOffset="-81485.35">4777-792 1626 0,'-4'-3'659'15,"-2"3"-570"-15,-2 6-48 16,-8 8-38-16,0 6-1 16,-1 10 2-16,-11-1 0 0,-3 8 1 15,-6 1-1-15,-2 3-1 16,6 2-1-16,1-4-1 16,3 1-1-16,6-5 2 15,2-3-6-15,8-7-30 16,-1-10-21-16,7-7 30 15</inkml:trace>
          <inkml:trace contextRef="#ctx0" brushRef="#br0" timeOffset="-81277.5">4728-733 1726 0,'19'-18'630'0,"-5"0"-550"16,-2 5-33-16,-1 9-34 0,0 5-6 15,-3 9-9-15,2 4-4 16,-3 12 3-16,-3 6 1 16,-2 13 3-16,0 6 4 15,-2 1 2-15,-4-1-9 16,0-1-37-16,3 0-12 16,1-6 23-16</inkml:trace>
          <inkml:trace contextRef="#ctx0" brushRef="#br0" timeOffset="-54266.62">5163-297 876 0,'2'-9'704'16,"-1"-1"-313"-16,-3-1-346 16,-5-6-34-16,2 5-6 15,-4 2-1-15,-1-1-2 16,8 5 1-16,-8 1 1 16,-1 2-4-16,-3 3-4 0,-2 5-3 15,-6 0 2-15,4 5 3 16,9 2 4-16,-5 1 1 15,7 3 1-15,2 3 0 16,3 3-1-16,1-2-1 16,4-2-2-16,7-4-4 15,-3-4-1-15,7-4-2 16,-1-6-1-16,0-8 5 16,13-1 1-16,-1-9 2 15,5 0 0-15,-1-3 0 16,-12-6 2-16,3 1 0 15,-5-5-1-15,-3-4 3 16,2 4 0-16,-4-3-3 16,-5 1 1-16,1 1-2 15,-2 2 0-15,-1 8 0 0,-2 3 0 16,-1 9 0-16,0 3 2 16,-3 3-4-16,1 2 2 15,-1 6 0-15,-1 3 2 16,-2 10 4-16,2 7-3 15,-5 5 3-15,2 2 1 16,4 8 0-16,-4-4 2 16,6 1-1-16,1 0-3 15,-2-7 0-15,4 0 1 0,2-3-4 16,-1-2-1-16,4-6-8 16,-2-2 13-16,1-8-8 15</inkml:trace>
          <inkml:trace contextRef="#ctx0" brushRef="#br0" timeOffset="-54090.68">5389-242 1813 0,'1'2'571'0,"2"6"-557"16,-3-1-15-16,0-3-25 0,-1 1-11 15,-2-5-76-15,-2-1 71 16</inkml:trace>
          <inkml:trace contextRef="#ctx0" brushRef="#br0" timeOffset="-53446.18">5644-388 1461 0,'1'-6'668'0,"0"2"-594"15,0-2-36-15,-1 1-31 16,-4 1-3-16,-4 3-2 16,3 3-4-16,-3 6 2 15,-7-3 2-15,4 5 0 16,-1 2 3-16,-3 0 1 16,11 5-3-16,-1 0-1 15,-1-2 3-15,15 5-5 16,-3-3 0-16,3-2-7 15,5-2-7-15,-1-6-34 16,-5-4-13-16,12-2-83 16,-5-4-422-16,2-7 363 0</inkml:trace>
          <inkml:trace contextRef="#ctx0" brushRef="#br0" timeOffset="-53087.89">5809-344 406 0,'6'-16'306'15,"-2"2"-92"-15,1 3 32 16,-4 2 90-16,-2 0-25 0,-1 7-159 16,-1 1-54-16,-4 2-69 15,0 8-18-15,-1 2-6 16,0 3 6-16,6 6 3 16,0-4 1-16,7 4-4 15,0-4-2-15,5-6-4 16,3 0 1-16,0-8-3 15,3 0 1-15,3-2 3 16,-3-6 2-16,-3-6 6 16,-1 0 1-16,-2-2 6 15,-4-3-4-15,-1 2 8 16,-5-5-6-16,-2 1-6 16,1 3-4-16,-2 4-10 15,-3 1-2-15,-6 2-12 16,-2 6-7-16,-4 2-21 0,1 6-5 15,2 3-66-15,-1-4-414 16,7 6 328-16</inkml:trace>
          <inkml:trace contextRef="#ctx0" brushRef="#br0" timeOffset="-52521.32">6151-358 1576 0,'1'2'622'0,"-4"-2"-622"16,-1-3-17-16,-6-8-5 15,-3 3 1-15,-2-1 13 16,-5 1 8-16,3 5 4 15,2-2 0-15,-1 3-3 16,11 5 3-16,-2 3-2 16,0 2 2-16,7 5 1 15,-9-2 0-15,5 5 1 16,5 1-4-16,4 1 1 0,4-1-1 16,3-8 2-16,-3-4-1 15,4-5 1-15,6-2 1 16,-2-8 3-16,3-3 1 15,-5-6-2-15,-1-4 0 16,-1-2-3-16,-1 0-2 16,-2-3 1-16,-3-4-3 0,-3 0 0 15,-2 0 4-15,-2 1-2 16,0 4-2-16,1 5 2 16,0 3-2-16,0 11-2 15,-1 3 0-15,-1 4 0 16,0 4 2-16,0 5 4 15,-1 8 0-15,0 10 3 16,-1 4-2-16,-1 6-3 16,1 3 2-16,0-3-2 15,2-1-1-15,1-5-1 16,1-1-11-16,6-5 96 16,-1-7-464-16,4-3 303 15</inkml:trace>
          <inkml:trace contextRef="#ctx0" brushRef="#br0" timeOffset="-52103.36">6240-291 1371 0,'6'0'672'0,"5"-3"-603"16,1 0-54-16,3-4-15 16,3 0 0-16,2-3 0 15,5-1 0-15,-3-5 3 16,-3-5-1-16,-2 0 4 16,-7-6-3-16,-3 3 3 15,-3 2-1-15,-4 3 1 16,-1 2 1-16,-9 4-3 15,0 3-3-15,-12 6-2 16,5 6-3-16,-4 7 8 16,-3 4 1-16,6 6 2 15,-5 0 4-15,9 9 5 16,6 5-1-16,5 1 3 16,8-1 2-16,11-2-4 0,5-5-3 15,15-2-2 1,2-3-4-16,4-6-19 0,6-2 454 15,-3-10-338-15</inkml:trace>
          <inkml:trace contextRef="#ctx0" brushRef="#br0" timeOffset="-47577.98">6614-434 867 0,'7'-8'579'15,"5"2"-464"-15,0 1-68 16,1-4-7-16,3 4 19 16,-1-3 19-16,0 1-7 0,2 2-31 15,-1-3-18-15,7 4-17 16,-2-1-3-1,-1-2-2-15,3 2-4 0,-6-1-79 16,-4 3-222-16,5 4 199 16</inkml:trace>
          <inkml:trace contextRef="#ctx0" brushRef="#br0" timeOffset="-47324.1">6639-328 1359 0,'-1'-2'668'16,"4"0"-621"-16,1 0-36 16,6 2-7-16,1-3 3 15,4-2 0-15,3 3 2 16,0-6-2-16,4 1-1 15,2 2-4-15,-6-7-4 16,2 8-29-16,-3-5-300 16,-3 6 204-16</inkml:trace>
        </inkml:traceGroup>
        <inkml:traceGroup>
          <inkml:annotationXML>
            <emma:emma xmlns:emma="http://www.w3.org/2003/04/emma" version="1.0">
              <emma:interpretation id="{643BB224-4D48-4662-A495-13141D9382B1}" emma:medium="tactile" emma:mode="ink">
                <msink:context xmlns:msink="http://schemas.microsoft.com/ink/2010/main" type="inkWord" rotatedBoundingBox="10299,8591 15054,8456 15072,9108 10318,9243"/>
              </emma:interpretation>
              <emma:one-of disjunction-type="recognition" id="oneOf4">
                <emma:interpretation id="interp4" emma:lang="" emma:confidence="1">
                  <emma:literal/>
                </emma:interpretation>
              </emma:one-of>
            </emma:emma>
          </inkml:annotationXML>
          <inkml:trace contextRef="#ctx0" brushRef="#br0" timeOffset="-43612.03">7930-378 1405 0,'6'0'693'0,"7"-7"-577"15,6 2-74-15,5-5-37 16,1 3-3-16,2-4-2 16,-1-2 0-16,-7-6 2 0,2 3-2 15,-5-1-4-15,-1 0-1 16,-10-1-6-16,-1 1-2 16,-7-3-1-16,-4-1-3 15,2 5 1-15,-12-1-2 16,-7 9 1-16,-2 8 3 15,-3 5 7-15,3 8 7 0,7 7 9 16,-2-1 3-16,8 11 5 16,0-1-1-1,10 5-5-15,5 1-2 0,8-6 2 16,9-1-4-16,5-13 0 16,4-1-1-16,13-7-6 15,2-5-6-15,2-3-35 16,-7-7 62-16,-7-9-26 15</inkml:trace>
          <inkml:trace contextRef="#ctx0" brushRef="#br0" timeOffset="-46029.93">7311-569 946 0,'-4'-13'767'15,"-1"-3"-390"-15,6 5-344 16,-4-1-20-16,-3 2-11 16,2 2-2-16,-14 3 5 15,6 5 1-15,-9 1 3 16,-3 5 0-16,7 6-2 16,-3 3 0-16,7 7-1 15,-3 1 1-15,6 3 0 16,6 2-1-16,4 1-1 15,3-1 2-15,9-2 2 0,3-4 4 16,10-2 0-16,1-1 0 16,2-3-8-16,-5-3-1 15,-5-2-1-15,0-3-5 16,1-1 202-16,-1-2-152 16</inkml:trace>
          <inkml:trace contextRef="#ctx0" brushRef="#br0" timeOffset="-45862.6899">7483-360 1921 0,'0'-1'580'0,"1"2"-525"16,-1 1-45-16,-1-1-20 15,1 4-16-15,-4-1-35 16,1 0 10-16,1 3 26 15</inkml:trace>
          <inkml:trace contextRef="#ctx0" brushRef="#br0" timeOffset="-43999.89">7739-528 1088 0,'1'-3'666'16,"-7"3"-623"-16,-3 0-43 16,-1 1 0-16,-3 2 0 15,2 0 6-15,6 3 4 16,-6 2-4-16,0 0-3 0,7 8-3 15,-7-3 3-15,8 9-3 16,2 3 0-16,0-4 6 16,-1-1-6-16,2-4 4 15,5-1-8-15,2-5-5 16,3-3-3-16,1-7-4 16,-3-5 7-16,9-9 12 15,4 0 3-15,6-6 10 16,-4-5-4-16,-2-3-3 15,-1-4-2-15,-3-4-29 16,4 0-6-16,-5-4 3 16,-6-4 3-16,-4-1 35 15,-1 2 8-15,1 5 4 16,-1 4 6-16,-4 10-2 16,0 1-2-16,-1 11 11 0,-1 5-2 15,0 4 3-15,-3 3-3 16,-3 5-14-16,1 3-4 15,-3 11-9-15,1 8-2 16,1 13 2-16,0 3-1 16,2 7-3-16,-1-4 0 15,5-1-3-15,1-5 0 16,2-7 2-16,4-1-4 16,1-6 0-16,0-2 0 0,1-5-37 15,1-6-250-15,0 0 166 16</inkml:trace>
          <inkml:trace contextRef="#ctx0" brushRef="#br0" timeOffset="-43346.7298">8316-563 775 0,'-2'0'736'0,"-2"0"-224"0,-1 2-403 15,2 4-85-15,0 4-8 16,-1 10-1-16,3 5 1 16,-1 10-1-16,-1 2-5 15,1 2-4-15,-1-2-1 16,2-6-5-16,1-1 0 16,2-8 0-16,2-1-1 15,0-9-10-15,-1-2-4 0,1-4-27 16,-3-6-14-16,-1-4-69 15,1-2 76-15</inkml:trace>
          <inkml:trace contextRef="#ctx0" brushRef="#br0" timeOffset="-43041.35">8297-618 1533 0,'9'-11'665'0,"3"0"-580"16,2 1-48-16,3 2-33 16,3 1-2-16,2 6-1 15,-1 1-1-15,2 5 0 16,-5 3 0-16,2 4 0 0,-4 2 0 16,-2 3-1-16,-4 0 0 15,-6-3-3-15,-3 1 1 16,-7-5 1-16,-2 0-1 15,-10-1 2-15,1 0 1 16,-8 0 3-16,-3 2 0 16,-4-1-16-16,0-5-11 15,6 0-39-15,5-2-199 0,8-5 191 16</inkml:trace>
          <inkml:trace contextRef="#ctx0" brushRef="#br0" timeOffset="-42568.25">8591-637 1648 0,'10'-5'629'0,"-3"1"-586"16,1-1-37-16,-10 0-17 15,0 2-10-15,-2 1-3 16,-4 2-1-16,-1 4 14 15,0-1 5-15,-4 1 6 16,1 1 0-16,2 4 4 0,-5 2-2 16,6 4 3-16,7 3-1 15,-3-2 0-15,2-2 1 16,4 1-3-16,1-3 0 16,10 0 0-16,0-4-1 15,5-2 3-15,2 0 0 16,-9-10 1-16,5 0 0 15,-4-5-1-15,5 0-2 0,1 0 3 16,-4-2-5-16,-4-2 2 16,-7-2 2-16,1 3-4 15,-2 1 2-15,0 6-2 16,3 3 0-16,-6 2 0 16,1 1-4-16,0 4 2 15,-3 3 0-15,2 4 2 16,2 4 0-16,0 1 6 15,0 1-4-15,5 0-2 16,2-5-15-16,-1-5 39 16,2-3-575-16,0-6 355 15</inkml:trace>
          <inkml:trace contextRef="#ctx0" brushRef="#br0" timeOffset="-42239.46">8800-615 1098 0,'3'-9'776'16,"-2"6"-598"-16,1 4-81 16,-2 3-74-16,1 7-10 15,0 3-4-15,-1 3 0 16,-3 1 2-16,-1 1 2 16,0-1-6-16,-1-1 2 0,2-6-4 15,0-1 1-15,3-3-1 16,0-7 1-16,1 1 1 15,-1-3 2-15,1 0 4 16,1 2 1-16,1-7-4 31,0 2-1-31,1-8-5 0,-1-4-2 0,5-2-2 16,-1-3-4-16,4 2-9 16,3 1-7-16,-1 2-20 15,-1 4-4-15,-1-1-36 16,4 3-36-16,0 1 78 15</inkml:trace>
          <inkml:trace contextRef="#ctx0" brushRef="#br0" timeOffset="-41744.97">8973-667 1088 0,'-5'-4'857'0,"3"3"-454"0,6 2-302 16,-3-5-76-16,8 5-9 15,10 1-12-15,-2-2-2 16,10 0 3-16,6-2 1 16,-2-2-6-16,3 0-12 15,3 3-37-15,-7-4 316 0,0 4-214 16</inkml:trace>
          <inkml:trace contextRef="#ctx0" brushRef="#br0" timeOffset="-41929.91">9076-860 1651 0,'3'5'621'0,"-2"8"-586"16,-6 4-30-16,8 13-4 15,-3 3 1-15,-4 5 1 16,5 3 4-16,-12-4-1 16,7 0-1-16,4-2-1 15,0-3 3-15,0-8-5 16,0-4 0-16,4-4-2 15,-5-7-9-15,9 2-18 16,-1-5-23-16,-2-6-192 16,3-3 166-16</inkml:trace>
          <inkml:trace contextRef="#ctx0" brushRef="#br0" timeOffset="-41046.7198">9304-612 1188 0,'-3'-4'695'0,"2"2"-642"16,-2-1-31-16,2 1-20 0,1 2 16 16,0 1 31-16,3 4 7 15,-1 1 4-15,-1-1-16 16,-1 5-23-16,-1-1 3 15,-1 3 0-15,2 4 3 16,1-3-11-16,1 0-3 16,1-1-7-16,-1-2-2 15,-2-6-1-15,0-3-1 16,-1-4 2-16,2 3 1 0,3-4 6 16,1-2-1-16,1-5 0 15,1-6-3-15,1-5-6 16,0-2 0-16,1-4-1 15,2 0 2-15,1 7-2 16,1 2 1-16,-7 11 0 16,-4 1 2-16,4 8-2 15,0 5-1-15,5 6 4 16,3 5 0-16,-11 1 2 16,2 5 2-16,-5 1 0 15,-4-3 0-15,10-1-5 16,-1-5 1-16,2-5-1 15,5-3-3-15,-6-4-1 16,5-1-2-16,4-5-6 0,0-3-6 16,11-5-11-1,-3-6-5-15,1-1 5 0,0 0-1 16,-5 2 14-16,1 3 4 16,-6 7 7-16,-1 4 2 15,-3 4 9-15,-2 5 0 16,0 3 2-16,0 1-5 15,-1 6-1-15,0-1-3 16,-1 2 1-16,-3-2-1 0,0-2-7 16,0-2-17-16,-1-5 141 15,2 0-99-15</inkml:trace>
          <inkml:trace contextRef="#ctx0" brushRef="#br0" timeOffset="-40364.53">9858-533 1576 0,'13'1'652'15,"8"2"-555"-15,-10-4-92 16,-6-2-1-16,3-1-3 16,1-1 0-16,2-3 1 15,2-5-4-15,-3-1-4 16,-4-4-2-16,-2 0 1 0,1 3-3 15,-4-2-1-15,-5-2-4 16,-3 5-3-16,-8-1 2 16,-7 5 3-16,1 5 8 15,-3 5 6-15,8 9 1 16,0 4 2-16,3 6 1 16,5 6 4-16,-3 1 2 15,12 2 7-15,2 0 1 0,5-4-5 16,9-5-7-1,-4-3-7-15,2-5 0 0,6-5-2 16,5-3-1-16,3-9-13 16,3-3-4-16,-5-5-11 15,-5-3 0-15,-2-1 13 16,1-1 5-16,-4-1 17 16,-2 0 1-16,-5 2 10 15,-5 4 3-15,-1 8 7 16,-1 3-1-16,-1 6-11 15,-1 4-4-15,-1 7-6 16,-1 5 6-16,-5 2 7 16,5 2 3-16,-2-8-1 15,2-1-1-15,1-7-7 16,1-2-7-16,3-3-1 0,3-2 0 16,5-1-1-16,2-7-1 15,1-3-7-15,2-3 0 16,-3 0-2-16,4 1 2 15,-3 7 7-15,1 2 0 16,-7 4 3-16,-3 5 2 16,1 5-3-16,-7 3 0 15,5 7 0-15,3-1 1 0,-6 0-1 16,1-1 2-16,-1-7-4 16,-2-4-7-16,3-7-24 15,2-5-15-15,8-8-318 16,-6-6 251-16</inkml:trace>
          <inkml:trace contextRef="#ctx0" brushRef="#br0" timeOffset="-39956.41">10334-658 1576 0,'3'-1'703'0,"-2"0"-560"16,-7 0-66-16,15 2-53 16,-5-1-8-16,19 2-10 15,7-1 2-15,3-1-3 16,7-1 2-16,-6-3-24 15,4 2-17-15,-3-4-37 16,2 4-11-16,0-1 50 16</inkml:trace>
          <inkml:trace contextRef="#ctx0" brushRef="#br0" timeOffset="-40140.39">10506-881 862 0,'3'2'761'15,"-2"6"-288"-15,2 18-404 16,-3 5-20-16,-3 12 14 15,0 6-2-15,-5-5-10 16,0 0-7-16,3-5-22 0,-1-5-10 16,3-5-10-16,2-3-3 15,2-9-22-15,1-4-13 16,0-7-26-16,2-3-22 16,-3-10-248-16,1-3 220 15</inkml:trace>
          <inkml:trace contextRef="#ctx0" brushRef="#br0" timeOffset="-39678.33">10880-660 1091 0,'-6'-7'681'0,"-3"-3"-577"16,-4 4-131-16,-2 3-12 16,-2 2 36-16,1 2 40 0,9 9 26 15,-2 1 2-15,1 8-3 16,-4 3-11-16,-2 6-27 15,3 5-6-15,2-1-13 16,9-1 1-16,1-8-19 16,7-1-27-16,5-11-428 15,0-7 294-15</inkml:trace>
          <inkml:trace contextRef="#ctx0" brushRef="#br0" timeOffset="-39301.84">11044-595 1315 0,'10'-11'732'0,"-8"1"-571"16,-2-1-86-16,-5 7-53 0,-4 2-12 15,-5 7-8-15,-2 6 3 16,-3 5 3-16,3 6-2 16,5 4 1-16,2 0-3 15,6 2 0-15,3-3-2 16,2-6 2-16,4-3-3 15,3-6 2-15,2-6 1 0,3-4 6 16,2-3 4-16,2-6 8 16,-1 0 0-16,1-2-2 15,-3-4-5-15,-2-2-3 16,-4 0-3-16,-6-2-6 16,-1 4 4-16,-3-1-5 15,1 3-2-15,-5 3 0 16,-4 2-5-16,-3 0-4 15,-1 3-4-15,1 4-8 16,4 1-9-16,5 8-10 16,1-3-9-16,5 3-49 15,5-1-246-15,0-7 212 16</inkml:trace>
          <inkml:trace contextRef="#ctx0" brushRef="#br0" timeOffset="-38837.45">11324-557 1206 0,'33'0'772'0,"-9"-1"-531"0,0-1-105 16,-8 1-76-16,-6-2-3 16,-5 3-30-16,-4-2-13 15,-7-2-9-15,-3 1-2 16,-11-2-1-16,-3 1 2 16,-5 2-2-16,3 5-1 15,1 5 1-15,1 3-2 0,8 7 3 16,-2-1 0-16,12 6-2 15,5-1 0-15,6-3 0 16,5-1 1-16,4-7-2 16,5-1 0-16,5-8 0 15,4 0 1-15,2-9 3 16,0-10 2-16,-1-7-2 16,0-3 3-16,-4-1-6 15,-5-3-1-15,4-2-8 16,-7-6-5-16,-2-2-2 15,-4-5 1-15,-6-5 6 16,6 1 5-16,-5 3 3 16,-1 6 2-16,-5 16 4 15,1 7 6-15,-1 14 1 16,3 5-3-16,-3 11-6 0,-8 8-3 16,0 28-1-16,1 8 3 15,5 15 3-15,-6-2-2 16,1-9 0-16,3 2 1 15,-2-10-13-15,12 1-32 16,2-7 27-16</inkml:trace>
          <inkml:trace contextRef="#ctx0" brushRef="#br0" timeOffset="92222.3">11695-501 1132 0,'-2'-4'737'16,"6"2"-619"-16,1 1-56 16,-3-3-44-16,0 3-7 15,-4-5 7-15,-2 2 2 16,12 5 0-16,4 2-2 16,1 0-14-16,6-1-3 15,-4-2 1-15,-2 0 2 0,6 0 1 16,-4-5-3-16,2 1 4 15,0-1-1-15,0-1 4 16,-5 1 0-16,-6-9 4 16,2 3 1-16,-10-4 3 15,1 1-1-15,-3 4 0 16,-5-2-5-16,-3 3-3 16,0 2-1-16,-6 3-3 15,1 2-3-15,0 6 1 16,-1 4 0-16,7 6-1 15,2 5 1-15,-4 4-2 16,7 3 0-16,3 3 0 16,2-2 0-16,17 6 0 15,5-2 0-15,3-4 0 16,7 4 1-16,-1-8 53 16,3-2-39-16</inkml:trace>
        </inkml:traceGroup>
      </inkml:traceGroup>
    </inkml:traceGroup>
    <inkml:traceGroup>
      <inkml:annotationXML>
        <emma:emma xmlns:emma="http://www.w3.org/2003/04/emma" version="1.0">
          <emma:interpretation id="{10F411A8-68FD-44E5-95D2-E33A21802940}" emma:medium="tactile" emma:mode="ink">
            <msink:context xmlns:msink="http://schemas.microsoft.com/ink/2010/main" type="paragraph" rotatedBoundingBox="9051,9498 18952,9530 18947,11078 9046,11046" alignmentLevel="3"/>
          </emma:interpretation>
        </emma:emma>
      </inkml:annotationXML>
      <inkml:traceGroup>
        <inkml:annotationXML>
          <emma:emma xmlns:emma="http://www.w3.org/2003/04/emma" version="1.0">
            <emma:interpretation id="{04711910-E353-40B3-B6B3-01698BC3BC5D}" emma:medium="tactile" emma:mode="ink">
              <msink:context xmlns:msink="http://schemas.microsoft.com/ink/2010/main" type="inkBullet" rotatedBoundingBox="9051,9498 9809,9501 9807,9903 9049,9900"/>
            </emma:interpretation>
            <emma:one-of disjunction-type="recognition" id="oneOf5">
              <emma:interpretation id="interp5" emma:lang="" emma:confidence="0">
                <emma:literal>-</emma:literal>
              </emma:interpretation>
            </emma:one-of>
          </emma:emma>
        </inkml:annotationXML>
        <inkml:trace contextRef="#ctx0" brushRef="#br0" timeOffset="-37900.87">5876 83 2003 0,'1'-5'603'0,"-1"2"-521"16,1 1-45-16,4 1-31 15,1-2-4-15,8 7-1 16,-1 2-1-16,7 5 0 16,4 5-1-16,8 1 1 15,4 1 0-15,8 4 2 16,2 2 0-16,-2-2-1 16,5 1 0-16,-1 0-1 15,3-1 0-15,5 5-1 16,-2-3 0-16,-3 1 1 15,-8-2 1-15,-8-4 0 16,-5 1 1-16,-10-6-2 16,-2 1 0-16,-6-5-11 15,-8-7-25-15,-6 1-57 16,-3 2-7-16,-9 0 52 16</inkml:trace>
      </inkml:traceGroup>
      <inkml:traceGroup>
        <inkml:annotationXML>
          <emma:emma xmlns:emma="http://www.w3.org/2003/04/emma" version="1.0">
            <emma:interpretation id="{30434B0D-C1C1-4575-AF55-542E762ABF3B}" emma:medium="tactile" emma:mode="ink">
              <msink:context xmlns:msink="http://schemas.microsoft.com/ink/2010/main" type="line" rotatedBoundingBox="10037,9733 18951,9762 18947,11078 10033,11049"/>
            </emma:interpretation>
          </emma:emma>
        </inkml:annotationXML>
        <inkml:traceGroup>
          <inkml:annotationXML>
            <emma:emma xmlns:emma="http://www.w3.org/2003/04/emma" version="1.0">
              <emma:interpretation id="{21855157-0325-4C54-A565-25123A82685D}" emma:medium="tactile" emma:mode="ink">
                <msink:context xmlns:msink="http://schemas.microsoft.com/ink/2010/main" type="inkWord" rotatedBoundingBox="10037,9854 10552,9856 10548,11051 10033,11049"/>
              </emma:interpretation>
              <emma:one-of disjunction-type="recognition" id="oneOf6">
                <emma:interpretation id="interp6" emma:lang="" emma:confidence="1">
                  <emma:literal/>
                </emma:interpretation>
              </emma:one-of>
            </emma:emma>
          </inkml:annotationXML>
          <inkml:trace contextRef="#ctx0" brushRef="#br0" timeOffset="81222.16">6987 475 969 0,'-3'-4'775'16,"2"-1"-401"-16,2 2-333 15,4 3-24-15,3 0-8 16,5 3-2-16,6 2-3 15,-6 2-1-15,2 5 1 16,-5 5 0-16,-6-2-1 0,2 9 1 16,-6-1 1-16,3 2-1 15,2 0-4-15,0-6-31 16,4-3 40-16,-2-7-16 16</inkml:trace>
          <inkml:trace contextRef="#ctx0" brushRef="#br0" timeOffset="80950.88">6862 508 1197 0,'6'-7'708'16,"3"3"-619"-16,4-2-42 15,2 0-28-15,4-1-7 16,5 3-3-16,3 1-3 0,2-1 3 16,6 3-2-16,1-5 2 15,2 2 4-15,-1-1-6 16,-3 0 4-16,-2 0-11 15,1 2 2-15,-5-1 0 16,-1 0-2-16,-3 4-2 16,-6-4 0-16,-3 4-25 15,-9 2-108-15,-3-1 94 16</inkml:trace>
          <inkml:trace contextRef="#ctx0" brushRef="#br0" timeOffset="81455.69">7345 457 1561 0,'3'0'647'15,"-2"2"-587"-15,9 11-51 16,-4 7-3-16,-7 9 3 15,-2 7-2-15,-11 6 4 0,6 4-3 16,1 1-5-16,-1-3 0 16,3-7-1-16,-4-6-2 15,4-5 161-15,0-7-119 16</inkml:trace>
          <inkml:trace contextRef="#ctx0" brushRef="#br0" timeOffset="100616.34">7354 1174 1374 0,'4'1'696'0,"1"0"-596"15,2-1-51-15,-3 4-29 16,-6-1-3-16,5 15-5 16,-10 2 3-16,1 14-1 15,-8 8 1-15,-6 6-2 16,8 7-3-16,-3 1-2 16,9-1 1-16,5-2 201 15,-1 4-158-15</inkml:trace>
        </inkml:traceGroup>
        <inkml:traceGroup>
          <inkml:annotationXML>
            <emma:emma xmlns:emma="http://www.w3.org/2003/04/emma" version="1.0">
              <emma:interpretation id="{58DF5602-545A-4822-94E3-3486F3172F98}" emma:medium="tactile" emma:mode="ink">
                <msink:context xmlns:msink="http://schemas.microsoft.com/ink/2010/main" type="inkWord" rotatedBoundingBox="10810,9837 12423,9842 12421,10519 10808,10514"/>
              </emma:interpretation>
              <emma:one-of disjunction-type="recognition" id="oneOf7">
                <emma:interpretation id="interp7" emma:lang="" emma:confidence="1">
                  <emma:literal/>
                </emma:interpretation>
              </emma:one-of>
            </emma:emma>
          </inkml:annotationXML>
          <inkml:trace contextRef="#ctx0" brushRef="#br0" timeOffset="87330.1">9163 490 1552 0,'0'-7'658'16,"-1"0"-558"-16,3 5-95 16,-1 2-5-16,-4 6-3 15,3 3-2-15,-3 10 6 16,0 6 1-16,5 10 0 15,-7 0-1-15,4 3 1 16,2-3 0-16,-3-6-2 0,11 3-2 16,-4-9-26-16,2-1-20 15,-1-6-99-15,-6-6 98 16</inkml:trace>
          <inkml:trace contextRef="#ctx0" brushRef="#br0" timeOffset="87554.92">8993 606 1858 0,'5'-1'582'0,"2"-2"-523"15,10 3-31-15,3-4-28 16,4 0-6-16,8 1-10 15,-4-2-7-15,3-1-23 16,2 3-12-16,-5-1 108 16,2 1-50-16</inkml:trace>
          <inkml:trace contextRef="#ctx0" brushRef="#br0" timeOffset="84829.25">7735 798 953 0,'-2'-4'676'16,"2"-1"-461"-16,1 2-145 15,0-2-37-15,0 0-8 16,-2-3-3-16,-1-1 4 16,-4-5 8-16,2 1 10 15,-1 3-1-15,0-1-3 0,-2 4-13 16,-3 1-10-16,2 3-10 16,-3 2-1-16,-1 4-5 15,2 2-1-15,1 8 2 16,2 3 0-16,5 7 0 15,-1-3-2-15,4-2 0 16,3 3 0-16,2-7-2 16,5-1-2-16,1-4 3 15,1-6-3-15,-1-3 0 16,3-6 2-16,-3-3 2 16,0-4 0-16,5-5 2 15,-5-7 0-15,1-4 0 16,2-1-2-16,-8-6 2 15,8 5 1-15,-5-3-1 16,-2 1 2-16,0-2-1 16,-4 3 1-16,-1 1 0 0,5 4-4 15,-1 6 2-15,-7 2-1 16,0 10 1-16,-3 3 0 16,1 7-4-16,9 7-3 15,-3 8 3-15,0 7 0 16,0 10 6-16,-4 4-1 15,1 3 1-15,-5-1 0 0,6-1-4 16,-1-3 3-16,-2-3-3 16,3-4-3-16,-5-7-39 15,5 1 85-15,1-7-44 16</inkml:trace>
          <inkml:trace contextRef="#ctx0" brushRef="#br0" timeOffset="85302.37">7971 797 1418 0,'2'3'678'0,"5"-3"-580"0,3 3-67 16,4-3-28-16,-1-5 1 16,2 0-4-16,1-1-4 15,-1-3-1-15,3-2 0 16,1-1-5-16,-3 1 0 16,-2-3 2-16,-2-1 3 0,-2-3 1 15,-5-3 4-15,-1 4 0 16,-2 2 0-16,-8 0-5 15,1 3-4-15,-9 2-4 16,-4 3 2-16,-1 7 2 16,0 2 5-16,0 11 3 15,3 3 1-15,2 5 1 16,0 2 1-16,4 4 0 16,3 0 2-16,7 1-4 15,6 1 3-15,6-8 1 16,3-3 1-16,6-7-1 15,1-2 1-15,3-2-3 16,-2-2-2-16,5-1-333 16,-1-4 206-16</inkml:trace>
          <inkml:trace contextRef="#ctx0" brushRef="#br0" timeOffset="85943.86">8302 683 1440 0,'-1'-5'650'0,"3"3"-613"15,3 2-17-15,-5-2-18 16,-2 1-1-16,4 1-1 16,-2 5-1-16,5 10 1 15,-5 3 1-15,0 13 1 16,1 5-2-16,-3 5 2 16,2 1-2-16,-2-1 4 15,5-3-1-15,-5-6-1 16,4 0 0-16,6-5-2 15,-7-4 0-15,4-7-2 16,-5-6-9-16,-2-6-38 16,0-1-22-16,3-7-425 15,-2-3 316-15</inkml:trace>
          <inkml:trace contextRef="#ctx0" brushRef="#br0" timeOffset="86274.97">8359 609 885 0,'7'-26'688'16,"2"9"-387"-16,3 1-186 15,-1 10-63-15,-3-1-15 16,5 5-17-16,-1 3-4 0,2 2-3 16,-1 5-2-16,1 4-11 15,-2-1 0-15,3 2-2 16,0 3-2-16,-3 0-1 15,-3 0-4-15,-8-3-6 16,-1 2 2-16,-5-1 13 16,-3 1 4-16,-6 2 18 15,-2-4 1-15,-4-1 1 16,0-2-6-16,1 0-7 16,0-4-7-16,4 2-2 15,-3-4-1-15,7-1-10 16,5 1-12-16,-2-6-208 15,5 2 165-15</inkml:trace>
          <inkml:trace contextRef="#ctx0" brushRef="#br0" timeOffset="86708.68">8616 698 1019 0,'12'-6'778'16,"-6"-5"-506"-16,4 2-192 15,-7-2-62-15,-3 0-9 16,1 5-2-16,-5-3-3 0,-1 3-6 16,-4 1 0-16,-4 2-5 15,3 3-2-15,-3 4 7 16,6 9 2-16,-1 4 9 16,0 4 4-16,4 5-2 15,0-1-2-15,4 0-2 16,1-5-5-16,4-5 1 15,0-2-3-15,1-8 0 16,2 3 0-16,4-5 4 16,-2-3-4-16,2-4 5 15,-2-2-5-15,0-3 4 16,-1 1 0-16,0 0-4 16,-3-2 0-16,-4 0-2 15,7 1-2-15,-8 4 4 16,1 2-2-16,-4 3-5 0,2 5 0 15,1 3 0 1,7 3 1-16,3 6 6 0,-9-3 0 16,2-1 2-16,-3 2 0 15,0-6-24-15,4 1-225 16,0-6 176-16</inkml:trace>
          <inkml:trace contextRef="#ctx0" brushRef="#br0" timeOffset="87067.32">8805 684 1051 0,'-2'-3'780'16,"3"4"-521"-16,0 5-242 16,-1 3-12-16,6 7-3 15,-6 0 3-15,-5-3 3 16,3 4-1-16,0 0-2 15,-2-8 1-15,4 2-2 16,-1-11-1-16,0 1 3 16,2 0-3-16,0-1 15 15,0-1 6-15,-4-10 3 16,3 0 8-16,4-4-13 0,5 1-4 16,4-6-10-16,3-1-3 15,1-3-2-15,2 0 0 16,1 5-3-16,2 3 1 15,-3 6-1-15,-2 2 0 16,0 8 0-16,1 2-1 16,-2 4-15-16,2 1-18 15,-3-2 19-15</inkml:trace>
        </inkml:traceGroup>
        <inkml:traceGroup>
          <inkml:annotationXML>
            <emma:emma xmlns:emma="http://www.w3.org/2003/04/emma" version="1.0">
              <emma:interpretation id="{3D42C3BE-3A87-41C1-A536-4E3FEA49D2BC}" emma:medium="tactile" emma:mode="ink">
                <msink:context xmlns:msink="http://schemas.microsoft.com/ink/2010/main" type="inkWord" rotatedBoundingBox="12537,9741 15330,9750 15328,10403 12535,10394"/>
              </emma:interpretation>
              <emma:one-of disjunction-type="recognition" id="oneOf8">
                <emma:interpretation id="interp8" emma:lang="" emma:confidence="1">
                  <emma:literal/>
                </emma:interpretation>
              </emma:one-of>
            </emma:emma>
          </inkml:annotationXML>
          <inkml:trace contextRef="#ctx0" brushRef="#br0" timeOffset="88169.9">9365 609 1617 0,'1'1'630'16,"-1"3"-583"-16,2 2-33 0,-2 6-15 15,-1 2-1-15,0 7 0 16,0 6 0-16,-1-2 4 15,1 2 0-15,0-6 0 16,1-5-1-16,0-5 1 16,1-3 0-16,1-4-6 15,-1-4 1-15,4-3-5 16,-1-6 5-16,5-5 3 16,3-2 0-16,0-12 2 15,3 0-4-15,0-6 2 16,3 1-2-16,-1 7 4 15,-1 4-2-15,-2 12 0 16,-1 4 0-16,2 6 2 16,-3 2-1-16,-1 3 1 15,-1 5-2-15,-7 2 0 16,-2 1 0-16,-1 2 4 0,0 2-2 16,5 0 1-16,-3-5-1 15,2-1 1-15,-4-5-1 16,0-5-2-16,0 1-3 15,0-4-10-15,0 0-3 16,5-5-6-16,7 1 0 16,-1-2 2-16,8-2-3 0,-7 1 8 15,-1 2 4-15,-1 3 8 16,-4 6 3-16,4 11 5 16,-5 4 1-16,3 13 3 15,-8-2-2-15,1 4-2 16,-1 0 1-16,-2-7-1 15,2 0 1-15,0-12-19 16,3 0-63-16,12-8 50 16</inkml:trace>
          <inkml:trace contextRef="#ctx0" brushRef="#br0" timeOffset="88900.42">9811 735 1424 0,'3'2'699'15,"4"-2"-561"-15,3 3-87 16,4 1-46-16,2 1-1 16,-2-2-3-16,3-3-1 15,-1-4 2-15,0-4-5 16,2-3-3-16,-7-5-6 0,0 2-14 15,-1-4 5-15,-7 0-1 16,-1 2 7-16,-7-2 4 16,-2 5 1-16,-7 4-7 15,3 4-3-15,-5 6 11 16,-2 3 4-16,4 7 8 16,-1 4 8-16,3 5-3 15,1 2-1-15,7 5 0 16,2 0 2-16,7-1-3 15,6-1 3-15,5-4-2 16,4-5-2-16,7-2-3 16,4-2 0-16,-9-8-15 15,-2-2-12-15,0-9-28 16,-4-3-12-16,7-5-8 16,1 1 10-16,-3-7 30 15,0 0 15-15,-3-4 21 0,-1-3 10 16,-1 3 20-16,-3 4 18 15,0 8 30-15,-3 5 7 16,-3 8-18-16,0 5-15 16,-3 7-33-16,0 9-13 15,-3 5-2-15,-1 3-2 16,-2 3 0-16,0-1 2 16,-1-8-3-16,-1-1-3 0,2-9-2 15,-1-5-7-15,3-6-10 16,0-2-12-16,4-6-28 15,1-7-34-15,4-6-306 16,1-5-227-16,2-8 142 16,2 0 242-16,1 6 349 15,-1 8 248-15,0 8 115 16,-1 8-26-16,-4 4-260 16,4 6-76-16,-3 8-67 15,-4 5-20-15,3 5-17 16,-9-6-5-16,2 0-29 15,0-9-125-15,-2-6 103 16</inkml:trace>
          <inkml:trace contextRef="#ctx0" brushRef="#br0" timeOffset="89410.2">10372 641 2007 0,'7'-5'582'16,"10"3"-529"-16,7-2-40 15,8-3-15-15,10 5-10 0,0-2-13 16,4 3-8-16,0 1-38 15,-5 0-8-15,0 2 44 16</inkml:trace>
          <inkml:trace contextRef="#ctx0" brushRef="#br0" timeOffset="89200.75">10574 326 1521 0,'2'2'651'0,"0"3"-582"16,1 8-49-16,-1 17-18 15,-1 8-2-15,-3 12 4 16,-3 4-3-16,-2 2 8 15,2-4-3-15,1-5-2 16,-1-5-3-16,1-9-12 16,4-1-10-16,5-10-39 15,4-3-31-15,-2-10 55 16</inkml:trace>
          <inkml:trace contextRef="#ctx0" brushRef="#br0" timeOffset="90155.62">10981 607 1493 0,'-4'-2'646'16,"2"3"-593"-16,-6 6-55 16,-3 1-1-16,-2 9 3 15,-4 1 0-15,1 11 5 16,-3 5 1-16,6 3-1 16,-2-1-1-16,4-8-3 15,4-1 1-15,7-3-2 16,3-3 2-16,6-3-15 15,5-5-21-15,-2-7 19 16</inkml:trace>
          <inkml:trace contextRef="#ctx0" brushRef="#br0" timeOffset="90496.7099">11170 663 1595 0,'-5'-4'661'0,"2"4"-566"16,-7 2-82-16,-6 2-15 16,-1 10-4-16,-1 2-2 15,1 3 4-15,2 6 6 16,7 1-1-16,3-1 1 16,3-1-2-16,4-4 0 0,1-10-2 15,4 3 1-15,2-8-2 16,-1-4-1-16,5-1 4 15,0-6 0-15,0-7 3 16,3 0 2-16,-2-7-5 16,0 3 2-16,-3-5 0 15,-2 5-4-15,-5-3-5 16,-4-3-11-16,-2 10-23 16,-5-2-14-16,-1 11-19 15,1 5-160-15,-2 5 166 16</inkml:trace>
          <inkml:trace contextRef="#ctx0" brushRef="#br0" timeOffset="91049.01">11446 766 1508 0,'15'-2'706'15,"-3"-4"-537"-15,-3-2-119 16,-6-6-61-16,-5-4-14 16,-9 1-7-16,-4 2-3 0,-7 6 17 15,-1 9 11-15,-5 0 7 16,-3 4 0-16,11 12 2 16,-2-3 1-16,4 10-1 15,9 5-2-15,-3-3 1 16,4 0-1-16,6-4-1 15,0-4-1-15,4-5-1 16,9 3-3-16,5-6 4 16,1-2 0-16,2-6 4 15,-4-6 4-15,1-4 4 16,6-4-4-16,-4-6-2 16,2 0 0-16,1-7-4 15,-6-6-2-15,2-7-1 16,-4-8 0-16,0-6 0 15,-2-1 3-15,-1-2-2 16,3 4-1-16,-4-1 0 0,0 7-2 16,-2 18-1-16,-1 8 3 15,-2 17-1-15,0 7-3 16,-3 7-6-16,0 11 2 16,-3 12 4-16,-3 8 1 15,-1 10 8-15,0-3 4 16,3 5-1-16,2 0 1 15,1-6-3-15,0-4 1 0,0-5-8 16,4-5-21-16,2-6 16 16</inkml:trace>
          <inkml:trace contextRef="#ctx0" brushRef="#br0" timeOffset="91465.6">11623 794 1679 0,'3'4'609'0,"-2"-5"-598"16,5 1-9-16,5 4-2 0,4-3 0 15,1-5 9-15,4-4-3 16,1-8 2-16,0-5-2 15,6 0-2-15,-3-2-3 16,-9-1 0-16,2 0 1 16,-10 2-1-16,-4 0 0 15,-3 1 2-15,0 6-2 16,-8 3-3-16,-9 2 0 0,6 10 2 16,-9 2 0-16,0 9 4 15,10 8 0-15,-9 6 0 16,6 5-3-16,6 6 2 15,-1-3-2-15,7-2 0 16,9-4 1-16,1-6 0 16,8 2-2-16,3-6-1 15,3-2 0-15,10-12-20 16,1-5-10-16,15-11 11 16</inkml:trace>
          <inkml:trace contextRef="#ctx0" brushRef="#br0" timeOffset="92734.39">12141 863 2027 0,'8'12'579'0,"-3"2"-538"15,-5-3-35-15,-8 3-31 16,-1 2-14-16,-5 1-33 16,-2 3 94-16,-13-14-27 15</inkml:trace>
        </inkml:traceGroup>
        <inkml:traceGroup>
          <inkml:annotationXML>
            <emma:emma xmlns:emma="http://www.w3.org/2003/04/emma" version="1.0">
              <emma:interpretation id="{3605BF43-2D34-482C-8A94-A88FD5AEB862}" emma:medium="tactile" emma:mode="ink">
                <msink:context xmlns:msink="http://schemas.microsoft.com/ink/2010/main" type="inkWord" rotatedBoundingBox="15738,9802 18951,9812 18949,10447 15736,10437"/>
              </emma:interpretation>
              <emma:one-of disjunction-type="recognition" id="oneOf9">
                <emma:interpretation id="interp9" emma:lang="" emma:confidence="1">
                  <emma:literal/>
                </emma:interpretation>
              </emma:one-of>
            </emma:emma>
          </inkml:annotationXML>
          <inkml:trace contextRef="#ctx0" brushRef="#br0" timeOffset="99186.35">15614 703 1555 0,'1'5'724'0,"5"0"-527"16,-3-1-146-16,10-1-60 16,-5-3-4-16,-3-5-2 0,1-3 2 15,4-2 9-15,-2-4 4 16,11-1-6-16,-6-4-8 15,-7-3-7-15,-1 1-2 16,-5 1 2-16,4 3 4 16,-8 3 8-16,4 4 3 15,-9 6 2-15,-4 1 4 16,-1 9 0-16,-3 4 1 16,-1 9 2-16,-2 4-1 0,1 4 0 15,1 0-2-15,10 4 0 16,8 1-3-16,7-5 4 15,12 3 3-15,7-8 7 16,-1-5 4-16,19-1-6 16,-8-8-8-16,1-5 1 15</inkml:trace>
          <inkml:trace contextRef="#ctx0" brushRef="#br0" timeOffset="95778.77">13358 582 1533 0,'8'0'677'16,"-1"2"-558"-16,-3 7-90 16,0 3-9-16,-4 6-16 15,-5 7-2-15,0 11 1 16,-2 2 2-16,-1-5 3 0,1-6-2 15,3-11-1-15,2-3-1 16,2-6-6-16,1 1-9 16,-1-8-8-16,2-5-8 15,1-3-4-15,1-4 0 16,6-3 9-16,-2-4 8 16,3-2 14-16,3 0 1 15,0-3 1-15,-1 0 0 16,-2 9 2-16,2 5 6 0,-12 6 3 15,3 4 2-15,-1 3-4 16,-3 0-3-16,10 11-2 16,-3-1 0-16,1 4-2 15,-3-2 0-15,-8-4-1 16,2-4-2-16,1-4 3 16,-1 0-4-16,7-4 0 15,8 1 0-15,-5-5-5 16,4-3 1-16,3-1-1 15,-3-2 1-15,0 1 4 16,6 3 0-16,-9 2 0 16,-2 2 2-16,1 8 2 15,-3 7 3-15,3 7-1 16,1 7-1-16,-5 1-1 16,0 0-2-16,-2-3-1 0,2-4 0 15,-2-6-9-15,0-7-16 16,-3-6-11-16,1-4-283 15,3-11 233-15</inkml:trace>
          <inkml:trace contextRef="#ctx0" brushRef="#br0" timeOffset="96234.13">13781 442 1331 0,'9'-26'729'15,"0"7"-551"-15,-4 5-128 16,1 7-14-16,-2 8-27 15,2 4-8-15,-3 12 0 16,3 6-1-16,-2 14 0 16,-4 2 1-16,0 4 3 15,-3-1 3-15,-2-6 1 16,1-4-1-16,0-5-2 16,-1-4 1-16,5-4-1 15,-1-4-3-15,3-5 2 16,1-4 1-16,0-5-2 15,1 0 0-15,1-8-5 16,3-3-2-16,5-6-10 16,2-6-4-16,5 4-13 0,4 3-5 15,-1 7 13-15,5 6 4 16,-5 7 18-16,-2 0-1 16,-1 5 2-16,-5 6-6 15,-2-1 5-15,-7 3-1 16,-3-1 2-16,-7-5 2 15,-5 3 10-15,-8-3 15 0,-6 1 6 16,-6-1-4-16,-1-3-10 16,3 3-7-16,-1-6-9 15,11 4-2-15,-2-6-13 16,4 1-14-16,3-5-25 16,-1-6-260-16,10 1 226 15</inkml:trace>
          <inkml:trace contextRef="#ctx0" brushRef="#br0" timeOffset="96606.78">14155 724 1026 0,'25'-1'850'16,"3"-5"-392"-16,4 6-448 15,-4-4-7-15,-2-1-4 16,-7-2-3-16,-2 3 2 0,-5-7 4 15,-7 1-1-15,4 2-2 16,-11-8-7-16,2 6-1 16,-6-4-4-16,-12 2 0 15,-6 3 8-15,-3 4-1 16,1 7 10-16,3 2-2 16,1 5 3-16,-1 0 1 0,4 9-1 15,3 4-2-15,6 1 1 16,2 2 0-16,5-4 2 15,2-1 1-15,6-1-2 16,6-2 3-16,5-1-3 16,5 1 1-16,3-4 1 15,4 0-5-15,4-6 0 16,-4-5-10-16,4 0-22 16,-9-4-25-16,-11-7 29 15</inkml:trace>
          <inkml:trace contextRef="#ctx0" brushRef="#br0" timeOffset="96930.76">14390 642 1169 0,'5'-8'760'0,"-1"7"-590"0,0 3-70 16,5 14-54-16,-3 1-15 15,3 12-22-15,-11 0 0 16,1 3-2-16,-3 2 2 15,0-8-1-15,4-3 0 16,0-10 0-16,7-4-2 16,-7-7 16-16,7-1 9 0,-1-4 14 15,-8-8 2-15,3-8-18 16,0-6-11-16,1-8-16 16,4-1-2-16,6 1 1 15,1 1 0-15,5 5-1 16,1 1-9-16,5 9-14 15,0 6-7-15,3 6-11 16,-1 5-5-16,-1 7 33 16,0 5-1-16</inkml:trace>
          <inkml:trace contextRef="#ctx0" brushRef="#br0" timeOffset="97100.31">14794 877 1920 0,'8'14'589'15,"-10"2"-527"-15,4 8-90 16,-16 1-72-16,-11 2-333 16,5 4 288-16</inkml:trace>
          <inkml:trace contextRef="#ctx0" brushRef="#br0" timeOffset="98839.14">14968 527 1493 0,'-1'-11'685'16,"1"4"-571"-16,0-3-63 0,1 9-30 16,1 0-10-16,0 3-2 15,-2 3-5-15,0 8-3 16,1 5-1-16,-2 7 0 16,-1 2 0-16,-5-2 0 15,1-3 0-15,2-2 2 16,2 0-1-16,0-7 2 15,2 1-2-15,-2-8 0 16,1-3-1-16,0-3 0 16,1-1 0-16,1-4-4 15,2-4-6-15,3-6-9 16,0-3-6-16,4-3-1 16,1 0-2-16,2-3 10 15,-1 0 3-15,2 8 8 16,-2 1 5-16,-1 10 2 15,1 4 2-15,-3 1 3 0,0 3 1 16,0 9 3-16,-2 5-2 16,-1 3 2-16,2 3 0 15,-2 1-5-15,-2-3 3 16,2 2 0-16,5-3-2 16,-7-10-3-16,5 4-2 15,3-12-5-15,-7-3-6 16,10-3-11-16,0-5-5 0,3-3-5 15,-2-4 2-15,-1 0 18 16,-3-5 6-16,-4-1 17 16,-3 1 9-16,-5-4 7 15,3 2 1-15,2 8-1 16,-4 1-5-16,6 9-12 16,0 5-3-16,-8 2-2 15,1 3-3-15,-4 11 2 16,-9-2-1-16,3 8 4 15,11 4-2-15,-2-2-1 16,1-1 1-16,6-5-1 16,-7-7 0-16,2-8 2 15,7 1 1-15,4-3-1 16,-2-3-2-16,-1-4 1 16,-1-6-2-16,-2-2-2 0,3 2 0 15,2-2-1-15,-2 6 2 16,-5 1-1-16,0 1-1 15,0 6 0-15,1 2-3 16,0 8 1-16,-3 2 1 16,-1 3 2-16,-1 0 0 15,-3 1 2-15,1 1-1 16,0-4-2-16,0-3 2 0,2-5-4 16,0-5-5-16,2 0-9 15,2-4-6-15,2-6-11 16,0-3-12-16,3-5 0 15,-1 2 3-15,-1-1 22 16,3 1 9-16,-3 1 15 16,0 0 5-16,-1 10 9 15,0 1 9-15,-3 5 2 16,-1 2 0-16,0 5 1 16,0 4-11-16,-2 3-6 15,0 4-1-15,-4 0-7 16,2-3-3-16,-1-7 1 15,0-5-2-15,3-4-1 16,0 0 0-16,7-1 0 0,-1-9-5 16,2-3-9-16,2-4-2 15,0 1-4-15,2 3 1 16,2 1 10-16,-2-2 4 16,2 3 5-16,-4 0 3 15,-1 4 8-15,0 4 8 16,2 5 1-16,-3 2 2 15,3 6-6-15,-1 2-6 16,-10-1-7-16,4 6-2 0,-4-1 2 16,-4-3-1-16,5 2-15 15,1-2-14-15,2-2-12 16,-2-5 10-16</inkml:trace>
          <inkml:trace contextRef="#ctx0" brushRef="#br0" timeOffset="94827.27">12646 612 1477 0,'2'-6'655'0,"-5"-1"-586"16,3 4-62-16,-6-3-1 15,4 2-8-15,-1 0-2 16,2 2 3-16,2 2-1 16,-3 0 4-16,2 3-1 15,-3 5 3-15,-1 1 2 16,-1 11-1-16,3 5 4 0,2 3-2 15,-1 3 1-15,0-3-3 16,-6-6 1-16,-2-5-3 16,0-3-3-16,-2-6 4 15,1-2-2-15,8-4-2 16,0-1 5-16,2-1 6 16,0 0 5-16,-3-4 2 15,2-5-4-15,3-4-6 16,-1-5-4-16,3-4-1 15,2-4-2-15,0-4 0 16,7 5 0-16,3 0 1 16,-5 3-1-16,0 7 2 15,0 3-1-15,-8 2 1 16,6 3 2-16,7 7-1 16,0 1 2-16,5 9-1 15,-4 2-1-15,-4 4 1 0,-1 7-1 16,-2 4 0-16,-2 5 1 15,-2 6-2-15,-4-4 1 16,-1-3-2-16,0 0 2 16,0-9-21-16,-1-3-16 15,2-7-494-15,-2-6 290 16</inkml:trace>
          <inkml:trace contextRef="#ctx0" brushRef="#br0" timeOffset="95215.75">12854 649 1132 0,'1'-5'809'15,"-1"0"-456"-15,4 8-326 16,0-2-15-16,2 10-11 16,-1 1 0-16,-1 5 2 15,0 3-1-15,2 6 2 16,-1 4 1-16,1-5 1 15,3 0-1-15,-2-13-3 16,2-2 0-16,0-5-5 16,1-4 0-16,1-3 3 0,2-2 0 15,-1-6 0-15,3 1 3 16,3-2-2-16,-5-5 1 16,-3-6-1-16,1 0-1 15,-6 1 1-15,6 1-1 16,2 8 1-16,-8 0-1 15,2 8 0-15,-5 2-1 16,4 7-4-16,5 6 1 16,-4 3 0-16,-2 0 0 0,3 2-5 15,-6-4-14-15,3-2-127 16,6-1 102-16</inkml:trace>
        </inkml:traceGroup>
      </inkml:traceGroup>
    </inkml:traceGroup>
    <inkml:traceGroup>
      <inkml:annotationXML>
        <emma:emma xmlns:emma="http://www.w3.org/2003/04/emma" version="1.0">
          <emma:interpretation id="{57FD8B01-676A-4B8C-9C1F-603C0C3B7359}" emma:medium="tactile" emma:mode="ink">
            <msink:context xmlns:msink="http://schemas.microsoft.com/ink/2010/main" type="paragraph" rotatedBoundingBox="3803,10310 11820,10810 11759,11785 3742,11286" alignmentLevel="1"/>
          </emma:interpretation>
        </emma:emma>
      </inkml:annotationXML>
      <inkml:traceGroup>
        <inkml:annotationXML>
          <emma:emma xmlns:emma="http://www.w3.org/2003/04/emma" version="1.0">
            <emma:interpretation id="{14F974AD-6790-465A-9915-BEC5BA688C5C}" emma:medium="tactile" emma:mode="ink">
              <msink:context xmlns:msink="http://schemas.microsoft.com/ink/2010/main" type="line" rotatedBoundingBox="3803,10310 11820,10810 11759,11785 3742,11286"/>
            </emma:interpretation>
          </emma:emma>
        </inkml:annotationXML>
        <inkml:traceGroup>
          <inkml:annotationXML>
            <emma:emma xmlns:emma="http://www.w3.org/2003/04/emma" version="1.0">
              <emma:interpretation id="{2854E073-9B5D-46CC-A621-72C33E4AFD3F}" emma:medium="tactile" emma:mode="ink">
                <msink:context xmlns:msink="http://schemas.microsoft.com/ink/2010/main" type="inkWord" rotatedBoundingBox="3803,10310 7052,10513 6991,11488 3742,11286"/>
              </emma:interpretation>
              <emma:one-of disjunction-type="recognition" id="oneOf10">
                <emma:interpretation id="interp10" emma:lang="" emma:confidence="1">
                  <emma:literal/>
                </emma:interpretation>
              </emma:one-of>
            </emma:emma>
          </inkml:annotationXML>
          <inkml:trace contextRef="#ctx0" brushRef="#br0" timeOffset="-85914.53">1839 1592 1642 0,'1'-1'625'16,"-2"-1"-577"-16,-2-1-38 15,-4 1-17-15,-4-1-8 16,-8-1-3-16,2 7 0 0,-7 0 12 16,0 2 6-16,4 8 2 15,2-2 0-15,2-1 1 16,6 7-1-16,4 0 0 15,4 3-2-15,10 1 0 16,-1-2 0-16,4-9 0 16,1 0 2-16,5-5 0 15,4-3 1-15,1-9 1 16,-4-5 0-16,2 1-3 16,-6-8 1-16,1 7-4 15,-4-1-1-15,-4 0 1 16,0 4-2-16,-7 0 4 15,3 5-2-15,-2 4 1 16,0 1-1-16,4 11-5 16,-4 1-1-16,-1 2-6 15,1 6-17-15,-1 1-42 0,2-2 33 16,0-8 11-16</inkml:trace>
          <inkml:trace contextRef="#ctx0" brushRef="#br0" timeOffset="-85587.53">2053 1543 1552 0,'-2'-2'635'0,"6"11"-595"16,-4 2-33-16,7 7-9 15,-6 1-2-15,-5-3 4 16,2-2 6-16,-8-4 5 15,6-2-2-15,6-3-2 16,-6-2-1-16,8-2-1 16,-8-1 0-16,-2-4 10 15,9 0 5-15,5-3-5 16,4-1-2-16,-3-6-6 16,0 2-3-16,-4-8-3 15,5 1-1-15,4 5 0 0,3 0-1 16,5 7-12-16,-2 1-5 15,3 3-41-15,-5-1 167 16,0 2-94-16</inkml:trace>
          <inkml:trace contextRef="#ctx0" brushRef="#br0" timeOffset="-85085.69">2165 1556 1862 0,'3'-1'594'0,"-1"-2"-503"0,9 0-81 16,3 0-2-16,9 2-4 16,5 0-2-16,2-2 2 15,3 2-12-15,-1-1-41 16,-1 3-23-16,-3-1 37 15</inkml:trace>
          <inkml:trace contextRef="#ctx0" brushRef="#br0" timeOffset="-85318.39">2332 1380 1477 0,'-1'-3'661'0,"-2"5"-589"15,1 3-48-15,-2 8-20 16,-2 5-1-16,0 6 4 16,1 7 1-16,1 6 1 15,2 1-2-15,2 0-2 16,0-5 1-16,4-4-2 15,4-3-3-15,-2-7-2 16,1-2-16-16,0-5-34 16,-2-8-29-16,-1-8 44 15</inkml:trace>
          <inkml:trace contextRef="#ctx0" brushRef="#br0" timeOffset="-84425.7399">2466 1615 1807 0,'1'-1'594'16,"3"0"-528"-16,5 1-43 15,-2 1-22-15,4 5-1 16,-3 4-2-16,-3 2-2 15,-5 2 1-15,1 2-2 0,-3-2 5 16,2 0 0-16,1-1-3 16,0-6 1-16,-1-2-3 15,3-1 2-15,-1-4 3 16,1-3 0-16,-1-6-1 16,7-2-7-16,5-4-9 15,-4-4-1-15,14 2 2 16,-8-1 4-16,2 4 8 15,-3 2 3-15,-9 4 2 16,0 1 0-16,-3 6-1 16,5 3 2-16,-2 6 0 15,1 4 1-15,0 4-4 16,-4-1-3-16,-2 2 2 16,1-3 2-16,0 2 2 15,-2-7 2-15,2 0-3 16,0-3 0-16,2-4-1 15,0-3 0-15,5-5 0 0,0-6 0 16,3-5-5-16,4-2-3 16,-1-5-7-16,5 6-2 15,-6 1 5-15,-2 5 3 16,1 5 7-16,-4-1 2 16,-1 8 7-16,6 5 3 0,-1 7-1 15,4 5 1-15,-6 2-9 16,-2-1-1-16,-3 3-1 15,-5-1 1-15,4 0 0 16,3 0 1-16,-2-7-16 16,-1-3-19-16,4-5-49 15,-1-5 52-15</inkml:trace>
          <inkml:trace contextRef="#ctx0" brushRef="#br0" timeOffset="-83502.22">3019 1681 1688 0,'2'6'608'0,"2"2"-583"0,-1-2-25 16,0-2-5-16,4 3-1 16,-4-7 3-16,4 0 6 15,2-5 3-15,-3-3-1 16,5-3-2-16,2-3-1 15,-2-2-3-15,0-3 0 16,-3-3-1-16,-2 1 2 16,-4-1 2-16,-2 3-1 0,-4 4 0 15,0 1-1-15,-1 7 1 16,-2 3-1 0,-5 5 4-16,-1 5-1 0,-1 9 2 15,0 5-4 1,1 5 2-16,6 5-2 0,2 1 1 15,5 0-1-15,7 1-1 16,0-2 0-16,7-8-1 16,-2-2 1-16,5-10-13 15,2-2 2-15,1-12-4 16,5-7-7-16,-1-5 13 16,-2-16-4-16,0 5 8 15,1 4 3-15,-9-2 0 16,7 12 2-16,-8 3 16 15,-6-1 6-15,-4 8 12 0,-2 2 0 16,0 4-2-16,5 7-4 16,-4 7-12-16,0 4-3 15,-4 5-6-15,-5-3 0 16,4-2 2-16,-1-5-4 16,5-4-2-16,-2-4-2 15,5-1-2-15,2-4-2 16,2-5 3-16,2-6 0 0,4-7 0 15,0-2-3-15,4-5 0 16,5 5-4-16,-9-1 3 16,4 3 3-16,-8 8 1 15,-4 1 0-15,1 6 0 16,-8 3 0-16,3 6-3 16,0 6 0-16,0 3 1 15,2 1 1-15,-6-1 1 16,2-6 0-16,-1-5-10 15,5-1-12-15,0-11-18 16,5 0-5-16,1-12-30 16,-1-9-18-16,8-5-71 15,-2-3-441-15,-2-1-31 16,-1 5 271-16,0-2 314 16,-3 2 241-16,1 10 316 15,-2 0 40-15,-4 12-223 0,-2 3-138 16,2 11-63-16,-1 5-35 15,2 11-46-15,0 6-7 16,-2 12-11-16,0 4-2 16,-1 3-6-16,-1-5-1 15,0-4-9-15,2-5-2 16,-1-6-9-16,3-5-13 0,-1-9-23 16,-2-4-17-16,2-7 5 15,-1-1 25-15</inkml:trace>
          <inkml:trace contextRef="#ctx0" brushRef="#br0" timeOffset="-83313.73">3429 1654 2021 0,'19'4'589'0,"10"-4"-523"16,14-2-41-16,7-5-20 15,-1-5-6-15,6-4-24 16,2-3-19-16,2-9 35 16,0-1-4-16</inkml:trace>
          <inkml:trace contextRef="#ctx0" brushRef="#br0" timeOffset="-89107.83">1309 946 1576 0,'1'-11'647'0,"1"1"-567"15,3 9-56-15,1 1-22 16,-2 3-2-16,1 7-7 15,-2-2 0-15,1 10-5 16,0 4 3-16,-2 6 3 0,2 1 6 16,-1 0 4-16,-2-1 3 15,2-1 2-15,-2-3-2 16,1-5 0-16,1-3 0 16,-1-6-1-16,1 0 1 15,0-1-3-15,0-1-2 16,2-2-26-16,1 1 36 0,2-10-15 15</inkml:trace>
          <inkml:trace contextRef="#ctx0" brushRef="#br0" timeOffset="-87277.76">754 1857 1564 0,'-1'-6'661'0,"-2"-5"-564"16,3 0-67-16,-2-7-30 16,-7-2-3-16,2 1-3 15,-2-1 1-15,-2 0 1 16,0 6 1-16,2 3-6 16,-5 2 2-16,-7 4-11 15,1 2 0-15,-3 5 4 16,4 5-1-16,7 7 12 15,5 2 1-15,5 6 2 16,2-2 2-16,4 4-4 16,4-1-4-16,5-5-1 0,0-1 2 15,3-11-12-15,-1-4 1 16,4-8 3-16,1-3 2 16,-6-10 15-16,8 0 1 15,0-4 3-15,7-2-3 16,1-4-1-16,-6-6-2 15,0 0-1-15,-10-4 3 16,0 9 1-16,-2-3 6 16,-8 1-3-16,-2 1-1 0,-5 2-2 15,1 8 3-15,-2 8 1 16,1 1-2-16,-1 6-2 16,-3 2-1-16,5 5-8 15,-5 0-3-15,3 11-4 16,2 3 0-16,-3 6 11 15,6 9 0-15,0 6 6 16,6 4 1-16,3 2 0 16,-3-4-1-16,5 0-4 15,-4-5 1-15,3-4-30 16,5 2-26-16,-2-6-116 16,0-3 109-16</inkml:trace>
          <inkml:trace contextRef="#ctx0" brushRef="#br0" timeOffset="-86905.1">1022 1787 548 0,'2'1'677'15,"-1"-1"52"-15,1 0-578 16,4-2-107-16,-2-1-21 16,6 5-14-16,3 0-3 0,4-1-1 15,1-3-3-15,11-1 2 16,-8-5-4-16,1-6 5 15,0 1-1-15,-13-7-1 16,2 1 3-16,1 1-3 16,-6-3 1-16,-6 2 7 15,0 3-2-15,-8 1 9 16,0 4 0-16,-2 4-1 16,5 3-6-16,-12 3-5 15,2 3-3-15,-4 7-1 16,2-1 4-16,6 8-3 15,-1 0 1-15,15 7-1 16,-2-2-3-16,12 3 0 16,10-1 0-16,-3-7 0 15,7 2 0-15,1-9-12 0,-3-3-16 16,2-6 101-16,-2-2-62 16</inkml:trace>
          <inkml:trace contextRef="#ctx0" brushRef="#br0" timeOffset="-86649.67">1443 1533 1067 0,'-2'0'844'16,"-2"3"-420"-16,3-1-408 15,1 4-15-15,0 4-1 16,1 6 0-16,0 6 0 15,-1 3 0-15,0 5 0 16,0 1 1-16,2 3 2 16,0 0-1-16,3-1-8 15,-1-6-6-15,2-2-18 16,-2-8-26-16,-1-6-575 16,0-4 398-16</inkml:trace>
          <inkml:trace contextRef="#ctx0" brushRef="#br0" timeOffset="-86337.27">1461 1560 1757 0,'3'-1'617'0,"1"-4"-532"15,5 1-80-15,5 8-2 16,3 0-2-16,-1 4-1 0,-2 3 0 15,2 3 0-15,0 2 0 16,3-1-1-16,-8 0-1 16,1-3 1-16,-7 1-1 15,-8-4-4-15,6 1 1 16,-11-2-1-16,-5-2 2 16,4 2 3-16,-14 1 1 15,8 4 0-15,-6-5-11 16,3 1-8-16,7-4-24 15,0-5-9-15,7 0-73 16,3 0 82-16</inkml:trace>
        </inkml:traceGroup>
        <inkml:traceGroup>
          <inkml:annotationXML>
            <emma:emma xmlns:emma="http://www.w3.org/2003/04/emma" version="1.0">
              <emma:interpretation id="{7F24A123-A4A7-43B7-B0C4-21D7A5372CCD}" emma:medium="tactile" emma:mode="ink">
                <msink:context xmlns:msink="http://schemas.microsoft.com/ink/2010/main" type="inkWord" rotatedBoundingBox="9631,11133 11546,11252 11518,11702 9603,11582"/>
              </emma:interpretation>
              <emma:one-of disjunction-type="recognition" id="oneOf11">
                <emma:interpretation id="interp11" emma:lang="" emma:confidence="1">
                  <emma:literal/>
                </emma:interpretation>
              </emma:one-of>
            </emma:emma>
          </inkml:annotationXML>
          <inkml:trace contextRef="#ctx0" brushRef="#br0" timeOffset="101732.9599">6859 1892 1614 0,'-13'-2'631'0,"-3"7"-588"15,0 7-34-15,-5 5-14 16,2 7-4-16,2 5 2 15,3 3 1-15,6 4 6 16,2-5 4-16,6-2-4 16,2-4-2-16,6-6 0 15,3-5-1-15,6-5-3 16,2-6-1-16,3-10 3 16,0-3 8-16,2-5 10 0,-2-6 8 15,0 3 3-15,-10-5-5 16,0 4 0-16,-1 0 3 15,-13-5-4-15,5 5 0 16,-10 0-8-16,-9 0-4 16,0 5-8-16,-6 4-10 15,-4 3-2-15,4 2-7 16,3 5-9-16,3 2-13 16,6 3-236-16,4-2 192 0</inkml:trace>
          <inkml:trace contextRef="#ctx0" brushRef="#br0" timeOffset="101359.92">6562 1934 1493 0,'11'-26'697'16,"3"4"-540"-16,-6-2-125 16,-3 3-5-16,0 6-20 15,-7 2-7-15,1 6-4 16,-7 0-4-16,-10 4 3 15,-4 5 5-15,-9 8 0 0,5 7 2 16,1 5 0-16,6 4-1 16,10 9-1-16,6 3 1 15,11 10-1-15,1-4 0 16,12-5-4-16,4-4-16 16,3-14 153-16,4-3-108 15</inkml:trace>
          <inkml:trace contextRef="#ctx0" brushRef="#br0" timeOffset="102215.08">7120 1919 960 0,'-5'-5'728'0,"0"1"-460"16,-2-2-166-16,-3 2-61 16,3 2-13-16,-2 4-14 0,-1 8-5 15,6 3 0-15,1 7 2 16,4 4-2-16,5 1 0 16,6 2 1-16,-1-2-3 15,5-7 2-15,-4-5-2 16,6-2 0-16,-2-8 4 15,0-3-2-15,5-2 4 16,-1-11 2-16,0-3-1 16,4-4-3-16,-1-5-2 0,1-4-7 15,2 3-2-15,-6-3-2 16,3 5 2-16,-8 6-3 16,-3 1 3-16,-10 10 0 15,-2 2-2-15,-2 5-2 16,2 6-3-16,0 9 5 15,-6 0 0-15,6 16 4 16,-3 1 2-16,8 6-1 16,-2-3 3-16,-2-7-3 15,-1-5-3-15,4-8-25 16,3-2 39-16,-4-10-15 16</inkml:trace>
          <inkml:trace contextRef="#ctx0" brushRef="#br0" timeOffset="102588.6">7528 1899 862 0,'1'-5'864'15,"0"1"-273"-15,3 4-517 16,0 3-58-16,-4 0-10 16,4 10-6-16,1 4-3 15,-5 6 2-15,0 3-1 16,-6 4 0-16,0-1 2 15,-3-6 1-15,4 1 4 0,0-8 0 16,3-4 3-16,2-5-1 16,0-5-1-16,0-3 0 15,-1-2-2-15,2-7-2 16,0-4 2-16,6-8-4 16,4-7 2-16,2-8 2 15,3 2-4-15,1-3 3 16,0 1-2-16,4 7 0 15,2 3-1-15,4 5-9 16,1 8-6-16,1 5-14 16,-4 3-11-16,-4 7-24 15,-3 1-42-15,-4 2 68 16</inkml:trace>
          <inkml:trace contextRef="#ctx0" brushRef="#br0" timeOffset="102975.57">7987 1864 1228 0,'0'0'764'16,"-2"-4"-558"-16,-4-2-116 0,-10-4-68 16,-3 1-17-16,-4 3-8 15,-2 4 1-15,4 5 2 16,-3 3 5-16,10 7 0 15,-3 0 0-15,11 3-1 16,2-1 0-16,-2-2-2 16,12 1-1-16,-2 1-1 15,8 0 0-15,4 0-1 16,1-1 1-16,6-1 0 16,0-3 1-16,5 3 2 15,-6-5-2-15,-3 2 3 16,-6-1-1-16,-6-1 2 15,-2 2 1-15,-7-5 6 16,-2 3 1-16,-13-2 2 16,-6 5 0-16,-7 1-8 15,3 2 0-15,-1-1-11 0,8 1-10 16,3-3-29-16,1-3-93 16,9 3 87-16</inkml:trace>
          <inkml:trace contextRef="#ctx0" brushRef="#br0" timeOffset="103408.18">8100 2117 1741 0,'15'1'607'15,"3"0"-558"-15,5-1-53 16,-1 0-4-16,4-1-6 15,-4-3 3-15,-6-5 7 16,6 3 4-16,-16-7 2 16,-1-2 2-16,7 1 3 15,-13-5-1-15,2 0 1 16,1 0-2-16,-13-3-1 16,5 6 0-16,-12 0-3 15,2 7-1-15,-12 6 0 16,-5 2-3-16,2 11 3 15,-3 3 2-15,9 4-1 0,4 5 3 16,7 0-2-16,2 4 2 16,7 3-1-16,0-3 2 15,5 1 3-15,5-3 1 16,5-5 0-16,6 0 0 16,9-2-4-16,-3-5-1 15,11 1-4-15,0-7 0 16,6-2-5-16,1-1-11 0,-6-9-24 15,-4-2-159-15,0-5 130 16</inkml:trace>
        </inkml:traceGroup>
        <inkml:traceGroup>
          <inkml:annotationXML>
            <emma:emma xmlns:emma="http://www.w3.org/2003/04/emma" version="1.0">
              <emma:interpretation id="{53E9980C-0284-4EFF-AD27-E52AFE85DAD8}" emma:medium="tactile" emma:mode="ink">
                <msink:context xmlns:msink="http://schemas.microsoft.com/ink/2010/main" type="inkWord" rotatedBoundingBox="11613,11202 11795,11213 11763,11722 11581,11710"/>
              </emma:interpretation>
              <emma:one-of disjunction-type="recognition" id="oneOf12">
                <emma:interpretation id="interp12" emma:lang="" emma:confidence="0">
                  <emma:literal>S</emma:literal>
                </emma:interpretation>
                <emma:interpretation id="interp13" emma:lang="" emma:confidence="0">
                  <emma:literal>s</emma:literal>
                </emma:interpretation>
                <emma:interpretation id="interp14" emma:lang="" emma:confidence="0">
                  <emma:literal>9</emma:literal>
                </emma:interpretation>
                <emma:interpretation id="interp15" emma:lang="" emma:confidence="0">
                  <emma:literal>§</emma:literal>
                </emma:interpretation>
                <emma:interpretation id="interp16" emma:lang="" emma:confidence="0">
                  <emma:literal>∫</emma:literal>
                </emma:interpretation>
              </emma:one-of>
            </emma:emma>
          </inkml:annotationXML>
          <inkml:trace contextRef="#ctx0" brushRef="#br0" timeOffset="105729.57">8503 1902 1113 0,'8'-19'687'0,"5"1"-622"15,-3 2-54-15,-1 3 22 0,-2-4 16 16,-4 5 29-16,-1 2 13 16,-2 0-24-16,0 5-22 15,-3 3-28-15,-6 0-12 16,-4 2-5-16,-3 6 2 15,-2 4 2-15,-1 2 1 16,3 5 0-16,3-2 1 16,2 1-1-16,6 2 1 0,6 2-3 15,3-3 1-15,6 2 0 16,2 0-1-16,1 1 1 16,4 0-1-16,3 4-2 15,-1-7 0-15,1 3 0 16,-4-1 2-16,-3-6-3 15,-3 3 1-15,-4-4 2 16,0 4-1-16,-7-1 4 16,-4-2 0-16,-7 1 2 15,-1 0 1-15,-12 1-1 16,-1 3-5-16,-5 4 3 16,-6-2-12-16,-2 5 6 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1:37:08.480"/>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C8D1C77-7EBC-4568-92D0-B4D97DE91C97}" emma:medium="tactile" emma:mode="ink">
          <msink:context xmlns:msink="http://schemas.microsoft.com/ink/2010/main" type="inkDrawing" rotatedBoundingBox="13761,8572 15499,9259 14895,10786 13157,10099" hotPoints="15186,9687 14298,10575 13409,9687 14298,8798" semanticType="enclosure" shapeName="Circle"/>
        </emma:interpretation>
      </emma:emma>
    </inkml:annotationXML>
    <inkml:trace contextRef="#ctx0" brushRef="#br0">408 33 962 0,'-33'-14'627'0,"-1"0"-549"16,4 10-38-1,-5 6-21-15,-9 10-7 0,-5 21-9 16,-1 9 0-16,7 13 4 16,5 11-1-16,12 13-3 15,8 18 3-15,14 14 10 16,4 8 5-16,8 2 11 16,2-1-11-16,8 5-6 15,2-8-8-15,21 0 0 16,5-20 0-16,19-22 2 15,11-1 8-15,13-35 8 16,14-1 10-16,16-18 14 16,3-14 4-16,1-6 1 15,-4-14-3-15,0-16-9 16,2-8-8-16,-3-23-14 16,-5-10-4-16,-16-15-10 15,-12-3-4-15,-13-8 1 0,-7-4 4 16,-19-2 9-16,-13-2 8 15,-23-4 6-15,-14 4 0 16,-29 0-14-16,-21 6-10 16,-33 18-10-16,-10 16-6 15,-30 23 2-15,-11 11 3 0,-7 21 5 16,-9 6-8 0,-9 12-15-16,5 15-4 15,1 13-15-15,9 6-9 0,17 17-128 16,12 6 120-16</inkml:trace>
  </inkml:traceGroup>
</inkml:ink>
</file>

<file path=ppt/ink/ink1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1:37:09.33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8D67527-7AB2-4C9F-A253-42CECDB46317}" emma:medium="tactile" emma:mode="ink">
          <msink:context xmlns:msink="http://schemas.microsoft.com/ink/2010/main" type="inkDrawing" rotatedBoundingBox="11319,11392 13105,11754 12798,13271 11011,12909" hotPoints="12829,12314 11981,13161 11133,12314 11981,11466" semanticType="enclosure" shapeName="Circle"/>
        </emma:interpretation>
      </emma:emma>
    </inkml:annotationXML>
    <inkml:trace contextRef="#ctx0" brushRef="#br0">-1420 2730 1545 0,'-37'-22'638'15,"-3"6"-607"-15,-1 7-31 16,-25-1-18-16,-1 8-6 16,-8 8-1-16,-1 3 8 0,17 15 14 15,1 2 1-15,3 12 0 16,-8 3 2-16,-5 23-2 15,3 7-1-15,4 14 3 16,15 18-6-16,10 6 4 16,17 10-1-16,19 6 3 15,15 1-2-15,31-1-4 16,15-6-3-16,32-10-1 16,8-20-5-16,18-28-3 15,-6-15 1-15,6-28 10 16,0-12 13-16,2-22 25 15,7-10 10-15,7-33 7 16,8-9-1-16,-11-21-13 16,-9-12-3-16,-28 0-9 15,-16 0-6-15,-23 8 0 16,-15 0-4-16,-25-10 0 0,-18-6 0 16,-39-22-16-16,-23 5-21 15,-35 23-185-15,-37 14 145 16</inkml:trace>
  </inkml:traceGroup>
</inkml:ink>
</file>

<file path=ppt/ink/ink1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1:37:05.78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BD72730-474C-4821-973C-649C37305EB8}" emma:medium="tactile" emma:mode="ink">
          <msink:context xmlns:msink="http://schemas.microsoft.com/ink/2010/main" type="writingRegion" rotatedBoundingBox="11402,11710 12606,11710 12606,12716 11402,12716"/>
        </emma:interpretation>
      </emma:emma>
    </inkml:annotationXML>
    <inkml:traceGroup>
      <inkml:annotationXML>
        <emma:emma xmlns:emma="http://www.w3.org/2003/04/emma" version="1.0">
          <emma:interpretation id="{E16D57A1-2F85-4132-B0FF-C2E16C1F0FAC}" emma:medium="tactile" emma:mode="ink">
            <msink:context xmlns:msink="http://schemas.microsoft.com/ink/2010/main" type="paragraph" rotatedBoundingBox="11402,11710 12606,11710 12606,12716 11402,12716" alignmentLevel="1"/>
          </emma:interpretation>
        </emma:emma>
      </inkml:annotationXML>
      <inkml:traceGroup>
        <inkml:annotationXML>
          <emma:emma xmlns:emma="http://www.w3.org/2003/04/emma" version="1.0">
            <emma:interpretation id="{4ACEA0BA-8169-4244-96FF-5002B7F2BA97}" emma:medium="tactile" emma:mode="ink">
              <msink:context xmlns:msink="http://schemas.microsoft.com/ink/2010/main" type="line" rotatedBoundingBox="11402,11710 12606,11710 12606,12716 11402,12716"/>
            </emma:interpretation>
          </emma:emma>
        </inkml:annotationXML>
        <inkml:traceGroup>
          <inkml:annotationXML>
            <emma:emma xmlns:emma="http://www.w3.org/2003/04/emma" version="1.0">
              <emma:interpretation id="{DE76E711-29B7-43A4-9B98-4DF7E519D56B}" emma:medium="tactile" emma:mode="ink">
                <msink:context xmlns:msink="http://schemas.microsoft.com/ink/2010/main" type="inkWord" rotatedBoundingBox="11402,11710 12606,11710 12606,12716 11402,12716"/>
              </emma:interpretation>
              <emma:one-of disjunction-type="recognition" id="oneOf0">
                <emma:interpretation id="interp0" emma:lang="" emma:confidence="1">
                  <emma:literal/>
                </emma:interpretation>
              </emma:one-of>
            </emma:emma>
          </inkml:annotationXML>
          <inkml:trace contextRef="#ctx0" brushRef="#br0">2177 2408 1552 0,'16'0'647'0,"24"0"-596"16,-3-4-25-16,5-6-10 16,11 6-3-16,-11 0-5 0,5 4 0 15,-1-6 5-15,-3 6 1 16,7 8 0-16,-6-12-5 15,1 4-5-15,-5-10-3 16,-1-9-1-16,7 11 0 16,-7-10-24-16,5 6-20 15,-12 6-379-15,-12-10 245 16</inkml:trace>
          <inkml:trace contextRef="#ctx0" brushRef="#br0" timeOffset="213.94">2708 2341 1465 0,'-20'0'687'15,"6"6"-549"-15,6 4-113 16,8 3-13-16,-6 7-10 16,2 6-1-16,4 17-1 15,-8 5 3-15,3 19-2 16,-5 7 0-16,-6 5-1 15,4 10 0-15,2-4-25 16,2-6-35-16,6-11 40 16</inkml:trace>
          <inkml:trace contextRef="#ctx0" brushRef="#br0" timeOffset="757.57">2991 2711 1835 0,'0'0'576'0,"14"4"-533"16,4-2-28-16,0-2-13 15,5-2-1-15,-9-6-9 16,-6 2-1-16,16 10-12 15,-10-2-4-15,0 4-2 16,7 4-6-16,-7-4 8 16,6 4-3-16,-18-2-1 15,2 6 7-15,-32-5 11 16,5 13 5-16,-1 0 6 16,-10-2 0-16,20-2 6 15,-8-8-1-15,15 1 1 16,3-3-1-16,2 0-5 15,8 2 0-15,-6-2 0 0,5 2 0 16,3-2 0-16,14 4 0 16,6-2-3-16,0-4-1 15,17 6-3-15,-17-9 3 16,6 1 2-16,1 2 2 16,1 0 4-16,-6-2 0 15,-9 2-3-15,-7 4 3 0,-18 4 0 16,-2 6 1-16,-21 8 2 15,-19 3 1-15,-15-3-8 16,-1 8 3-16,1-5-3 16,5 5-9-16,13 4 75 15,-9-7-55-15</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1:37:02.64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A03092E-3F51-4085-A9BF-937438D0E7EF}" emma:medium="tactile" emma:mode="ink">
          <msink:context xmlns:msink="http://schemas.microsoft.com/ink/2010/main" type="writingRegion" rotatedBoundingBox="9224,9313 14973,9328 14970,10286 9222,10271"/>
        </emma:interpretation>
      </emma:emma>
    </inkml:annotationXML>
    <inkml:traceGroup>
      <inkml:annotationXML>
        <emma:emma xmlns:emma="http://www.w3.org/2003/04/emma" version="1.0">
          <emma:interpretation id="{DBF3DE79-A988-43B8-AC0D-7A7DD856EE4B}" emma:medium="tactile" emma:mode="ink">
            <msink:context xmlns:msink="http://schemas.microsoft.com/ink/2010/main" type="paragraph" rotatedBoundingBox="9224,9313 14973,9328 14970,10286 9222,10271" alignmentLevel="1"/>
          </emma:interpretation>
        </emma:emma>
      </inkml:annotationXML>
      <inkml:traceGroup>
        <inkml:annotationXML>
          <emma:emma xmlns:emma="http://www.w3.org/2003/04/emma" version="1.0">
            <emma:interpretation id="{3CBC7A80-9007-4CC4-A7DC-BDAC1B7E903D}" emma:medium="tactile" emma:mode="ink">
              <msink:context xmlns:msink="http://schemas.microsoft.com/ink/2010/main" type="line" rotatedBoundingBox="9224,9313 14973,9328 14970,10286 9222,10271"/>
            </emma:interpretation>
          </emma:emma>
        </inkml:annotationXML>
        <inkml:traceGroup>
          <inkml:annotationXML>
            <emma:emma xmlns:emma="http://www.w3.org/2003/04/emma" version="1.0">
              <emma:interpretation id="{C2D76F23-E187-4CF2-8E94-B45B20CB10BC}" emma:medium="tactile" emma:mode="ink">
                <msink:context xmlns:msink="http://schemas.microsoft.com/ink/2010/main" type="inkWord" rotatedBoundingBox="9224,9410 13177,9420 13175,10246 9222,10236"/>
              </emma:interpretation>
              <emma:one-of disjunction-type="recognition" id="oneOf0">
                <emma:interpretation id="interp0" emma:lang="" emma:confidence="1">
                  <emma:literal/>
                </emma:interpretation>
              </emma:one-of>
            </emma:emma>
          </inkml:annotationXML>
          <inkml:trace contextRef="#ctx0" brushRef="#br0">18 212 1517 0,'-19'-8'666'16,"21"8"-599"-16,11 4-25 16,7-10-26-16,16-4-9 0,13-14-1 15,7-2 0-15,17-1 1 16,6 3 2-16,14 8-3 16,6-2 1-16,-19 0-5 15,3 6 1-15,-16 3 0 16,-11 5-2-16,-5 0 0 15,-7-4 0-15,-11 8 1 16,-3-4-2-16,-8 4-22 16,-6 6-33-16,-16 2 35 15</inkml:trace>
          <inkml:trace contextRef="#ctx0" brushRef="#br0" timeOffset="222.67">648 156 1315 0,'-37'-6'737'0,"23"4"-564"16,4-4-85-16,-4 0-36 16,22 6-29-16,-12 0-7 15,-4 0-11-15,6 4-5 16,2 10 0-16,-4 8 0 16,4 24 0-16,-4 3 1 15,-6 14 2-15,8 5-2 0,8-5-1 16,0-5-12-16,-10-19-25 15,4-3-27-15,2-12 33 16</inkml:trace>
          <inkml:trace contextRef="#ctx0" brushRef="#br0" timeOffset="537.3298">931 475 1558 0,'0'2'672'15,"-2"-4"-580"-15,0 2-39 16,2 10-32-16,0 4-13 16,2 12-7-16,-2 1-1 15,-4 7-1-15,2 6-14 16,6-3-28-16,2-1-29 0,6-8 39 16</inkml:trace>
          <inkml:trace contextRef="#ctx0" brushRef="#br0" timeOffset="36859.6899">1434 334 1272 0,'0'-6'700'15,"-2"1"-625"-15,-2-1-52 16,12 6-3-16,-20 2-7 15,1-2 0-15,5 6 1 16,-18-1-1-16,12 3-7 0,0 4 1 16,-12-2-4-1,11 2-1-15,-11-2 2 0,-4-2-4 16,2 6 5-16,-3-2 4 16,5 7-3-16,8 1 1 15,6-6-3-15,2-2-2 16,6-4-2-16,2-2 0 15,6 2 0-15,6 0 0 16,4 0 5-16,6 1 2 0,5 1 6 16,5 2 0-16,4 2-2 15,-3-4 0-15,7 2-6 16,7 0-1-16,-5-2 6 16,10 4 0-16,-15-3-1 15,1 1 0-15,-6 2-4 16,-5 4-3-16,3 2-2 15,-14 0 0-15,6 15-24 16,-18-7-17-16,-2 18 22 16</inkml:trace>
          <inkml:trace contextRef="#ctx0" brushRef="#br0" timeOffset="36084.24">1102 477 249 0,'-4'-2'113'0,"6"2"-33"0,-2 2 58 16,2-2 105-16,-2 0 1 16,0-2-21-16,-4-2 11 15,6 4-91-15,-2 2-38 16,2 2-39-16,2-2-32 15,4-2-14-15,3-6 9 16,13 2 8-16,4 2-3 16,2-8 1-16,5 8-15 0,15 4-9 15,-13-6 0-15,23 8-2 16,-7-2-6-16,11 0 5 16,13 2-3-16,10 0 0 15,8-2 3-15,-2-2-6 16,8 2 1-16,0-6-1 15,10 0-2-15,6-6 4 16,-14-8-3-16,4 1 9 16,-12-7 2-16,-6 0-1 15,10 6 0-15,-18-4-7 16,1 5-1-16,-3 3-1 16,-6-2 2-16,20 16-1 15,2-2 1-15,-6 2 0 16,-6-2 1-16,-19 2 2 15,-5 0 2-15,-9 2 2 16,1 6-2-16,-9-8 4 16,-6 0 0-16,-5-2-4 15,-1-2-5-15,0 6 1 0,-3-2-5 16,-1 2 2-16,-12 0 0 16,-2-2-1-16,-10 0-1 15,-2 0-3-15,6 2-3 16,-6 2-32-16,16 8-22 0,-24-4 33 15</inkml:trace>
        </inkml:traceGroup>
        <inkml:traceGroup>
          <inkml:annotationXML>
            <emma:emma xmlns:emma="http://www.w3.org/2003/04/emma" version="1.0">
              <emma:interpretation id="{7044F837-6133-481E-91A3-4B42C1B9623A}" emma:medium="tactile" emma:mode="ink">
                <msink:context xmlns:msink="http://schemas.microsoft.com/ink/2010/main" type="inkWord" rotatedBoundingBox="13519,9324 14973,9328 14970,10286 13516,10282"/>
              </emma:interpretation>
              <emma:one-of disjunction-type="recognition" id="oneOf1">
                <emma:interpretation id="interp1" emma:lang="" emma:confidence="1">
                  <emma:literal/>
                </emma:interpretation>
              </emma:one-of>
            </emma:emma>
          </inkml:annotationXML>
          <inkml:trace contextRef="#ctx0" brushRef="#br0" timeOffset="1803.12">4304-50 1132 0,'-4'-2'800'0,"-2"-4"-533"16,6 8-172-16,4-2-71 16,6-6-13-16,14 6-4 15,2-4 10-15,27 4 14 16,5-2 4-16,13 2 5 15,4 0 0-15,-4-8-13 0,5 4-5 16,3-5-12-16,8 11-6 16,-6 2-1-16,-9-3-3 15,-13 13 0-15,-14-6 0 16,-15 4-39-16,2 10-20 16,-16-8 66-16,-2 4-28 15</inkml:trace>
          <inkml:trace contextRef="#ctx0" brushRef="#br0" timeOffset="2026.11">4908 79 1844 0,'-16'0'589'0,"10"-2"-521"15,-2-4-48-15,16 14-30 16,-4 4-5-16,-16 12 2 15,14 13-1-15,-21 11 12 16,5 11 0-16,6 20-7 16,-18-7-10-16,8-3-27 15,-3-4-25-15,13-15-360 16,10-3 246-16</inkml:trace>
          <inkml:trace contextRef="#ctx0" brushRef="#br0" timeOffset="2340.4">5057 558 1008 0,'16'-18'879'16,"11"5"-451"-16,11-5-290 15,2 0-74-15,7 2-21 16,5 4-27-16,-3 6-5 16,7 10-9-16,-9 4-1 0,-1 6-1 15,-5 2-1-15,-1 10-3 16,-12-1-1-16,-11 1-4 15,-3 6 1-15,-24-3-2 16,0 5 0-16,-23-2 2 16,-11-1 2-16,-1-3 3 15,-3-10 0-15,14-4 5 16,13 0-1-16,11-12 0 16,16 12-1-16,12-8 0 15,9 5 0-15,25 5 0 16,7-12 3-16,18 6-28 15,-5-10 484-15,3-16-362 16</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1:37:13.20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D8815FEC-B8B2-4405-8645-C6FC5B4D0DDA}" emma:medium="tactile" emma:mode="ink">
          <msink:context xmlns:msink="http://schemas.microsoft.com/ink/2010/main" type="inkDrawing" rotatedBoundingBox="10205,9465 12919,9095 12940,9243 10225,9613" rotationAngle="1836465056" semanticType="enclosure"/>
        </emma:interpretation>
      </emma:emma>
    </inkml:annotationXML>
    <inkml:trace contextRef="#ctx0" brushRef="#br0">-5 482 1474 0,'-4'-8'660'16,"4"-4"-602"-16,4-2-29 0,4-2-14 15,5 6-6-15,3-4-2 16,4 5 2-16,10-3-5 16,-1-8-1-16,25 12-3 15,5-12-1-15,25 2-3 16,9-1 2-16,20-9 4 15,11 10 7-15,1-2 9 16,0-6 7-16,6 13-6 16,-11-7-1-16,9 10-5 15,0 8-7-15,-8-6-2 16,-3 6-1-16,-7-8-2 16,-4-2 0-16,-6-4-1 15,-2 4 0-15,14 5 3 16,-6 1 3-16,-14 0 5 15,-4-2-1-15,-27 2-2 16,-7 4-3-16,-13-2-1 0,-5 2-4 16,-19-6 2-16,-2 4 0 15,-8 2-2-15,-4-2 0 16,-6-2-27-16,-8-6-17 16,-4 0-304-16,-6-4 237 15</inkml:trace>
  </inkml:traceGroup>
</inkml:ink>
</file>

<file path=ppt/ink/ink15.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1:37:07.61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8BA7308-AAFA-46DE-97B7-2B4C28B3BE69}" emma:medium="tactile" emma:mode="ink">
          <msink:context xmlns:msink="http://schemas.microsoft.com/ink/2010/main" type="writingRegion" rotatedBoundingBox="9658,8773 11666,11714 10528,12491 8521,9550"/>
        </emma:interpretation>
      </emma:emma>
    </inkml:annotationXML>
    <inkml:traceGroup>
      <inkml:annotationXML>
        <emma:emma xmlns:emma="http://www.w3.org/2003/04/emma" version="1.0">
          <emma:interpretation id="{31978C71-51A8-4FFC-857B-4EF1CC6FE496}" emma:medium="tactile" emma:mode="ink">
            <msink:context xmlns:msink="http://schemas.microsoft.com/ink/2010/main" type="paragraph" rotatedBoundingBox="9658,8773 11666,11714 10528,12491 8521,9550" alignmentLevel="1"/>
          </emma:interpretation>
        </emma:emma>
      </inkml:annotationXML>
      <inkml:traceGroup>
        <inkml:annotationXML>
          <emma:emma xmlns:emma="http://www.w3.org/2003/04/emma" version="1.0">
            <emma:interpretation id="{B9D42993-79FE-4127-9B0C-C631D991212A}" emma:medium="tactile" emma:mode="ink">
              <msink:context xmlns:msink="http://schemas.microsoft.com/ink/2010/main" type="line" rotatedBoundingBox="9658,8773 11666,11714 10528,12491 8521,9550"/>
            </emma:interpretation>
          </emma:emma>
        </inkml:annotationXML>
        <inkml:traceGroup>
          <inkml:annotationXML>
            <emma:emma xmlns:emma="http://www.w3.org/2003/04/emma" version="1.0">
              <emma:interpretation id="{08BD0E3D-92FD-48AC-AF93-F0A1443BC840}" emma:medium="tactile" emma:mode="ink">
                <msink:context xmlns:msink="http://schemas.microsoft.com/ink/2010/main" type="inkWord" rotatedBoundingBox="9658,8773 10500,10006 9362,10783 8521,9550"/>
              </emma:interpretation>
              <emma:one-of disjunction-type="recognition" id="oneOf0">
                <emma:interpretation id="interp0" emma:lang="" emma:confidence="1">
                  <emma:literal/>
                </emma:interpretation>
              </emma:one-of>
            </emma:emma>
          </inkml:annotationXML>
          <inkml:trace contextRef="#ctx0" brushRef="#br0">-546 6 773 0,'-28'-15'673'15,"-1"-1"-163"-15,-9 0-494 16,-2 4-3-16,-15 2-6 16,-3 6-3-16,-13 4 5 15,-2 10-2-15,-10 14-1 0,7 9-1 16,3 21-3-16,-2 1-2 15,15 21 2-15,-1 7-2 16,25 18 2-16,11 4-1 16,23 14 1-1,12-1-2-15,25 7 0 0,13 4-2 16,27-14-3-16,12-16 0 16,30-26-5-16,4-23 0 0,10-36 0 15,7-7 7-15,-5-24 10 16,0-11 15-16,-11-16 20 15,-17-13 7-15,-33-14 2 16,-13-11-10-16,-25-13-19 16,-3 2-7-16,-25-10-6 15,-6 2-2-15,-21 8 0 16,-21-10-3-16,-15 16-6 16,-9 2-9-16,-23 18-11 15,0 17 1-15,4 24 2 16,-2 8 3-16,21 18-13 15,11 8-245-15,25 20 171 16</inkml:trace>
        </inkml:traceGroup>
        <inkml:traceGroup>
          <inkml:annotationXML>
            <emma:emma xmlns:emma="http://www.w3.org/2003/04/emma" version="1.0">
              <emma:interpretation id="{76EC297E-95D8-4BD3-80B7-B5CDB762B0D6}" emma:medium="tactile" emma:mode="ink">
                <msink:context xmlns:msink="http://schemas.microsoft.com/ink/2010/main" type="inkWord" rotatedBoundingBox="10411,9894 11658,11720 10974,12187 9728,10361"/>
              </emma:interpretation>
              <emma:one-of disjunction-type="recognition" id="oneOf1">
                <emma:interpretation id="interp1" emma:lang="" emma:confidence="0">
                  <emma:literal>止</emma:literal>
                </emma:interpretation>
                <emma:interpretation id="interp2" emma:lang="" emma:confidence="0">
                  <emma:literal>「</emma:literal>
                </emma:interpretation>
                <emma:interpretation id="interp3" emma:lang="" emma:confidence="0">
                  <emma:literal>C</emma:literal>
                </emma:interpretation>
                <emma:interpretation id="interp4" emma:lang="" emma:confidence="0">
                  <emma:literal>九</emma:literal>
                </emma:interpretation>
                <emma:interpretation id="interp5" emma:lang="" emma:confidence="0">
                  <emma:literal>“</emma:literal>
                </emma:interpretation>
              </emma:one-of>
            </emma:emma>
          </inkml:annotationXML>
          <inkml:trace contextRef="#ctx0" brushRef="#br0" timeOffset="74887.86">902 2947 796 0,'-8'-17'731'0,"8"5"-171"16,0-6-535-16,0 2-10 16,0-2-4-16,-6 0-2 15,0 7-2-15,-6-7-2 16,2 6 6-16,0-6-5 0,-2-2 5 15,0 4 0-15,-3-11-2 16,-1-1-2-16,4-2-2 16,-8-13-3-16,4 5 0 15,-4-8 9-15,-7-3 3 16,3 1 10-16,0-9 3 16,-11-4 1-16,3-1 0 0,0-5-4 15,-11 0 4-15,9 1-2 16,0 1-6-16,-5-5-6 15,11 1-7-15,-6 4-5 16,1-3-2-16,7 13 1 16,-4 0-1-16,-4-1 0 15,-5-1-3-15,-7 7 2 16,-1 5 1-16,-9-1 4 16,11 16 0-16,-1 3 1 15,3 1-1-15,15 14-3 16,-2-6 3-16,-3 0-4 15,3 3 1-15,-8-1 1 16,8-2-1-16,9 6-1 16,3 2 0-16,6 2 0 15,0 0 1-15,6 6-1 0,-4 0 1 16,8 2-1-16,4 2 0 16,6 2 2-16,-4-4-2 15,4 6-2-15,0-2 2 16,-8-4 0-16,4 4-2 15,-16-8 2-15,6 2-3 16,6 6 2-16,-4 4 0 16,22 10 1-16,-18-8 0 15,2 4-2-15,16 13 2 0,-14-3-1 16,4 2 1-16,4 8 0 16,-5-7-1-16,17 9 1 15,0 5 0-15,-6 1 0 16,0 0 0-16,-22-5 0 15,14 5 0-15,1-6 0 16,-3 1 0-16,16-1 0 16,-16-8-1-16,-4-11 1 15,4-3 0-15,-8-4 1 16,8-6-1-16,-2 2 0 16,0 0 0-16,4-2 0 15,-6-4-4-15,-6-4-10 16,2 2-9-16,-2-4-17 15,0 4-8-15,6-8 20 16,-10-14-245-16,6-7 207 0</inkml:trace>
          <inkml:trace contextRef="#ctx0" brushRef="#br0" timeOffset="75186.32">-310 1349 1318 0,'6'-31'662'0,"9"1"-653"15,-13-6-4-15,12 10 6 16,0 1 0-16,16 13 2 16,5 0 1-16,5-2 1 15,6-6-4-15,1-2 0 16,7 7-2-16,1-1-2 15,3 10 0-15,-5-2 2 16,0 4-3-16,1 10-1 16,1 2-1-16,-7 14-4 15,-1 1-2-15,-13 7-11 16,-8 10-123-16,-8 17 100 16</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10T17:35:40.191"/>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2CF89B07-4756-4873-B46A-E69DCF23F8C2}" emma:medium="tactile" emma:mode="ink">
          <msink:context xmlns:msink="http://schemas.microsoft.com/ink/2010/main" type="inkDrawing" rotatedBoundingBox="9690,10241 11289,12134 10718,12617 9118,10723" semanticType="callout" shapeName="Other"/>
        </emma:interpretation>
      </emma:emma>
    </inkml:annotationXML>
    <inkml:trace contextRef="#ctx0" brushRef="#br0">-6 14 1328 0,'2'-6'670'0,"6"-2"-639"16,0 2-15-16,6 2-12 15,-2 2-3-15,-2 6-1 16,8 12 0-16,-9 5 0 16,9 11 0-16,-4 8 2 15,4 5 4-15,10 11 10 31,-14-29 6-31,-1 3 5 0,41 87-1 0,27 28-8 16,-6 1 0-16,-17-49-7 0,15 4 1 16,-14-12-1-16,11-8-2 15,-3-5-1-15,-5-15-5 16,3 6 3-16,0-5-3 16,-3-5 1-16,-1 7 3 15,-4-9 4-15,-3-1 2 16,1-1 0-16,-5-5-1 0,11-13-5 15,3-3-2-15,-3-6 0 16,0-5-1-16,-25-9 1 16,-4 0-5-16,-14 0 0 15,-6-4 0-15,-3 6-3 16,-3-6-7-16,-8-2-17 16,0 0-17-16,-15-6-32 15,1 10-37-15,-16-2 77 16</inkml:trace>
    <inkml:trace contextRef="#ctx0" brushRef="#br0" timeOffset="360.1204">824 1669 1766 0,'4'-2'590'0,"12"-4"-576"16,14 4-13-16,15 6-1 15,13 10-4-15,13 10 1 16,2-2-3-16,-2-2 1 16,9-1 4-16,-1 1 1 15,-10-4 1-15,5-2 6 16,-15-4 4-16,-12-2 22 16,-7-6 5-16,-18-2 10 15,-8 0-7-15,-14-6-18 16,2-6-6-16,-10-20-18 15,-8-19-16-15,-22-52-38 16,-9-26-27-16,5-28 50 0</inkml:trace>
  </inkml:traceGroup>
</inkml:ink>
</file>

<file path=ppt/ink/ink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11:38.66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1E143988-ABEE-4235-9888-6C876CD0C729}" emma:medium="tactile" emma:mode="ink">
          <msink:context xmlns:msink="http://schemas.microsoft.com/ink/2010/main" type="writingRegion" rotatedBoundingBox="3178,9420 6600,9495 6585,10190 3163,10116"/>
        </emma:interpretation>
      </emma:emma>
    </inkml:annotationXML>
    <inkml:traceGroup>
      <inkml:annotationXML>
        <emma:emma xmlns:emma="http://www.w3.org/2003/04/emma" version="1.0">
          <emma:interpretation id="{74FA254B-2DF4-4617-A5EC-7E2FB9884977}" emma:medium="tactile" emma:mode="ink">
            <msink:context xmlns:msink="http://schemas.microsoft.com/ink/2010/main" type="paragraph" rotatedBoundingBox="3178,9420 6600,9495 6585,10190 3163,10116" alignmentLevel="1"/>
          </emma:interpretation>
        </emma:emma>
      </inkml:annotationXML>
      <inkml:traceGroup>
        <inkml:annotationXML>
          <emma:emma xmlns:emma="http://www.w3.org/2003/04/emma" version="1.0">
            <emma:interpretation id="{CD73D1F6-3DC0-4263-8C78-C249FDA550B1}" emma:medium="tactile" emma:mode="ink">
              <msink:context xmlns:msink="http://schemas.microsoft.com/ink/2010/main" type="line" rotatedBoundingBox="3178,9420 6600,9495 6585,10190 3163,10116"/>
            </emma:interpretation>
          </emma:emma>
        </inkml:annotationXML>
        <inkml:traceGroup>
          <inkml:annotationXML>
            <emma:emma xmlns:emma="http://www.w3.org/2003/04/emma" version="1.0">
              <emma:interpretation id="{20FF5A47-81AC-4F70-8E38-68A0C49E3A04}" emma:medium="tactile" emma:mode="ink">
                <msink:context xmlns:msink="http://schemas.microsoft.com/ink/2010/main" type="inkWord" rotatedBoundingBox="3178,9420 5222,9465 5207,10160 3163,10116"/>
              </emma:interpretation>
              <emma:one-of disjunction-type="recognition" id="oneOf0">
                <emma:interpretation id="interp0" emma:lang="" emma:confidence="1">
                  <emma:literal/>
                </emma:interpretation>
              </emma:one-of>
            </emma:emma>
          </inkml:annotationXML>
          <inkml:trace contextRef="#ctx0" brushRef="#br0">179 83 1107 0,'0'-2'675'16,"0"3"-603"-16,0 2-55 0,0 4-5 15,-1 2-3 1,1 5 0-16,-3 3-1 0,2 5-3 16,1 6 1-16,-2 3-5 15,-1 1 3-15,1-1 0 16,2 2-2-16,3-4 3 16,1-1-5-16,2-4 4 15,-2-5-3-15,-1-4 3 16,-3-8 7-16,2 0 11 15,-2-4 16-15,-3-4 26 16,-2-2 3-16,-3 0-11 16,-1-1-12-16,-3 0-28 15,0-4-7-15,-6-8-2 16,-1-4 1-16,1 1-1 16,-1-3-2-16,3-5 4 15,0 4-1-15,2-6-2 16,2 2-1-16,8 5 2 0,0-2-2 15,4 3-2-15,4 4 2 16,4-3-4-16,5 2 2 16,3-2-2-16,0-1 2 15,5 1-2-15,2 1 0 16,6 7 0-16,3-1 1 16,6 7-1-16,5 4 2 0,-3-1-2 15,-2 6-1-15,-11 1 0 16,-5-3 0-16,-2 4 0 15,1 2 0-15,2-3 0 16,-3 1 1-16,-3 0-1 16,-8-5 1-16,-3 0 1 15,2 3-2-15,-6-3-4 16,-1 1-10-16,-1 10-43 16,-3-3-227-16,-4 2 192 15</inkml:trace>
          <inkml:trace contextRef="#ctx0" brushRef="#br0" timeOffset="1289.3">553 327 1250 0,'-5'-5'724'0,"-1"2"-571"16,0 3-146-16,-7 3-7 15,-3 9 0-15,-5 4 4 16,1 6-1-16,1 3 1 0,2 2 1 16,6 1-1-16,7 1 0 15,-3-3-3-15,7-5 1 16,5-5-2-16,-2-4-3 16,10 1 1-16,3-6 2 15,0-2 2-15,5-5 5 16,1-6-9-16,0-5-23 15,1-5-28-15,0 0 26 16</inkml:trace>
          <inkml:trace contextRef="#ctx0" brushRef="#br0" timeOffset="1661.48">617 410 910 0,'-9'2'620'0,"5"9"-458"16,-1 1-141-16,-1-2-8 15,5 5-7-15,0-3 0 16,1-4 0-16,2 1 4 16,3-2-10-16,1 0 0 15,5-1 3-15,1-2 6 0,6-2 56 16,0-1-14-16,-2-6-2 15,4-2-2-15,-5-6-15 16,-6-2 3-16,2 0 0 16,-4 2 1-16,-7 0-5 15,1 3 0-15,-2 1-10 16,-2 2-6-16,-10-1-13 16,0 1 0-16,-6 5-4 15,-1 2 0-15,6 9-9 16,0 1-13-16,3 3-37 15,-3-4-47-15,8 1 65 16</inkml:trace>
          <inkml:trace contextRef="#ctx0" brushRef="#br0" timeOffset="1917.45">847 239 1297 0,'3'-1'697'16,"-5"0"-613"-16,1 1-57 15,2 7-47-15,-5 4-2 16,-3 7 11-16,1 6 11 0,-6 1 15 16,3 2-2-16,8 5-6 15,-5-3-4-15,6-5-21 16,7-1-16-16,0-4-70 15,0-6-222-15,0-5 198 16</inkml:trace>
          <inkml:trace contextRef="#ctx0" brushRef="#br0" timeOffset="2150.73">979 213 873 0,'2'-8'753'0,"-2"2"-343"16,1 2-299-16,0 7-91 16,-1 2-22-16,-1 9-18 0,-2 4 7 15,-1 7 13-15,1 7 7 16,-1 3 8-16,3 4-6 16,1-2-3-16,1-3-8 15,3-1-36-15,-1-6-30 16,0-9 37-16</inkml:trace>
          <inkml:trace contextRef="#ctx0" brushRef="#br0" timeOffset="2526.7799">1064 461 1003 0,'3'1'797'0,"5"2"-458"15,-2 0-277-15,3-3-51 16,2-1-7-16,1-4-1 16,5 2-1-16,6 1 5 15,-8-1-16-15,6-4-2 16,-11-6-1-16,-2-3-6 16,7 0 14-16,-10-2 0 15,3 1 3-15,-5 1 1 16,-3 0 0-16,-4 1 0 15,3 6-13-15,-9 1-11 0,-9 4-1 16,1 6 1-16,-2 3 11 16,0 10 13-16,7 3 2 15,0 5 0-15,2-1-2 16,10 2-2-16,8 3-1 16,11-2-1-16,0 0-3 0,0-6-37 15,-2-9-27-15,7-1-302 16,2-7-228-1,-4-9 389-15</inkml:trace>
          <inkml:trace contextRef="#ctx0" brushRef="#br0" timeOffset="2959.48">1351 395 375 0,'1'-11'387'16,"-2"1"107"-16,-1 6-248 16,-2 1-41-16,-1 3-81 15,1 4-66-15,-4 3-33 16,-1 5-19-16,0 2-1 15,-1 2 1-15,9 2-1 16,3 0 2-16,1-3-5 16,5 0 4-16,-3-6-3 15,1-5 3-15,8 1 5 0,-2-10 5 16,2-5 6-16,1-2 1 16,-2-7-6-16,-2 6-3 15,-2-1-7-15,0 4 3 16,-6 0-5-16,0 3 2 15,-1 5-3-15,-2 1-4 16,0 5-15-16,-3 0-8 16,2 12 5-16,-2 0 3 15,0 8 15-15,1 5 9 16,1 0-2-16,1 2 2 0,0-3-1 16,1-3-3-16,-1-6 1 15,-1-1-1-15,0-4 1 16,-2-3-1-16,0 1-3 15,-2-4-2-15,-3-1 0 16,-2-1 0-16,0-1 0 16,3 0-9-16,1-3-64 15,0 0-483-15,5-6 357 16</inkml:trace>
          <inkml:trace contextRef="#ctx0" brushRef="#br0" timeOffset="3361.66">1501 498 1381 0,'9'-1'691'0,"1"-2"-580"16,3-1-100-16,-1 0-4 16,-4 3-5-16,2 2 2 15,-4-1-3-15,7 1 3 16,-5-3-2-16,5-1 2 15,-4-3-3-15,0-2 1 0,3-1 0 16,-6-3 2-16,4 1-1 16,-7-2 1-16,-7-2 1 15,3 3-1-15,-7 0-4 16,4 3 2-16,0 3 1 16,-12 0 1-16,1 5 3 15,-7 2-5-15,3 7 2 16,8 3-2-16,0 3 3 15,4 2-3-15,2 3 1 16,3 2-3-16,3 3 0 16,3-2 0-16,3-6 0 15,1 1-1-15,1-5-3 16,6 2-12-16,2-2-48 16,0-4-92-16,15-4 98 15</inkml:trace>
          <inkml:trace contextRef="#ctx0" brushRef="#br0" timeOffset="3644.37">1788 465 1844 0,'6'-3'565'0,"3"-1"-534"16,5-1-26-16,2 1-5 15,2 1-2-15,0 0 4 16,2-2-14-16,-2 2-12 16,4-5-6-16,4 4-23 15,-4-5-15-15,2 1-161 16,-6 2 160-16</inkml:trace>
          <inkml:trace contextRef="#ctx0" brushRef="#br0" timeOffset="3881.49">1812 556 1477 0,'1'2'670'0,"0"-2"-576"16,6 1-79-16,2-2-4 0,1-7 12 16,4 5 0-16,4-3-5 15,-1 3-1-15,8 1-13 16,3 1 5-16,-3-2-19 16,-1 0-20-16,2 5-88 15,-6-4 71-15</inkml:trace>
        </inkml:traceGroup>
        <inkml:traceGroup>
          <inkml:annotationXML>
            <emma:emma xmlns:emma="http://www.w3.org/2003/04/emma" version="1.0">
              <emma:interpretation id="{3E73C032-60FF-407C-B2B7-C36E62FED857}" emma:medium="tactile" emma:mode="ink">
                <msink:context xmlns:msink="http://schemas.microsoft.com/ink/2010/main" type="inkWord" rotatedBoundingBox="5535,9553 6598,9576 6588,10041 5525,10018"/>
              </emma:interpretation>
              <emma:one-of disjunction-type="recognition" id="oneOf1">
                <emma:interpretation id="interp1" emma:lang="" emma:confidence="1">
                  <emma:literal/>
                </emma:interpretation>
              </emma:one-of>
            </emma:emma>
          </inkml:annotationXML>
          <inkml:trace contextRef="#ctx0" brushRef="#br0" timeOffset="5754.99">2764 391 1785 0,'-5'-4'586'0,"5"2"-548"0,2 2-31 16,8 0-7-16,4-1 2 15,8-2 2-15,4-3-2 16,11 1-10-16,-1-1-17 16,5-2-59-16,-5-2 49 15</inkml:trace>
          <inkml:trace contextRef="#ctx0" brushRef="#br0" timeOffset="5555.41">2864 150 1692 0,'17'12'604'0,"8"7"-585"15,-4 3-16-15,-8 4 0 16,-4 3-2-16,2 6 4 16,2 2 2-16,-3 0-1 15,-4-5-2-15,-2-4-1 16,-1-6-1-16,3-3 0 15,4-2-5-15,-11-12-21 16,2 2-33-16,-1-7 29 16</inkml:trace>
          <inkml:trace contextRef="#ctx0" brushRef="#br0" timeOffset="6116.83">3377 153 1144 0,'4'-1'894'15,"-3"-1"-367"-15,-2 2-516 16,-6-4-24-16,-9 3-25 15,-3 1-4-15,-16 6 17 16,4 5 7-16,-2 6 20 16,4-3 5-16,8 2-1 15,3 0-2-15,8-2-1 16,4 2-2-16,6-1-1 16,3-3 0-16,10 3-1 15,5 2 1-15,8-1 1 16,5 3 0-16,-1-3 3 15,-5-5-3-15,1 4 1 0,-3-5 0 16,-2 4-1-16,3 1 1 16,-9 0-2-16,-9 0 0 15,-8 2-3-15,-13 0-1 16,-19 2-9-16,0 5-14 16,-22 1-28-16,-4 6 37 0</inkml:trace>
          <inkml:trace contextRef="#ctx0" brushRef="#br0" timeOffset="4997.82">2386 190 1645 0,'-1'-4'638'0,"-2"0"-578"16,2 3-56-16,-1 1-4 15,4 7-1-15,-1 3-3 0,-3 11 2 16,0 7 1-16,-4 11 0 16,0 6 1-16,2 4-2 15,-3-3 1-15,5-4 0 16,1-9 0-16,2-8-2 16,3-4 3-16,4-8 0 15,-3-3 1 1,5 1 2-16,0-6 3 0,-2-5 12 15,6 3 2-15,4-3 11 16,0 1-6-16,4 0-8 16,-6-4-4-16,2-1-9 15,2 0-1-15,-4 0-3 16,3 0-6-16,-6-3-9 16,2 6-10-16,-7-2-34 15,2 5 42-15</inkml:trace>
          <inkml:trace contextRef="#ctx0" brushRef="#br0" timeOffset="5316.11">2795 234 1673 0,'7'-19'612'0,"-2"4"-582"16,2 4-23-16,-6 5-7 16,-1 4-12-16,-3 4 12 15,-7 2 0-15,1 12 2 16,-6 2 13-16,0 11-13 16,-4 3-1-16,-1 0 2 15,4-1-2-15,-1-2 1 16,4 3 1-16,2-6-2 15,5 5 2-15,2-6-15 16,1-10-16-16,3 0-68 16,0-9 56-16,3-6 7 15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53:47.075"/>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35CDF271-C107-42B6-A75E-ADBE0E920AAC}" emma:medium="tactile" emma:mode="ink">
          <msink:context xmlns:msink="http://schemas.microsoft.com/ink/2010/main" type="writingRegion" rotatedBoundingBox="2318,20539 2854,20539 2854,22229 2318,22229"/>
        </emma:interpretation>
      </emma:emma>
    </inkml:annotationXML>
    <inkml:traceGroup>
      <inkml:annotationXML>
        <emma:emma xmlns:emma="http://www.w3.org/2003/04/emma" version="1.0">
          <emma:interpretation id="{551CBA11-61E6-4C8B-953D-4F01B2C47ADB}" emma:medium="tactile" emma:mode="ink">
            <msink:context xmlns:msink="http://schemas.microsoft.com/ink/2010/main" type="paragraph" rotatedBoundingBox="2318,20539 2854,20539 2854,22229 2318,22229" alignmentLevel="1"/>
          </emma:interpretation>
        </emma:emma>
      </inkml:annotationXML>
      <inkml:traceGroup>
        <inkml:annotationXML>
          <emma:emma xmlns:emma="http://www.w3.org/2003/04/emma" version="1.0">
            <emma:interpretation id="{94EE2F97-D363-43B5-88FD-D74798A7457D}" emma:medium="tactile" emma:mode="ink">
              <msink:context xmlns:msink="http://schemas.microsoft.com/ink/2010/main" type="line" rotatedBoundingBox="2318,20539 2854,20539 2854,22229 2318,22229"/>
            </emma:interpretation>
          </emma:emma>
        </inkml:annotationXML>
        <inkml:traceGroup>
          <inkml:annotationXML>
            <emma:emma xmlns:emma="http://www.w3.org/2003/04/emma" version="1.0">
              <emma:interpretation id="{F4D6AC72-C21A-4819-A9FC-E245BB16E231}" emma:medium="tactile" emma:mode="ink">
                <msink:context xmlns:msink="http://schemas.microsoft.com/ink/2010/main" type="inkWord" rotatedBoundingBox="2318,20539 2854,20539 2854,22229 2318,22229"/>
              </emma:interpretation>
              <emma:one-of disjunction-type="recognition" id="oneOf0">
                <emma:interpretation id="interp0" emma:lang="" emma:confidence="1">
                  <emma:literal/>
                </emma:interpretation>
              </emma:one-of>
            </emma:emma>
          </inkml:annotationXML>
          <inkml:trace contextRef="#ctx0" brushRef="#br0">-1 118 1144 0,'6'-2'788'0,"3"-5"-510"15,3-2-227-15,5-1-47 16,3 3-2-16,4-2-1 15,3 1-1-15,5-1-1 16,-2-1 2-16,3 2 3 16,3 2-2-16,-7-1 1 15,4 2 3-15,-5-1-2 16,-1 1-3-16,-2-1 3 16,-3 2-2-16,0 4-2 15,-1 1-9-15,-3 4-37 16,-6-1-44-16,-6-3 55 15</inkml:trace>
          <inkml:trace contextRef="#ctx0" brushRef="#br0" timeOffset="564.17">398 33 1424 0,'0'-1'672'0,"0"3"-599"16,0 2-52-16,1 11-13 15,-1 5-1-15,-1 15 4 16,-2 7 1-16,-3 6-2 15,0 3-3-15,-1-3-2 16,0 0-1-16,3-5 1 16,1 1-19-16,0-6 14 15</inkml:trace>
          <inkml:trace contextRef="#ctx0" brushRef="#br0" timeOffset="325.05">206 92 1552 0,'2'4'656'15,"-1"2"-543"-15,7 10-110 16,-8 2-3-16,-1 5 1 15,-4 2-1-15,0 2 1 16,4 1 0-16,-5-4 1 16,5 2-4-16,-1-7-20 15,7-2-33-15,1-7-351 16,-4-6 216-16</inkml:trace>
          <inkml:trace contextRef="#ctx0" brushRef="#br0" timeOffset="1148.1498">294 745 1704 0,'1'4'636'16,"0"0"-556"-16,3 5-57 16,-1 7-20-16,0 6-3 15,-3 6 3-15,-2 1-3 16,-1 2 1-16,-3-1 0 16,1-2 1-16,3 3-1 15,-2-4-18-15,1-2-16 0,2-1-24 16,-3-4-502-16,5 1 335 15</inkml:trace>
          <inkml:trace contextRef="#ctx0" brushRef="#br0" timeOffset="1954.36">177 1360 832 0,'1'-3'776'0,"1"0"-297"16,2-3-359-16,-6-4-93 15,5 4-13-15,-3-2-6 16,-3 1 1-16,-1 1 13 15,-10-3 4-15,-4 4 4 0,-1 0-4 16,-7 5-7-16,1 5-7 16,-2 5-10-16,2 4 1 15,3 2-2-15,2 0 2 16,6 0-2-16,2-1 2 16,8 1-3-16,5 2 0 15,7 2 0-15,5 0 1 16,2-6 0-16,6 1 0 15,4-1 1-15,2 1-1 0,7 4 0 16,-2-4 1 0,-1-3-2-16,-6 0 2 0,-11-6 1 15,-1 3-1-15,-6-1 7 16,1-1 4-16,-5-3 8 16,-4 1 5-16,-8 0 3 15,-6 2 1-15,-7 3-8 16,0 2-5-16,-5-2-10 15,0 1-3-15,0-2-3 16,0-3 1-16,5-1-5 16,0-3-8-16,5-3-19 15,1-3-24-15,7-10-30 16,5-2-294-16,11-10 259 16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53:50.56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B6A0252A-D1F6-4B39-BA05-B6F4ABD77A23}" emma:medium="tactile" emma:mode="ink">
          <msink:context xmlns:msink="http://schemas.microsoft.com/ink/2010/main" type="writingRegion" rotatedBoundingBox="2887,20940 5226,19634 5506,20136 3167,21441"/>
        </emma:interpretation>
      </emma:emma>
    </inkml:annotationXML>
    <inkml:traceGroup>
      <inkml:annotationXML>
        <emma:emma xmlns:emma="http://www.w3.org/2003/04/emma" version="1.0">
          <emma:interpretation id="{19F4FA14-A0FD-4BFD-9365-B428A7971EC8}" emma:medium="tactile" emma:mode="ink">
            <msink:context xmlns:msink="http://schemas.microsoft.com/ink/2010/main" type="paragraph" rotatedBoundingBox="2887,20940 5226,19634 5506,20136 3167,21441" alignmentLevel="1"/>
          </emma:interpretation>
        </emma:emma>
      </inkml:annotationXML>
      <inkml:traceGroup>
        <inkml:annotationXML>
          <emma:emma xmlns:emma="http://www.w3.org/2003/04/emma" version="1.0">
            <emma:interpretation id="{BC79BDD6-3D1C-4491-B5B8-BCC0DC3110E5}" emma:medium="tactile" emma:mode="ink">
              <msink:context xmlns:msink="http://schemas.microsoft.com/ink/2010/main" type="line" rotatedBoundingBox="2887,20940 5226,19634 5506,20136 3167,21441"/>
            </emma:interpretation>
          </emma:emma>
        </inkml:annotationXML>
        <inkml:traceGroup>
          <inkml:annotationXML>
            <emma:emma xmlns:emma="http://www.w3.org/2003/04/emma" version="1.0">
              <emma:interpretation id="{91D25EA2-E1E0-459B-B64D-0B7BE6FBD777}" emma:medium="tactile" emma:mode="ink">
                <msink:context xmlns:msink="http://schemas.microsoft.com/ink/2010/main" type="inkWord" rotatedBoundingBox="2887,20940 3659,20508 3940,21010 3167,21441"/>
              </emma:interpretation>
              <emma:one-of disjunction-type="recognition" id="oneOf0">
                <emma:interpretation id="interp0" emma:lang="" emma:confidence="1">
                  <emma:literal/>
                </emma:interpretation>
              </emma:one-of>
            </emma:emma>
          </inkml:annotationXML>
          <inkml:trace contextRef="#ctx0" brushRef="#br0">10 77 867 0,'0'-1'697'0,"3"3"-338"16,-1 0-297-16,4 6-58 15,-1 2-3-15,-5 1 3 16,0 1 3-16,1 2 2 15,-2-3 2-15,-3-2-2 16,3-1-5-16,-4-6 0 0,1 1-2 16,4-3 1-16,-5-1 1 15,5-6-1-15,-1-1-3 16,-5-10-9-16,6-2 2 16,3-1 0-16,6 0 1 15,6 2 6-15,0 1 2 16,-5 3 2-16,1 4 1 15,-4 4 4-15,-1 5 2 16,1 3 4-16,-1 2-2 16,0 6-1-16,-2 2 1 0,1 4-2 15,-1 6 0-15,-1 0-4 16,-1-2-2-16,-2-3-1 16,-1-1-4-16,1-1-9 15,1 0-38-15,1-4 34 16</inkml:trace>
          <inkml:trace contextRef="#ctx0" brushRef="#br0" timeOffset="402.2899">297 34 1185 0,'0'-7'762'0,"-2"-3"-539"15,3 4-175 1,-4-2-25-16,-4 3-21 0,1 1-6 15,-4 4-1-15,0 2 3 16,3 3 4-16,-4 2 2 16,1 2 1-16,4 4-1 15,-1 4-1-15,4-2-3 16,1 3 2-16,1-3 0 16,1-3 0-16,6 4 1 15,0-7-1-15,3-3 0 0,4-3-2 16,-4-4 0-16,3-7-4 15,2 3-1-15,-2-7-4 16,5 0 2-16,-4-1-8 16,-4-3-5-16,2 3 0 15,-6 3 2-15,1 6 7 16,0 0 6-16,-4 4-3 16,0 5-1-16,2 3 4 15,-2 5 1-15,0 3 4 16,-1 0 0-16,-3-2-14 15,2 1-68-15,-1-8 60 16</inkml:trace>
          <inkml:trace contextRef="#ctx0" brushRef="#br0" timeOffset="999.37">442-3 1636 0,'2'4'629'16,"-1"5"-582"-16,1 1-43 0,-1 7-2 15,-1-2 0-15,0 1-1 16,-1-3-1-16,-2-4 0 16,1 4 0-16,-1-7 1 15,2-2-1-15,0-3-2 16,-1-4-6-16,2 2-10 15,1-2-6-15,1-5 1 16,1-3 3-16,0-3 7 16,2-1 4-16,1 1 7 15,1 2-2-15,1 1 4 16,1 3 0-16,-2 4 2 16,-1 0 2-16,1 8-1 15,-1-2 1-15,0 7-2 16,0 3 0-16,-3-1 1 15,0 7-1-15,-2-3 0 16,0-3 3-16,-1-1-3 0,0-8-2 16,1 0 0-16,1-2-2 15,1-3-1-15,2-2-3 16,4-5 1-16,0-4-8 16,3-3-7-16,1 1 6 15,-3-1 3-15,1 2 5 16,1 5 6-16,1 4 4 15,1 4-4-15,-2 3 5 0,-3 3-1 16,-1 1 0-16,-3 4 1 16,3 2-3-16,-8-1 0 15,-1 0-2-15,0 1 0 16,4 4-6-16,1-3-94 16,-2-3-505-16,1-2 384 15</inkml:trace>
          <inkml:trace contextRef="#ctx0" brushRef="#br0" timeOffset="1381.6798">776 62 1446 0,'1'10'675'0,"3"-1"-595"0,0-3-51 15,1 0-36-15,1-3-2 16,0-3-6-16,3 1 4 16,2-6 10-16,0-3 1 15,3-4 1-15,0-2 1 16,-1 0 0-16,0-1-2 0,-2 3 2 16,-2-1 0-16,-8-3 0 15,1 4 1-15,-6-1-3 16,-3 4-2-16,-3 7-1 15,-5 2-3-15,-3 10 3 16,-1 3 3-16,3 5 1 16,0 0 3-1,5 4-4-15,3 2 2 0,6 2-2 16,5 0 0-16,9-4 0 16,5-4-2-16,7-3 2 15,3-7 0-15,4-5 193 16,8-2-151-16</inkml:trace>
        </inkml:traceGroup>
        <inkml:traceGroup>
          <inkml:annotationXML>
            <emma:emma xmlns:emma="http://www.w3.org/2003/04/emma" version="1.0">
              <emma:interpretation id="{43FE0276-22CA-4926-94C9-6C5B3B1D1F46}" emma:medium="tactile" emma:mode="ink">
                <msink:context xmlns:msink="http://schemas.microsoft.com/ink/2010/main" type="inkWord" rotatedBoundingBox="4038,20450 4662,20101 4699,20168 4075,20516"/>
              </emma:interpretation>
            </emma:emma>
          </inkml:annotationXML>
          <inkml:trace contextRef="#ctx0" brushRef="#br0" timeOffset="2222.49">1143-357 1418 0,'-6'-3'681'0,"5"1"-599"16,1 2-47-16,4-4-23 15,2-1 1-15,5-6 13 16,5-2 6-16,8-8-5 16,4-1-5-16,8-4-14 0,3-3-2 15,12-3-3-15,2-1 3 16,1-1 7-16,-1 1 0 15,-11 1 8-15,-1 2-5 16,-3 5-4 0,-4 3-3-16,-7 8-6 0,-7 4-2 15,-13 2-1-15,1 6-14 0,-11 1-31 16,5 3-21 0,-2 3 39-16</inkml:trace>
        </inkml:traceGroup>
        <inkml:traceGroup>
          <inkml:annotationXML>
            <emma:emma xmlns:emma="http://www.w3.org/2003/04/emma" version="1.0">
              <emma:interpretation id="{9DD98CCB-22D1-4588-8494-0928B751702D}" emma:medium="tactile" emma:mode="ink">
                <msink:context xmlns:msink="http://schemas.microsoft.com/ink/2010/main" type="inkWord" rotatedBoundingBox="4997,19869 5271,19716 5365,19883 5091,20036"/>
              </emma:interpretation>
            </emma:emma>
          </inkml:annotationXML>
          <inkml:trace contextRef="#ctx0" brushRef="#br0" timeOffset="2764.44">2402-1037 360 0,'-12'-3'242'15,"-1"3"13"-15,-7 1-323 16,-7 1-59-16,3 2 6 15,-4-1 62-15,2-1 56 0,0 3 88 16,-2-2 31-16,4 2 89 16,0 0 42-16,0-2 48 15,4-2-6-15,1-1-96 16,6 0-66-16,9 1-24 16,-2 0-3-16,6 2-12 15,-1-3-19-15,1 0-25 16,1 0-8-16,8-2-25 15,3 2-6-15,6 1 2 16,6 0-1-16,2 1 2 16,-1-3-4-16,2 1 1 15,1-1 0-15,2 1-3 16,-1 2 1-16,-3 0-1 16,1-1 0-16,-11 2-2 15,3 0 2-15,-9 1-42 16,-4 1-18-16,3 1 34 15</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53:56.493"/>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68FBD4F1-3233-4869-BAC8-BE7D9AF36271}" emma:medium="tactile" emma:mode="ink">
          <msink:context xmlns:msink="http://schemas.microsoft.com/ink/2010/main" type="writingRegion" rotatedBoundingBox="5802,20064 8491,20658 8371,21199 5682,20605"/>
        </emma:interpretation>
      </emma:emma>
    </inkml:annotationXML>
    <inkml:traceGroup>
      <inkml:annotationXML>
        <emma:emma xmlns:emma="http://www.w3.org/2003/04/emma" version="1.0">
          <emma:interpretation id="{F7F8D5C0-7E05-4FC9-81C6-6473EBFF9DAE}" emma:medium="tactile" emma:mode="ink">
            <msink:context xmlns:msink="http://schemas.microsoft.com/ink/2010/main" type="paragraph" rotatedBoundingBox="5802,20064 8491,20658 8371,21199 5682,20605" alignmentLevel="1"/>
          </emma:interpretation>
        </emma:emma>
      </inkml:annotationXML>
      <inkml:traceGroup>
        <inkml:annotationXML>
          <emma:emma xmlns:emma="http://www.w3.org/2003/04/emma" version="1.0">
            <emma:interpretation id="{20C8E1E2-B8E6-4193-AE5C-756E4E3C18EF}" emma:medium="tactile" emma:mode="ink">
              <msink:context xmlns:msink="http://schemas.microsoft.com/ink/2010/main" type="line" rotatedBoundingBox="5802,20064 8491,20658 8371,21199 5682,20605"/>
            </emma:interpretation>
          </emma:emma>
        </inkml:annotationXML>
        <inkml:traceGroup>
          <inkml:annotationXML>
            <emma:emma xmlns:emma="http://www.w3.org/2003/04/emma" version="1.0">
              <emma:interpretation id="{7A459C08-40A3-452A-9685-8E60CF3A8E0B}" emma:medium="tactile" emma:mode="ink">
                <msink:context xmlns:msink="http://schemas.microsoft.com/ink/2010/main" type="inkWord" rotatedBoundingBox="5802,20064 6811,20287 6692,20828 5682,20605"/>
              </emma:interpretation>
              <emma:one-of disjunction-type="recognition" id="oneOf0">
                <emma:interpretation id="interp0" emma:lang="" emma:confidence="1">
                  <emma:literal/>
                </emma:interpretation>
              </emma:one-of>
            </emma:emma>
          </inkml:annotationXML>
          <inkml:trace contextRef="#ctx0" brushRef="#br0">3381-382 1552 0,'-2'0'656'0,"6"4"-576"0,2 5-39 16,3 5-37-16,8 3-1 16,-8 4 0-16,-4 0-2 15,-2 8 2-15,-6 1 0 16,-2-2-2-16,0 1 1 15,-2-9-11-15,5-1-7 16,2-6-36-16,3-5-15 0,7-5 38 16</inkml:trace>
          <inkml:trace contextRef="#ctx0" brushRef="#br0" timeOffset="223.33">3645-403 1427 0,'13'-14'700'0,"-2"8"-571"16,-4 2-58-16,4 9-47 16,-1 10-14-16,-2 12-6 15,-3 4 2-15,-7 9 2 16,2 0 1-16,-8-1-2 16,7 0-4-16,-4-6-1 15,-2-4-1-15,6-5-27 16,-3-3-15-16,3-7 23 15</inkml:trace>
          <inkml:trace contextRef="#ctx0" brushRef="#br0" timeOffset="-1224.4">2876-800 1300 0,'-6'-3'696'0,"3"2"-609"16,2-2-45-16,1 3-31 0,1 0-4 15,-1 0 0-15,0 0 8 16,6 3 12-16,3 1 4 16,7 2 11-16,3 3-4 15,7 0-10-15,1 0-6 16,2 4-4-16,3 1-5 16,-3 2-5-16,2 0-4 15,-3 0-2-15,-1-2 1 0,-2-4-2 16,-2 2 1-16,-4-3-1 15,-1 0 0-15,-4-2 0 16,-3-1 1-16,0-1-2 16,-2-1 0-16,-1 0-13 15,-3-2-18-15,-4-2 18 16</inkml:trace>
          <inkml:trace contextRef="#ctx0" brushRef="#br0" timeOffset="-245.89">3215-366 1555 0,'-1'-5'653'0,"2"0"-582"15,6 1-54-15,2 0-8 16,5-1-6-16,3-2-1 15,9 2 3-15,2-3-3 16,8 0 8-16,7 0-2 16,4 3 1-16,1 1-1 15,1 4-3-15,-2-1-2 16,-2 2-1-16,1 0-2 0,-9-1 2 16,-3 3-2-16,-7-1 1 15,-5 0-1-15,-4 2 0 16,-5-1 1-16,-7 0-16 15,-2 0-15 1,-8 1-33-16,-2-1-168 0,-11 0 160 16</inkml:trace>
        </inkml:traceGroup>
        <inkml:traceGroup>
          <inkml:annotationXML>
            <emma:emma xmlns:emma="http://www.w3.org/2003/04/emma" version="1.0">
              <emma:interpretation id="{DB70EC0E-B2D3-4AF4-A1EA-4676DA7B2050}" emma:medium="tactile" emma:mode="ink">
                <msink:context xmlns:msink="http://schemas.microsoft.com/ink/2010/main" type="inkWord" rotatedBoundingBox="7172,20404 8483,20694 8385,21135 7075,20846"/>
              </emma:interpretation>
              <emma:one-of disjunction-type="recognition" id="oneOf1">
                <emma:interpretation id="interp1" emma:lang="" emma:confidence="1">
                  <emma:literal/>
                </emma:interpretation>
              </emma:one-of>
            </emma:emma>
          </inkml:annotationXML>
          <inkml:trace contextRef="#ctx0" brushRef="#br0" timeOffset="1638.92">4180-164 755 0,'0'-2'638'0,"-3"-2"-277"0,1 0-194 15,2 1-107-15,0 0-9 16,0 2-2-16,0 0 4 16,0 1 1-16,0 0-3 15,1-1-11-15,-1 0-7 16,-1-2-11-16,2 3-3 16,0-1-1-16,2 3-1 15,-1-2-8-15,0 0-1 16,0 1-4-16,-1 0-3 0,2 9 3 15,0 1-2-15,0 7 4 16,-1 1-3-16,-3 0 0 16,-2 0-2-16,0 0 1 15,-1-3-1-15,1-2-1 16,2-2 0-16,0-7 1 16,-1-1-1-16,2-3 3 15,0-1 1-15,-1-2 2 16,1-1 1-16,1-7 0 15,3-1 0-15,1-6-6 16,4-1 0-16,1 2-2 16,3-2 0-16,3 2-1 15,0 2 2-15,0 4 0 16,0 2 2-16,-3 3-1 0,1 5-1 16,0 5 1-1,2 4-2-15,1 4 1 0,-5 0-3 16,-1 5 3-16,-2-2 0 15,-3 2 0-15,1-2 3 16,-2-1-25-16,0-2-17 16,3-1-32-16,-1-2 50 15,5-7-2-15</inkml:trace>
          <inkml:trace contextRef="#ctx0" brushRef="#br0" timeOffset="2011.32">4547-63 466 0,'15'-14'601'0,"-4"-2"-4"16,0 3-256-16,-4 2-201 15,-2-1-29-15,-3 4-41 16,-3-1-18-16,-6 2-25 16,2 2-13-16,-5 6-11 15,-3 0-5-15,-1 9 2 16,-1 3 5-16,3-3-1 16,3 5 0-16,4 0 1 15,1 1 0-15,2-4-1 16,4 1 0-16,2-5-1 15,1-3-2-15,7 0-1 16,-1-5 0-16,6-5-2 0,2-2-2 16,1-5-3-16,1-1 1 15,-2-2-2-15,-2-1 3 16,-2 3 4-16,0 0 1 16,-3 3 2-16,-1 3-1 15,-1 5-1-15,-2 0 0 16,0 8-1-16,0 2-1 0,-3 5-1 15,1 2-1-15,-2 0-18 16,-2 2-7-16,1-4-39 16,2 0-85-16,7-7 100 15</inkml:trace>
          <inkml:trace contextRef="#ctx0" brushRef="#br0" timeOffset="2532.51">4900-183 668 0,'3'0'725'0,"-1"6"-49"16,0 4-557-16,-2 6-84 15,-3 3-6-15,0 5-14 16,-2 0-6-16,-1-3-4 16,0-1-1-16,0-7-1 15,2-2-3-15,3-4 0 0,-1-3-5 16,2-3-11-16,1-3-3 15,3-5-1-15,5-2 4 16,0-5 12-16,-1-3 3 16,1 0 1-16,0 0 1 15,1 0-1-15,0 3 6 16,0 6 5-16,-3 2 2 0,0 7 7 16,2 4-2-16,-3 0-6 15,1 4-1-15,-3 1 0 16,-1 0-6-16,0 1 2 15,-1-2 1-15,-2-4-3 16,3 0 0-16,-2-3-3 16,0-3 2-16,9-1-3 15,-4-5-1-15,4-4 0 16,7 1 0-16,-5-3 0 16,1-1 0-16,5 3 0 15,-9 1 0-15,0 4 2 16,1 4 1-16,-2 5 2 15,4 4 2-15,2 6 0 16,-1 3 0-16,-4 1-2 16,-4 1-3-16,-2 0 0 15,0 1 0-15,-1-2-18 0,1 0-14 16,-2-6 16-16</inkml:trace>
          <inkml:trace contextRef="#ctx0" brushRef="#br0" timeOffset="3070.12">5333-88 1775 0,'7'0'596'0,"1"1"-543"15,3 1-39-15,3 2-19 0,-3-4-1 16,1 1-1-16,-4-4-2 16,2-4 8-16,2 0 0 15,1-3 1-15,5 1 0 16,-6-4 0-16,-5 0 0 16,1 3 1-16,-9-5 2 15,-3 3-2-15,-1 3-1 0,-8 0 0 16,-1 7 1-16,0 6 3 15,-4 2 0-15,3 6-2 16,-1 2 0-16,1 2-1 16,3 6 2-16,6 2-1 15,3 3 1-15,11 4-2 16,1-4 0-16,8 1 1 16,1-4-4-16,4-4-4 15,10 1-15-15,3-12 12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55:27.917"/>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19A886EF-0662-4AEA-B55E-9FD11DBA2B49}" emma:medium="tactile" emma:mode="ink">
          <msink:context xmlns:msink="http://schemas.microsoft.com/ink/2010/main" type="writingRegion" rotatedBoundingBox="1897,23120 7473,21080 8068,22706 2492,24746"/>
        </emma:interpretation>
      </emma:emma>
    </inkml:annotationXML>
    <inkml:traceGroup>
      <inkml:annotationXML>
        <emma:emma xmlns:emma="http://www.w3.org/2003/04/emma" version="1.0">
          <emma:interpretation id="{6C96B484-D6FF-4DE9-916E-34AE6DEAD7DE}" emma:medium="tactile" emma:mode="ink">
            <msink:context xmlns:msink="http://schemas.microsoft.com/ink/2010/main" type="paragraph" rotatedBoundingBox="4762,22467 7419,21095 7783,21800 5127,23172" alignmentLevel="2"/>
          </emma:interpretation>
        </emma:emma>
      </inkml:annotationXML>
      <inkml:traceGroup>
        <inkml:annotationXML>
          <emma:emma xmlns:emma="http://www.w3.org/2003/04/emma" version="1.0">
            <emma:interpretation id="{01BFFB84-4480-4B3A-AD29-3BA00B18B2D1}" emma:medium="tactile" emma:mode="ink">
              <msink:context xmlns:msink="http://schemas.microsoft.com/ink/2010/main" type="line" rotatedBoundingBox="4762,22467 7419,21095 7783,21800 5127,23172"/>
            </emma:interpretation>
          </emma:emma>
        </inkml:annotationXML>
        <inkml:traceGroup>
          <inkml:annotationXML>
            <emma:emma xmlns:emma="http://www.w3.org/2003/04/emma" version="1.0">
              <emma:interpretation id="{F07AF9F3-39AC-4AA2-92E4-9593ECCFC06D}" emma:medium="tactile" emma:mode="ink">
                <msink:context xmlns:msink="http://schemas.microsoft.com/ink/2010/main" type="inkWord" rotatedBoundingBox="4988,22522 5563,22479 5601,22976 5025,23019"/>
              </emma:interpretation>
              <emma:one-of disjunction-type="recognition" id="oneOf0">
                <emma:interpretation id="interp0" emma:lang="" emma:confidence="1">
                  <emma:literal/>
                </emma:interpretation>
              </emma:one-of>
            </emma:emma>
          </inkml:annotationXML>
          <inkml:trace contextRef="#ctx0" brushRef="#br0">2471 1625 1788 0,'2'-1'609'15,"0"0"-510"-15,2 0-101 16,-1 1-15-16,-2 7 0 0,0 5 3 15,0 11 10-15,-1 5 8 16,2 12-1-16,0 1 1 16,0 2-2-16,1-1-1 15,-2-8-4-15,3-2-13 16,2-4-36-16,-1-6 174 16,1-7-104-16</inkml:trace>
          <inkml:trace contextRef="#ctx0" brushRef="#br0" timeOffset="-856.55">2181 1704 1430 0,'-6'-5'680'16,"1"1"-596"-16,2 1-48 15,2 3-27-15,-1 0-3 16,2 1-3-16,-1 1 3 15,0 7-1-15,0 4-1 0,1 12 0 16,-2 7 1-16,-1 6-1 16,-1 4 1-16,0 6 1 15,3 1-3-15,1-3 1 16,1-1-4-16,3-8-4 16,-1-6-19-16,0-10-279 15,0-7 220-15</inkml:trace>
          <inkml:trace contextRef="#ctx0" brushRef="#br0" timeOffset="-254.04">2496 1697 1931 0,'-19'10'573'16,"-7"10"-554"-16,-7 1-29 15,-3 11-8-15,-5 3 1 16,-4 1 15-16,6 1 3 16,-3 2 0-16,6-1-1 0,8-1-14 15,2-1-18-15,7-10-42 16,4-3-63-16,10-10 83 16</inkml:trace>
          <inkml:trace contextRef="#ctx0" brushRef="#br0" timeOffset="-495.09">2157 1698 1779 0,'0'1'618'16,"7"-3"-520"-16,-1-3-73 16,8 1-31-16,1 3 6 15,3 3-2-15,-1 3 4 16,4 3 1-16,2 5 3 0,8 3-2 16,-1 0 3-1,2 6-2-15,1-3 0 0,-2 2 3 16,3 3-3-16,-3-2 1 15,-2-3-2-15,-4-1-2 16,-1-4-1-16,-1 0-2 16,-6-2 1-16,-7-6-4 15,3 2-11-15,-9-7-22 16,3 0-13-16,-6-4-18 16,-2-4 24-16,-1-4 28 15</inkml:trace>
        </inkml:traceGroup>
        <inkml:traceGroup>
          <inkml:annotationXML>
            <emma:emma xmlns:emma="http://www.w3.org/2003/04/emma" version="1.0">
              <emma:interpretation id="{53D4AFED-398F-4892-91C1-CDE5021A4C3A}" emma:medium="tactile" emma:mode="ink">
                <msink:context xmlns:msink="http://schemas.microsoft.com/ink/2010/main" type="inkWord" rotatedBoundingBox="5636,22015 7419,21095 7783,21800 6001,22721"/>
              </emma:interpretation>
            </emma:emma>
          </inkml:annotationXML>
          <inkml:trace contextRef="#ctx0" brushRef="#br0" timeOffset="-37393.71">4277 719 1098 0,'0'0'791'0,"4"0"-511"15,2 0-241-15,6 0-31 16,4 1-1-16,6 5-2 16,-2-2 1-16,0 3-1 15,-2 2 3-15,-4 2-1 0,3 5 0 16,0 0-1-16,3 0-1 15,2 2-1-15,-2-4-4 16,-1 1 3-16,1-1-3 16,-3-5 0-16,-1 1-12 15,-1-7-52-15,-2-2-190 16,-3-3 174-16</inkml:trace>
          <inkml:trace contextRef="#ctx0" brushRef="#br0" timeOffset="-37721.51">4330 747 1356 0,'-2'-4'693'0,"0"0"-615"16,-1 0-24-16,3 3-37 15,-2 0-10-15,1 1 2 16,1 0 0-16,-1 5 2 15,0-1 0-15,-3 6-8 16,0 5 1-16,-1 9 0 0,3 5 1 16,0 5-1-16,1 3-1 15,0 0-1-15,-2-3 0 16,3 0 0-16,0-1-2 16,-1-7-13-16,1-3-14 15,-1-10-51-15,2-2-189 16,-2-8 163-16</inkml:trace>
          <inkml:trace contextRef="#ctx0" brushRef="#br0" timeOffset="-36899.65">4574 756 1350 0,'7'-11'722'0,"-3"3"-573"16,3 2-60-16,-5 5-52 16,2 2-13-16,2 10-12 15,-1 7-6-15,0 5 1 16,-1 5-1-16,-2 5 1 15,-2-3-2-15,2 4-3 16,-1-2 1-16,1-6 1 16,2-2-14-16,0-3-34 15,1-4-245-15,-3-6 194 16</inkml:trace>
          <inkml:trace contextRef="#ctx0" brushRef="#br0" timeOffset="-84226.88">4462 246 1322 0,'-1'-1'699'15,"-2"-2"-610"-15,2 3-45 16,-2 0-33-16,0 1-2 15,3 7-4-15,-4 2 3 16,6 11-3-16,-4 3 2 0,0 6-3 16,2 2 1-16,1 0-1 15,2 0-2-15,-3-5 2 16,8-1-3-16,-4-7-1 16,2-3 0-16,3-3-18 15,-6-3 215-15,3-2-154 16</inkml:trace>
          <inkml:trace contextRef="#ctx0" brushRef="#br0" timeOffset="-4993.53">3899 1124 2009 0,'-7'-17'575'15,"1"3"-539"-15,-1 4-41 16,-7-1-8-16,-1 5 0 16,-11 5 8-16,-3 3 4 15,-5 12 3-15,-11 5 1 16,-9 9-2-16,-5 7-1 0,-13 4 1 15,1 3 1-15,6 1 2 16,4 0-4-16,7 2 0 16,4 1 3-16,3-1-4 15,2-3 4-15,2-7-19 16,6-4-17-16,-2-7-36 16,4 0 551-16,5-9-390 15</inkml:trace>
          <inkml:trace contextRef="#ctx0" brushRef="#br0" timeOffset="-37113.7599">4688 623 1608 0,'-9'4'639'16,"-1"4"-560"-16,-3 9-72 15,0 7-4-15,-7 6 1 16,-1 4 2-16,-4 1 4 15,-3 0 1-15,2-3 1 16,-3-2 0-16,7 1-10 16,-1-6 1-16,1-1-3 15,1-5 0-15,5-4-1 0,7 0-10 16,1-9-24-16,8 0-18 16,0-7-223-16,0-5 187 15</inkml:trace>
        </inkml:traceGroup>
      </inkml:traceGroup>
    </inkml:traceGroup>
    <inkml:traceGroup>
      <inkml:annotationXML>
        <emma:emma xmlns:emma="http://www.w3.org/2003/04/emma" version="1.0">
          <emma:interpretation id="{75477A2B-9BB0-4905-8A25-69A4C2DDEEBD}" emma:medium="tactile" emma:mode="ink">
            <msink:context xmlns:msink="http://schemas.microsoft.com/ink/2010/main" type="paragraph" rotatedBoundingBox="2239,24055 6973,22323 7225,23014 2492,24746" alignmentLevel="1"/>
          </emma:interpretation>
        </emma:emma>
      </inkml:annotationXML>
      <inkml:traceGroup>
        <inkml:annotationXML>
          <emma:emma xmlns:emma="http://www.w3.org/2003/04/emma" version="1.0">
            <emma:interpretation id="{DD50D3D7-6FCB-4FE4-BC4F-AE06442EB7A0}" emma:medium="tactile" emma:mode="ink">
              <msink:context xmlns:msink="http://schemas.microsoft.com/ink/2010/main" type="inkBullet" rotatedBoundingBox="2357,24377 3082,24112 3163,24336 2439,24601"/>
            </emma:interpretation>
            <emma:one-of disjunction-type="recognition" id="oneOf1">
              <emma:interpretation id="interp1" emma:lang="" emma:confidence="0">
                <emma:literal>-</emma:literal>
              </emma:interpretation>
            </emma:one-of>
          </emma:emma>
        </inkml:annotationXML>
        <inkml:trace contextRef="#ctx0" brushRef="#br0" timeOffset="21358.3">152 3260 1894 0,'-8'-2'596'0,"-5"1"-516"15,-4 1-61-15,-7 8-28 0,-8 3-1 16,-9 12 0-16,-3 5 8 16,-4 11 2-1,-2 1 2-15,0 6 0 0,1 0-2 16,3-2 0-16,3-2 1 15,2-6-2-15,3 0 1 16,3-10-5-16,7-3-7 16,6-10-16-16,6-4-18 15,13-4-23-15,2-5-18 16,10-3 49-16</inkml:trace>
      </inkml:traceGroup>
      <inkml:traceGroup>
        <inkml:annotationXML>
          <emma:emma xmlns:emma="http://www.w3.org/2003/04/emma" version="1.0">
            <emma:interpretation id="{0C968A60-EBCF-4C61-B76E-D42637B0576A}" emma:medium="tactile" emma:mode="ink">
              <msink:context xmlns:msink="http://schemas.microsoft.com/ink/2010/main" type="line" rotatedBoundingBox="3305,23665 6973,22323 7225,23014 3558,24356"/>
            </emma:interpretation>
          </emma:emma>
        </inkml:annotationXML>
        <inkml:traceGroup>
          <inkml:annotationXML>
            <emma:emma xmlns:emma="http://www.w3.org/2003/04/emma" version="1.0">
              <emma:interpretation id="{0BFD5936-66DD-4A05-9390-49CBCC33C758}" emma:medium="tactile" emma:mode="ink">
                <msink:context xmlns:msink="http://schemas.microsoft.com/ink/2010/main" type="inkWord" rotatedBoundingBox="3364,23824 4630,23361 4821,23884 3555,24347"/>
              </emma:interpretation>
              <emma:one-of disjunction-type="recognition" id="oneOf2">
                <emma:interpretation id="interp2" emma:lang="" emma:confidence="1">
                  <emma:literal/>
                </emma:interpretation>
              </emma:one-of>
            </emma:emma>
          </inkml:annotationXML>
          <inkml:trace contextRef="#ctx0" brushRef="#br0" timeOffset="20332.12">1015 2910 1927 0,'-15'7'594'16,"0"1"-490"-16,-12 9-119 16,-8 4-6-16,-5 8 1 15,-10 3-2-15,0 4 22 0,2 2 0 16,-1-3 2-16,8 0 1 15,6-9-20-15,5-4-20 16,11-4-38-16,3-3 173 16,10-5-87-16</inkml:trace>
          <inkml:trace contextRef="#ctx0" brushRef="#br0" timeOffset="20087.29">658 2925 1810 0,'13'5'586'0,"0"0"-520"16,11 5-63-16,0 1 1 16,-5 3-2-16,4 3-1 15,-3 1 4-15,2 1 3 16,2 5-1-16,2 0 0 16,0 0-5-16,2 1 1 15,-3-5-2-15,-1-2 1 16,-3 1-2-16,-6-5 1 0,2-3-1 15,-6-2-7-15,-3-4-23 16,0-2-19-16,-6-3-34 16,-2-5-193-16,2-8 196 15</inkml:trace>
          <inkml:trace contextRef="#ctx0" brushRef="#br0" timeOffset="19789.46">558 2934 1741 0,'-7'-5'629'16,"0"0"-552"-16,7 1-41 15,-2 1-27-15,0 1-3 16,3 3-3-16,-1 3 3 16,2 12-4-16,1 3 2 0,-2 11-3 15,-1 4 1-15,1 10-1 16,-1 1-1-16,0 0 0 16,4-1 0-16,-4-12-14 15,2-2-11-15,0-8-30 16,-2-5-17-16,0-10 45 15</inkml:trace>
          <inkml:trace contextRef="#ctx0" brushRef="#br0" timeOffset="13078.52">1772 2704 1405 0,'-8'-21'698'15,"-2"-5"-553"-15,-1 1-121 16,-3 0 3-16,-5 4 21 16,-1 5 9-16,-5 6 22 15,-4 5 3-15,-9 5-26 16,-6 5-13-16,-14 12-26 16,-4 5-8-16,-4 9-8 15,0 2 0-15,7 5-1 16,4 3 1-16,6 1-11 15,1-1-15-15,5-5-30 0,3-4-17 16,6-5-23-16,5-2 79 16,7-7 5-16</inkml:trace>
          <inkml:trace contextRef="#ctx0" brushRef="#br0" timeOffset="20616.1098">1070 2918 1932 0,'8'1'571'0,"0"-1"-547"16,-2 1-24-16,-1 6-2 16,-4 2-2-16,-3 10 4 15,2 6 6-15,-3 6 1 16,2 5 0-16,2 4-3 15,1 0-2-15,0-1-1 16,1-4-4-16,1-5-20 16,1-7-16-16,0-6-29 15,2-3 10-15,1-7 35 0</inkml:trace>
        </inkml:traceGroup>
        <inkml:traceGroup>
          <inkml:annotationXML>
            <emma:emma xmlns:emma="http://www.w3.org/2003/04/emma" version="1.0">
              <emma:interpretation id="{E7FB6309-BA70-45B9-9B71-F9A9B1B4E840}" emma:medium="tactile" emma:mode="ink">
                <msink:context xmlns:msink="http://schemas.microsoft.com/ink/2010/main" type="inkWord" rotatedBoundingBox="5739,22774 6973,22323 7225,23014 5992,23465"/>
              </emma:interpretation>
              <emma:one-of disjunction-type="recognition" id="oneOf3">
                <emma:interpretation id="interp3" emma:lang="" emma:confidence="1">
                  <emma:literal/>
                </emma:interpretation>
              </emma:one-of>
            </emma:emma>
          </inkml:annotationXML>
          <inkml:trace contextRef="#ctx0" brushRef="#br0" timeOffset="2788.51">3103 2102 1126 0,'-6'4'892'0,"5"-1"-428"16,0-1-379-16,-6-1-81 16,6 3-5-16,-5-2-8 15,3 5-5-15,3-1-25 16,-7-5-20-16,6 2 37 15</inkml:trace>
          <inkml:trace contextRef="#ctx0" brushRef="#br0" timeOffset="3319.7199">3349 1926 1797 0,'-3'-2'608'15,"-4"-3"-502"-15,-3 0-122 16,1 2-8-16,-6 3-4 0,0 4 7 16,1 10 21-16,0 0 0 15,1 5 0-15,1 3 0 16,1 1 0-16,2 3 0 16,4 1 0-16,1-2 0 15,5-3-2-15,3-2-3 16,0-5-17-16,4-3-11 15,1-7-28-15,2-2-33 0,3-10-385 16,3 0 280-16</inkml:trace>
          <inkml:trace contextRef="#ctx0" brushRef="#br0" timeOffset="3632.09">3426 1969 780 0,'-5'-3'762'15,"0"3"-177"-15,-8 3-531 16,8 3-32-16,-5 6-17 16,1 1-1-16,5 2 2 15,-5 1-3-15,4-1 3 16,5 1-3-16,-1-5-1 16,5 0 0-16,2 0 3 15,-4-5 1-15,8-1 3 0,-1-3 0 16,0-6 2-16,7 0 2 15,3-4-1-15,-4-2 2 16,1-2-6-16,-5-1 1 16,-8-2-4-16,0-1-1 15,-4 2-1-15,-2 2-3 16,0 2-13-16,-2 2-15 16,-2 2-239-16,1 0 189 15</inkml:trace>
          <inkml:trace contextRef="#ctx0" brushRef="#br0" timeOffset="4054.64">3555 1948 880 0,'3'2'787'0,"-1"0"-322"16,-1-2-389-16,-3 2-68 15,0 1-5-15,-4 6 1 16,1 5 1-16,2 4 5 16,0 3-1-16,2-4-4 15,0-2 2-15,1-3-3 16,3-1-2-16,-1-5 0 0,1 0-2 16,6-2 0-16,-4-6-2 15,5-3 2-15,1-3-2 16,0-6 2-16,3 2 2 15,1-4-2-15,0-2-2 16,3 1-3-16,-1 1-1 16,-7 4 1-16,3 4 3 15,-4 6 2-15,-4-2 0 0,0 4-4 16,-1 5 1-16,-5 1 3 16,2 4 0-16,-1 1 1 15,0 1 5-15,-2-3-4 16,0 1-10-16,7-2-28 15,-3-2-26-15,8-1 37 16</inkml:trace>
          <inkml:trace contextRef="#ctx0" brushRef="#br0" timeOffset="4426.7299">3794 1927 1219 0,'-1'-1'742'0,"1"1"-585"0,0 3-94 16,2 6-43-16,-1 1 4 15,1 6 18-15,0-1 4 16,0 2-17-16,0 1-7 16,0-1-13-16,0-2-4 15,2-2-4-15,-2-3 2 16,-1-6-5-16,-1 1 2 15,0-3 0-15,0-2 0 16,-4-2 3-16,2-1-2 0,-4-3-1 16,3-1 0-16,0-1 1 15,1-3 3-15,4-1-4 16,3-4 3-16,4-1-3 16,1-2-8-16,2-1-9 15,2 2-8-15,-1 3-10 16,1 1-14-16,0 4-13 15,1 1-16-15,-1 1 50 16</inkml:trace>
          <inkml:trace contextRef="#ctx0" brushRef="#br0" timeOffset="2424.53">2852 1888 1862 0,'4'0'565'0,"2"0"-549"16,3 5-25-16,-1 3-1 15,-1 3 1-15,-2 6 7 0,-2 3 4 16,0 3 1-16,-2-2 1 16,-3-1-2-16,0 0 1 15,-1-5-3-15,1-1 1 16,-2-5 2-16,0-2-1 15,2-3 3-15,-2-1-1 0,2-2 3 16,-1-3-3 0,0-4-2-16,0-2 1 0,3-5-5 15,0-2 2-15,5-3-2 16,3-4 1-16,5 2-5 16,6 2-1-16,4 2-2 15,0 2-7-15,1 2-15 16,0 3-6-16,-1 2 195 15,-4 2-131-15</inkml:trace>
          <inkml:trace contextRef="#ctx0" brushRef="#br0" timeOffset="4784.75">4009 1891 648 0,'4'0'614'15,"-4"-1"-163"-15,-1 0-243 16,-3-3-124-16,1 1-9 16,-2 0-23-16,0 3-12 15,-4 0-18-15,1 2-9 16,0 4-10-16,0-1 1 16,4 1-4-16,-2 0 2 15,3 0 1-15,3 0-1 0,1 1 0 16,3 0 3-16,2 3-1 15,1-3-2-15,1 0 2 16,-1 0-1-16,-3-5 1 16,1 4 1-16,-4-3 3 15,2 1-3-15,1 2 0 16,-3-3-1-16,0 4 3 16,-4 1-3-16,-8 1 0 15,-3 3-3-15,-6 3-13 16,-2 1 3-16,-1 5 3 15</inkml:trace>
          <inkml:trace contextRef="#ctx0" brushRef="#br0" timeOffset="6735.7">4048 2028 1095 0,'6'0'805'0,"7"-6"-502"15,5-1-292-15,5 0-51 0,0 1-7 16,-6 1 30-16,0-1 14 16,-7-2 23-16,1-4 0 15,-3-3-17-15,0 0-10 16,-6-2-4-16,-3 2 0 15,-3 3 8-15,-3 1 8 16,-5 4 4-16,-5 2 2 16,-3 6-9-16,-1 5 2 15,-2 5-1-15,1 4 3 0,2 5 1 16,-1 1 4 0,5 5 11-16,4 1 3 15,4 1 13-15,9 3 4 0,6-1-1 16,7 0-1-16,9-6-9 15,-5-7-6-15,16-4-19 16,-3-6-5-16,-1-4-5 16,2-5-12-16,-11-8-24 15,0-4 22-15,-5-1 4 16</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55:07.34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00B0E4EF-CB5D-438D-8115-3A4CB825F793}" emma:medium="tactile" emma:mode="ink">
          <msink:context xmlns:msink="http://schemas.microsoft.com/ink/2010/main" type="writingRegion" rotatedBoundingBox="5743,21891 14732,21999 14701,24593 5712,24484"/>
        </emma:interpretation>
      </emma:emma>
    </inkml:annotationXML>
    <inkml:traceGroup>
      <inkml:annotationXML>
        <emma:emma xmlns:emma="http://www.w3.org/2003/04/emma" version="1.0">
          <emma:interpretation id="{792E24E5-0549-4262-A577-699A7F63930B}" emma:medium="tactile" emma:mode="ink">
            <msink:context xmlns:msink="http://schemas.microsoft.com/ink/2010/main" type="paragraph" rotatedBoundingBox="5743,21891 14732,21999 14712,23693 5723,23585" alignmentLevel="1"/>
          </emma:interpretation>
        </emma:emma>
      </inkml:annotationXML>
      <inkml:traceGroup>
        <inkml:annotationXML>
          <emma:emma xmlns:emma="http://www.w3.org/2003/04/emma" version="1.0">
            <emma:interpretation id="{4DEB90B8-972B-43D6-A22E-CB600CF64307}" emma:medium="tactile" emma:mode="ink">
              <msink:context xmlns:msink="http://schemas.microsoft.com/ink/2010/main" type="line" rotatedBoundingBox="7883,21916 14732,21999 14719,23099 7869,23017"/>
            </emma:interpretation>
          </emma:emma>
        </inkml:annotationXML>
        <inkml:traceGroup>
          <inkml:annotationXML>
            <emma:emma xmlns:emma="http://www.w3.org/2003/04/emma" version="1.0">
              <emma:interpretation id="{9F64D59A-4755-46F7-95C7-E1D2948AA26A}" emma:medium="tactile" emma:mode="ink">
                <msink:context xmlns:msink="http://schemas.microsoft.com/ink/2010/main" type="inkWord" rotatedBoundingBox="9082,22724 9117,22725 9114,23032 9078,23031"/>
              </emma:interpretation>
            </emma:emma>
          </inkml:annotationXML>
          <inkml:trace contextRef="#ctx0" brushRef="#br0">6150 1867 1063 0,'-1'-3'681'0,"1"0"-594"0,0 1-60 15,-2-2 9-15,4 3 21 16,-2 0 33-16,-1 1 8 15,3 1-9-15,-6-2-16 16,5 3-39-16,-2 2-11 16,2 9-12-16,1 5-4 15,0 6 1-15,3 5 0 16,-5-1-2-16,2 2 0 0,-2-2-3 16,2-1 0-16,2 0-2 15,0-2-1-15,1-6 3 16,-3-4-8-16,0-4-22 15,-1-4 18-15</inkml:trace>
        </inkml:traceGroup>
        <inkml:traceGroup>
          <inkml:annotationXML>
            <emma:emma xmlns:emma="http://www.w3.org/2003/04/emma" version="1.0">
              <emma:interpretation id="{921C2004-C2F5-4586-B3EB-A249DFE12A67}" emma:medium="tactile" emma:mode="ink">
                <msink:context xmlns:msink="http://schemas.microsoft.com/ink/2010/main" type="inkWord" rotatedBoundingBox="9425,22323 10288,22333 10285,22578 9422,22568"/>
              </emma:interpretation>
            </emma:emma>
          </inkml:annotationXML>
          <inkml:trace contextRef="#ctx0" brushRef="#br0" timeOffset="-12548.09">6617 1493 1328 0,'2'-2'730'0,"-2"-3"-514"16,-3-3-218-16,-1 2-5 15,-4-1-8-15,-2 6 4 16,-1 4 11-16,-5-1 0 16,1 4 6-16,0 1-4 15,-1-2 1-15,4 3 1 16,2-3-2-16,2-3 0 15,6 2-2-15,2-1-2 0,4 3 2 16,2 0-6-16,7 0 6 16,-3-2-2-16,8 2 1 15,-3-1 1-15,1 0 1 16,2 1-1-16,-4-2 2 16,1 1-2-16,-4-4 2 15,-2 2 2-15,-4-2-2 16,-1 3 1-16,-5-1 8 15,-5 1 0-15,-4 6 0 16,-4-2 2-16,-2 4-8 16,-2-1-2-16,-1-3-3 15,4 2 0-15,2-3-10 16,3-1-14-16,7-2-32 16,0-2-169-16,4-4 156 15</inkml:trace>
          <inkml:trace contextRef="#ctx0" brushRef="#br0" timeOffset="-12040.27">6782 1457 1409 0,'0'-2'667'0,"0"2"-600"16,2 2-45-16,-7 1-20 15,5 6 3-15,-3 3 1 16,1 1 1-16,8 5 2 16,-4 0-2-16,-2-2-1 15,2 0 1-15,0-3-5 16,2 0 1-16,2-3 1 16,1-1 1-16,3-3 6 15,-3-2 0-15,6-1 2 16,-1-2 1-16,-6-1-4 15,8 0-3-15,-6-4-2 16,-1-4 1-16,5-1-3 16,-5-6-1-16,1 1-2 15,1 2 2-15,-5 1-2 0,-1 0-2 16,0 4 2-16,0 3-3 16,-1 1 3-16,1 3-2 15,-3-1 2-15,1 0-4 16,-1 2 0-16,0 0 1 15,2 2 3-15,0-1 0 16,-3-1 0-16,1 0 3 16,0 1-1-16,-1 0-2 0,1 1 0 15,-1 4 0-15,-1 0-2 16,-2 0-3-16,-3 1-31 16,1 0-21-16,-3-1 34 15</inkml:trace>
          <inkml:trace contextRef="#ctx0" brushRef="#br0" timeOffset="-11414.17">6778 1467 1458 0,'0'0'683'0,"-1"0"-574"15,-3 2-65-15,4 5-41 16,-1 5-1-16,2 7 0 16,-1 4 2-16,0 3 1 15,5 1 1-15,-6 0-4 16,1-1 2-16,0-5-2 15,0-4-1-15,1-3 1 16,-3-6-2-16,4-5 0 16,-3-2 0-16,2-4-2 15,4-2-1-15,4-8-1 16,5-5 2-16,10-4 1 16,3-1-2-16,-3-3 1 15,1 3 2-15,-4 3 0 16,-2 2 2-16,2 10-1 0,-3 1 1 15,-3 6 0-15,0 1 1 16,-4 5 2-16,0 3-1 16,-1 4 2-16,-5 3 1 15,4 3-2-15,-4 0-3 16,-1-1 1-16,5 0-2 0,-11-4-20 16,5 0-23-1,-3-6 22-15</inkml:trace>
          <inkml:trace contextRef="#ctx0" brushRef="#br0" timeOffset="-10967.15">7175 1505 1527 0,'-1'0'654'0,"-6"-2"-581"16,5 2-60-16,0 5-22 0,0 2 1 16,9 5 3-1,-7-1 5-15,4 2 7 0,2 1 2 16,-4-1 2-16,5-1 0 16,-2-1-6-16,1-2-3 15,-3-4 2-15,3-1-1 16,2-1 5-16,0-2 0 15,2-4 0-15,0-5-2 0,-1-4-3 16,1-4 1-16,0 0-4 16,1-1 0-16,-2 3 0 15,-1 3 0-15,-3 2 0 16,1 4 0-16,-4 1 0 16,2 4 0-16,1 6 0 15,-1 4 1-15,1 4 4 16,-1 1 1-16,0 3-4 15,0-3 1-15,-3-2-3 16,4 2 0-16,-5-4-31 16,0-2-30-16,1-1 32 15</inkml:trace>
        </inkml:traceGroup>
        <inkml:traceGroup>
          <inkml:annotationXML>
            <emma:emma xmlns:emma="http://www.w3.org/2003/04/emma" version="1.0">
              <emma:interpretation id="{873717BF-E18B-44A1-9EB2-8E4EC473F591}" emma:medium="tactile" emma:mode="ink">
                <msink:context xmlns:msink="http://schemas.microsoft.com/ink/2010/main" type="inkWord" rotatedBoundingBox="10357,22196 12626,22223 12618,22884 10349,22857"/>
              </emma:interpretation>
              <emma:one-of disjunction-type="recognition" id="oneOf0">
                <emma:interpretation id="interp0" emma:lang="" emma:confidence="1">
                  <emma:literal/>
                </emma:interpretation>
              </emma:one-of>
            </emma:emma>
          </inkml:annotationXML>
          <inkml:trace contextRef="#ctx0" brushRef="#br0" timeOffset="-10459.48">7423 1517 1390 0,'2'2'719'0,"1"3"-552"16,7 7-125-16,-9 1-13 15,-1 4-15-15,3 0-1 16,-12-1-3-16,6 1 2 16,-2-1-7-16,1-1-4 15,3-6 1-15,-2-4-1 0,5-2-4 16,-3-4-6-16,3-5-6 15,3-1-3-15,5-5-4 16,1-1 2-16,-3-5 7 16,0-1 0-16,0 2 11 15,1-3 2-15,5 6 2 16,0 6 3-16,-3 4 3 16,-1 3 2-16,-2 7 6 15,2 4 0-15,-7 1-3 16,0 2 3-16,1 2-5 15,-6-4-1-15,2 0-1 16,2-1-2-16,-3-5-6 16,-3-3 0-16,7 0-10 15,-1-4-1-15,5-5-7 16,6-2-4-16,-2-4 9 16,3 0 1-16,2 5 5 0,-1-1 6 15,-1 5 5-15,4 4 5 16,-5 4 15-16,1 5 2 15,0 7-1-15,-1 3-5 16,-2 9-10-16,-2 2-6 16,-4-3-10-16,-1 0-20 15,1-5 16-15</inkml:trace>
          <inkml:trace contextRef="#ctx0" brushRef="#br0" timeOffset="-9000.3598">7995 1731 2030 0,'-2'-3'594'16,"0"1"-520"-16,-1 2-98 16,1 0-5-16,-2 2-1 15,1 6 11-15,-2 2 16 16,-4 0 0-16,0 7-8 16,0 0-8-16,1 1-27 15,0-2-13-15,3-3-30 16,2-1-267-16,5-7 249 15</inkml:trace>
          <inkml:trace contextRef="#ctx0" brushRef="#br0" timeOffset="-8477.25">8229 1652 1477 0,'10'-8'675'15,"-4"-7"-577"-15,2 1-54 16,-7-1-39-16,-1 0 1 16,-6 5-6-16,-5 0 5 15,0 5 2-15,-3 2-2 0,-3 2 2 16,0 2-6 0,0 4-1-16,3 2 0 0,5 5 0 15,1 0 1-15,1 6-1 16,8 5 0-16,3 0 2 15,-4-1-2-15,7-3 0 16,-7-7 0-16,2-4-2 16,11 0-3-16,-4-8 0 15,9 0-1-15,1-9-2 16,-4-5 2-16,6-3-8 16,-3-4-6-16,-5-6-13 15,2 1 0-15,-8-6 2 16,1-1 6-16,0-2 12 15,-1-4 6-15,0 2 7 16,0 2-2-16,-3 7 2 16,0 8 2-16,-1 8-2 0,-3 6-2 15,1 7 0-15,1 6 0 16,0 9 6-16,-3 5 7 16,0 12 14-16,-1 4 4 15,1 4-3-15,4-2-2 16,0-3-14-16,0-6-4 15,3-3-4-15,0-3-8 0,1-4 238 16,1-4-178 0</inkml:trace>
          <inkml:trace contextRef="#ctx0" brushRef="#br0" timeOffset="-8043.72">8474 1638 1595 0,'6'-5'630'15,"11"0"-585"-15,4 0-34 16,-4 0-5-16,-3-1-3 16,0 0-1-16,-3-1 0 15,-2-3 1-15,4 2-1 16,-9-4-2-16,-1 1 2 16,0 3-2-16,-10-6 0 15,3 5 0-15,-4 2 0 0,-11-1 0 16,1 7 2-16,-1 4 0 15,-3 3-2-15,8 7 2 16,5 4-1-16,0 5 1 16,4 1 0-16,8 2-2 15,1-1 0-15,9-4-2 16,8 0 2-16,10-5-11 16,1-4-18-16,4-8 17 15</inkml:trace>
          <inkml:trace contextRef="#ctx0" brushRef="#br0" timeOffset="-7765.15">8795 1537 1611 0,'-8'-2'639'16,"3"2"-579"-16,-2 4-58 15,4 4-18-15,0 2-1 16,-2 8 14-16,3 2 10 16,1 12 15-16,2 7 0 0,1 7-2 15,-1 2-2-15,-1 0-10 16,0-4-5-16,4-3-1 16,-2-7-2-16,1-5-18 15,2-4-13-15,-2-11-42 16,-5-7 40-16</inkml:trace>
          <inkml:trace contextRef="#ctx0" brushRef="#br0" timeOffset="-7471.36">8786 1491 1751 0,'11'0'600'0,"6"-1"-558"0,11 1-34 16,0 0-8-16,2 2 0 15,-3 2-1-15,-5 2 1 16,-5 0 2-16,-3 2 1 16,-7 0-3-16,-3-2 0 15,-7 3 2-15,-4 2 0 16,-9 4-1-16,-2 4 2 15,-8-3-3-15,-3 2-9 0,8 0-22 16,-4-4-20-16,8-3 26 16</inkml:trace>
          <inkml:trace contextRef="#ctx0" brushRef="#br0" timeOffset="-6795.69">9107 1540 1720 0,'13'-9'645'0,"-5"0"-532"16,-4-1-66-16,-4 4-61 15,-2 1-11-15,-8 4-3 16,-3 3 2-16,-5 5 22 0,0 4 7 16,2 4 2-16,2 2-1 15,2 2-1-15,2 0 0 16,6 2 0-16,1-3-1 15,4-5-2-15,3 1 0 16,2-9-1-16,1-1-3 16,7-4-1-16,-3-5 1 15,5-6-6-15,0 0-2 16,-1-5-6-16,1 1-1 0,-5 0 3 16,-1-2 6-16,3 5 5 15,-1 4 2-15,-4 3 1 16,-3 4-1-16,-4 5-1 15,0 3 0-15,2 8 2 16,0 1 2-16,-7 3 0 16,-2-4 1-16,0 0-4 15,0-3-6-15,8-5-26 16,3 1-18-16,-10-9-23 16,3-2-9-16,1-7-13 15,0-2 5-15,10-3 12 16,-1 0 10-16,4 0 89 15,-1-1 38-15,1 0 27 16,0 0-3-16,-2 3 15 16,-2 4-3-16,1 5-15 0,-1 3-10 15,1 9-26 1,0 2-11-16,-3 4-7 0,1 4 0 16,-3 1 2-16,-1 0-2 15,-2-3-4-15,-1-1-3 16,0-5-14-16,-3-2 2 15,2-3-3-15,1-3 2 16,-2-2 0-16,3-2-3 16,1-3-3-16,2-4-6 0,3-5-17 15,-1-4-10 1,4-4-22-16,3 0-7 0,1-3-235 16,3-3 210-16</inkml:trace>
          <inkml:trace contextRef="#ctx0" brushRef="#br0" timeOffset="-6360.37">9410 1436 1903 0,'8'1'575'0,"10"1"-526"15,3-2-40-15,6 0-14 16,5-2-5-16,10 0-13 15,1-2-11-15,2-1 591 16,-1 0-440-16</inkml:trace>
        </inkml:traceGroup>
        <inkml:traceGroup>
          <inkml:annotationXML>
            <emma:emma xmlns:emma="http://www.w3.org/2003/04/emma" version="1.0">
              <emma:interpretation id="{AD19B049-B514-4F35-BEF2-C728178598D3}" emma:medium="tactile" emma:mode="ink">
                <msink:context xmlns:msink="http://schemas.microsoft.com/ink/2010/main" type="inkWord" rotatedBoundingBox="7883,21916 14732,21999 14725,22599 7875,22516"/>
              </emma:interpretation>
            </emma:emma>
          </inkml:annotationXML>
          <inkml:trace contextRef="#ctx0" brushRef="#br0" timeOffset="-6541.3">9516 1296 1374 0,'1'1'709'16,"-2"-2"-556"-16,1 8-130 15,-6 2-14-15,1 8 0 16,2 9 4-16,0 6 9 0,1 7-3 15,1 2 2-15,-1 0-6 16,-3-5-4-16,4-5-5 16,2-4-6-16,0-4 0 15,9-5-11-15,-3-4-6 16,-3-10-18-16,4-1-19 16,-8-11-230-16,3-2 202 0</inkml:trace>
          <inkml:trace contextRef="#ctx0" brushRef="#br0" timeOffset="-5257.07">9528 1468 2130 0,'8'-8'578'0,"1"2"-558"16,6 5-57-16,-5 5-10 15,-1 6 1-15,1 4 19 16,-7 1 25-16,-3 3 4 16,0 1 6-16,-2-3-4 15,1-1-3-15,-3-8-1 16,2-1-1-16,-2-5-4 15,5-1-3-15,8-6-13 16,-1-5-7-16,10-5-13 16,-4-4 1-16,2-5 9 15,2 3 9-15,-3-3 14 0,2 1 7 16,-3 8 5-16,-1 1 3 16,-2 11 4-16,0 5-2 15,-2 8 4-15,-2 4-3 16,-3 10 5-16,-2 1 3 15,-3 2 0-15,-1 1 0 16,1-6-7-16,-2-5-6 0,1-4-4 16,0-3 1-16,0-8-4 15,2 2-2-15,1-5-7 16,4-4-7-16,3-3-11 16,2-5 0-16,2-3-3 15,3 1-3-15,-2-2 1 16,-1 1-7-16,2 5 8 15,0 6 8-15,1 7 14 16,-3 0 3-16,-3 6-1 16,-2-2 6-16,2 5 1 15,4 5 2-15,-2 0 7 16,1-1-3-16,2-1 1 16,1-1 3-16,2-1-3 15,-2-4 0-15,-1-5-1 0,0-1-2 16,1-5 0-1,0-1 0-15,3 0-1 0,0-3 1 16,-4-2 2-16,1-3-4 16,1-1 0-16,-2 1 0 15,-1-1-2-15,1 0-5 16,-11-4-6-16,-1 1 4 16,-2 6 0-16,-5-1 2 0,-2 6 3 15,-1 3 2-15,-1 3 8 16,1 5 8-1,1 3 8-15,0 2 3 0,2 2-1 16,-3-2 0-16,8 2-9 16,-2-2-3-16,3-1-2 15,6 1-3-15,-1-4-3 16,4 1-1-16,-3-7 1 16,0-2-1-16,3-2-1 15,-1-4 2-15,-1 1-2 16,-1 1 0-16,-6-1-2 15,-2 3-1-15,3 4-6 16,-8-3 4-16,3 7 0 16,-1 4 3-16,-2 4 4 15,6 5 0-15,-6 1-3 0,2-2 0 16,2 0-1 0,3-1-1-16,11 1 1 0,3-3-5 15,1-6-17-15,-2-5-9 16,5-10-221-16,2-5 179 15</inkml:trace>
          <inkml:trace contextRef="#ctx0" brushRef="#br0" timeOffset="-4825.36">10250 1451 1851 0,'18'3'644'0,"15"-3"-436"15,4 0-137-15,-1-5-106 16,0 3-10-16,-3-4-8 16,1-1-12-16,-5-3 77 15,1-4-11-15</inkml:trace>
          <inkml:trace contextRef="#ctx0" brushRef="#br0" timeOffset="-5003.81">10422 1271 1738 0,'1'-1'609'0,"-1"2"-563"15,-2 4-37-15,-4 11-13 16,1 6 3-16,0 10 4 16,-1 6 1-16,3 0 5 15,-2 3 0-15,2-3-4 16,0-4 0-16,2-5-4 16,1-6-3-16,0-7-19 15,0-5-6-15,0-6-22 16,0-4-18-16,0-3-279 15,0-3 235-15</inkml:trace>
          <inkml:trace contextRef="#ctx0" brushRef="#br0" timeOffset="-2847.25">10546 1706 721 0,'0'2'762'0,"-1"-1"-144"16,1-1-496-16,-1 0-97 15,-2-1-1-15,3-1 14 16,-1 2-4-16,2 0 1 16,0 0-4-16,3 1-12 15,0 0-5-15,3 0-4 16,2-1 0-16,3 0-6 16,1-1 2-16,2-1-1 15,-1 2-2-15,-1-2-1 16,2 1 0-16,-3-1-6 15,0 2-6-15,-4-1-18 16,-2-1-14-16,-4 1 177 16,-5-4-111-16</inkml:trace>
          <inkml:trace contextRef="#ctx0" brushRef="#br0" timeOffset="-2456.35">10855 1483 1885 0,'1'0'573'0,"-4"2"-559"15,-3-1-32-15,-4 3-4 16,-3 1 0-16,1 8 23 16,0 2 4-16,-3 4 1 15,4 5-1-15,-1 1-3 16,4 2 0-16,6-1-2 15,-1-1-3-15,6-5-12 16,2-5-13-16,3-8-37 0,4-3 103 16,2-10-39-16</inkml:trace>
          <inkml:trace contextRef="#ctx0" brushRef="#br0" timeOffset="-2139.25">11040 1489 1474 0,'-4'-1'685'0,"-2"6"-568"16,-4 1-80-16,-6 8-38 15,1 3-1-15,0 6 5 16,-3-1 5-16,7 1-2 16,2 3 1-16,2-6-2 15,7-1-2-15,6-5 2 16,4-3-1-16,2-7 2 15,-1-2 3-15,3-4 5 16,-2-6 3-16,3-2 2 16,2-1-3-16,-3-7-6 15,-1 0-6-15,-5-3-4 16,1 0-9-16,-4 4-12 16,0 3-7-16,-3 1-20 15,-2 2-24-15,-2 7-231 16,-2 1 209-16</inkml:trace>
          <inkml:trace contextRef="#ctx0" brushRef="#br0" timeOffset="-1268.29">11317 1669 1867 0,'10'-3'566'0,"-2"-4"-556"15,0 0-28-15,-5 2 6 16,-2-2 10-16,-3 2 22 16,-5 1 4-16,-10-7-14 15,-3 3-17-15,-9 0-29 16,-3 0-7-16,2 7 6 16,4 3 7-16,9 6 17 15,5 0 4-15,7 4 2 16,0 0-2-16,5-1 11 15,7 4 5-15,1-5 18 16,7 0 2-16,3-3 3 16,1-5 1-16,5-2 1 15,-4-4 2-15,1-8-9 0,-2-3-3 16,1-5-8-16,0-1-5 16,-3-6-5-16,-3 0-4 15,-4-4-2-15,-2-5 0 16,1 1 0-16,-3-2 2 15,0-4 2-15,-1 3-2 16,-2 4 3-16,0 6 1 16,-2 13 4-16,1 8 1 0,-2 7-3 15,0 6-2-15,-2 11-1 16,2 6-3 0,-1 12 3-16,0 6 8 0,2 1 2 15,0-1-2-15,4-2 0 16,2-5-8-16,2-2-16 15,1-3-6-15,0-9-26 16,2-3-16-16,0-10-12 16,-1-4-16-16,5-3-51 15,-5-6-9-15,3-2-39 16,-3-3-67-16,-5 1 187 16,5 1 96-16,-10 1 220 15,5 5-42-15,-1 0-35 16,-3 2-24-16,8 2-61 15,1 0-15-15,4 1-22 16,4 1-11-16,-1-1-16 0,-3-4-2 16,4-3-3-16,-1 0-2 15,1-5 2-15,-1-1-6 16,-1-3-3-16,-3-6-4 16,-4-3-3-16,0 3 0 15,-8-3-3-15,-2 5 0 16,-7 4-2-16,-9 0-2 15,-7 11 1-15,-5 3-1 0,-3 11-2 16,3 8 2-16,0 8 0 16,8 6 0-16,11 1 3 15,4 0 4-15,19 0 14 16,7-3 2-16,7-5 2 16,4-2-6-16,-1-11-30 15,-6-5-25-15,-3-10 139 16,-2-10-87-16</inkml:trace>
          <inkml:trace contextRef="#ctx0" brushRef="#br0" timeOffset="-15561.03">4963 1063 1290 0,'-9'-7'708'0,"6"4"-616"15,1 1-28-15,1 0-39 16,1 1-3-16,-1-2 0 16,3 3 5-16,6 1-1 15,6 1-3-15,8 3 2 16,5 2-3-16,8 7-1 16,5 3 8-16,6 6-6 15,-1 2 4-15,1 2-2 16,1 0-5-16,-6-3-3 15,1 1-4-15,-8-5-9 16,6-1 1-16,-4-4-3 16,-1-1-2-16,-1-2 2 15,-13-5-1-15,-4-1-31 0,-5-3-24 16,-9-2 35-16</inkml:trace>
          <inkml:trace contextRef="#ctx0" brushRef="#br0" timeOffset="-14334.32">5898 1302 773 0,'-7'0'632'15,"0"1"-268"-15,4 1-222 16,0 0-26-16,0-2-4 15,2 0-13-15,0 0-16 0,0-1-29 16,6 1-20-16,1 1-6 16,7-1-9-16,5-2-1 15,4-1-1-15,4 1-4 16,2 1-5-16,0 1-6 16,-1 2 4-16,1 1-5 15,2-2 0-15,-1 2 0 0,-6-2-1 16,0 0 2-16,-7-1-6 15,-3 0-16-15,-2 2-28 16,-4 0-18-16,-6 0-109 16,-2-2 110-16</inkml:trace>
          <inkml:trace contextRef="#ctx0" brushRef="#br0" timeOffset="-13908.12">6166 1303 1595 0,'5'2'659'0,"4"8"-567"16,-1 3-54-16,-7 7-20 16,0 2-9-16,2 11-2 15,-7-1-2-15,4 3-1 16,-3 1 2-16,-2-7-1 16,-1-2-11-16,2 0-26 15,-5-5 24-15</inkml:trace>
          <inkml:trace contextRef="#ctx0" brushRef="#br0" timeOffset="-14098.1">6023 1344 1608 0,'0'0'631'0,"0"0"-587"15,0 1-35-15,0 0-9 16,2 0 0-16,-1 3 2 0,2 4 1 16,-2 1 1-16,-1 3 0 15,0 7-1-15,0 0-1 16,0 2-2-16,-2-2 2 15,1-4-7-15,-2-4-8 16,2-3-43-16,2-3-33 16,0-6 52-16</inkml:trace>
        </inkml:traceGroup>
      </inkml:traceGroup>
      <inkml:traceGroup>
        <inkml:annotationXML>
          <emma:emma xmlns:emma="http://www.w3.org/2003/04/emma" version="1.0">
            <emma:interpretation id="{6C2796BB-674A-44A3-AE2A-347A3F9F25FA}" emma:medium="tactile" emma:mode="ink">
              <msink:context xmlns:msink="http://schemas.microsoft.com/ink/2010/main" type="line" rotatedBoundingBox="5732,23027 9468,23102 9457,23635 5721,23560"/>
            </emma:interpretation>
          </emma:emma>
        </inkml:annotationXML>
        <inkml:traceGroup>
          <inkml:annotationXML>
            <emma:emma xmlns:emma="http://www.w3.org/2003/04/emma" version="1.0">
              <emma:interpretation id="{66194958-C620-44C2-AC3D-6F161A265B30}" emma:medium="tactile" emma:mode="ink">
                <msink:context xmlns:msink="http://schemas.microsoft.com/ink/2010/main" type="inkWord" rotatedBoundingBox="5731,23091 7930,23135 7924,23455 5724,23411"/>
              </emma:interpretation>
              <emma:one-of disjunction-type="recognition" id="oneOf1">
                <emma:interpretation id="interp1" emma:lang="" emma:confidence="1">
                  <emma:literal/>
                </emma:interpretation>
              </emma:one-of>
            </emma:emma>
          </inkml:annotationXML>
          <inkml:trace contextRef="#ctx0" brushRef="#br0" timeOffset="30177.95">3412 2473 1748 0,'1'6'608'0,"1"1"-567"15,-2-1-24-15,3 0-17 16,-2-1 0-16,0-2-17 16,1 0-11-16,-3-2 17 15</inkml:trace>
          <inkml:trace contextRef="#ctx0" brushRef="#br0" timeOffset="30730.98">3524 2363 1688 0,'0'6'624'0,"2"1"-571"16,-1 5-62-16,-1 1-3 0,1 2 3 16,-2 0 8-16,0-4 2 15,0-1 3-15,0-2-3 16,0-3 2-16,1 0-3 15,0-1 1-15,-4-3-1 16,2-1 2-16,-1-1-2 16,-1-1 0-16,3 0 2 15,0 0-1-15,0-5 2 16,1 0 0-16,1-4-2 16,1-1-1-16,2-3 2 15,1 1-2-15,4 0 3 16,0 1 0-16,0 6-1 15,-3 1 1-15,2 5-2 16,0 2 0-16,1 8-1 16,0 0 3-16,-1 6 1 0,-2-1 2 15,0 3-1-15,-1 4 1 16,-2-4-4-16,2 2 2 16,-2-5-3-16,0-3-7 15,1-1-20-15,-2-4-11 16,-2-6 19-16</inkml:trace>
          <inkml:trace contextRef="#ctx0" brushRef="#br0" timeOffset="31133.17">3770 2331 1315 0,'5'6'781'16,"-3"2"-452"-16,0 3-311 15,1 1-16-15,-6-1-2 16,3 3 0-16,-3 0 1 16,2 0 2-16,2-1 1 15,0-2-4-15,0-4 1 16,-2-5-2-16,2-1-5 16,-1-2 0-16,4-1-6 15,1-3 2-15,-3-4-2 16,6 0 0-16,1-3 1 0,0 1-3 15,0 0 2-15,0 2 3 16,-4 4 7-16,2 3 2 16,0 2 0-16,-1 1 5 15,1 1 3-15,-2 1 3 16,2 5 3-16,-1 1-3 16,3 2-5-16,0-1-3 0,-2-4-3 15,1 3 0 1,-1-4-8-16,1 0-6 0,-1-1-25 15,-2-5-28-15,-2-3 40 16</inkml:trace>
          <inkml:trace contextRef="#ctx0" brushRef="#br0" timeOffset="32102.63">4016 2353 1629 0,'-3'7'659'16,"8"4"-550"-16,-5 1-100 15,0 0-6-15,2 3-2 16,-4-3 2-16,2 0 2 0,0-3-1 16,1-3-2-1,-2-3-2-15,0-3-10 0,-1 0-8 16,-3-6-4-16,4 2 0 15,7-2 5-15,-1-3 9 16,1-2 2-16,3 2 0 16,-8-3 4-16,4 4-1 15,4 5 3-15,-5-2 0 0,-1 5 8 16,-3 0 5-16,-1 3 11 16,3 4 3-16,3 3 0 15,-3 2-7-15,-2-2-7 16,2 0-2-16,-6-3-9 15,4-4 1-15,-3-2-3 16,2 2-2-16,6-2-1 16,-2-1-4-16,7 0 2 15,-10-8-2-15,7 1 5 16,3 1-1-16,-1 5 2 16,6 0 0-16,-5 3 2 15,-3-1 0-15,-2 1 3 16,-2 3-1-16,0-2 1 15,-1-1-3-15,1 1-6 16,2 0-11-16,-3-5-28 16,2-3-15-16,-2-7-33 0,3-6 16 15,3-3-322-15,1 0-252 16,3 0 13-16,0 0 361 16,-2 0 291-16,2 2 102 15,-2 3 256-15,-1 3 237 16,-1 9-138-16,-1 3-220 15,1 5-121-15,-2 1-17 0,1 8-33 16,-1 5-15-16,-4 5-21 16,-1 6-10-16,-3 3-16 15,-4-1-8-15,1 2-9 16,0-2-1-16,0-8-1 16,1-1-1-16,0-10-8 15,3-2 1-15,1-6-7 16,0-2-1-16,0-3 2 15,0-2-4-15,3-2 4 16,1-4 4-16,4-5 1 16,3 0 0-16,2-2-9 15,-1-2 0-15,0 2 0 16,2 2 3-16,3 8 9 16,-3-1 1-16,2 5 3 15,-4-1 4-15,-7 0-1 16,6 4 2-16,-6 1-2 0,-5-2 0 15,0 3 7-15,-3-1 1 16,-3 4 6-16,-1 1 0 16,-8 2-4-16,-3 0 1 15,-1 3-4-15,1 0-2 16,2-3-2-16,2 1-5 16,1-4-12-16,5 1-11 0,3-3-25 15,3-3 129-15,3-1-67 16</inkml:trace>
          <inkml:trace contextRef="#ctx0" brushRef="#br0" timeOffset="32459.88">4462 2399 1517 0,'14'4'673'15,"-1"-4"-542"-15,-4 1-126 16,0 2-4-16,-4-2-1 15,0-1 0-15,-1 1 3 16,0-3 1-16,-3-3 4 16,2 1 1-16,-3-6-3 15,-2 0-1-15,0 1-5 16,-2-3-1-16,0 3-3 0,-1 2-1 16,1 2 1-16,1 4 2 15,1 3 3-15,1 2 0 16,-1 4 6-16,1 2 4 15,1 4 11-15,3 3 6 16,0-2-1-16,2 2-5 16,0-1-11-16,0-4-9 15,1-1-6-15,-1-2-11 0,3-5-24 16,1 0-17-16,2-8-40 16,1-5-136-16,1-9 159 15</inkml:trace>
          <inkml:trace contextRef="#ctx0" brushRef="#br0" timeOffset="32773.0199">4710 2303 1555 0,'3'4'677'0,"4"6"-569"16,-4 0-52-16,-5 7-30 16,3 5-7-16,-4 3-7 15,-1 5-1-15,1-1-4 16,-3-3-6-16,4-4 1 15,0-5 0-15,2-8-1 16,-2-4 8-16,-1-3 6 0,0-3 10 16,1-1 9-16,2-5 2 15,2-6-9-15,5-4-5 16,6-8-13-16,1-1-5 16,12-1-4-16,1 2-1 15,5 3-2-15,5 3-8 0,-7 3-12 16,-2 2-8-16,-6 8-19 15,-1 3-11-15,-3 8-8 16,-3 5-469-16,-6 7 315 16</inkml:trace>
          <inkml:trace contextRef="#ctx0" brushRef="#br0" timeOffset="28717.01">2790 2469 1396 0,'4'0'682'0,"6"-8"-584"16,3 3-102-16,2-8-14 15,1 2 5-15,1 4 21 16,-1-1 8-16,2 1 0 0,4 1-1 16,-3-4-15-16,2 2-15 15,-3 2 10-15</inkml:trace>
          <inkml:trace contextRef="#ctx0" brushRef="#br0" timeOffset="28473.28">2808 2356 1682 0,'11'0'623'0,"7"-2"-582"0,4 1-35 16,-2-4-1-16,-2 3-2 15,-5-1 1-15,-1 1-2 16,0 2 3-16,-2-2-7 16,0 2-28-16,-2-3-17 15,-4-1 22-15</inkml:trace>
          <inkml:trace contextRef="#ctx0" brushRef="#br0" timeOffset="30009.14">3321 2317 1409 0,'-3'-4'701'0,"3"1"-543"0,-6-3-134 16,1 2-6-16,-3-2 6 15,-2 2 7-15,0 0 6 16,-3 2-5-16,-4 6-13 15,-2 1-10-15,-1 8-8 16,0-1-1-16,4 5 0 16,0 2 0-16,5 1 0 15,5 4 1-15,2-1-1 16,4 2 0-16,5-1 0 16,2-2-1-16,3-5 1 15,2-2 0-15,3-4-1 16,1-3-1-16,1-3-21 15,-1-5-18-15,2-3-22 0,-3-7 27 16</inkml:trace>
        </inkml:traceGroup>
        <inkml:traceGroup>
          <inkml:annotationXML>
            <emma:emma xmlns:emma="http://www.w3.org/2003/04/emma" version="1.0">
              <emma:interpretation id="{91B042EF-B069-4B3A-98D3-15FFBDD60548}" emma:medium="tactile" emma:mode="ink">
                <msink:context xmlns:msink="http://schemas.microsoft.com/ink/2010/main" type="inkWord" rotatedBoundingBox="8849,23090 9468,23102 9457,23635 8838,23622"/>
              </emma:interpretation>
              <emma:one-of disjunction-type="recognition" id="oneOf2">
                <emma:interpretation id="interp2" emma:lang="" emma:confidence="1">
                  <emma:literal/>
                </emma:interpretation>
              </emma:one-of>
            </emma:emma>
          </inkml:annotationXML>
          <inkml:trace contextRef="#ctx0" brushRef="#br0" timeOffset="1260.6099">5910 2399 1505 0,'1'3'751'0,"3"-2"-500"15,1 3-200-15,5 0-49 0,1 2-1 16,0 0 0-16,1 1 2 16,-1 4-3-16,1 0 1 15,0 5 0-15,-1 1 1 16,-1 2-2-16,1 1 1 16,-1-1-1-16,-1-4 0 15,-5-4 1-15,-2-5-1 16,-2-1-15-16,0-2-16 0,0 0-40 15,-4-3 5-15,1-2 38 16</inkml:trace>
          <inkml:trace contextRef="#ctx0" brushRef="#br0" timeOffset="1633.28">6123 2405 287 0,'7'-2'102'16,"-5"-1"-67"-16,-3 0 82 15,1 2 122-15,-4-1 60 0,3 3 18 16,1 1-161-16,-5 0-79 15,-4-3-74-15,3 1 1 16,0 0 8-16,4-1 25 16,6 2 63-16,-5-1 2 15,3 0-8-15,-1 1-6 16,-2-1-32-16,1 1-14 0,0-1-22 16,-5-2-9-16,5 3-8 15,0 2-1-15,-3-2-7 16,4 5-14-16,-2 0-46 15,3 0-438-15,-1 1 319 16</inkml:trace>
          <inkml:trace contextRef="#ctx0" brushRef="#br0" timeOffset="3498.53">6135 2501 1107 0,'-3'-9'782'0,"7"0"-581"15,-1-4-64-15,11-3-54 16,6-1-22-16,8-6-17 16,2 0-13-16,0-4-17 15,-2 0-9-15,-1 2-3 0,4 2-1 16,-5 2-2-16,-2 4-6 16,-2 6-26-16,-7 3-16 15,-9 5-435-15,4 3 282 16</inkml:trace>
          <inkml:trace contextRef="#ctx0" brushRef="#br0" timeOffset="3054.51">6373 2267 1726 0,'5'1'627'16,"1"-1"-552"-16,6 0-53 0,2 4-22 15,-1 3 0-15,0 4-3 16,1 5 5-16,-1 2 7 16,-2 2 4-16,-4 2-1 15,-1 0 1-15,1 1-6 16,5 4-5-16,-3-4 0 15,-2-3-1-15,-5-4 0 16,0 1-6-16,-2-6-22 16,0 1-19-16,0-3-256 15,-3-6 200-15</inkml:trace>
          <inkml:trace contextRef="#ctx0" brushRef="#br0" timeOffset="2735.4">6181 2401 2065 0,'-3'1'588'0,"-1"4"-568"16,-2 1-55-16,-9 8-20 16,-6 1-1-16,3 8 29 15,-4 2 17-15,0 2 12 16,1 2 1-16,-5 2 0 16,-2-1-2-16,5 1-20 15,2-1-16-15,5-6-25 16,5 0-24-16,5-16 50 15</inkml:trace>
          <inkml:trace contextRef="#ctx0" brushRef="#br0" timeOffset="2465.7399">5987 2353 1921 0,'0'-1'574'0,"4"1"-542"15,0-1-28-15,5 3-5 16,1 4-2-16,1 3 3 16,5 5 0-16,1 6 3 15,5 3-1-15,7 4-2 16,3 2 2-16,3-4-1 15,1 0-1-15,-2-4 4 16,-1 0-4-16,-2-4 1 16,1 0 0-16,-1-2 1 15,-4-5 0-15,-4-1-2 16,-2-3 0-16,-12-5-1 16,0-1-3-16,-8-3-16 0,0-1-15 15,-14-8 23-15</inkml:trace>
          <inkml:trace contextRef="#ctx0" brushRef="#br0" timeOffset="984.87">5942 2535 1468 0,'-1'-5'682'0,"-3"-1"-578"0,3 2-48 15,-2 2-39-15,1-2-4 16,-1 4-1-16,3 2 5 15,-4 0-2-15,0 4 1 16,3 8-10-16,-3 1-3 16,4 11 1-16,0 2-3 15,-1 1 0-15,1 0-1 0,0-6 0 16,-1-2 0-16,1-6 1 16,0-2 1-16,0-5-11 15,0-2-13-15,-2-12 196 16,1-7-139-16</inkml:trace>
        </inkml:traceGroup>
      </inkml:traceGroup>
    </inkml:traceGroup>
    <inkml:traceGroup>
      <inkml:annotationXML>
        <emma:emma xmlns:emma="http://www.w3.org/2003/04/emma" version="1.0">
          <emma:interpretation id="{8AF59DAB-1D77-4F1B-99EC-63798350134A}" emma:medium="tactile" emma:mode="ink">
            <msink:context xmlns:msink="http://schemas.microsoft.com/ink/2010/main" type="paragraph" rotatedBoundingBox="6180,23594 12153,23579 12155,24513 6182,24528" alignmentLevel="1"/>
          </emma:interpretation>
        </emma:emma>
      </inkml:annotationXML>
      <inkml:traceGroup>
        <inkml:annotationXML>
          <emma:emma xmlns:emma="http://www.w3.org/2003/04/emma" version="1.0">
            <emma:interpretation id="{EDAAD889-AEB7-4BBC-8AD0-C5B2FA8089BB}" emma:medium="tactile" emma:mode="ink">
              <msink:context xmlns:msink="http://schemas.microsoft.com/ink/2010/main" type="line" rotatedBoundingBox="6179,23594 12153,23579 12155,24513 6182,24528"/>
            </emma:interpretation>
          </emma:emma>
        </inkml:annotationXML>
        <inkml:traceGroup>
          <inkml:annotationXML>
            <emma:emma xmlns:emma="http://www.w3.org/2003/04/emma" version="1.0">
              <emma:interpretation id="{C307E63F-6518-41B5-81C8-5FFAAA25A21E}" emma:medium="tactile" emma:mode="ink">
                <msink:context xmlns:msink="http://schemas.microsoft.com/ink/2010/main" type="inkWord" rotatedBoundingBox="6180,23594 7578,23590 7579,24324 6181,24328"/>
              </emma:interpretation>
              <emma:one-of disjunction-type="recognition" id="oneOf3">
                <emma:interpretation id="interp3" emma:lang="" emma:confidence="1">
                  <emma:literal/>
                </emma:interpretation>
              </emma:one-of>
            </emma:emma>
          </inkml:annotationXML>
          <inkml:trace contextRef="#ctx0" brushRef="#br0" timeOffset="34231.7198">3244 2722 1402 0,'1'4'719'0,"6"3"-535"16,0-1-140-16,4 0-36 16,3 4 4-16,-1 1 7 15,2 3 6-15,3 3 5 16,0-2 1-16,11 2-5 15,0-2-3-15,6 3-6 16,1 1-5-16,-3-1-8 16,-1 0-2-16,-2-3 1 15,-2 0-1-15,-3-2 0 16,1 0 0-16,-4-4-2 16,-5-2 2-16,-4-2-23 15,-6-2-22-15,-6 0 275 16,0 2-192-16</inkml:trace>
          <inkml:trace contextRef="#ctx0" brushRef="#br0" timeOffset="35603.1599">3664 3219 1695 0,'-7'-6'630'0,"3"0"-577"16,-8-1-31-16,2 2-6 15,0 1 6-15,-8 1 4 16,-2 4 0-16,-5 3-11 15,0 6-8-15,2 5-7 16,0 1 0-16,7 4-3 16,1 0 2-16,8 2 0 15,5 2-5-15,5-2-5 16,6 0-2-16,3-4-10 16,3 0-8-16,2-6-22 0,1-1-23 15,5-7-353-15,-2-4 240 16</inkml:trace>
          <inkml:trace contextRef="#ctx0" brushRef="#br0" timeOffset="35953.32">3745 3275 1412 0,'1'0'666'0,"-8"-1"-617"15,-2 1-40-15,3 7-13 16,-5 2 2-16,2 3 8 15,-1 2 7-15,6 0-1 16,-1-1 1-16,8 1-6 16,8 1-1-16,-4-7-1 15,6 2 2-15,-5-7 10 16,-1-2 3-16,2-2 3 16,5-4 6-16,3-2 0 15,-6-5-3-15,4-5-3 16,-6-1-4-16,-2-1-8 15,-1 1-5-15,-4 6 1 16,-2-1-1-16,-5 3 3 16,-2 3-1-16,-3-1-15 15,-1 4-9-15,3 4-18 0,0 0-12 16,2 7-327 0,-4-1 266-16</inkml:trace>
          <inkml:trace contextRef="#ctx0" brushRef="#br0" timeOffset="36348.28">3860 3242 1632 0,'1'1'629'0,"1"1"-587"16,0 1-30-16,-2 3-11 15,0 4 4-15,-3 4 5 16,1 5-1-16,1 2 0 15,0-1-2-15,3-3-6 16,-1-3 0-16,4-5-1 16,1-4 0-16,0-3 0 15,3-2-1-15,0-6 0 16,4-3 1-16,2-3 2 16,1-6 5-16,-1-3-6 15,0-1 2-15,-4 0-3 16,2 4 0-16,2 5 0 15,-8 3 0-15,0 6 0 0,-5 0-2 16,-1 8 2-16,4 1 4 16,2 8 3-16,1 0 2 15,-5 3-1-15,0 0-3 16,-4 0-7-16,-1-1-12 16,1-3-23-16,4 0-22 15,4-6-416-15,-2-2 266 0</inkml:trace>
          <inkml:trace contextRef="#ctx0" brushRef="#br0" timeOffset="36696.2698">4165 3190 1315 0,'0'0'732'15,"2"4"-523"-15,1 2-186 16,-2 2-15-16,-1 3 10 15,0 0 3-15,-3 7 5 16,2 4 0-16,-1-2-13 16,-4 0-3-16,4-5-7 15,-2-3-1-15,3-4 1 0,-1-2-3 16,1-4 2 0,-2-2 2-16,1-1 3 0,0-2 4 15,-1-4 2-15,3-2-3 16,-1-5-3-16,6 1-3 15,2-7 0-15,3 0-3 16,2 0-1-16,1 0-4 16,4 1-11-16,-2 3-5 15,3 4-11-15,-1 2 0 0,1 3-11 16,-2 0-6-16,-3-2 30 16</inkml:trace>
          <inkml:trace contextRef="#ctx0" brushRef="#br0" timeOffset="37259.0199">4402 3122 823 0,'3'3'819'0,"-4"-6"-247"16,2 5-470-16,3 0-91 16,-8-3 2-16,2 2 7 15,-8-1 2-15,-8 1-2 16,6 7-2-16,-1 5-16 15,0-2-2-15,6 3 0 16,0-2 1-16,-4-1 3 16,4 2-4-16,3 0 2 0,2-1 0 15,2 2 1-15,1-3 3 16,4 0 0-16,-3 1-1 16,5-1-3-16,-2-2 1 15,2-1 0-15,-1-3-3 16,1 1 1-16,2 1 2 15,-2-2-4-15,3-1-1 0,-1-3 1 16,-6 0-2-16,-3-1 2 16,0-2 0-16,-3 2 1 15,3-2 2-15,-1 1 1 16,2 1-3-16,-3-1 1 16,6 2-1-16,-2 1-1 15,-3-1 0-15,0 0-1 16,-5-1 0-16,0-1 2 15,4 1-1-15,-1 0 1 16,3 4 0-16,-5-2 0 16,-3 1 1-16,-1 2 3 15,-4 0-3-15,3 4 4 16,-3-1-5-16,-5 1 1 16,0 0-1-16,1 3 0 15,0 0-1-15,5 1-3 16,2 0-6-16,2-5-13 0,2-4-9 15,4-3 256-15,0-1-177 16</inkml:trace>
          <inkml:trace contextRef="#ctx0" brushRef="#br0" timeOffset="37750.7">4421 3275 1878 0,'1'4'562'0,"4"-2"-556"15,4 0-30-15,-2-2-3 16,3 0 10-16,-9-4 27 16,3 0 4-16,1-6 3 15,-1-2-8-15,5-1-10 16,0-2-3-16,-7 1-1 16,1-1 0-16,0 6 3 0,-4 0 4 15,3 5-1-15,-3 1-1 16,-5-2-5-16,1 3 5 15,-2 4 0-15,-3 5 0 16,6 10 6-16,-8 0-3 16,0 5-1-16,6-1 1 15,0 0-2-15,6 2 2 0,1-3-2 16,0-1 0-16,6-2-2 16,4-4 0-16,3-5-17 15,1-5-7-15,1-5-19 16,-2-6-28-16,5-5-251 15,-1-3 227-15</inkml:trace>
          <inkml:trace contextRef="#ctx0" brushRef="#br0" timeOffset="38068.2298">4643 3116 1614 0,'-3'0'665'0,"-3"3"-573"0,0 2-53 15,-2 2-34 1,-2 1-2-16,1 2-2 0,2 7 2 16,1-4-3-16,2 3 2 15,1-2 1-15,1-4-3 16,3 1 1-16,0-2 3 16,2-3 2-16,2 2 2 15,3 0 2-15,-1 0 1 16,3 0-2-16,-1-1-2 0,-2-2 0 15,-1 1-2-15,-2-3-1 16,-3-1 1-16,-2 4-2 16,-2 1-2-16,-9 4 0 15,-4 3-5-15,-10 3-20 16,-4 0-16-16,-2 1 24 16</inkml:trace>
        </inkml:traceGroup>
        <inkml:traceGroup>
          <inkml:annotationXML>
            <emma:emma xmlns:emma="http://www.w3.org/2003/04/emma" version="1.0">
              <emma:interpretation id="{067C816F-7BE6-43C7-AFE7-1E56862B3C76}" emma:medium="tactile" emma:mode="ink">
                <msink:context xmlns:msink="http://schemas.microsoft.com/ink/2010/main" type="inkWord" rotatedBoundingBox="8021,23762 9414,23758 9416,24520 8023,24523"/>
              </emma:interpretation>
              <emma:one-of disjunction-type="recognition" id="oneOf4">
                <emma:interpretation id="interp4" emma:lang="" emma:confidence="1">
                  <emma:literal/>
                </emma:interpretation>
              </emma:one-of>
            </emma:emma>
          </inkml:annotationXML>
          <inkml:trace contextRef="#ctx0" brushRef="#br0" timeOffset="5838.4699">5961 2894 1564 0,'0'-1'675'0,"-2"0"-565"16,-2 1-57-16,-1-2-21 16,-3 0 5-16,-5 3 10 15,1 4 5-15,-8 4-6 0,2 3-6 16,-2 2-22-16,-3 1-5 15,-4 3-9-15,3 3-1 16,-8-2-3-16,-1-1 0 16,8-2 1-16,-2-1-1 15,13 0 0-15,5-1-1 16,2-4-23-16,3-3-14 16,2-7-34-16,0-1-21 0,3-1 60 15</inkml:trace>
          <inkml:trace contextRef="#ctx0" brushRef="#br0" timeOffset="7328.3">5125 3252 1629 0,'-9'-4'659'16,"4"2"-576"-16,7 0-53 0,-3 1-29 15,1 0-1-15,-2 1-2 16,-3 1 2-16,3 8 0 15,0 5 2-15,1 8 0 16,-5 2-1-16,2 1 3 16,3-2-4-16,-1-5 2 15,2 0 0-15,0-6-1 16,1-2-1-16,-2-5 0 16,2-3-5-16,-2-5-3 15,4-3-2-15,4-6-1 16,1-4 4-16,4-2-2 15,-5-6-2-15,8 0 2 16,3-1-4-16,-1 1 4 16,3 4 3-16,-5 7 2 15,-1 4 2-15,-1 8 4 0,-2 0 1 16,-2 2 0-16,-2 1 3 16,0 3 1-16,-1 3 1 15,0 4 0-15,-2-1-2 16,-2 0-1-16,-1 0-1 15,-1-4-1-15,-1 0 1 16,1-3-3-16,1-2-2 16,1-2-8-16,2-4-4 0,3-4-14 15,2-3-23-15,1-4-22 16,-1 1 1-16,-1 4 22 16,2 4 16-16,1 3 29 15,0 2 19-15,-3 1 25 16,-2 1 7-16,-1 4 13 15,1 1 0-15,5 6-24 16,-4 1-9-16,-3 3-17 16,-1 2-6-16,-4-1-2 15,-3 0-4-15,4-1-16 16,-4-2-10-16,1-5-212 16,4-1 169-16</inkml:trace>
          <inkml:trace contextRef="#ctx0" brushRef="#br0" timeOffset="7905.13">5663 3339 1374 0,'3'-6'707'0,"0"-7"-556"15,2-3-127-15,-2 0-30 16,-5 0-5-16,-6 2 11 15,-4 0 13-15,0 5 9 16,1 4-2-16,0 4-7 16,-1 2-12-16,-1 8-4 15,-1 0-1-15,-1 9-1 16,3 4 3-16,2 3 2 0,2 2 5 16,4 0 3-16,4-3-3 15,4-3-2-15,3-6-3 16,1-6 0-16,2 0 0 15,1-10 0-15,0-3 0 16,1-7 0-16,1-3 0 16,0 0 0-16,1 4 1 15,-4-1 3-15,1 2 0 0,-1 6 2 16,-2-1 3-16,-2 4 0 16,3 2 3-16,1 2-3 15,-2-1-2-15,1 4-4 16,3 1 1-16,-3 0-3 15,-1-1 2-15,4 0-16 16,-8-5-12-16,6-2 56 16,1-4-33-16</inkml:trace>
          <inkml:trace contextRef="#ctx0" brushRef="#br0" timeOffset="8372.69">5858 3270 1729 0,'-3'23'611'15,"1"2"-553"-15,2 3-65 16,1 4-4-16,3 2 2 15,0 1 2-15,-1 3 8 16,2-4 0-16,-2-5 2 16,0-1-3-16,-1-6 2 15,0-2-2-15,-2-6 7 16,-3-5 4-16,-2-2 9 16,-2-5-2-16,-5-2-4 15,3-1-2-15,-4-4-23 16,-2-3-15-16,1-6-33 0,-1-2-111 15,9-11 112-15</inkml:trace>
          <inkml:trace contextRef="#ctx0" brushRef="#br0" timeOffset="8092.23">5902 3154 1863 0,'3'1'570'0,"0"2"-527"16,1-2-118-16,-1-1-59 16,1 2-233-16,-3-3-389 15,1 3 488-15</inkml:trace>
          <inkml:trace contextRef="#ctx0" brushRef="#br0" timeOffset="8751.29">6027 3254 1350 0,'1'1'793'0,"1"-1"-473"16,-4-1-297-16,-1 1-76 16,-1 2-5-16,-6 5 9 15,-1 5 10-15,-3 2 42 16,1 3 6-16,4 1-1 16,3-3-3-16,5 1-4 15,3-2-1-15,3-1 0 16,2-4 0-16,2-3 0 15,2-3 4-15,1-4 8 16,0-6 7-16,5 1 8 16,-1-3 3-16,-1-4-4 15,0-1-2-15,-6-6-11 0,2 0-3 16,-7 1-5 0,0 1 1-16,-3 4-5 0,-3 2-2 15,0 1-19-15,-4 0-9 16,-3 2-27-16,2-2 5 15,0 3 31-15</inkml:trace>
          <inkml:trace contextRef="#ctx0" brushRef="#br0" timeOffset="9074.15">6209 3151 1894 0,'11'16'570'0,"-2"1"-542"15,-1 3-28-15,-6 4-2 16,-2 0-3-16,-2 3 1 16,-3-1 4-16,-2-4 0 15,2-4 1-15,0-7 0 16,1-3 1-16,-1-5 2 16,2-1-3-16,-2-4-1 15,-1-4 2-15,6-3 1 16,-1-5 1-16,2-4 2 15,6-3-3-15,2-1 0 16,1-1-3-16,1 2-6 0,1 4-4 16,0 0-18-16,1 7-12 15,2 3-31-15,0 0 36 16,-2 1 15-16</inkml:trace>
          <inkml:trace contextRef="#ctx0" brushRef="#br0" timeOffset="9398.1">6441 3152 1040 0,'-2'-3'770'16,"-1"1"-542"-16,0 2-163 15,0 2-16-15,-12 2-22 16,2 5-8-16,-5 3-14 16,-2 1-1-16,7 3-4 15,-1-3 1-15,10 2-1 16,3 0 2-16,1-4 2 15,5 0-4-15,3-3 11 16,4 0 7-16,6 0 13 16,-2-3 10-16,7 0-14 15,-7-3 0-15,-1 0-11 16,1 3 3-16,-10-2 0 16,2 2 0-16,-3 2 2 15,-6-1-4-15,-6 1-5 16,-4 2-3-16,-9 0-6 0,0 0-8 15,2-1-26-15,1-1-14 16,3-5-157-16,2-1 126 16</inkml:trace>
        </inkml:traceGroup>
        <inkml:traceGroup>
          <inkml:annotationXML>
            <emma:emma xmlns:emma="http://www.w3.org/2003/04/emma" version="1.0">
              <emma:interpretation id="{82B02508-C9D7-4266-B809-660B1AF27455}" emma:medium="tactile" emma:mode="ink">
                <msink:context xmlns:msink="http://schemas.microsoft.com/ink/2010/main" type="inkWord" rotatedBoundingBox="9761,23641 12153,23635 12155,24505 9764,24511"/>
              </emma:interpretation>
              <emma:one-of disjunction-type="recognition" id="oneOf5">
                <emma:interpretation id="interp5" emma:lang="" emma:confidence="1">
                  <emma:literal/>
                </emma:interpretation>
              </emma:one-of>
            </emma:emma>
          </inkml:annotationXML>
          <inkml:trace contextRef="#ctx0" brushRef="#br0" timeOffset="9844.27">6826 2769 1914 0,'7'2'604'0,"14"0"-495"0,-1-2-89 16,10 4-30-16,-3 2 0 15,-4-1 2-15,5 4 5 16,4 6 10-16,2-2 0 15,5 5-1-15,-3 0-3 0,-4-4-3 16,-6 0 2 0,-5-2-1-16,0 2-1 0,-4-2 3 15,-3-2-3-15,-4-2 0 16,-2-2 1-16,-4-3-23 16,-1 1-22-16,-4-2 581 15,0 2-431-15</inkml:trace>
          <inkml:trace contextRef="#ctx0" brushRef="#br0" timeOffset="11042.63">7561 3370 1883 0,'1'-6'621'0,"-3"-11"-511"0,2-2-145 16,-4-5-53-16,-6 4-1 15,-4 6 65-15,-2 5 35 16,-4 5 23-16,-1 3 1 16,0 3-25-16,-1 5-10 15,6 3-4-15,-1 3-1 16,5 5 1-16,4 0 2 15,2 2 2-15,3 0-2 0,6-2 1 16,4 1-3 0,2-8 0-16,0-2-1 0,4-7-3 15,2-3 4-15,4-8 6 16,1-4 4-16,-1-9 3 16,2-5 0-16,3-3-4 15,-3-5-2-15,-1 1-3 16,-6-5 1-16,-6 2-1 15,-1 1 0-15,-5 0 3 16,-1 7 1-16,-2 3 2 16,-1 3 2-16,1 12-4 15,-1 3-4-15,2 8-2 16,-1 7 0-16,-2 6 2 16,1 10 6-16,-1 11 1 15,3 4 2-15,0 5 0 16,0-4-3-16,4 1 1 15,-3-5-5-15,5-4-2 0,0-4 3 16,-1-10-12-16,3-2-16 16,-1-8-25-16,5-4-22 15,-2-7 45-15</inkml:trace>
          <inkml:trace contextRef="#ctx0" brushRef="#br0" timeOffset="11403.48">7722 3327 1660 0,'7'4'655'16,"1"0"-543"-16,6-2-117 15,-1-3-8-15,0-4 0 16,2-2 1-16,2-6 15 16,1-1 3-16,3-3-1 15,-3-2 1-15,-3-2-4 16,-2-1 1-16,-9-3 1 15,-4-1-2-15,-1 3 2 16,-6 3-1-16,3 9 0 16,-3 5-1-16,-7 7-2 15,1 7 1-15,-10 3-1 16,1 8 4-16,4 5-2 0,-3-3 1 16,9 6 0-1,4-2-2-15,6-1-1 0,5 1 1 16,2-5-1-16,5 0-1 15,2-6-6-15,7 0-5 16,4-7-34-16,2-5 173 16,1-9-104-16</inkml:trace>
          <inkml:trace contextRef="#ctx0" brushRef="#br0" timeOffset="11933.41">8102 3219 1766 0,'0'0'630'0,"-2"-3"-531"16,2 0-51-16,0-1-34 15,-7-5-8-15,2 2-4 16,-6-6-1-16,2 7 0 16,0-1-1-16,0 7-5 15,0 0-5-15,0 3 1 16,3 3-2-16,1 3 9 15,2 2-1-15,3 1 3 16,1 5 0-16,4-4 0 0,1 0-1 16,1-3-4-16,-1-4 2 15,1-3-4-15,0 0-1 16,-1-5 0-16,-1-1 2 16,1-2 0-16,-4-2 4 15,-1 0-2-15,0 3-1 16,-2 2-3-16,1 1-3 15,-2 4 1-15,0 6 3 0,-2 9 5 16,2 7 4-16,0 7 2 16,-1 6-3-16,4 5 1 15,-3 0 0-15,3-1-1 16,1-6-1-16,1-7 0 16,0-4 1-16,0-7 5 15,-3-4 1-15,0-6 4 16,1-1 0-16,-2-5 1 15,3 0-2-15,-4-2 2 16,-3-2-5-16,1 0-9 16,-5-5-12-16,-1-2-17 15,2-1-20-15,2-7 100 16,1-4-47-16</inkml:trace>
          <inkml:trace contextRef="#ctx0" brushRef="#br0" timeOffset="12267.32">8262 3197 1800 0,'4'-5'602'0,"-1"3"-533"16,1 2-57 0,0 5-18-16,0 6 0 0,-1 4 4 15,-1 2 7-15,-3-2 6 16,-2 1-1-16,0-3-4 15,0-1-3-15,2-4-2 16,-2-2 2-16,2-5 3 16,0-1 5-16,0 0 3 15,0-5 1-15,0-2 0 16,0-2-5-16,1-5-6 16,5 1-4-16,-1-3-7 15,4 1-4-15,0 1-2 16,1 5-4-16,2 0-7 15,-2 0-7-15,5 7-15 16,-2-4-6-16,-1 3 32 16</inkml:trace>
          <inkml:trace contextRef="#ctx0" brushRef="#br0" timeOffset="12694.12">8405 3156 1726 0,'4'1'614'0,"0"1"-578"15,0 1-42-15,2 1-12 16,-5 1 5-16,3 2 26 16,-2 1 17-16,3 5 3 15,-3 0-2-15,2 5-18 16,-4-3-8-16,-4 1-4 15,3-2 2-15,-3-1 0 16,0-3-1-16,1-5 2 16,1 2-3-16,2-6 2 15,0 2-2-15,-2-4 4 16,-1-1 3-16,1-1 8 16,1-3 2-16,5-3-4 15,-1-4-4-15,4-2-6 16,3-2-3-16,2-2-1 0,4-2 2 15,-1-2-1 1,-1 1-1-16,4 2-5 0,-2 3-4 16,0 4-11-16,1 5-7 15,-8 2-15-15,1 5-16 16,-5 2 141-16,-1 1-76 16</inkml:trace>
          <inkml:trace contextRef="#ctx0" brushRef="#br0" timeOffset="13394.7">8499 3185 1328 0,'2'4'762'0,"-1"1"-486"0,-1-1-253 16,7 5-16-16,-1-3-7 16,1 3 6-16,-2-3 7 15,0-1 0-15,2-4 1 16,3 0-5-16,4-4-5 15,-5-5-1-15,1-4-3 16,1-4 0-16,-1-4 1 16,4 1-1-16,-5 2 3 15,-2-2-3-15,-4 3 0 16,-3 2 0-16,-1 1 1 16,-3 4 0-16,-2 8-1 15,-4 0 0-15,-8 7-2 16,1 8 2-16,-5 8 1 15,4 5 1-15,0 5 1 16,-5-2 0-16,4 1-1 16,1-2 2-16,6-1-1 0,6-2 0 15,8-2 8-15,2-5 0 16,16-3 4-16,-4-6 3 16,8-1-6-16,6-4 3 15,-3-9-9-15,9 0-3 16,-1-12-12-16,-3-4-18 15,1-6-26-15,-3 0-22 0,-2 1-201 16,-4 3 178-16</inkml:trace>
          <inkml:trace contextRef="#ctx0" brushRef="#br0" timeOffset="13890.3">8712 3250 1704 0,'9'-4'623'0,"3"-2"-584"0,2-1-35 15,0 0-12-15,-2 2 2 16,0-2 14-16,-5-3 6 16,-1-1 1-16,2-2-2 15,-5-4-12-15,2 3-2 16,-5-3 1-16,-4 4 0 16,-1 4 3-16,-4-1 3 15,0 11-1-15,1 5 2 0,-7 4-1 16,3 7-2-16,-2 4 4 15,-1 3 1-15,6 4 11 16,0 0 4-16,5 0-1 16,3-2-5-16,6-3-3 15,4-2-2-15,5-6 1 16,1-3 1-16,6-5-4 16,3-1 3-16,2-8-6 15,4-4-4-15,5-7-17 16,3-2-11-16,-4-10-27 15,-1-1-12-15,-5-1-26 16,-6-2-27-16,-3 6 69 16</inkml:trace>
          <inkml:trace contextRef="#ctx0" brushRef="#br0" timeOffset="14193.47">9111 3077 926 0,'-5'-8'800'0,"3"3"-408"15,-5 1-269-15,-4 1-37 16,-3 3-48-16,-5 2-10 15,1 9-15-15,0 2-4 16,1 3-1-16,2 2 2 16,7-4 3-16,3-1 3 15,9 3 0-15,4-2 0 0,8 1 1 16,4-3-1-16,4-3 1 16,4 0 4-16,0-5 4 15,5 3 5-15,-9-3 0 16,-2 0 2-16,-3 2-13 15,-6 0 0-15,-7 1-8 16,-4 1-3-16,-15 3-4 16,-9 5-4-16,-11 6-12 15,-6 2-24-15,-11 2-44 16,-4 0 83-16,-5-2-22 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0:55:56.974"/>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078511A6-47C9-4C9A-AE5C-35616ABADB7F}" emma:medium="tactile" emma:mode="ink">
          <msink:context xmlns:msink="http://schemas.microsoft.com/ink/2010/main" type="writingRegion" rotatedBoundingBox="1673,24276 6309,24031 6369,25162 1733,25407"/>
        </emma:interpretation>
      </emma:emma>
    </inkml:annotationXML>
    <inkml:traceGroup>
      <inkml:annotationXML>
        <emma:emma xmlns:emma="http://www.w3.org/2003/04/emma" version="1.0">
          <emma:interpretation id="{7921E8D6-0284-4B41-BDF9-8EAF93B45C04}" emma:medium="tactile" emma:mode="ink">
            <msink:context xmlns:msink="http://schemas.microsoft.com/ink/2010/main" type="paragraph" rotatedBoundingBox="1673,24276 6309,24031 6369,25162 1733,25407" alignmentLevel="1"/>
          </emma:interpretation>
        </emma:emma>
      </inkml:annotationXML>
      <inkml:traceGroup>
        <inkml:annotationXML>
          <emma:emma xmlns:emma="http://www.w3.org/2003/04/emma" version="1.0">
            <emma:interpretation id="{EFC6A03C-ACA5-4828-9D9E-C5E1184901D1}" emma:medium="tactile" emma:mode="ink">
              <msink:context xmlns:msink="http://schemas.microsoft.com/ink/2010/main" type="line" rotatedBoundingBox="1673,24276 6309,24031 6369,25162 1733,25407"/>
            </emma:interpretation>
          </emma:emma>
        </inkml:annotationXML>
        <inkml:traceGroup>
          <inkml:annotationXML>
            <emma:emma xmlns:emma="http://www.w3.org/2003/04/emma" version="1.0">
              <emma:interpretation id="{A76F0931-671B-49CB-91E8-89144A0A9F70}" emma:medium="tactile" emma:mode="ink">
                <msink:context xmlns:msink="http://schemas.microsoft.com/ink/2010/main" type="inkWord" rotatedBoundingBox="1696,24717 3461,24624 3493,25228 1728,25322"/>
              </emma:interpretation>
              <emma:one-of disjunction-type="recognition" id="oneOf0">
                <emma:interpretation id="interp0" emma:lang="" emma:confidence="1">
                  <emma:literal/>
                </emma:interpretation>
              </emma:one-of>
            </emma:emma>
          </inkml:annotationXML>
          <inkml:trace contextRef="#ctx0" brushRef="#br0">-273 4290 1822 0,'6'8'573'0,"4"-4"-543"16,1-3-31-16,1-3-19 16,0-2 0-16,-2-4 1 15,1 0 7-15,-5-8 12 16,2-1 4-16,-2-2-1 16,-2-2-1-16,0-2 0 15,-4-2-2-15,-4-1-3 16,-2 3 3-16,-3 7-3 0,-1 2 1 15,0 9 1-15,1 3 2 16,-1 10 1-16,4 6 4 16,-2 5-1-16,0 3-4 15,6 3 0-15,1 2 2 16,5 0-2-16,2-2 0 0,5-1 1 16,0-6-4-1,3-5-8-15,1-4-5 16,-1-10-26-16,-1-8-28 0,5-6-67 15,0-6-333-15,-3-9 279 16</inkml:trace>
          <inkml:trace contextRef="#ctx0" brushRef="#br0" timeOffset="-387.68">-420 4209 1667 0,'-5'-13'666'0,"2"3"-556"15,-7-3-77-15,-4 1-15 0,-3 4-18 16,1 6-4-16,0 7-5 16,0 4 0-16,4 9 6 15,1 2 2-15,4 4 1 16,4-2 1-16,5 4-1 15,2-4 0-15,5-6 0 16,2-4-2-16,1-9-1 16,4-2-1-16,2-8 0 15,3-2-5-15,-1-11-5 16,-1-5-4-16,-1-5-2 16,-1-3-1-16,-8-4-1 15,-1 1 3-15,-6-4 7 16,-2-3 1-16,-1 1 11 15,-3-3 0-15,1 6 3 16,3 7 4-16,0 13 0 0,2 9 5 16,-1 11 1-16,2 8-4 15,1 14 1-15,1 8-1 16,-5 11-1-16,3 5-1 16,-5 0-5-16,-1-1 3 15,6-3-1-15,1-4-4 16,0-5-26-16,6-1-19 15,-1-8 23-15</inkml:trace>
          <inkml:trace contextRef="#ctx0" brushRef="#br0" timeOffset="-836.0599">-834 4156 1876 0,'0'2'560'15,"1"-1"-550"-15,3 3-22 16,1 1-7-16,3 4 0 16,-3 4 7-16,1 1 6 15,-2 5 7-15,4 1-1 0,-3-1 1 16,-1-1 1-16,6-4-4 15,-2-6 0-15,1-6-5 16,0-6 2-16,3-6 0 16,-5-5 1-16,4-5-1 15,5 2 0-15,-3-5-2 16,0 5 3-16,-4 2 3 16,-2 5 1-16,-7 6 1 15,2 4-1-15,2 4 3 16,-3 3 1-16,6 9 5 15,1 3-3-15,-2 5 1 16,0 4-2-16,2 2-4 16,-1-4 2-16,1-2-21 15,2-3-21-15,-2-9 21 16</inkml:trace>
          <inkml:trace contextRef="#ctx0" brushRef="#br0" timeOffset="-1894.23">-997 4102 1576 0,'-2'0'685'0,"-4"-3"-533"15,4-2-123-15,-8-7-25 16,2 0-4-16,2-3-4 15,-9-1 2-15,-1 4 2 16,-2 3 0-16,-4 8-4 0,1 2 1 16,-1 8-7-16,-1 2 2 15,7 3 0-15,0-1 2 16,10 3 3-16,1-3 3 16,8 3 0-16,3-1-2 15,8-4 2-15,3 2-4 0,2-5 1 16,6 0 3-16,-1 1 0 15,-3-3 0-15,-6 1 2 16,-5-2-2 0,-9 0 1-16,2 3 0 0,-4 4 1 15,-7-1-1-15,-3 6 0 16,-7-2 0-16,-7 4 1 16,1 1-2-16,-1-5 0 15,6 0 0-15,6-6-22 16,3-2-20-16,4-5 26 15</inkml:trace>
          <inkml:trace contextRef="#ctx0" brushRef="#br0" timeOffset="-1236.51">-1038 4065 1748 0,'-2'7'641'0,"-6"-5"-499"15,10-1-115-15,1-2-29 16,3 1-5-16,11-2 2 16,-2-2 4-16,8 4 1 15,-1-2 4-15,0 2 1 16,-1 0 0-16,0 0-17 15,1 1-15-15,-3 2-38 16,-1 1 638-16,-8 4-460 16</inkml:trace>
          <inkml:trace contextRef="#ctx0" brushRef="#br0" timeOffset="-1640.3699">-927 3832 1636 0,'3'1'721'15,"-3"-1"-486"-15,2 3-170 16,-1 1-65-16,2 4-10 16,-2 11-14-16,0 7 0 15,-1 10 1-15,-1 6 10 16,0 7 12-16,1 0 1 0,1 1 1 16,1-4 2-16,-1-5-13 15,4-9-15-15,0-6-38 16,0-4-26-16,-1-9 53 15</inkml:trace>
          <inkml:trace contextRef="#ctx0" brushRef="#br0" timeOffset="332.24">-46 4055 1281 0,'4'8'757'15,"1"3"-550"-15,-10 5-142 16,5 5-35-16,-4 4-18 15,2 0-6-15,3 2-4 16,-5-3 0-16,4-3 0 16,-1-2-1-16,-2-9-9 15,3-4-13-15,1-12-21 0,2-4-13 16,7-8-6-16,3-2 12 16,2-2 21-16,5 0 5 15,-2-1 19-15,1 3 4 16,-1 3 7-16,-4 4 8 15,-2 8 19-15,-2 5 10 16,-1 6 0-16,0 6-6 16,-3 6-11-16,-1 1-13 15,-1 11-1-15,-1-3-5 0,-1 3-9 16,0-3-11-16,-2-10-37 16,2 0-24-16,0-13 40 15</inkml:trace>
          <inkml:trace contextRef="#ctx0" brushRef="#br0" timeOffset="762.0599">155 4087 1854 0,'1'1'589'0,"3"-2"-515"16,5 0-41-16,5-3-39 16,0-2-7-16,4 2-4 15,5 1-3-15,4 2-3 16,-1 1-2-16,3 0-21 15,-5-1-19-15,-5-5-91 16,3 1-127-16,-4-2 153 16</inkml:trace>
          <inkml:trace contextRef="#ctx0" brushRef="#br0" timeOffset="553.3099">273 3822 1356 0,'8'15'756'15,"-3"2"-484"-15,0 19-260 16,-1 7-8-16,-3 5-2 15,3 6-2-15,0-2 3 0,-4-6 1 16,1-3-3-16,7-1 4 16,-8-10-18-1,5 1-18-15,-1-12-73 0,-7-5 58 16</inkml:trace>
          <inkml:trace contextRef="#ctx0" brushRef="#br0" timeOffset="1028.6598">460 4028 435 0,'5'-5'520'0,"-3"3"70"0,-2 0-223 16,-1 4-198-16,-3 2-42 15,-6 3-58-15,-2 3-28 16,-1 4-32-16,2 3-5 15,-2-1-1-15,4 2-2 16,3-1 0-16,0-2 1 16,10 2-1-16,1-3-1 15,8-1 0-15,2-1 1 16,2-2 1-16,2-2 3 16,1 1 1-16,-1-4 6 0,1 1 6 15,-5 1 1-15,-4-3 6 16,0 3-3-16,-10 0-6 15,-1 2-1-15,-8 5-13 16,-7-1-13-16,-6 9-33 16,-2 1-19-16,-3 3 33 15</inkml:trace>
        </inkml:traceGroup>
        <inkml:traceGroup>
          <inkml:annotationXML>
            <emma:emma xmlns:emma="http://www.w3.org/2003/04/emma" version="1.0">
              <emma:interpretation id="{1F70BD97-57EA-4C4E-885F-CAD41AAB9760}" emma:medium="tactile" emma:mode="ink">
                <msink:context xmlns:msink="http://schemas.microsoft.com/ink/2010/main" type="inkWord" rotatedBoundingBox="4259,24140 5445,24077 5505,25207 4319,25270"/>
              </emma:interpretation>
              <emma:one-of disjunction-type="recognition" id="oneOf1">
                <emma:interpretation id="interp1" emma:lang="" emma:confidence="1">
                  <emma:literal/>
                </emma:interpretation>
              </emma:one-of>
            </emma:emma>
          </inkml:annotationXML>
          <inkml:trace contextRef="#ctx0" brushRef="#br0" timeOffset="8142.05">2226 3956 1695 0,'11'-2'669'0,"1"3"-522"16,3 3-100-16,0 7-36 16,-1 5-9-16,-7 8-8 15,-5 1-2-15,-7 2-13 16,-3 0-12-16,2-5-21 15,1-2-12-15,1-9 3 16,-1-6-317-16,-2-12 281 16</inkml:trace>
          <inkml:trace contextRef="#ctx0" brushRef="#br0" timeOffset="8287.99">2293 3727 1894 0,'2'1'578'0,"5"0"-539"0,0 0-58 16,8 5-62-16,-3 0 79 15,-3 1-18-15</inkml:trace>
          <inkml:trace contextRef="#ctx0" brushRef="#br0" timeOffset="-7089.98">1326 3271 2138 0,'-2'1'583'0,"5"2"-561"15,8 5-39-15,-1 4-2 16,3 2 4-16,5 4 20 16,0 2 6-16,10 5 2 15,2 0-2-15,-3-2-1 16,0 0-5-16,0-3-2 16,1 1 1-16,1 1-2 15,-2-4-1-15,-3-4-1 0,-5-4 1 16,-6-3-1-1,2-2 0-15,-5-4-4 0,-2 1-12 16,-2 0-28-16,-7-3-14 16,-2 0-26-16,-3-4 61 15,-5 4 12-15</inkml:trace>
          <inkml:trace contextRef="#ctx0" brushRef="#br0" timeOffset="6942">1478 3917 1399 0,'-4'-12'695'0,"2"1"-586"0,0 4-45 15,1 3-26-15,1 4-3 16,0 1 4-16,0-1-3 16,2 7-9-16,0 1-7 15,0 10-15-15,1 3-1 16,3 10-4-16,-1 1 2 0,1 1-1 15,-1-1 1-15,0-7 0 16,-1-4 0-16,-1-8 1 16,-1-4-3-16,-1-5 3 15,-1-2-2-15,-1-4 8 16,1 0 4-16,-2-6 1 16,0-2 1-16,1-8-10 15,1-3-3-15,-1-5 0 16,1-4-1-16,2-1-1 15,2 4 0-15,5 4-1 16,-1 5-1-16,5 4-2 16,0 0-2-16,6 5-13 15,-3 2-8-15,6 6-24 16,-2 0-20-16,-5-1 48 16</inkml:trace>
          <inkml:trace contextRef="#ctx0" brushRef="#br0" timeOffset="7439.85">1699 4038 1710 0,'7'-1'637'0,"3"0"-551"16,2 1-63-16,4-3-20 16,-3 0-3-16,0 0 0 15,-3-2 0-15,-2 0 0 16,-3-2-1-16,0 2-2 15,0-4 1-15,-2 0-8 16,-3-3-1-16,-3-7-5 16,-1 5 0-16,-4-1 0 0,1 3 3 15,-2 12 0-15,-1-1 2 16,-1 9 3-16,0 4 3 16,6 8 9-16,0 1 4 15,5 3-3-15,1-1-1 16,2-4-1-16,4 2-1 15,3-5 0-15,2 1 0 16,2 0-1-16,2-3-1 0,-1-2-7 16,0-4-9-16,1-6-27 15,-1-4-37-15,1-4-525 16,1-4 372-16</inkml:trace>
          <inkml:trace contextRef="#ctx0" brushRef="#br0" timeOffset="7939.33">2013 3936 1191 0,'-5'-5'827'0,"-3"-2"-484"16,3 1-267-16,-6-2-71 16,4 4-10-16,-3 1-8 15,0 3-4-15,1 7 7 16,-3 0 2-16,3 8 11 0,0 1 3 15,6 5 2-15,2 2-1 16,4-1-5-16,1-1-2 16,4-5 1-16,4-1 3 15,-4-8-4-15,5-2 2 16,-3-5-2-16,1-3 0 16,2-5 1-16,-1-4 0 0,-2-4 0 15,-2-2 1-15,1-2-4 16,-6 1-1-16,-2 2-1 15,-2 6 0-15,1 5 0 16,1 6 0-16,0 5-1 16,4 4 1-16,3 10 3 15,-4 5 1-15,2 8 0 16,-2 4 1-16,-1 1 2 16,3 2-2-16,-1-4 0 15,4 1-1-15,-2-6 4 16,-2-1 0-16,0-4 6 15,-5-5 3-15,-1-5 1 16,-2-3 1-16,-6-7-8 16,0-1-3-16,-5 1-4 15,-4-5-5-15,4 0-16 0,1-1-15 16,2-10 4-16,8-4 11 16</inkml:trace>
          <inkml:trace contextRef="#ctx0" brushRef="#br0" timeOffset="8662.71">2503 3803 1555 0,'2'1'670'0,"-2"1"-560"0,-4 3-94 15,-4 2-9-15,-8 6-14 16,-4 3-4-16,0 2 5 16,1 1-1-16,6-1 9 15,8 1 2-15,0-2-3 16,5 1-1-16,4-4-1 15,1-1-1-15,9-2 2 16,-1-3 0-16,2-2 3 16,5 0-3-16,-3-1 2 15,3 0 1-15,-5-1 1 16,-2-2 0-16,-3 2 1 16,-2 0 1-16,-5 2 1 15,-1 3 3-15,-4 2 0 0,-6-1 2 16,-4 7 0-16,-4 1-5 15,-1 0-1-15,2 0-4 16,4-6-13-16,0-5-15 16,4-4-17-1,1-3-221-15,6-12 185 0</inkml:trace>
        </inkml:traceGroup>
        <inkml:traceGroup>
          <inkml:annotationXML>
            <emma:emma xmlns:emma="http://www.w3.org/2003/04/emma" version="1.0">
              <emma:interpretation id="{D2117F98-ECDF-47CF-9C4D-02A3E3EA3CE0}" emma:medium="tactile" emma:mode="ink">
                <msink:context xmlns:msink="http://schemas.microsoft.com/ink/2010/main" type="inkWord" rotatedBoundingBox="5503,25051 5532,24492 5710,24501 5681,25060"/>
              </emma:interpretation>
              <emma:one-of disjunction-type="recognition" id="oneOf2">
                <emma:interpretation id="interp2" emma:lang="" emma:confidence="0">
                  <emma:literal>f</emma:literal>
                </emma:interpretation>
                <emma:interpretation id="interp3" emma:lang="" emma:confidence="0">
                  <emma:literal>卜</emma:literal>
                </emma:interpretation>
                <emma:interpretation id="interp4" emma:lang="" emma:confidence="0">
                  <emma:literal>丬</emma:literal>
                </emma:interpretation>
                <emma:interpretation id="interp5" emma:lang="" emma:confidence="0">
                  <emma:literal>忄</emma:literal>
                </emma:interpretation>
                <emma:interpretation id="interp6" emma:lang="" emma:confidence="0">
                  <emma:literal>十</emma:literal>
                </emma:interpretation>
              </emma:one-of>
            </emma:emma>
          </inkml:annotationXML>
          <inkml:trace contextRef="#ctx0" brushRef="#br0" timeOffset="9156.74">2593 3939 1766 0,'-4'-3'625'16,"1"0"-538"-16,-2-1-44 16,5 4-44-16,0 0-5 0,1-1 0 15,5 3 1-15,4-3 6 16,2 1 3-16,1 2-4 16,6-1 4-16,-5-1-4 15,4 0 1-15,-5-4 0 16,-1 0-4-16,4 0-16 15,-4-1-9-15,5 3-31 16,-7 0-12-16,-4 3 44 16</inkml:trace>
          <inkml:trace contextRef="#ctx0" brushRef="#br0" timeOffset="8898.08">2668 3627 1791 0,'3'9'602'0,"8"11"-532"16,-5 6-60-16,-2 14-12 16,-2 6-6-16,-8 10 1 15,7 5 2-15,-6 0 7 16,3-2-1-16,1-9 4 15,-7-6-14-15,5-11-32 16,-1-5-20-16,-1-12-340 16,5-5 264-16</inkml:trace>
        </inkml:traceGroup>
        <inkml:traceGroup>
          <inkml:annotationXML>
            <emma:emma xmlns:emma="http://www.w3.org/2003/04/emma" version="1.0">
              <emma:interpretation id="{34F9DD76-C374-43EC-9A10-8CFEB1C14E3F}" emma:medium="tactile" emma:mode="ink">
                <msink:context xmlns:msink="http://schemas.microsoft.com/ink/2010/main" type="inkWord" rotatedBoundingBox="5855,24733 6061,24915 5880,25119 5675,24937"/>
              </emma:interpretation>
              <emma:one-of disjunction-type="recognition" id="oneOf3">
                <emma:interpretation id="interp7" emma:lang="" emma:confidence="0">
                  <emma:literal>e</emma:literal>
                </emma:interpretation>
                <emma:interpretation id="interp8" emma:lang="" emma:confidence="0">
                  <emma:literal>l</emma:literal>
                </emma:interpretation>
                <emma:interpretation id="interp9" emma:lang="" emma:confidence="0">
                  <emma:literal>大</emma:literal>
                </emma:interpretation>
                <emma:interpretation id="interp10" emma:lang="" emma:confidence="0">
                  <emma:literal>七</emma:literal>
                </emma:interpretation>
                <emma:interpretation id="interp11" emma:lang="" emma:confidence="0">
                  <emma:literal>u</emma:literal>
                </emma:interpretation>
              </emma:one-of>
            </emma:emma>
          </inkml:annotationXML>
          <inkml:trace contextRef="#ctx0" brushRef="#br0" timeOffset="9581.48">2754 4082 1060 0,'20'2'823'15,"0"-6"-456"-15,7-3-332 16,0-4-37-16,-5-4-4 16,-2 2-1-16,2 1 2 15,-5-3 7-15,-1 3 3 16,-2-2 0-16,-6-2 1 0,-6 1-1 15,2-1-5-15,-11-2 0 16,-1 4-5-16,0 3-1 16,-7 1-3-16,5 7 2 15,1 2 2-15,0 3-1 16,3 5 6-16,1 3 4 16,2 5 3-16,1-1 4 15,2 3 0-15,5 3 11 16,0-2-3-16,5 3-3 15,1-2 0-15,6-4-8 16,3 0-1-16,3-1-2 16,-3-3-1-16,-4-3-4 15,-1-2 0-15,-6-4-2 16,2-2 0-16,0 0-9 16,2-1-14-16,-3-4-404 0,-1 0 278 15</inkml:trace>
        </inkml:traceGroup>
        <inkml:traceGroup>
          <inkml:annotationXML>
            <emma:emma xmlns:emma="http://www.w3.org/2003/04/emma" version="1.0">
              <emma:interpretation id="{5C12EE6C-D424-4295-8FCF-0C7E1C6D2441}" emma:medium="tactile" emma:mode="ink">
                <msink:context xmlns:msink="http://schemas.microsoft.com/ink/2010/main" type="inkWord" rotatedBoundingBox="5996,24944 6088,24707 6229,24762 6136,24998"/>
              </emma:interpretation>
              <emma:one-of disjunction-type="recognition" id="oneOf4">
                <emma:interpretation id="interp12" emma:lang="" emma:confidence="0">
                  <emma:literal>r</emma:literal>
                </emma:interpretation>
                <emma:interpretation id="interp13" emma:lang="" emma:confidence="0">
                  <emma:literal>「</emma:literal>
                </emma:interpretation>
                <emma:interpretation id="interp14" emma:lang="" emma:confidence="0">
                  <emma:literal>『</emma:literal>
                </emma:interpretation>
                <emma:interpretation id="interp15" emma:lang="" emma:confidence="0">
                  <emma:literal>·</emma:literal>
                </emma:interpretation>
                <emma:interpretation id="interp16" emma:lang="" emma:confidence="0">
                  <emma:literal>√</emma:literal>
                </emma:interpretation>
              </emma:one-of>
            </emma:emma>
          </inkml:annotationXML>
          <inkml:trace contextRef="#ctx0" brushRef="#br0" timeOffset="9909.02">3131 3895 1819 0,'6'11'590'0,"0"9"-522"15,1 2-56-15,-2 6-24 16,-2-1-2-16,-2 0-2 15,0-1 5-15,-1-6 12 16,-1-3 2-16,0-6 0 16,-2-5 3-16,0-5-1 15,0-3 4-15,0-3 4 16,2 0 2-16,-1-6 3 16,2 0 3-16,3-7 1 15,1-3-4-15,5-3-4 16,0-3-6-16,4 4-6 15,1 1-2-15,2 7-5 16,1 0-6-16,-1 7-17 16,2 2-26-16,0 5-31 0,-5-3 49 15</inkml:trace>
        </inkml:traceGroup>
        <inkml:traceGroup>
          <inkml:annotationXML>
            <emma:emma xmlns:emma="http://www.w3.org/2003/04/emma" version="1.0">
              <emma:interpretation id="{D2A4DA6B-83E3-471E-AAC6-0EB783E32792}" emma:medium="tactile" emma:mode="ink">
                <msink:context xmlns:msink="http://schemas.microsoft.com/ink/2010/main" type="inkWord" rotatedBoundingBox="6351,24750 6362,25080 6251,25084 6241,24754"/>
              </emma:interpretation>
              <emma:one-of disjunction-type="recognition" id="oneOf5">
                <emma:interpretation id="interp17" emma:lang="" emma:confidence="0">
                  <emma:literal>s</emma:literal>
                </emma:interpretation>
                <emma:interpretation id="interp18" emma:lang="" emma:confidence="0">
                  <emma:literal>S</emma:literal>
                </emma:interpretation>
                <emma:interpretation id="interp19" emma:lang="" emma:confidence="0">
                  <emma:literal>9</emma:literal>
                </emma:interpretation>
                <emma:interpretation id="interp20" emma:lang="" emma:confidence="0">
                  <emma:literal>了</emma:literal>
                </emma:interpretation>
                <emma:interpretation id="interp21" emma:lang="" emma:confidence="0">
                  <emma:literal>∫</emma:literal>
                </emma:interpretation>
              </emma:one-of>
            </emma:emma>
          </inkml:annotationXML>
          <inkml:trace contextRef="#ctx0" brushRef="#br0" timeOffset="10208.33">3409 3899 1828 0,'-1'-1'594'0,"-5"-4"-536"16,3 2-46-16,-8-2-36 15,-2 3-4-15,-1 5 4 16,-1 2 12-16,3 6 12 16,9 4 3-16,0 1 1 15,0 2 0-15,8-1-4 16,-4-2 0-16,10-1 0 15,-1 1 1-15,3-4 10 16,-3-1 2-16,-1-1-2 16,0-1-2-16,0-1-4 15,4 5-1-15,-6 2-1 16,-9 2-2-16,-12 6 3 16,-8 1-3-16,-11 9-20 15,-2 7 15-15</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5T21:37:13.52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71034E16-2C6B-4F6C-897F-8B7E601AC097}" emma:medium="tactile" emma:mode="ink">
          <msink:context xmlns:msink="http://schemas.microsoft.com/ink/2010/main" type="writingRegion" rotatedBoundingBox="13986,8858 13933,11690 12769,11668 12822,8836"/>
        </emma:interpretation>
      </emma:emma>
    </inkml:annotationXML>
    <inkml:traceGroup>
      <inkml:annotationXML>
        <emma:emma xmlns:emma="http://www.w3.org/2003/04/emma" version="1.0">
          <emma:interpretation id="{E3E06CA0-E699-4BC2-B59F-8EE8ADF80DB5}" emma:medium="tactile" emma:mode="ink">
            <msink:context xmlns:msink="http://schemas.microsoft.com/ink/2010/main" type="paragraph" rotatedBoundingBox="13986,8858 13933,11690 12769,11668 12822,8836" alignmentLevel="1"/>
          </emma:interpretation>
        </emma:emma>
      </inkml:annotationXML>
      <inkml:traceGroup>
        <inkml:annotationXML>
          <emma:emma xmlns:emma="http://www.w3.org/2003/04/emma" version="1.0">
            <emma:interpretation id="{FD3B4307-F91C-4B5D-BC1E-D5186354B461}" emma:medium="tactile" emma:mode="ink">
              <msink:context xmlns:msink="http://schemas.microsoft.com/ink/2010/main" type="line" rotatedBoundingBox="13986,8858 13933,11690 12769,11668 12822,8836"/>
            </emma:interpretation>
          </emma:emma>
        </inkml:annotationXML>
        <inkml:traceGroup>
          <inkml:annotationXML>
            <emma:emma xmlns:emma="http://www.w3.org/2003/04/emma" version="1.0">
              <emma:interpretation id="{0FDA046A-7978-478B-B28F-19E9725E0665}" emma:medium="tactile" emma:mode="ink">
                <msink:context xmlns:msink="http://schemas.microsoft.com/ink/2010/main" type="inkWord" rotatedBoundingBox="13418,8847 13406,9525 12810,9514 12822,8836"/>
              </emma:interpretation>
              <emma:one-of disjunction-type="recognition" id="oneOf0">
                <emma:interpretation id="interp0" emma:lang="" emma:confidence="1">
                  <emma:literal/>
                </emma:interpretation>
              </emma:one-of>
            </emma:emma>
          </inkml:annotationXML>
          <inkml:trace contextRef="#ctx0" brushRef="#br0">3627-559 1303 0,'2'-2'767'0,"0"-8"-502"15,8 10-212-15,6-4-45 16,-3 2-2-16,11 4-6 15,-4 0 0-15,22 14 0 16,1 4 0-16,13 6 0 16,-1 7 0-16,-3 5-1 15,-11 0 1-15,-9-7 1 16,7 3-1-16,-11-6 3 16,4-1-2-16,-6 1-1 0,-13-6 0 15,-1-2 0 1,-10 0-1-16,-10-1 5 0,-2-3 0 15,-21 8 1-15,-5 6 0 16,-27 1-3-16,-30 3-5 16,-18 2-30-16,-16 5 432 15,4 19-310-15</inkml:trace>
        </inkml:traceGroup>
        <inkml:traceGroup>
          <inkml:annotationXML>
            <emma:emma xmlns:emma="http://www.w3.org/2003/04/emma" version="1.0">
              <emma:interpretation id="{04BA0CD3-DC88-422D-B8FB-6805B0989322}" emma:medium="tactile" emma:mode="ink">
                <msink:context xmlns:msink="http://schemas.microsoft.com/ink/2010/main" type="inkWord" rotatedBoundingBox="13951,10713 13933,11690 12835,11670 12854,10693"/>
              </emma:interpretation>
              <emma:one-of disjunction-type="recognition" id="oneOf1">
                <emma:interpretation id="interp1" emma:lang="" emma:confidence="0">
                  <emma:literal>～</emma:literal>
                </emma:interpretation>
                <emma:interpretation id="interp2" emma:lang="" emma:confidence="0">
                  <emma:literal>乀</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5975.52">3874 1806 1253 0,'16'-6'688'0,"-2"0"-633"16,-4 6-46-16,-2 0-5 15,-8 6-12-15,-4 6 5 16,-4 10 1-16,-14 3 2 16,-5 5 9-16,-1 4-4 15,-12 3 1-15,16 5 1 16,-1 2-3-16,-5-3-1 0,6-7-1 15,-6-6 2-15,7-5 1 16,9 3 1-16,6-4 1 16,6 0 4-16,4-9 4 15,-6-13-3 1,6 0 5-16,0-3 3 0,12-1 9 16,8 4 0-16,13-6 7 15,5-10-5-15,17-8-11 16,13 0-6-16,11 0-8 15,-4-1-6-15,-6 5-22 16,-5 0-63-16,-15-2 54 16</inkml:trace>
          <inkml:trace contextRef="#ctx0" brushRef="#br0" timeOffset="5363.18">4690 1368 830 0,'12'-8'709'0,"-4"-2"-274"0,-6-1-359 15,4 7-59-15,2-2-10 16,-16-2-12-16,8 0-8 16,-8 2-27-16,-8 0-16 15,6 4 5-15,-5 2 7 16,1 0 33-16,-6-2 19 16,-2 2 22-16,6 2 5 15,-4 2 10-15,3 2-1 0,-1 4-13 16,-6 2 2-16,-2 9-6 15,1 1-2-15,-9 12-7 16,-6 1-3-16,1 5-10 16,-7 6-5-16,-7 7 4 15,3 5-4-15,-5 7 2 16,-7 0-2-16,5-1 2 16,3-1-2-16,-9-8 0 15,11-1 3-15,3-5-3 16,-1-5 0-16,25-6 0 15,7-3 0-15,18-7-3 16,4-8-16-16,16-12-46 16,7-10-213-16,17-20 141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defTabSz="947738" eaLnBrk="1" hangingPunct="1">
              <a:defRPr sz="1300">
                <a:latin typeface="Times New Roman" pitchFamily="18" charset="0"/>
                <a:ea typeface="+mn-ea"/>
                <a:cs typeface="+mn-cs"/>
              </a:defRPr>
            </a:lvl1pPr>
          </a:lstStyle>
          <a:p>
            <a:pPr>
              <a:defRPr/>
            </a:pPr>
            <a:endParaRPr lang="en-US"/>
          </a:p>
        </p:txBody>
      </p:sp>
      <p:sp>
        <p:nvSpPr>
          <p:cNvPr id="106499" name="Rectangle 3"/>
          <p:cNvSpPr>
            <a:spLocks noGrp="1" noChangeArrowheads="1"/>
          </p:cNvSpPr>
          <p:nvPr>
            <p:ph type="dt" idx="1"/>
          </p:nvPr>
        </p:nvSpPr>
        <p:spPr bwMode="auto">
          <a:xfrm>
            <a:off x="413385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algn="r" defTabSz="947738" eaLnBrk="1" hangingPunct="1">
              <a:defRPr sz="1300">
                <a:latin typeface="Times New Roman" pitchFamily="18" charset="0"/>
                <a:ea typeface="+mn-ea"/>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2301875" y="709613"/>
            <a:ext cx="2713038" cy="3617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54088" y="4564063"/>
            <a:ext cx="5407025" cy="4327525"/>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defTabSz="947738" eaLnBrk="1" hangingPunct="1">
              <a:defRPr sz="1300">
                <a:latin typeface="Times New Roman" pitchFamily="18" charset="0"/>
                <a:ea typeface="+mn-ea"/>
                <a:cs typeface="+mn-cs"/>
              </a:defRPr>
            </a:lvl1pPr>
          </a:lstStyle>
          <a:p>
            <a:pPr>
              <a:defRPr/>
            </a:pPr>
            <a:endParaRPr lang="en-US"/>
          </a:p>
        </p:txBody>
      </p:sp>
      <p:sp>
        <p:nvSpPr>
          <p:cNvPr id="106503" name="Rectangle 7"/>
          <p:cNvSpPr>
            <a:spLocks noGrp="1" noChangeArrowheads="1"/>
          </p:cNvSpPr>
          <p:nvPr>
            <p:ph type="sldNum" sz="quarter" idx="5"/>
          </p:nvPr>
        </p:nvSpPr>
        <p:spPr bwMode="auto">
          <a:xfrm>
            <a:off x="413385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algn="r" defTabSz="947738" eaLnBrk="1" hangingPunct="1">
              <a:defRPr sz="1300" smtClean="0">
                <a:latin typeface="Times New Roman" panose="02020603050405020304" pitchFamily="18" charset="0"/>
              </a:defRPr>
            </a:lvl1pPr>
          </a:lstStyle>
          <a:p>
            <a:pPr>
              <a:defRPr/>
            </a:pPr>
            <a:fld id="{B799098A-549F-41F5-B22E-A673F171A7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5D4905-CC3D-43D6-870C-F96FB5707EF5}" type="slidenum">
              <a:rPr lang="en-US" altLang="en-US"/>
              <a:pPr>
                <a:defRPr/>
              </a:pPr>
              <a:t>‹#›</a:t>
            </a:fld>
            <a:endParaRPr lang="en-US" altLang="en-US"/>
          </a:p>
        </p:txBody>
      </p:sp>
    </p:spTree>
    <p:extLst>
      <p:ext uri="{BB962C8B-B14F-4D97-AF65-F5344CB8AC3E}">
        <p14:creationId xmlns:p14="http://schemas.microsoft.com/office/powerpoint/2010/main" val="422483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104759-AAF3-4DE6-814C-ED89BDAA6A6D}" type="slidenum">
              <a:rPr lang="en-US" altLang="en-US"/>
              <a:pPr>
                <a:defRPr/>
              </a:pPr>
              <a:t>‹#›</a:t>
            </a:fld>
            <a:endParaRPr lang="en-US" altLang="en-US"/>
          </a:p>
        </p:txBody>
      </p:sp>
    </p:spTree>
    <p:extLst>
      <p:ext uri="{BB962C8B-B14F-4D97-AF65-F5344CB8AC3E}">
        <p14:creationId xmlns:p14="http://schemas.microsoft.com/office/powerpoint/2010/main" val="37598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12800"/>
            <a:ext cx="1457325"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812800"/>
            <a:ext cx="4257675"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68B830-86B3-4841-A0F8-0D0EB8A6F848}" type="slidenum">
              <a:rPr lang="en-US" altLang="en-US"/>
              <a:pPr>
                <a:defRPr/>
              </a:pPr>
              <a:t>‹#›</a:t>
            </a:fld>
            <a:endParaRPr lang="en-US" altLang="en-US"/>
          </a:p>
        </p:txBody>
      </p:sp>
    </p:spTree>
    <p:extLst>
      <p:ext uri="{BB962C8B-B14F-4D97-AF65-F5344CB8AC3E}">
        <p14:creationId xmlns:p14="http://schemas.microsoft.com/office/powerpoint/2010/main" val="27532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B2FDDC-BC62-4587-82CF-344A03C24FB5}" type="slidenum">
              <a:rPr lang="en-US" altLang="en-US"/>
              <a:pPr>
                <a:defRPr/>
              </a:pPr>
              <a:t>‹#›</a:t>
            </a:fld>
            <a:endParaRPr lang="en-US" altLang="en-US"/>
          </a:p>
        </p:txBody>
      </p:sp>
    </p:spTree>
    <p:extLst>
      <p:ext uri="{BB962C8B-B14F-4D97-AF65-F5344CB8AC3E}">
        <p14:creationId xmlns:p14="http://schemas.microsoft.com/office/powerpoint/2010/main" val="57456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70FAE6-60FD-47D2-8F4F-1AEC0979CBEE}" type="slidenum">
              <a:rPr lang="en-US" altLang="en-US"/>
              <a:pPr>
                <a:defRPr/>
              </a:pPr>
              <a:t>‹#›</a:t>
            </a:fld>
            <a:endParaRPr lang="en-US" altLang="en-US"/>
          </a:p>
        </p:txBody>
      </p:sp>
    </p:spTree>
    <p:extLst>
      <p:ext uri="{BB962C8B-B14F-4D97-AF65-F5344CB8AC3E}">
        <p14:creationId xmlns:p14="http://schemas.microsoft.com/office/powerpoint/2010/main" val="310121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6C7155-468A-4C87-9AB9-B186A61292CC}" type="slidenum">
              <a:rPr lang="en-US" altLang="en-US"/>
              <a:pPr>
                <a:defRPr/>
              </a:pPr>
              <a:t>‹#›</a:t>
            </a:fld>
            <a:endParaRPr lang="en-US" altLang="en-US"/>
          </a:p>
        </p:txBody>
      </p:sp>
    </p:spTree>
    <p:extLst>
      <p:ext uri="{BB962C8B-B14F-4D97-AF65-F5344CB8AC3E}">
        <p14:creationId xmlns:p14="http://schemas.microsoft.com/office/powerpoint/2010/main" val="42834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C78B59B-3618-4012-BA21-95F11D9938E0}" type="slidenum">
              <a:rPr lang="en-US" altLang="en-US"/>
              <a:pPr>
                <a:defRPr/>
              </a:pPr>
              <a:t>‹#›</a:t>
            </a:fld>
            <a:endParaRPr lang="en-US" altLang="en-US"/>
          </a:p>
        </p:txBody>
      </p:sp>
    </p:spTree>
    <p:extLst>
      <p:ext uri="{BB962C8B-B14F-4D97-AF65-F5344CB8AC3E}">
        <p14:creationId xmlns:p14="http://schemas.microsoft.com/office/powerpoint/2010/main" val="409265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4E1FF3-368D-43A3-A56F-2EA6E2A2BE33}" type="slidenum">
              <a:rPr lang="en-US" altLang="en-US"/>
              <a:pPr>
                <a:defRPr/>
              </a:pPr>
              <a:t>‹#›</a:t>
            </a:fld>
            <a:endParaRPr lang="en-US" altLang="en-US"/>
          </a:p>
        </p:txBody>
      </p:sp>
    </p:spTree>
    <p:extLst>
      <p:ext uri="{BB962C8B-B14F-4D97-AF65-F5344CB8AC3E}">
        <p14:creationId xmlns:p14="http://schemas.microsoft.com/office/powerpoint/2010/main" val="114833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FF09ED2-E8DE-46D4-98B0-339B2A23126D}" type="slidenum">
              <a:rPr lang="en-US" altLang="en-US"/>
              <a:pPr>
                <a:defRPr/>
              </a:pPr>
              <a:t>‹#›</a:t>
            </a:fld>
            <a:endParaRPr lang="en-US" altLang="en-US"/>
          </a:p>
        </p:txBody>
      </p:sp>
    </p:spTree>
    <p:extLst>
      <p:ext uri="{BB962C8B-B14F-4D97-AF65-F5344CB8AC3E}">
        <p14:creationId xmlns:p14="http://schemas.microsoft.com/office/powerpoint/2010/main" val="99061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41E490-8EC6-4BB3-8CE9-8F2A24430C95}" type="slidenum">
              <a:rPr lang="en-US" altLang="en-US"/>
              <a:pPr>
                <a:defRPr/>
              </a:pPr>
              <a:t>‹#›</a:t>
            </a:fld>
            <a:endParaRPr lang="en-US" altLang="en-US"/>
          </a:p>
        </p:txBody>
      </p:sp>
    </p:spTree>
    <p:extLst>
      <p:ext uri="{BB962C8B-B14F-4D97-AF65-F5344CB8AC3E}">
        <p14:creationId xmlns:p14="http://schemas.microsoft.com/office/powerpoint/2010/main" val="113701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852A37-CA29-4CF6-9075-045769F4B4E8}" type="slidenum">
              <a:rPr lang="en-US" altLang="en-US"/>
              <a:pPr>
                <a:defRPr/>
              </a:pPr>
              <a:t>‹#›</a:t>
            </a:fld>
            <a:endParaRPr lang="en-US" altLang="en-US"/>
          </a:p>
        </p:txBody>
      </p:sp>
    </p:spTree>
    <p:extLst>
      <p:ext uri="{BB962C8B-B14F-4D97-AF65-F5344CB8AC3E}">
        <p14:creationId xmlns:p14="http://schemas.microsoft.com/office/powerpoint/2010/main" val="219880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12800"/>
            <a:ext cx="5829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2343150" y="8331200"/>
            <a:ext cx="21717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491490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Times New Roman" panose="02020603050405020304" pitchFamily="18" charset="0"/>
              </a:defRPr>
            </a:lvl1pPr>
          </a:lstStyle>
          <a:p>
            <a:pPr>
              <a:defRPr/>
            </a:pPr>
            <a:fld id="{F3067505-3F45-4EB8-9A8B-F73DFEF5A63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6.emf"/><Relationship Id="rId12" Type="http://schemas.openxmlformats.org/officeDocument/2006/relationships/customXml" Target="../ink/ink14.xml"/><Relationship Id="rId17" Type="http://schemas.openxmlformats.org/officeDocument/2006/relationships/image" Target="../media/image1.emf"/><Relationship Id="rId2" Type="http://schemas.openxmlformats.org/officeDocument/2006/relationships/customXml" Target="../ink/ink9.xml"/><Relationship Id="rId16" Type="http://schemas.openxmlformats.org/officeDocument/2006/relationships/customXml" Target="../ink/ink16.xml"/><Relationship Id="rId1" Type="http://schemas.openxmlformats.org/officeDocument/2006/relationships/slideLayout" Target="../slideLayouts/slideLayout7.xml"/><Relationship Id="rId6" Type="http://schemas.openxmlformats.org/officeDocument/2006/relationships/customXml" Target="../ink/ink11.xml"/><Relationship Id="rId11" Type="http://schemas.openxmlformats.org/officeDocument/2006/relationships/image" Target="../media/image18.emf"/><Relationship Id="rId5" Type="http://schemas.openxmlformats.org/officeDocument/2006/relationships/image" Target="../media/image15.emf"/><Relationship Id="rId15" Type="http://schemas.openxmlformats.org/officeDocument/2006/relationships/image" Target="../media/image20.emf"/><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7.emf"/><Relationship Id="rId14" Type="http://schemas.openxmlformats.org/officeDocument/2006/relationships/customXml" Target="../ink/ink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customXml" Target="../ink/ink6.xml"/><Relationship Id="rId18" Type="http://schemas.openxmlformats.org/officeDocument/2006/relationships/image" Target="../media/image10.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emf"/><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emf"/><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emf"/><Relationship Id="rId19" Type="http://schemas.openxmlformats.org/officeDocument/2006/relationships/image" Target="../media/image11.png"/><Relationship Id="rId4" Type="http://schemas.openxmlformats.org/officeDocument/2006/relationships/image" Target="../media/image3.emf"/><Relationship Id="rId9" Type="http://schemas.openxmlformats.org/officeDocument/2006/relationships/customXml" Target="../ink/ink4.xml"/><Relationship Id="rId1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38"/>
          <p:cNvSpPr txBox="1">
            <a:spLocks noChangeArrowheads="1"/>
          </p:cNvSpPr>
          <p:nvPr/>
        </p:nvSpPr>
        <p:spPr bwMode="auto">
          <a:xfrm>
            <a:off x="457200" y="4572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endParaRPr lang="en-US" altLang="en-US" sz="1200">
              <a:latin typeface="Comic Sans MS" panose="030F0702030302020204" pitchFamily="66" charset="0"/>
            </a:endParaRPr>
          </a:p>
        </p:txBody>
      </p:sp>
      <p:sp>
        <p:nvSpPr>
          <p:cNvPr id="15362" name="Rectangle 2"/>
          <p:cNvSpPr>
            <a:spLocks noChangeArrowheads="1"/>
          </p:cNvSpPr>
          <p:nvPr/>
        </p:nvSpPr>
        <p:spPr bwMode="auto">
          <a:xfrm>
            <a:off x="838200" y="304800"/>
            <a:ext cx="510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First Letter of your last name:____________________</a:t>
            </a:r>
          </a:p>
          <a:p>
            <a:pPr eaLnBrk="1" hangingPunct="1">
              <a:spcBef>
                <a:spcPct val="0"/>
              </a:spcBef>
              <a:buFontTx/>
              <a:buNone/>
            </a:pPr>
            <a:endParaRPr lang="en-US" altLang="en-US" sz="1200">
              <a:latin typeface="Comic Sans MS" panose="030F0702030302020204" pitchFamily="66" charset="0"/>
            </a:endParaRPr>
          </a:p>
          <a:p>
            <a:pPr eaLnBrk="1" hangingPunct="1">
              <a:spcBef>
                <a:spcPct val="0"/>
              </a:spcBef>
              <a:buFontTx/>
              <a:buNone/>
            </a:pPr>
            <a:endParaRPr lang="en-US" altLang="en-US" sz="1200">
              <a:latin typeface="Comic Sans MS" panose="030F0702030302020204" pitchFamily="66" charset="0"/>
            </a:endParaRPr>
          </a:p>
          <a:p>
            <a:pPr eaLnBrk="1" hangingPunct="1">
              <a:spcBef>
                <a:spcPct val="0"/>
              </a:spcBef>
              <a:buFontTx/>
              <a:buNone/>
            </a:pPr>
            <a:r>
              <a:rPr lang="en-US" altLang="en-US" sz="1200">
                <a:latin typeface="Comic Sans MS" panose="030F0702030302020204" pitchFamily="66" charset="0"/>
              </a:rPr>
              <a:t>Your Full Name: _______________________________</a:t>
            </a:r>
          </a:p>
        </p:txBody>
      </p:sp>
      <p:sp>
        <p:nvSpPr>
          <p:cNvPr id="15363" name="Rectangle 3"/>
          <p:cNvSpPr>
            <a:spLocks noChangeArrowheads="1"/>
          </p:cNvSpPr>
          <p:nvPr/>
        </p:nvSpPr>
        <p:spPr bwMode="auto">
          <a:xfrm>
            <a:off x="914400" y="1295400"/>
            <a:ext cx="487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pPr>
            <a:r>
              <a:rPr lang="en-US" altLang="en-US" sz="1600" b="1" dirty="0">
                <a:latin typeface="Comic Sans MS" panose="030F0702030302020204" pitchFamily="66" charset="0"/>
              </a:rPr>
              <a:t>COM S 363: Exam </a:t>
            </a:r>
            <a:r>
              <a:rPr lang="en-US" altLang="zh-CN" sz="1600" b="1" dirty="0">
                <a:latin typeface="Comic Sans MS" panose="030F0702030302020204" pitchFamily="66" charset="0"/>
              </a:rPr>
              <a:t>Final</a:t>
            </a:r>
            <a:endParaRPr lang="en-US" altLang="en-US" sz="1600" dirty="0">
              <a:latin typeface="Comic Sans MS" panose="030F0702030302020204" pitchFamily="66" charset="0"/>
            </a:endParaRPr>
          </a:p>
          <a:p>
            <a:pPr algn="ctr" eaLnBrk="1" hangingPunct="1">
              <a:spcBef>
                <a:spcPct val="0"/>
              </a:spcBef>
              <a:buFontTx/>
              <a:buNone/>
            </a:pPr>
            <a:r>
              <a:rPr lang="en-US" altLang="en-US" sz="1600" b="1" dirty="0">
                <a:latin typeface="Comic Sans MS" panose="030F0702030302020204" pitchFamily="66" charset="0"/>
              </a:rPr>
              <a:t> </a:t>
            </a:r>
            <a:endParaRPr lang="en-US" altLang="en-US" sz="1600" dirty="0">
              <a:latin typeface="Comic Sans MS" panose="030F0702030302020204" pitchFamily="66" charset="0"/>
            </a:endParaRPr>
          </a:p>
          <a:p>
            <a:pPr algn="ctr" eaLnBrk="1" hangingPunct="1">
              <a:spcBef>
                <a:spcPct val="0"/>
              </a:spcBef>
              <a:buFontTx/>
              <a:buNone/>
            </a:pPr>
            <a:r>
              <a:rPr lang="en-US" altLang="en-US" sz="1600" b="1" dirty="0">
                <a:latin typeface="Comic Sans MS" panose="030F0702030302020204" pitchFamily="66" charset="0"/>
              </a:rPr>
              <a:t>Time: 5 hours</a:t>
            </a:r>
            <a:endParaRPr lang="en-US" altLang="en-US" sz="1600" dirty="0">
              <a:latin typeface="Comic Sans MS" panose="030F0702030302020204" pitchFamily="66" charset="0"/>
            </a:endParaRPr>
          </a:p>
        </p:txBody>
      </p:sp>
      <p:graphicFrame>
        <p:nvGraphicFramePr>
          <p:cNvPr id="6" name="Table 5">
            <a:extLst>
              <a:ext uri="{FF2B5EF4-FFF2-40B4-BE49-F238E27FC236}">
                <a16:creationId xmlns:a16="http://schemas.microsoft.com/office/drawing/2014/main" id="{0DAC90F2-6E3C-9E48-8B5A-A0245556297D}"/>
              </a:ext>
            </a:extLst>
          </p:cNvPr>
          <p:cNvGraphicFramePr>
            <a:graphicFrameLocks noGrp="1"/>
          </p:cNvGraphicFramePr>
          <p:nvPr>
            <p:extLst>
              <p:ext uri="{D42A27DB-BD31-4B8C-83A1-F6EECF244321}">
                <p14:modId xmlns:p14="http://schemas.microsoft.com/office/powerpoint/2010/main" val="3523824922"/>
              </p:ext>
            </p:extLst>
          </p:nvPr>
        </p:nvGraphicFramePr>
        <p:xfrm>
          <a:off x="1219200" y="4038600"/>
          <a:ext cx="4572000" cy="4079878"/>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98">
                <a:tc>
                  <a:txBody>
                    <a:bodyPr/>
                    <a:lstStyle/>
                    <a:p>
                      <a:pPr algn="ctr"/>
                      <a:r>
                        <a:rPr lang="en-US" sz="1600">
                          <a:latin typeface="Comic Sans MS"/>
                          <a:cs typeface="Comic Sans MS"/>
                        </a:rPr>
                        <a:t>Problem</a:t>
                      </a:r>
                      <a:endParaRPr lang="en-US" sz="1600" b="0">
                        <a:solidFill>
                          <a:schemeClr val="tx1"/>
                        </a:solidFill>
                        <a:latin typeface="Comic Sans MS"/>
                        <a:cs typeface="Comic Sans MS"/>
                      </a:endParaRPr>
                    </a:p>
                  </a:txBody>
                  <a:tcPr marT="45727" marB="45727"/>
                </a:tc>
                <a:tc>
                  <a:txBody>
                    <a:bodyPr/>
                    <a:lstStyle/>
                    <a:p>
                      <a:pPr algn="ctr"/>
                      <a:r>
                        <a:rPr lang="en-US" sz="1600">
                          <a:latin typeface="Comic Sans MS"/>
                          <a:cs typeface="Comic Sans MS"/>
                        </a:rPr>
                        <a:t>Max Points</a:t>
                      </a:r>
                      <a:endParaRPr lang="en-US" sz="1600" b="0">
                        <a:latin typeface="Comic Sans MS"/>
                        <a:cs typeface="Comic Sans MS"/>
                      </a:endParaRPr>
                    </a:p>
                  </a:txBody>
                  <a:tcPr marT="45727" marB="45727"/>
                </a:tc>
                <a:tc>
                  <a:txBody>
                    <a:bodyPr/>
                    <a:lstStyle/>
                    <a:p>
                      <a:pPr algn="ctr"/>
                      <a:r>
                        <a:rPr lang="en-US" sz="1600">
                          <a:latin typeface="Comic Sans MS"/>
                          <a:cs typeface="Comic Sans MS"/>
                        </a:rPr>
                        <a:t>Points</a:t>
                      </a:r>
                      <a:endParaRPr lang="en-US" sz="1600" b="0">
                        <a:solidFill>
                          <a:srgbClr val="000000"/>
                        </a:solidFill>
                        <a:latin typeface="Comic Sans MS"/>
                        <a:cs typeface="Comic Sans MS"/>
                      </a:endParaRPr>
                    </a:p>
                  </a:txBody>
                  <a:tcPr marT="45727" marB="45727"/>
                </a:tc>
                <a:extLst>
                  <a:ext uri="{0D108BD9-81ED-4DB2-BD59-A6C34878D82A}">
                    <a16:rowId xmlns:a16="http://schemas.microsoft.com/office/drawing/2014/main" val="10000"/>
                  </a:ext>
                </a:extLst>
              </a:tr>
              <a:tr h="370898">
                <a:tc>
                  <a:txBody>
                    <a:bodyPr/>
                    <a:lstStyle/>
                    <a:p>
                      <a:pPr algn="ctr"/>
                      <a:r>
                        <a:rPr lang="en-US" sz="1800">
                          <a:latin typeface="Comic Sans MS"/>
                          <a:cs typeface="Comic Sans MS"/>
                        </a:rPr>
                        <a:t>1</a:t>
                      </a:r>
                    </a:p>
                  </a:txBody>
                  <a:tcPr marT="45727" marB="45727"/>
                </a:tc>
                <a:tc>
                  <a:txBody>
                    <a:bodyPr/>
                    <a:lstStyle/>
                    <a:p>
                      <a:pPr algn="ctr"/>
                      <a:r>
                        <a:rPr lang="en-US" sz="1800" i="0" dirty="0">
                          <a:latin typeface="Comic Sans MS"/>
                          <a:cs typeface="Comic Sans MS"/>
                        </a:rPr>
                        <a:t>15</a:t>
                      </a:r>
                    </a:p>
                  </a:txBody>
                  <a:tcPr marT="45727" marB="45727"/>
                </a:tc>
                <a:tc>
                  <a:txBody>
                    <a:bodyPr/>
                    <a:lstStyle/>
                    <a:p>
                      <a:endParaRPr lang="en-US" sz="1800">
                        <a:latin typeface="Comic Sans MS"/>
                        <a:cs typeface="Comic Sans MS"/>
                      </a:endParaRPr>
                    </a:p>
                  </a:txBody>
                  <a:tcPr marT="45727" marB="45727"/>
                </a:tc>
                <a:extLst>
                  <a:ext uri="{0D108BD9-81ED-4DB2-BD59-A6C34878D82A}">
                    <a16:rowId xmlns:a16="http://schemas.microsoft.com/office/drawing/2014/main" val="10001"/>
                  </a:ext>
                </a:extLst>
              </a:tr>
              <a:tr h="370898">
                <a:tc>
                  <a:txBody>
                    <a:bodyPr/>
                    <a:lstStyle/>
                    <a:p>
                      <a:pPr algn="ctr"/>
                      <a:r>
                        <a:rPr lang="en-US" sz="1800">
                          <a:latin typeface="Comic Sans MS"/>
                          <a:cs typeface="Comic Sans MS"/>
                        </a:rPr>
                        <a:t>2</a:t>
                      </a:r>
                    </a:p>
                  </a:txBody>
                  <a:tcPr marT="45727" marB="45727"/>
                </a:tc>
                <a:tc>
                  <a:txBody>
                    <a:bodyPr/>
                    <a:lstStyle/>
                    <a:p>
                      <a:pPr algn="ctr"/>
                      <a:r>
                        <a:rPr lang="en-US" sz="1800" i="0" dirty="0">
                          <a:latin typeface="Comic Sans MS"/>
                          <a:cs typeface="Comic Sans MS"/>
                        </a:rPr>
                        <a:t>20</a:t>
                      </a:r>
                    </a:p>
                  </a:txBody>
                  <a:tcPr marT="45727" marB="45727"/>
                </a:tc>
                <a:tc>
                  <a:txBody>
                    <a:bodyPr/>
                    <a:lstStyle/>
                    <a:p>
                      <a:endParaRPr lang="en-US" sz="1800">
                        <a:latin typeface="Comic Sans MS"/>
                        <a:cs typeface="Comic Sans MS"/>
                      </a:endParaRPr>
                    </a:p>
                  </a:txBody>
                  <a:tcPr marT="45727" marB="45727"/>
                </a:tc>
                <a:extLst>
                  <a:ext uri="{0D108BD9-81ED-4DB2-BD59-A6C34878D82A}">
                    <a16:rowId xmlns:a16="http://schemas.microsoft.com/office/drawing/2014/main" val="10002"/>
                  </a:ext>
                </a:extLst>
              </a:tr>
              <a:tr h="370898">
                <a:tc>
                  <a:txBody>
                    <a:bodyPr/>
                    <a:lstStyle/>
                    <a:p>
                      <a:pPr algn="ctr"/>
                      <a:r>
                        <a:rPr lang="en-US" sz="1800">
                          <a:latin typeface="Comic Sans MS"/>
                          <a:cs typeface="Comic Sans MS"/>
                        </a:rPr>
                        <a:t>3</a:t>
                      </a:r>
                    </a:p>
                  </a:txBody>
                  <a:tcPr marT="45727" marB="45727"/>
                </a:tc>
                <a:tc>
                  <a:txBody>
                    <a:bodyPr/>
                    <a:lstStyle/>
                    <a:p>
                      <a:pPr algn="ctr"/>
                      <a:r>
                        <a:rPr lang="en-US" sz="1800" dirty="0">
                          <a:latin typeface="Comic Sans MS"/>
                          <a:cs typeface="Comic Sans MS"/>
                        </a:rPr>
                        <a:t>18</a:t>
                      </a:r>
                      <a:endParaRPr lang="en-US" sz="1800" i="0" dirty="0">
                        <a:latin typeface="Comic Sans MS"/>
                        <a:cs typeface="Comic Sans MS"/>
                      </a:endParaRPr>
                    </a:p>
                  </a:txBody>
                  <a:tcPr marT="45727" marB="45727"/>
                </a:tc>
                <a:tc>
                  <a:txBody>
                    <a:bodyPr/>
                    <a:lstStyle/>
                    <a:p>
                      <a:endParaRPr lang="en-US" sz="1800">
                        <a:latin typeface="Comic Sans MS"/>
                        <a:cs typeface="Comic Sans MS"/>
                      </a:endParaRPr>
                    </a:p>
                  </a:txBody>
                  <a:tcPr marT="45727" marB="45727"/>
                </a:tc>
                <a:extLst>
                  <a:ext uri="{0D108BD9-81ED-4DB2-BD59-A6C34878D82A}">
                    <a16:rowId xmlns:a16="http://schemas.microsoft.com/office/drawing/2014/main" val="10003"/>
                  </a:ext>
                </a:extLst>
              </a:tr>
              <a:tr h="370898">
                <a:tc>
                  <a:txBody>
                    <a:bodyPr/>
                    <a:lstStyle/>
                    <a:p>
                      <a:pPr algn="ctr"/>
                      <a:r>
                        <a:rPr lang="en-US" sz="1800" dirty="0">
                          <a:latin typeface="Comic Sans MS"/>
                          <a:cs typeface="Comic Sans MS"/>
                        </a:rPr>
                        <a:t>4</a:t>
                      </a:r>
                    </a:p>
                  </a:txBody>
                  <a:tcPr marT="45727" marB="45727"/>
                </a:tc>
                <a:tc>
                  <a:txBody>
                    <a:bodyPr/>
                    <a:lstStyle/>
                    <a:p>
                      <a:pPr marL="0" algn="ctr" defTabSz="914400" rtl="0" eaLnBrk="1" latinLnBrk="0" hangingPunct="1"/>
                      <a:r>
                        <a:rPr lang="en-US" sz="1800" kern="1200" dirty="0">
                          <a:solidFill>
                            <a:schemeClr val="tx1"/>
                          </a:solidFill>
                          <a:latin typeface="Comic Sans MS"/>
                          <a:ea typeface="+mn-ea"/>
                          <a:cs typeface="Comic Sans MS"/>
                        </a:rPr>
                        <a:t>6</a:t>
                      </a:r>
                    </a:p>
                  </a:txBody>
                  <a:tcPr marT="45727" marB="45727"/>
                </a:tc>
                <a:tc>
                  <a:txBody>
                    <a:bodyPr/>
                    <a:lstStyle/>
                    <a:p>
                      <a:pPr marL="0" algn="ctr" defTabSz="914400" rtl="0" eaLnBrk="1" latinLnBrk="0" hangingPunct="1"/>
                      <a:endParaRPr lang="en-US" sz="1800" kern="1200" dirty="0">
                        <a:solidFill>
                          <a:schemeClr val="tx1"/>
                        </a:solidFill>
                        <a:latin typeface="Comic Sans MS"/>
                        <a:ea typeface="+mn-ea"/>
                        <a:cs typeface="Comic Sans MS"/>
                      </a:endParaRPr>
                    </a:p>
                  </a:txBody>
                  <a:tcPr marT="45727" marB="45727"/>
                </a:tc>
                <a:extLst>
                  <a:ext uri="{0D108BD9-81ED-4DB2-BD59-A6C34878D82A}">
                    <a16:rowId xmlns:a16="http://schemas.microsoft.com/office/drawing/2014/main" val="10004"/>
                  </a:ext>
                </a:extLst>
              </a:tr>
              <a:tr h="370898">
                <a:tc>
                  <a:txBody>
                    <a:bodyPr/>
                    <a:lstStyle/>
                    <a:p>
                      <a:pPr algn="ctr"/>
                      <a:r>
                        <a:rPr lang="en-US" sz="1800">
                          <a:latin typeface="Comic Sans MS"/>
                          <a:cs typeface="Comic Sans MS"/>
                        </a:rPr>
                        <a:t>5</a:t>
                      </a:r>
                    </a:p>
                  </a:txBody>
                  <a:tcPr marT="45727" marB="45727"/>
                </a:tc>
                <a:tc>
                  <a:txBody>
                    <a:bodyPr/>
                    <a:lstStyle/>
                    <a:p>
                      <a:pPr algn="ctr"/>
                      <a:r>
                        <a:rPr lang="en-US" sz="1800" i="0" dirty="0">
                          <a:latin typeface="Comic Sans MS"/>
                          <a:cs typeface="Comic Sans MS"/>
                        </a:rPr>
                        <a:t>9</a:t>
                      </a:r>
                    </a:p>
                  </a:txBody>
                  <a:tcPr marT="45727" marB="45727"/>
                </a:tc>
                <a:tc>
                  <a:txBody>
                    <a:bodyPr/>
                    <a:lstStyle/>
                    <a:p>
                      <a:endParaRPr lang="en-US" sz="1800">
                        <a:latin typeface="Comic Sans MS"/>
                        <a:cs typeface="Comic Sans MS"/>
                      </a:endParaRPr>
                    </a:p>
                  </a:txBody>
                  <a:tcPr marT="45727" marB="45727"/>
                </a:tc>
                <a:extLst>
                  <a:ext uri="{0D108BD9-81ED-4DB2-BD59-A6C34878D82A}">
                    <a16:rowId xmlns:a16="http://schemas.microsoft.com/office/drawing/2014/main" val="10005"/>
                  </a:ext>
                </a:extLst>
              </a:tr>
              <a:tr h="370898">
                <a:tc>
                  <a:txBody>
                    <a:bodyPr/>
                    <a:lstStyle/>
                    <a:p>
                      <a:pPr algn="ctr"/>
                      <a:r>
                        <a:rPr lang="en-US" sz="1800">
                          <a:latin typeface="Comic Sans MS"/>
                          <a:cs typeface="Comic Sans MS"/>
                        </a:rPr>
                        <a:t>6</a:t>
                      </a:r>
                    </a:p>
                  </a:txBody>
                  <a:tcPr marT="45727" marB="45727"/>
                </a:tc>
                <a:tc>
                  <a:txBody>
                    <a:bodyPr/>
                    <a:lstStyle/>
                    <a:p>
                      <a:pPr algn="ctr"/>
                      <a:r>
                        <a:rPr lang="en-US" sz="1800" dirty="0">
                          <a:latin typeface="Comic Sans MS"/>
                          <a:cs typeface="Comic Sans MS"/>
                        </a:rPr>
                        <a:t>10</a:t>
                      </a:r>
                      <a:endParaRPr lang="en-US" sz="1800" i="0" dirty="0">
                        <a:latin typeface="Comic Sans MS"/>
                        <a:cs typeface="Comic Sans MS"/>
                      </a:endParaRPr>
                    </a:p>
                  </a:txBody>
                  <a:tcPr marT="45727" marB="45727"/>
                </a:tc>
                <a:tc>
                  <a:txBody>
                    <a:bodyPr/>
                    <a:lstStyle/>
                    <a:p>
                      <a:endParaRPr lang="en-US" sz="1800">
                        <a:latin typeface="Comic Sans MS"/>
                        <a:cs typeface="Comic Sans MS"/>
                      </a:endParaRPr>
                    </a:p>
                  </a:txBody>
                  <a:tcPr marT="45727" marB="45727"/>
                </a:tc>
                <a:extLst>
                  <a:ext uri="{0D108BD9-81ED-4DB2-BD59-A6C34878D82A}">
                    <a16:rowId xmlns:a16="http://schemas.microsoft.com/office/drawing/2014/main" val="10006"/>
                  </a:ext>
                </a:extLst>
              </a:tr>
              <a:tr h="370898">
                <a:tc>
                  <a:txBody>
                    <a:bodyPr/>
                    <a:lstStyle/>
                    <a:p>
                      <a:pPr algn="ctr"/>
                      <a:r>
                        <a:rPr lang="en-US" sz="1800">
                          <a:latin typeface="Comic Sans MS"/>
                          <a:cs typeface="Comic Sans MS"/>
                        </a:rPr>
                        <a:t>7</a:t>
                      </a:r>
                    </a:p>
                  </a:txBody>
                  <a:tcPr marT="45727" marB="45727"/>
                </a:tc>
                <a:tc>
                  <a:txBody>
                    <a:bodyPr/>
                    <a:lstStyle/>
                    <a:p>
                      <a:pPr algn="ctr"/>
                      <a:r>
                        <a:rPr lang="en-US" sz="1800" dirty="0">
                          <a:latin typeface="Comic Sans MS"/>
                          <a:cs typeface="Comic Sans MS"/>
                        </a:rPr>
                        <a:t>15</a:t>
                      </a:r>
                      <a:endParaRPr lang="en-US" sz="1800" i="0" dirty="0">
                        <a:latin typeface="Comic Sans MS"/>
                        <a:cs typeface="Comic Sans MS"/>
                      </a:endParaRPr>
                    </a:p>
                  </a:txBody>
                  <a:tcPr marT="45727" marB="45727"/>
                </a:tc>
                <a:tc>
                  <a:txBody>
                    <a:bodyPr/>
                    <a:lstStyle/>
                    <a:p>
                      <a:endParaRPr lang="en-US" sz="1800">
                        <a:latin typeface="Comic Sans MS"/>
                        <a:cs typeface="Comic Sans MS"/>
                      </a:endParaRPr>
                    </a:p>
                  </a:txBody>
                  <a:tcPr marT="45727" marB="45727"/>
                </a:tc>
                <a:extLst>
                  <a:ext uri="{0D108BD9-81ED-4DB2-BD59-A6C34878D82A}">
                    <a16:rowId xmlns:a16="http://schemas.microsoft.com/office/drawing/2014/main" val="10007"/>
                  </a:ext>
                </a:extLst>
              </a:tr>
              <a:tr h="370898">
                <a:tc>
                  <a:txBody>
                    <a:bodyPr/>
                    <a:lstStyle/>
                    <a:p>
                      <a:pPr algn="ctr"/>
                      <a:r>
                        <a:rPr lang="en-US" sz="1800" dirty="0">
                          <a:latin typeface="Comic Sans MS"/>
                          <a:cs typeface="Comic Sans MS"/>
                        </a:rPr>
                        <a:t>8</a:t>
                      </a:r>
                    </a:p>
                  </a:txBody>
                  <a:tcPr marT="45727" marB="45727"/>
                </a:tc>
                <a:tc>
                  <a:txBody>
                    <a:bodyPr/>
                    <a:lstStyle/>
                    <a:p>
                      <a:pPr algn="ctr"/>
                      <a:r>
                        <a:rPr lang="en-US" sz="1800" i="0" dirty="0">
                          <a:latin typeface="Comic Sans MS"/>
                          <a:cs typeface="Comic Sans MS"/>
                        </a:rPr>
                        <a:t>7</a:t>
                      </a:r>
                    </a:p>
                  </a:txBody>
                  <a:tcPr marT="45727" marB="45727"/>
                </a:tc>
                <a:tc>
                  <a:txBody>
                    <a:bodyPr/>
                    <a:lstStyle/>
                    <a:p>
                      <a:endParaRPr lang="en-US" sz="1800">
                        <a:latin typeface="Comic Sans MS"/>
                        <a:cs typeface="Comic Sans MS"/>
                      </a:endParaRPr>
                    </a:p>
                  </a:txBody>
                  <a:tcPr marT="45727" marB="45727"/>
                </a:tc>
                <a:extLst>
                  <a:ext uri="{0D108BD9-81ED-4DB2-BD59-A6C34878D82A}">
                    <a16:rowId xmlns:a16="http://schemas.microsoft.com/office/drawing/2014/main" val="10008"/>
                  </a:ext>
                </a:extLst>
              </a:tr>
              <a:tr h="370898">
                <a:tc>
                  <a:txBody>
                    <a:bodyPr/>
                    <a:lstStyle/>
                    <a:p>
                      <a:pPr algn="ctr"/>
                      <a:endParaRPr lang="en-US" sz="1800">
                        <a:latin typeface="Comic Sans MS"/>
                        <a:cs typeface="Comic Sans MS"/>
                      </a:endParaRPr>
                    </a:p>
                  </a:txBody>
                  <a:tcPr marT="45727" marB="45727"/>
                </a:tc>
                <a:tc>
                  <a:txBody>
                    <a:bodyPr/>
                    <a:lstStyle/>
                    <a:p>
                      <a:pPr algn="ctr"/>
                      <a:endParaRPr lang="en-US" sz="1800" i="0" dirty="0">
                        <a:latin typeface="Comic Sans MS"/>
                        <a:cs typeface="Comic Sans MS"/>
                      </a:endParaRPr>
                    </a:p>
                  </a:txBody>
                  <a:tcPr marT="45727" marB="45727"/>
                </a:tc>
                <a:tc>
                  <a:txBody>
                    <a:bodyPr/>
                    <a:lstStyle/>
                    <a:p>
                      <a:endParaRPr lang="en-US" sz="1800" dirty="0">
                        <a:latin typeface="Comic Sans MS"/>
                        <a:cs typeface="Comic Sans MS"/>
                      </a:endParaRPr>
                    </a:p>
                  </a:txBody>
                  <a:tcPr marT="45727" marB="45727"/>
                </a:tc>
                <a:extLst>
                  <a:ext uri="{0D108BD9-81ED-4DB2-BD59-A6C34878D82A}">
                    <a16:rowId xmlns:a16="http://schemas.microsoft.com/office/drawing/2014/main" val="10009"/>
                  </a:ext>
                </a:extLst>
              </a:tr>
              <a:tr h="370898">
                <a:tc>
                  <a:txBody>
                    <a:bodyPr/>
                    <a:lstStyle/>
                    <a:p>
                      <a:pPr algn="ctr"/>
                      <a:r>
                        <a:rPr lang="en-US" sz="1800">
                          <a:latin typeface="Comic Sans MS"/>
                          <a:cs typeface="Comic Sans MS"/>
                        </a:rPr>
                        <a:t>Total</a:t>
                      </a:r>
                    </a:p>
                  </a:txBody>
                  <a:tcPr marT="45727" marB="45727"/>
                </a:tc>
                <a:tc>
                  <a:txBody>
                    <a:bodyPr/>
                    <a:lstStyle/>
                    <a:p>
                      <a:pPr algn="ctr"/>
                      <a:r>
                        <a:rPr lang="en-US" sz="1800" dirty="0">
                          <a:latin typeface="Comic Sans MS"/>
                          <a:cs typeface="Comic Sans MS"/>
                        </a:rPr>
                        <a:t>100</a:t>
                      </a:r>
                      <a:endParaRPr lang="en-US" sz="1800" i="0" dirty="0">
                        <a:latin typeface="Comic Sans MS"/>
                        <a:cs typeface="Comic Sans MS"/>
                      </a:endParaRPr>
                    </a:p>
                  </a:txBody>
                  <a:tcPr marT="45727" marB="45727"/>
                </a:tc>
                <a:tc>
                  <a:txBody>
                    <a:bodyPr/>
                    <a:lstStyle/>
                    <a:p>
                      <a:endParaRPr lang="en-US" sz="1800" dirty="0">
                        <a:latin typeface="Comic Sans MS"/>
                        <a:cs typeface="Comic Sans MS"/>
                      </a:endParaRPr>
                    </a:p>
                  </a:txBody>
                  <a:tcPr marT="45727" marB="45727"/>
                </a:tc>
                <a:extLst>
                  <a:ext uri="{0D108BD9-81ED-4DB2-BD59-A6C34878D82A}">
                    <a16:rowId xmlns:a16="http://schemas.microsoft.com/office/drawing/2014/main" val="10010"/>
                  </a:ext>
                </a:extLst>
              </a:tr>
            </a:tbl>
          </a:graphicData>
        </a:graphic>
      </p:graphicFrame>
      <p:sp>
        <p:nvSpPr>
          <p:cNvPr id="8" name="Rectangle 29"/>
          <p:cNvSpPr>
            <a:spLocks noChangeArrowheads="1"/>
          </p:cNvSpPr>
          <p:nvPr/>
        </p:nvSpPr>
        <p:spPr bwMode="auto">
          <a:xfrm>
            <a:off x="838200" y="2020094"/>
            <a:ext cx="5337175" cy="21240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b="1" dirty="0">
                <a:latin typeface="Calibri" panose="020F0502020204030204" pitchFamily="34" charset="0"/>
                <a:cs typeface="Calibri" panose="020F0502020204030204" pitchFamily="34" charset="0"/>
              </a:rPr>
              <a:t>NOTES: </a:t>
            </a:r>
            <a:endParaRPr lang="en-US" altLang="en-US" sz="1200" dirty="0">
              <a:latin typeface="Calibri" panose="020F0502020204030204" pitchFamily="34" charset="0"/>
              <a:cs typeface="Calibri" panose="020F0502020204030204" pitchFamily="34" charset="0"/>
            </a:endParaRPr>
          </a:p>
          <a:p>
            <a:pPr eaLnBrk="1" hangingPunct="1">
              <a:spcBef>
                <a:spcPct val="0"/>
              </a:spcBef>
            </a:pPr>
            <a:r>
              <a:rPr lang="en-US" altLang="en-US" sz="1200" dirty="0">
                <a:latin typeface="Calibri" panose="020F0502020204030204" pitchFamily="34" charset="0"/>
                <a:cs typeface="Calibri" panose="020F0502020204030204" pitchFamily="34" charset="0"/>
              </a:rPr>
              <a:t>This is an open book open note exam.</a:t>
            </a:r>
          </a:p>
          <a:p>
            <a:pPr eaLnBrk="1" hangingPunct="1">
              <a:spcBef>
                <a:spcPct val="0"/>
              </a:spcBef>
            </a:pPr>
            <a:r>
              <a:rPr lang="en-US" altLang="en-US" sz="1200" dirty="0">
                <a:latin typeface="Calibri" panose="020F0502020204030204" pitchFamily="34" charset="0"/>
                <a:cs typeface="Calibri" panose="020F0502020204030204" pitchFamily="34" charset="0"/>
              </a:rPr>
              <a:t>You must work by yourself, without discussing with anyone else except TAs or instructors. </a:t>
            </a:r>
          </a:p>
          <a:p>
            <a:pPr eaLnBrk="1" hangingPunct="1">
              <a:spcBef>
                <a:spcPct val="0"/>
              </a:spcBef>
            </a:pPr>
            <a:r>
              <a:rPr lang="en-US" altLang="en-US" sz="1200" dirty="0">
                <a:latin typeface="Calibri" panose="020F0502020204030204" pitchFamily="34" charset="0"/>
                <a:cs typeface="Calibri" panose="020F0502020204030204" pitchFamily="34" charset="0"/>
              </a:rPr>
              <a:t>You can handwrite, but you are strongly encouraged to type/draw on these slides directly. Some shapes may be given for your convenience.  If you do handwrite, write legibly; if the grader can't read, at their sole discretion, you receive no point.</a:t>
            </a:r>
          </a:p>
          <a:p>
            <a:pPr eaLnBrk="1" hangingPunct="1">
              <a:spcBef>
                <a:spcPct val="0"/>
              </a:spcBef>
            </a:pPr>
            <a:r>
              <a:rPr lang="en-US" altLang="en-US" sz="1200" dirty="0">
                <a:latin typeface="Calibri" panose="020F0502020204030204" pitchFamily="34" charset="0"/>
                <a:cs typeface="Calibri" panose="020F0502020204030204" pitchFamily="34" charset="0"/>
              </a:rPr>
              <a:t>Answer concisely and precisely. One effective way to lose points is to write nonsenses. HINT: The spaces you are given are more than you need.  </a:t>
            </a:r>
          </a:p>
          <a:p>
            <a:pPr eaLnBrk="1" hangingPunct="1">
              <a:spcBef>
                <a:spcPct val="0"/>
              </a:spcBef>
            </a:pPr>
            <a:r>
              <a:rPr lang="en-US" altLang="en-US" sz="1200" dirty="0">
                <a:latin typeface="Calibri" panose="020F0502020204030204" pitchFamily="34" charset="0"/>
                <a:cs typeface="Calibri" panose="020F0502020204030204" pitchFamily="34" charset="0"/>
              </a:rPr>
              <a:t>Submit your file in PDF format.</a:t>
            </a:r>
          </a:p>
        </p:txBody>
      </p:sp>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1</a:t>
            </a:fld>
            <a:endParaRPr lang="en-US" altLang="en-US"/>
          </a:p>
        </p:txBody>
      </p:sp>
    </p:spTree>
    <p:extLst>
      <p:ext uri="{BB962C8B-B14F-4D97-AF65-F5344CB8AC3E}">
        <p14:creationId xmlns:p14="http://schemas.microsoft.com/office/powerpoint/2010/main" val="42715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8"/>
          <p:cNvSpPr txBox="1">
            <a:spLocks noChangeArrowheads="1"/>
          </p:cNvSpPr>
          <p:nvPr/>
        </p:nvSpPr>
        <p:spPr bwMode="auto">
          <a:xfrm>
            <a:off x="457200" y="457200"/>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5. </a:t>
            </a:r>
            <a:r>
              <a:rPr lang="en-US" altLang="en-US" sz="1200" dirty="0">
                <a:latin typeface="Comic Sans MS" panose="030F0702030302020204" pitchFamily="66" charset="0"/>
                <a:ea typeface="MS Mincho" pitchFamily="49" charset="-128"/>
                <a:cs typeface="Mangal" pitchFamily="18" charset="0"/>
              </a:rPr>
              <a:t>(9 points)</a:t>
            </a:r>
            <a:r>
              <a:rPr lang="en-US" altLang="en-US" sz="1200" dirty="0">
                <a:latin typeface="Comic Sans MS" panose="030F0702030302020204" pitchFamily="66" charset="0"/>
              </a:rPr>
              <a:t> For the following schedule, determine what schedule it is. You must EXPLAIN your answers to get full scores. </a:t>
            </a:r>
          </a:p>
        </p:txBody>
      </p:sp>
      <p:sp>
        <p:nvSpPr>
          <p:cNvPr id="8200" name="Rectangle 3"/>
          <p:cNvSpPr>
            <a:spLocks noChangeArrowheads="1"/>
          </p:cNvSpPr>
          <p:nvPr/>
        </p:nvSpPr>
        <p:spPr bwMode="auto">
          <a:xfrm>
            <a:off x="1529746" y="912495"/>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S1</a:t>
            </a:r>
          </a:p>
        </p:txBody>
      </p:sp>
      <p:sp>
        <p:nvSpPr>
          <p:cNvPr id="8207" name="Rectangle 3"/>
          <p:cNvSpPr>
            <a:spLocks noChangeArrowheads="1"/>
          </p:cNvSpPr>
          <p:nvPr/>
        </p:nvSpPr>
        <p:spPr bwMode="auto">
          <a:xfrm>
            <a:off x="2880970" y="1007248"/>
            <a:ext cx="3657600" cy="766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spcBef>
                <a:spcPct val="0"/>
              </a:spcBef>
              <a:buNone/>
            </a:pPr>
            <a:r>
              <a:rPr lang="en-US" altLang="en-US" sz="1200" dirty="0">
                <a:latin typeface="Comic Sans MS" panose="030F0702030302020204" pitchFamily="66" charset="0"/>
              </a:rPr>
              <a:t>a). (2 points) S1 is a strict schedule. </a:t>
            </a:r>
            <a:br>
              <a:rPr lang="en-US" altLang="en-US" sz="1200" dirty="0">
                <a:latin typeface="Comic Sans MS" panose="030F0702030302020204" pitchFamily="66" charset="0"/>
              </a:rPr>
            </a:br>
            <a:r>
              <a:rPr lang="en-US" altLang="en-US" sz="1200" dirty="0">
                <a:latin typeface="Comic Sans MS" panose="030F0702030302020204" pitchFamily="66" charset="0"/>
              </a:rPr>
              <a:t>Yes[ ]    </a:t>
            </a:r>
            <a:r>
              <a:rPr lang="en-US" altLang="en-US" sz="1200" dirty="0">
                <a:solidFill>
                  <a:srgbClr val="FF0000"/>
                </a:solidFill>
                <a:latin typeface="Comic Sans MS" panose="030F0702030302020204" pitchFamily="66" charset="0"/>
              </a:rPr>
              <a:t>No</a:t>
            </a:r>
            <a:r>
              <a:rPr lang="en-US" altLang="en-US" sz="1200" dirty="0">
                <a:latin typeface="Comic Sans MS" panose="030F0702030302020204" pitchFamily="66" charset="0"/>
              </a:rPr>
              <a:t>[ ]   Cannot Determine[ ]</a:t>
            </a:r>
            <a:br>
              <a:rPr lang="en-US" altLang="en-US" sz="1200" dirty="0">
                <a:latin typeface="Comic Sans MS" panose="030F0702030302020204" pitchFamily="66" charset="0"/>
              </a:rPr>
            </a:br>
            <a:r>
              <a:rPr lang="en-US" altLang="en-US" sz="1200" dirty="0">
                <a:latin typeface="Comic Sans MS" panose="030F0702030302020204" pitchFamily="66" charset="0"/>
              </a:rPr>
              <a:t>Reason:</a:t>
            </a:r>
          </a:p>
          <a:p>
            <a:pPr marL="0" indent="0" eaLnBrk="1" hangingPunct="1">
              <a:spcBef>
                <a:spcPct val="0"/>
              </a:spcBef>
              <a:buNone/>
            </a:pPr>
            <a:r>
              <a:rPr lang="en-US" altLang="en-US" sz="1200" dirty="0">
                <a:solidFill>
                  <a:srgbClr val="FF0000"/>
                </a:solidFill>
                <a:latin typeface="Comic Sans MS" panose="030F0702030302020204" pitchFamily="66" charset="0"/>
              </a:rPr>
              <a:t>There exists conflict pairs such as T1:R(A), T2:W(A)</a:t>
            </a:r>
            <a:endParaRPr lang="en-US" altLang="en-US" sz="1200" dirty="0">
              <a:latin typeface="Comic Sans MS" panose="030F0702030302020204" pitchFamily="66" charset="0"/>
            </a:endParaRPr>
          </a:p>
          <a:p>
            <a:pPr eaLnBrk="1" hangingPunct="1">
              <a:spcBef>
                <a:spcPct val="0"/>
              </a:spcBef>
              <a:buFont typeface="Times New Roman" panose="02020603050405020304" pitchFamily="18" charset="0"/>
              <a:buAutoNum type="alphaLcParenR"/>
            </a:pPr>
            <a:endParaRPr lang="en-US" altLang="en-US" sz="1200" dirty="0">
              <a:latin typeface="Comic Sans MS" panose="030F0702030302020204" pitchFamily="66" charset="0"/>
            </a:endParaRPr>
          </a:p>
          <a:p>
            <a:pPr marL="0" indent="0" eaLnBrk="1" hangingPunct="1">
              <a:spcBef>
                <a:spcPct val="0"/>
              </a:spcBef>
              <a:buNone/>
            </a:pPr>
            <a:r>
              <a:rPr lang="en-US" altLang="en-US" sz="1200" dirty="0">
                <a:latin typeface="Comic Sans MS" panose="030F0702030302020204" pitchFamily="66" charset="0"/>
              </a:rPr>
              <a:t>b). (3 points) S1 is conflict serializable schedule. </a:t>
            </a:r>
            <a:br>
              <a:rPr lang="en-US" altLang="en-US" sz="1200" dirty="0">
                <a:latin typeface="Comic Sans MS" panose="030F0702030302020204" pitchFamily="66" charset="0"/>
              </a:rPr>
            </a:br>
            <a:r>
              <a:rPr lang="en-US" altLang="en-US" sz="1200" dirty="0">
                <a:latin typeface="Comic Sans MS" panose="030F0702030302020204" pitchFamily="66" charset="0"/>
              </a:rPr>
              <a:t>Yes[ ]    </a:t>
            </a:r>
            <a:r>
              <a:rPr lang="en-US" altLang="en-US" sz="1200" dirty="0">
                <a:solidFill>
                  <a:srgbClr val="FF0000"/>
                </a:solidFill>
                <a:latin typeface="Comic Sans MS" panose="030F0702030302020204" pitchFamily="66" charset="0"/>
              </a:rPr>
              <a:t>No</a:t>
            </a:r>
            <a:r>
              <a:rPr lang="en-US" altLang="en-US" sz="1200" dirty="0">
                <a:latin typeface="Comic Sans MS" panose="030F0702030302020204" pitchFamily="66" charset="0"/>
              </a:rPr>
              <a:t>[ ]   Cannot Determine[ ]</a:t>
            </a:r>
            <a:br>
              <a:rPr lang="en-US" altLang="en-US" sz="1200" dirty="0">
                <a:latin typeface="Comic Sans MS" panose="030F0702030302020204" pitchFamily="66" charset="0"/>
              </a:rPr>
            </a:br>
            <a:r>
              <a:rPr lang="en-US" altLang="en-US" sz="1200" dirty="0">
                <a:latin typeface="Comic Sans MS" panose="030F0702030302020204" pitchFamily="66" charset="0"/>
              </a:rPr>
              <a:t>draw the Precedence Graph and reason:</a:t>
            </a:r>
          </a:p>
          <a:p>
            <a:pPr eaLnBrk="1" hangingPunct="1">
              <a:spcBef>
                <a:spcPct val="0"/>
              </a:spcBef>
              <a:buFont typeface="Times New Roman" panose="02020603050405020304" pitchFamily="18" charset="0"/>
              <a:buAutoNum type="alphaLcParenR"/>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r>
              <a:rPr lang="en-US" altLang="en-US" sz="1200" dirty="0">
                <a:latin typeface="Comic Sans MS" panose="030F0702030302020204" pitchFamily="66" charset="0"/>
              </a:rPr>
              <a:t>c). (2 points) S1 is a serializable schedule. </a:t>
            </a:r>
            <a:br>
              <a:rPr lang="en-US" altLang="en-US" sz="1200" dirty="0">
                <a:latin typeface="Comic Sans MS" panose="030F0702030302020204" pitchFamily="66" charset="0"/>
              </a:rPr>
            </a:br>
            <a:r>
              <a:rPr lang="en-US" altLang="en-US" sz="1200" dirty="0">
                <a:latin typeface="Comic Sans MS" panose="030F0702030302020204" pitchFamily="66" charset="0"/>
              </a:rPr>
              <a:t>Yes[ ]    No[ ]   </a:t>
            </a:r>
            <a:r>
              <a:rPr lang="en-US" altLang="en-US" sz="1200" dirty="0">
                <a:solidFill>
                  <a:srgbClr val="FF0000"/>
                </a:solidFill>
                <a:latin typeface="Comic Sans MS" panose="030F0702030302020204" pitchFamily="66" charset="0"/>
              </a:rPr>
              <a:t>Cannot Determine</a:t>
            </a:r>
            <a:r>
              <a:rPr lang="en-US" altLang="en-US" sz="1200" dirty="0">
                <a:latin typeface="Comic Sans MS" panose="030F0702030302020204" pitchFamily="66" charset="0"/>
              </a:rPr>
              <a:t>[ ]</a:t>
            </a:r>
            <a:br>
              <a:rPr lang="en-US" altLang="en-US" sz="1200" dirty="0">
                <a:latin typeface="Comic Sans MS" panose="030F0702030302020204" pitchFamily="66" charset="0"/>
              </a:rPr>
            </a:br>
            <a:r>
              <a:rPr lang="en-US" altLang="en-US" sz="1200" dirty="0">
                <a:latin typeface="Comic Sans MS" panose="030F0702030302020204" pitchFamily="66" charset="0"/>
              </a:rPr>
              <a:t>Reason:</a:t>
            </a:r>
            <a:br>
              <a:rPr lang="en-US" altLang="en-US" sz="1200" dirty="0">
                <a:latin typeface="Comic Sans MS" panose="030F0702030302020204" pitchFamily="66" charset="0"/>
              </a:rPr>
            </a:br>
            <a:r>
              <a:rPr lang="en-US" altLang="en-US" sz="1200" dirty="0">
                <a:solidFill>
                  <a:srgbClr val="FF0000"/>
                </a:solidFill>
                <a:latin typeface="Comic Sans MS" panose="030F0702030302020204" pitchFamily="66" charset="0"/>
              </a:rPr>
              <a:t>it depends on the value of calculation process.</a:t>
            </a:r>
            <a:endParaRPr lang="en-US" altLang="en-US" sz="1200" dirty="0">
              <a:latin typeface="Comic Sans MS" panose="030F0702030302020204" pitchFamily="66" charset="0"/>
            </a:endParaRPr>
          </a:p>
          <a:p>
            <a:pPr eaLnBrk="1" hangingPunct="1">
              <a:spcBef>
                <a:spcPct val="0"/>
              </a:spcBef>
              <a:buFont typeface="Times New Roman" panose="02020603050405020304" pitchFamily="18" charset="0"/>
              <a:buAutoNum type="alphaLcParenR"/>
            </a:pPr>
            <a:endParaRPr lang="en-US" altLang="en-US" sz="1200" dirty="0">
              <a:latin typeface="Comic Sans MS" panose="030F0702030302020204" pitchFamily="66" charset="0"/>
            </a:endParaRPr>
          </a:p>
          <a:p>
            <a:pPr eaLnBrk="1" hangingPunct="1">
              <a:spcBef>
                <a:spcPct val="0"/>
              </a:spcBef>
              <a:buFont typeface="Times New Roman" panose="02020603050405020304" pitchFamily="18" charset="0"/>
              <a:buAutoNum type="alphaLcParenR"/>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eaLnBrk="1" hangingPunct="1">
              <a:spcBef>
                <a:spcPct val="0"/>
              </a:spcBef>
              <a:buFont typeface="Times New Roman" panose="02020603050405020304" pitchFamily="18" charset="0"/>
              <a:buAutoNum type="alphaLcParenR"/>
            </a:pPr>
            <a:endParaRPr lang="en-US" altLang="en-US" sz="1200" dirty="0">
              <a:latin typeface="Comic Sans MS" panose="030F0702030302020204" pitchFamily="66" charset="0"/>
            </a:endParaRPr>
          </a:p>
          <a:p>
            <a:pPr marL="0" indent="0" eaLnBrk="1" hangingPunct="1">
              <a:spcBef>
                <a:spcPct val="0"/>
              </a:spcBef>
              <a:buNone/>
            </a:pPr>
            <a:r>
              <a:rPr lang="en-US" altLang="en-US" sz="1200" dirty="0">
                <a:latin typeface="Comic Sans MS" panose="030F0702030302020204" pitchFamily="66" charset="0"/>
              </a:rPr>
              <a:t>d). (2 points) S1 is a recoverable schedule. </a:t>
            </a:r>
            <a:br>
              <a:rPr lang="en-US" altLang="en-US" sz="1200" dirty="0">
                <a:latin typeface="Comic Sans MS" panose="030F0702030302020204" pitchFamily="66" charset="0"/>
              </a:rPr>
            </a:br>
            <a:r>
              <a:rPr lang="en-US" altLang="en-US" sz="1200" dirty="0">
                <a:latin typeface="Comic Sans MS" panose="030F0702030302020204" pitchFamily="66" charset="0"/>
              </a:rPr>
              <a:t>Yes[ ]    </a:t>
            </a:r>
            <a:r>
              <a:rPr lang="en-US" altLang="en-US" sz="1200" dirty="0">
                <a:solidFill>
                  <a:srgbClr val="FF0000"/>
                </a:solidFill>
                <a:latin typeface="Comic Sans MS" panose="030F0702030302020204" pitchFamily="66" charset="0"/>
              </a:rPr>
              <a:t>No</a:t>
            </a:r>
            <a:r>
              <a:rPr lang="en-US" altLang="en-US" sz="1200" dirty="0">
                <a:latin typeface="Comic Sans MS" panose="030F0702030302020204" pitchFamily="66" charset="0"/>
              </a:rPr>
              <a:t>[ ]   Cannot Determine[ ]</a:t>
            </a:r>
            <a:br>
              <a:rPr lang="en-US" altLang="en-US" sz="1200" dirty="0">
                <a:latin typeface="Comic Sans MS" panose="030F0702030302020204" pitchFamily="66" charset="0"/>
              </a:rPr>
            </a:br>
            <a:r>
              <a:rPr lang="en-US" altLang="en-US" sz="1200" dirty="0">
                <a:latin typeface="Comic Sans MS" panose="030F0702030302020204" pitchFamily="66" charset="0"/>
              </a:rPr>
              <a:t>Reason:</a:t>
            </a:r>
          </a:p>
          <a:p>
            <a:pPr marL="0" indent="0" eaLnBrk="1" hangingPunct="1">
              <a:spcBef>
                <a:spcPct val="0"/>
              </a:spcBef>
              <a:buNone/>
            </a:pPr>
            <a:r>
              <a:rPr lang="en-US" altLang="en-US" sz="1200" dirty="0">
                <a:solidFill>
                  <a:srgbClr val="FF0000"/>
                </a:solidFill>
                <a:latin typeface="Comic Sans MS" panose="030F0702030302020204" pitchFamily="66" charset="0"/>
              </a:rPr>
              <a:t>T2 cannot commit until T1 commit</a:t>
            </a:r>
          </a:p>
          <a:p>
            <a:pPr eaLnBrk="1" hangingPunct="1">
              <a:spcBef>
                <a:spcPct val="0"/>
              </a:spcBef>
              <a:buFont typeface="Times New Roman" panose="02020603050405020304" pitchFamily="18" charset="0"/>
              <a:buAutoNum type="alphaLcParenR"/>
            </a:pPr>
            <a:endParaRPr lang="en-US" altLang="en-US" sz="1200" dirty="0">
              <a:latin typeface="Comic Sans MS" panose="030F0702030302020204" pitchFamily="66" charset="0"/>
            </a:endParaRPr>
          </a:p>
          <a:p>
            <a:pPr eaLnBrk="1" hangingPunct="1">
              <a:spcBef>
                <a:spcPct val="0"/>
              </a:spcBef>
              <a:buFont typeface="Times New Roman" panose="02020603050405020304" pitchFamily="18" charset="0"/>
              <a:buAutoNum type="alphaLcParenR"/>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75592096"/>
              </p:ext>
            </p:extLst>
          </p:nvPr>
        </p:nvGraphicFramePr>
        <p:xfrm>
          <a:off x="566927" y="1188720"/>
          <a:ext cx="2286000" cy="3840480"/>
        </p:xfrm>
        <a:graphic>
          <a:graphicData uri="http://schemas.openxmlformats.org/drawingml/2006/table">
            <a:tbl>
              <a:tblPr firstRow="1" bandRow="1">
                <a:tableStyleId>{F5AB1C69-6EDB-4FF4-983F-18BD219EF322}</a:tableStyleId>
              </a:tblPr>
              <a:tblGrid>
                <a:gridCol w="762000">
                  <a:extLst>
                    <a:ext uri="{9D8B030D-6E8A-4147-A177-3AD203B41FA5}">
                      <a16:colId xmlns:a16="http://schemas.microsoft.com/office/drawing/2014/main" val="146461199"/>
                    </a:ext>
                  </a:extLst>
                </a:gridCol>
                <a:gridCol w="762000">
                  <a:extLst>
                    <a:ext uri="{9D8B030D-6E8A-4147-A177-3AD203B41FA5}">
                      <a16:colId xmlns:a16="http://schemas.microsoft.com/office/drawing/2014/main" val="3678580001"/>
                    </a:ext>
                  </a:extLst>
                </a:gridCol>
                <a:gridCol w="762000">
                  <a:extLst>
                    <a:ext uri="{9D8B030D-6E8A-4147-A177-3AD203B41FA5}">
                      <a16:colId xmlns:a16="http://schemas.microsoft.com/office/drawing/2014/main" val="1042809094"/>
                    </a:ext>
                  </a:extLst>
                </a:gridCol>
              </a:tblGrid>
              <a:tr h="267789">
                <a:tc>
                  <a:txBody>
                    <a:bodyPr/>
                    <a:lstStyle/>
                    <a:p>
                      <a:pPr algn="ctr"/>
                      <a:r>
                        <a:rPr lang="en-US" sz="1200" dirty="0">
                          <a:solidFill>
                            <a:schemeClr val="tx1"/>
                          </a:solidFill>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7262795"/>
                  </a:ext>
                </a:extLst>
              </a:tr>
              <a:tr h="267789">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5431355"/>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9993666"/>
                  </a:ext>
                </a:extLst>
              </a:tr>
              <a:tr h="267789">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723968"/>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823361"/>
                  </a:ext>
                </a:extLst>
              </a:tr>
              <a:tr h="267789">
                <a:tc>
                  <a:txBody>
                    <a:bodyPr/>
                    <a:lstStyle/>
                    <a:p>
                      <a:pPr algn="ctr"/>
                      <a:r>
                        <a:rPr lang="en-US" sz="1200" dirty="0">
                          <a:solidFill>
                            <a:schemeClr val="tx1"/>
                          </a:solidFill>
                        </a:rPr>
                        <a:t>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7124213"/>
                  </a:ext>
                </a:extLst>
              </a:tr>
              <a:tr h="267789">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7101948"/>
                  </a:ext>
                </a:extLst>
              </a:tr>
              <a:tr h="267789">
                <a:tc>
                  <a:txBody>
                    <a:bodyPr/>
                    <a:lstStyle/>
                    <a:p>
                      <a:pPr algn="ctr"/>
                      <a:r>
                        <a:rPr lang="en-US" sz="1200" dirty="0">
                          <a:solidFill>
                            <a:schemeClr val="tx1"/>
                          </a:solidFill>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410619"/>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2854757"/>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chemeClr val="tx1"/>
                          </a:solidFill>
                        </a:rPr>
                        <a:t>W(B)</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187056"/>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5066587"/>
                  </a:ext>
                </a:extLst>
              </a:tr>
              <a:tr h="267789">
                <a:tc>
                  <a:txBody>
                    <a:bodyPr/>
                    <a:lstStyle/>
                    <a:p>
                      <a:pPr algn="ctr"/>
                      <a:r>
                        <a:rPr lang="en-US" sz="1200" dirty="0">
                          <a:solidFill>
                            <a:schemeClr val="tx1"/>
                          </a:solidFill>
                        </a:rPr>
                        <a:t>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578180"/>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0593839"/>
                  </a:ext>
                </a:extLst>
              </a:tr>
              <a:tr h="267789">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1240663"/>
                  </a:ext>
                </a:extLst>
              </a:tr>
            </a:tbl>
          </a:graphicData>
        </a:graphic>
      </p:graphicFrame>
      <p:sp>
        <p:nvSpPr>
          <p:cNvPr id="3" name="Slide Number Placeholder 2"/>
          <p:cNvSpPr>
            <a:spLocks noGrp="1"/>
          </p:cNvSpPr>
          <p:nvPr>
            <p:ph type="sldNum" sz="quarter" idx="12"/>
          </p:nvPr>
        </p:nvSpPr>
        <p:spPr/>
        <p:txBody>
          <a:bodyPr/>
          <a:lstStyle/>
          <a:p>
            <a:pPr>
              <a:defRPr/>
            </a:pPr>
            <a:fld id="{4FF09ED2-E8DE-46D4-98B0-339B2A23126D}" type="slidenum">
              <a:rPr lang="en-US" altLang="en-US" smtClean="0"/>
              <a:pPr>
                <a:defRPr/>
              </a:pPr>
              <a:t>10</a:t>
            </a:fld>
            <a:endParaRPr lang="en-US" altLang="en-US"/>
          </a:p>
        </p:txBody>
      </p:sp>
      <p:sp>
        <p:nvSpPr>
          <p:cNvPr id="4" name="TextBox 3"/>
          <p:cNvSpPr txBox="1"/>
          <p:nvPr/>
        </p:nvSpPr>
        <p:spPr>
          <a:xfrm>
            <a:off x="304800" y="5638800"/>
            <a:ext cx="2362200" cy="3046988"/>
          </a:xfrm>
          <a:prstGeom prst="rect">
            <a:avLst/>
          </a:prstGeom>
          <a:noFill/>
        </p:spPr>
        <p:txBody>
          <a:bodyPr wrap="square" rtlCol="0">
            <a:spAutoFit/>
          </a:bodyPr>
          <a:lstStyle/>
          <a:p>
            <a:r>
              <a:rPr lang="en-US" sz="1200" dirty="0">
                <a:solidFill>
                  <a:srgbClr val="FF0000"/>
                </a:solidFill>
              </a:rPr>
              <a:t>Choice: 1pt each</a:t>
            </a:r>
          </a:p>
          <a:p>
            <a:r>
              <a:rPr lang="en-US" sz="1200" dirty="0">
                <a:solidFill>
                  <a:srgbClr val="FF0000"/>
                </a:solidFill>
              </a:rPr>
              <a:t>Reason: 1pt</a:t>
            </a:r>
          </a:p>
          <a:p>
            <a:r>
              <a:rPr lang="en-US" sz="1200" dirty="0">
                <a:solidFill>
                  <a:srgbClr val="FF0000"/>
                </a:solidFill>
              </a:rPr>
              <a:t>For b), the precedence graph is 2pts</a:t>
            </a:r>
          </a:p>
          <a:p>
            <a:r>
              <a:rPr lang="en-US" sz="1200" dirty="0">
                <a:solidFill>
                  <a:srgbClr val="FF0000"/>
                </a:solidFill>
              </a:rPr>
              <a:t>The precedence graph does not need to be complete, but it needs to have T1-&gt;T2 and T2-&gt;T1, or T1-&gt;T2-&gt;T3. It should not have T3-</a:t>
            </a:r>
            <a:r>
              <a:rPr lang="en-US" sz="1200">
                <a:solidFill>
                  <a:srgbClr val="FF0000"/>
                </a:solidFill>
              </a:rPr>
              <a:t>&gt;</a:t>
            </a:r>
            <a:r>
              <a:rPr lang="en-US" sz="1200" smtClean="0">
                <a:solidFill>
                  <a:srgbClr val="FF0000"/>
                </a:solidFill>
              </a:rPr>
              <a:t>T2</a:t>
            </a:r>
            <a:endParaRPr lang="en-US" sz="1200" dirty="0">
              <a:solidFill>
                <a:srgbClr val="FF0000"/>
              </a:solidFill>
            </a:endParaRPr>
          </a:p>
          <a:p>
            <a:endParaRPr lang="en-US" sz="1200" dirty="0">
              <a:solidFill>
                <a:srgbClr val="FF0000"/>
              </a:solidFill>
            </a:endParaRPr>
          </a:p>
          <a:p>
            <a:r>
              <a:rPr lang="en-US" sz="1200" dirty="0">
                <a:solidFill>
                  <a:srgbClr val="FF0000"/>
                </a:solidFill>
              </a:rPr>
              <a:t>If missing T3, or have a wrong edge, 1pt</a:t>
            </a:r>
          </a:p>
          <a:p>
            <a:r>
              <a:rPr lang="en-US" sz="1200" dirty="0">
                <a:solidFill>
                  <a:srgbClr val="FF0000"/>
                </a:solidFill>
              </a:rPr>
              <a:t>If no cycle, 0pt</a:t>
            </a:r>
          </a:p>
          <a:p>
            <a:endParaRPr lang="en-US" sz="1200" dirty="0">
              <a:solidFill>
                <a:srgbClr val="FF0000"/>
              </a:solidFill>
            </a:endParaRPr>
          </a:p>
          <a:p>
            <a:r>
              <a:rPr lang="en-US" sz="1200" dirty="0">
                <a:solidFill>
                  <a:srgbClr val="FF0000"/>
                </a:solidFill>
              </a:rPr>
              <a:t>If graph is correct, but </a:t>
            </a:r>
            <a:r>
              <a:rPr lang="en-US" sz="1200" dirty="0" err="1">
                <a:solidFill>
                  <a:srgbClr val="FF0000"/>
                </a:solidFill>
              </a:rPr>
              <a:t>conclution</a:t>
            </a:r>
            <a:r>
              <a:rPr lang="en-US" sz="1200" dirty="0">
                <a:solidFill>
                  <a:srgbClr val="FF0000"/>
                </a:solidFill>
              </a:rPr>
              <a:t> is wrong, 1pt</a:t>
            </a:r>
          </a:p>
        </p:txBody>
      </p:sp>
      <mc:AlternateContent xmlns:mc="http://schemas.openxmlformats.org/markup-compatibility/2006" xmlns:p14="http://schemas.microsoft.com/office/powerpoint/2010/main">
        <mc:Choice Requires="p14">
          <p:contentPart p14:bwMode="auto" r:id="rId2">
            <p14:nvContentPartPr>
              <p14:cNvPr id="15" name="Ink 14"/>
              <p14:cNvContentPartPr/>
              <p14:nvPr/>
            </p14:nvContentPartPr>
            <p14:xfrm>
              <a:off x="4611846" y="3182267"/>
              <a:ext cx="409320" cy="1019520"/>
            </p14:xfrm>
          </p:contentPart>
        </mc:Choice>
        <mc:Fallback xmlns="">
          <p:pic>
            <p:nvPicPr>
              <p:cNvPr id="15" name="Ink 14"/>
              <p:cNvPicPr/>
              <p:nvPr/>
            </p:nvPicPr>
            <p:blipFill>
              <a:blip r:embed="rId3"/>
              <a:stretch>
                <a:fillRect/>
              </a:stretch>
            </p:blipFill>
            <p:spPr>
              <a:xfrm>
                <a:off x="4595286" y="3167867"/>
                <a:ext cx="438480" cy="104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p14:cNvContentPartPr/>
              <p14:nvPr/>
            </p14:nvContentPartPr>
            <p14:xfrm>
              <a:off x="4861326" y="3198107"/>
              <a:ext cx="664200" cy="565920"/>
            </p14:xfrm>
          </p:contentPart>
        </mc:Choice>
        <mc:Fallback xmlns="">
          <p:pic>
            <p:nvPicPr>
              <p:cNvPr id="25" name="Ink 24"/>
              <p:cNvPicPr/>
              <p:nvPr/>
            </p:nvPicPr>
            <p:blipFill>
              <a:blip r:embed="rId5"/>
              <a:stretch>
                <a:fillRect/>
              </a:stretch>
            </p:blipFill>
            <p:spPr>
              <a:xfrm>
                <a:off x="4849806" y="3186947"/>
                <a:ext cx="69012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p14:cNvContentPartPr/>
              <p14:nvPr/>
            </p14:nvContentPartPr>
            <p14:xfrm>
              <a:off x="4013166" y="4160747"/>
              <a:ext cx="670680" cy="546120"/>
            </p14:xfrm>
          </p:contentPart>
        </mc:Choice>
        <mc:Fallback xmlns="">
          <p:pic>
            <p:nvPicPr>
              <p:cNvPr id="26" name="Ink 25"/>
              <p:cNvPicPr/>
              <p:nvPr/>
            </p:nvPicPr>
            <p:blipFill>
              <a:blip r:embed="rId7"/>
              <a:stretch>
                <a:fillRect/>
              </a:stretch>
            </p:blipFill>
            <p:spPr>
              <a:xfrm>
                <a:off x="4000206" y="4147427"/>
                <a:ext cx="69768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p14:cNvContentPartPr/>
              <p14:nvPr/>
            </p14:nvContentPartPr>
            <p14:xfrm>
              <a:off x="4104966" y="4215827"/>
              <a:ext cx="433800" cy="362520"/>
            </p14:xfrm>
          </p:contentPart>
        </mc:Choice>
        <mc:Fallback xmlns="">
          <p:pic>
            <p:nvPicPr>
              <p:cNvPr id="27" name="Ink 26"/>
              <p:cNvPicPr/>
              <p:nvPr/>
            </p:nvPicPr>
            <p:blipFill>
              <a:blip r:embed="rId9"/>
              <a:stretch>
                <a:fillRect/>
              </a:stretch>
            </p:blipFill>
            <p:spPr>
              <a:xfrm>
                <a:off x="4094526" y="4204667"/>
                <a:ext cx="45792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p14:cNvContentPartPr/>
              <p14:nvPr/>
            </p14:nvContentPartPr>
            <p14:xfrm>
              <a:off x="3321246" y="3359387"/>
              <a:ext cx="2068920" cy="341640"/>
            </p14:xfrm>
          </p:contentPart>
        </mc:Choice>
        <mc:Fallback xmlns="">
          <p:pic>
            <p:nvPicPr>
              <p:cNvPr id="30" name="Ink 29"/>
              <p:cNvPicPr/>
              <p:nvPr/>
            </p:nvPicPr>
            <p:blipFill>
              <a:blip r:embed="rId11"/>
              <a:stretch>
                <a:fillRect/>
              </a:stretch>
            </p:blipFill>
            <p:spPr>
              <a:xfrm>
                <a:off x="3307926" y="3344267"/>
                <a:ext cx="209952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p14:cNvContentPartPr/>
              <p14:nvPr/>
            </p14:nvContentPartPr>
            <p14:xfrm>
              <a:off x="3684126" y="3287387"/>
              <a:ext cx="970560" cy="173880"/>
            </p14:xfrm>
          </p:contentPart>
        </mc:Choice>
        <mc:Fallback xmlns="">
          <p:pic>
            <p:nvPicPr>
              <p:cNvPr id="33" name="Ink 32"/>
              <p:cNvPicPr/>
              <p:nvPr/>
            </p:nvPicPr>
            <p:blipFill>
              <a:blip r:embed="rId13"/>
              <a:stretch>
                <a:fillRect/>
              </a:stretch>
            </p:blipFill>
            <p:spPr>
              <a:xfrm>
                <a:off x="3670806" y="3275507"/>
                <a:ext cx="9982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35"/>
              <p14:cNvContentPartPr/>
              <p14:nvPr/>
            </p14:nvContentPartPr>
            <p14:xfrm>
              <a:off x="3168606" y="3262547"/>
              <a:ext cx="842400" cy="1086120"/>
            </p14:xfrm>
          </p:contentPart>
        </mc:Choice>
        <mc:Fallback xmlns="">
          <p:pic>
            <p:nvPicPr>
              <p:cNvPr id="36" name="Ink 35"/>
              <p:cNvPicPr/>
              <p:nvPr/>
            </p:nvPicPr>
            <p:blipFill>
              <a:blip r:embed="rId15"/>
              <a:stretch>
                <a:fillRect/>
              </a:stretch>
            </p:blipFill>
            <p:spPr>
              <a:xfrm>
                <a:off x="3156006" y="3250307"/>
                <a:ext cx="865080" cy="1105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p14:cNvContentPartPr/>
              <p14:nvPr/>
            </p14:nvContentPartPr>
            <p14:xfrm>
              <a:off x="3405486" y="3756107"/>
              <a:ext cx="603360" cy="663480"/>
            </p14:xfrm>
          </p:contentPart>
        </mc:Choice>
        <mc:Fallback>
          <p:pic>
            <p:nvPicPr>
              <p:cNvPr id="7" name="Ink 6"/>
              <p:cNvPicPr/>
              <p:nvPr/>
            </p:nvPicPr>
            <p:blipFill>
              <a:blip r:embed="rId17"/>
              <a:stretch>
                <a:fillRect/>
              </a:stretch>
            </p:blipFill>
            <p:spPr>
              <a:xfrm>
                <a:off x="3393966" y="3743507"/>
                <a:ext cx="630000" cy="6886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8"/>
          <p:cNvSpPr txBox="1">
            <a:spLocks noChangeArrowheads="1"/>
          </p:cNvSpPr>
          <p:nvPr/>
        </p:nvSpPr>
        <p:spPr bwMode="auto">
          <a:xfrm>
            <a:off x="457200" y="457200"/>
            <a:ext cx="6248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6. </a:t>
            </a:r>
            <a:r>
              <a:rPr lang="en-US" altLang="en-US" sz="1200" dirty="0">
                <a:latin typeface="Comic Sans MS" panose="030F0702030302020204" pitchFamily="66" charset="0"/>
                <a:ea typeface="MS Mincho" pitchFamily="49" charset="-128"/>
                <a:cs typeface="Mangal" pitchFamily="18" charset="0"/>
              </a:rPr>
              <a:t>(10 points) </a:t>
            </a:r>
            <a:r>
              <a:rPr lang="en-US" altLang="en-US" sz="1200" dirty="0">
                <a:latin typeface="Comic Sans MS" panose="030F0702030302020204" pitchFamily="66" charset="0"/>
              </a:rPr>
              <a:t>Strict 2PL uses a lock table to track 1) which data object is locked; 2) which transaction owns which lock; 3) which transaction is waiting for a lock on which object. Consider the following schedule.  For each step of their execution, write down the status of the corresponding lock table. An execution can result in deadlock. When this happens, you write own “deadlock” and ignore the rest steps.</a:t>
            </a:r>
          </a:p>
        </p:txBody>
      </p:sp>
      <p:sp>
        <p:nvSpPr>
          <p:cNvPr id="9224" name="Rectangle 3"/>
          <p:cNvSpPr>
            <a:spLocks noChangeArrowheads="1"/>
          </p:cNvSpPr>
          <p:nvPr/>
        </p:nvSpPr>
        <p:spPr bwMode="auto">
          <a:xfrm>
            <a:off x="762000" y="1628775"/>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S1</a:t>
            </a:r>
          </a:p>
        </p:txBody>
      </p:sp>
      <p:graphicFrame>
        <p:nvGraphicFramePr>
          <p:cNvPr id="31" name="Table 30"/>
          <p:cNvGraphicFramePr>
            <a:graphicFrameLocks noGrp="1"/>
          </p:cNvGraphicFramePr>
          <p:nvPr>
            <p:extLst>
              <p:ext uri="{D42A27DB-BD31-4B8C-83A1-F6EECF244321}">
                <p14:modId xmlns:p14="http://schemas.microsoft.com/office/powerpoint/2010/main" val="1568144728"/>
              </p:ext>
            </p:extLst>
          </p:nvPr>
        </p:nvGraphicFramePr>
        <p:xfrm>
          <a:off x="3395913" y="1948659"/>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p>
                  </a:txBody>
                  <a:tcPr marT="45642" marB="45642"/>
                </a:tc>
                <a:tc>
                  <a:txBody>
                    <a:bodyPr/>
                    <a:lstStyle/>
                    <a:p>
                      <a:endParaRPr lang="en-US" sz="1200" dirty="0"/>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endParaRPr lang="en-US" sz="1200" dirty="0"/>
                    </a:p>
                  </a:txBody>
                  <a:tcPr marT="45642" marB="45642"/>
                </a:tc>
                <a:tc>
                  <a:txBody>
                    <a:bodyPr/>
                    <a:lstStyle/>
                    <a:p>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11</a:t>
            </a:fld>
            <a:endParaRPr lang="en-US" altLang="en-US"/>
          </a:p>
        </p:txBody>
      </p:sp>
      <p:sp>
        <p:nvSpPr>
          <p:cNvPr id="7" name="Rectangle 3"/>
          <p:cNvSpPr>
            <a:spLocks noChangeArrowheads="1"/>
          </p:cNvSpPr>
          <p:nvPr/>
        </p:nvSpPr>
        <p:spPr bwMode="auto">
          <a:xfrm>
            <a:off x="3395913" y="1628774"/>
            <a:ext cx="782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T1: S(A)</a:t>
            </a:r>
          </a:p>
        </p:txBody>
      </p:sp>
      <p:graphicFrame>
        <p:nvGraphicFramePr>
          <p:cNvPr id="8" name="Table 7"/>
          <p:cNvGraphicFramePr>
            <a:graphicFrameLocks noGrp="1"/>
          </p:cNvGraphicFramePr>
          <p:nvPr>
            <p:extLst>
              <p:ext uri="{D42A27DB-BD31-4B8C-83A1-F6EECF244321}">
                <p14:modId xmlns:p14="http://schemas.microsoft.com/office/powerpoint/2010/main" val="2386770473"/>
              </p:ext>
            </p:extLst>
          </p:nvPr>
        </p:nvGraphicFramePr>
        <p:xfrm>
          <a:off x="3395913" y="3141141"/>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p>
                  </a:txBody>
                  <a:tcPr marT="45642" marB="45642"/>
                </a:tc>
                <a:tc>
                  <a:txBody>
                    <a:bodyPr/>
                    <a:lstStyle/>
                    <a:p>
                      <a:endParaRPr lang="en-US" sz="1200" dirty="0"/>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endParaRPr lang="en-US" sz="1200" dirty="0"/>
                    </a:p>
                  </a:txBody>
                  <a:tcPr marT="45642" marB="45642"/>
                </a:tc>
                <a:tc>
                  <a:txBody>
                    <a:bodyPr/>
                    <a:lstStyle/>
                    <a:p>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9" name="Rectangle 3"/>
          <p:cNvSpPr>
            <a:spLocks noChangeArrowheads="1"/>
          </p:cNvSpPr>
          <p:nvPr/>
        </p:nvSpPr>
        <p:spPr bwMode="auto">
          <a:xfrm>
            <a:off x="3395913" y="2821256"/>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T1: R(A)</a:t>
            </a:r>
          </a:p>
        </p:txBody>
      </p:sp>
      <p:graphicFrame>
        <p:nvGraphicFramePr>
          <p:cNvPr id="10" name="Table 9"/>
          <p:cNvGraphicFramePr>
            <a:graphicFrameLocks noGrp="1"/>
          </p:cNvGraphicFramePr>
          <p:nvPr>
            <p:extLst>
              <p:ext uri="{D42A27DB-BD31-4B8C-83A1-F6EECF244321}">
                <p14:modId xmlns:p14="http://schemas.microsoft.com/office/powerpoint/2010/main" val="1554995824"/>
              </p:ext>
            </p:extLst>
          </p:nvPr>
        </p:nvGraphicFramePr>
        <p:xfrm>
          <a:off x="3395913" y="4383746"/>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endParaRPr lang="en-US" sz="1200" dirty="0"/>
                    </a:p>
                  </a:txBody>
                  <a:tcPr marT="45642" marB="45642"/>
                </a:tc>
                <a:tc>
                  <a:txBody>
                    <a:bodyPr/>
                    <a:lstStyle/>
                    <a:p>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11" name="Rectangle 3"/>
          <p:cNvSpPr>
            <a:spLocks noChangeArrowheads="1"/>
          </p:cNvSpPr>
          <p:nvPr/>
        </p:nvSpPr>
        <p:spPr bwMode="auto">
          <a:xfrm>
            <a:off x="3395913" y="4063861"/>
            <a:ext cx="8082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T2: S(A)</a:t>
            </a:r>
          </a:p>
        </p:txBody>
      </p:sp>
      <p:graphicFrame>
        <p:nvGraphicFramePr>
          <p:cNvPr id="12" name="Table 11"/>
          <p:cNvGraphicFramePr>
            <a:graphicFrameLocks noGrp="1"/>
          </p:cNvGraphicFramePr>
          <p:nvPr>
            <p:extLst>
              <p:ext uri="{D42A27DB-BD31-4B8C-83A1-F6EECF244321}">
                <p14:modId xmlns:p14="http://schemas.microsoft.com/office/powerpoint/2010/main" val="1759168400"/>
              </p:ext>
            </p:extLst>
          </p:nvPr>
        </p:nvGraphicFramePr>
        <p:xfrm>
          <a:off x="3379069" y="5682517"/>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endParaRPr lang="en-US" sz="1200" dirty="0"/>
                    </a:p>
                  </a:txBody>
                  <a:tcPr marT="45642" marB="45642"/>
                </a:tc>
                <a:tc>
                  <a:txBody>
                    <a:bodyPr/>
                    <a:lstStyle/>
                    <a:p>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13" name="Rectangle 3"/>
          <p:cNvSpPr>
            <a:spLocks noChangeArrowheads="1"/>
          </p:cNvSpPr>
          <p:nvPr/>
        </p:nvSpPr>
        <p:spPr bwMode="auto">
          <a:xfrm>
            <a:off x="3379069" y="5362632"/>
            <a:ext cx="7970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T2: R(A)</a:t>
            </a:r>
          </a:p>
        </p:txBody>
      </p:sp>
      <p:graphicFrame>
        <p:nvGraphicFramePr>
          <p:cNvPr id="14" name="Table 13"/>
          <p:cNvGraphicFramePr>
            <a:graphicFrameLocks noGrp="1"/>
          </p:cNvGraphicFramePr>
          <p:nvPr>
            <p:extLst>
              <p:ext uri="{D42A27DB-BD31-4B8C-83A1-F6EECF244321}">
                <p14:modId xmlns:p14="http://schemas.microsoft.com/office/powerpoint/2010/main" val="353101110"/>
              </p:ext>
            </p:extLst>
          </p:nvPr>
        </p:nvGraphicFramePr>
        <p:xfrm>
          <a:off x="3352800" y="6960599"/>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r>
                        <a:rPr lang="en-US" sz="1200" dirty="0"/>
                        <a:t>S</a:t>
                      </a:r>
                    </a:p>
                  </a:txBody>
                  <a:tcPr marT="45642" marB="45642"/>
                </a:tc>
                <a:tc>
                  <a:txBody>
                    <a:bodyPr/>
                    <a:lstStyle/>
                    <a:p>
                      <a:r>
                        <a:rPr lang="en-US" sz="1200" dirty="0"/>
                        <a:t>T3</a:t>
                      </a:r>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15" name="Rectangle 3"/>
          <p:cNvSpPr>
            <a:spLocks noChangeArrowheads="1"/>
          </p:cNvSpPr>
          <p:nvPr/>
        </p:nvSpPr>
        <p:spPr bwMode="auto">
          <a:xfrm>
            <a:off x="3370045" y="6640714"/>
            <a:ext cx="7938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T3: S(B)</a:t>
            </a:r>
          </a:p>
        </p:txBody>
      </p:sp>
      <p:sp>
        <p:nvSpPr>
          <p:cNvPr id="4" name="TextBox 3"/>
          <p:cNvSpPr txBox="1"/>
          <p:nvPr/>
        </p:nvSpPr>
        <p:spPr>
          <a:xfrm>
            <a:off x="762000" y="7924800"/>
            <a:ext cx="3581400" cy="461665"/>
          </a:xfrm>
          <a:prstGeom prst="rect">
            <a:avLst/>
          </a:prstGeom>
          <a:noFill/>
        </p:spPr>
        <p:txBody>
          <a:bodyPr wrap="square" rtlCol="0">
            <a:spAutoFit/>
          </a:bodyPr>
          <a:lstStyle/>
          <a:p>
            <a:r>
              <a:rPr lang="en-US" sz="1200" dirty="0">
                <a:solidFill>
                  <a:srgbClr val="FF0000"/>
                </a:solidFill>
              </a:rPr>
              <a:t>1 </a:t>
            </a:r>
            <a:r>
              <a:rPr lang="en-US" sz="1200" dirty="0" err="1">
                <a:solidFill>
                  <a:srgbClr val="FF0000"/>
                </a:solidFill>
              </a:rPr>
              <a:t>pt</a:t>
            </a:r>
            <a:r>
              <a:rPr lang="en-US" sz="1200" dirty="0">
                <a:solidFill>
                  <a:srgbClr val="FF0000"/>
                </a:solidFill>
              </a:rPr>
              <a:t> for each step</a:t>
            </a:r>
          </a:p>
          <a:p>
            <a:r>
              <a:rPr lang="en-US" sz="1200" dirty="0">
                <a:solidFill>
                  <a:srgbClr val="FF0000"/>
                </a:solidFill>
              </a:rPr>
              <a:t>After deadlock, if not stop, -3 pts</a:t>
            </a:r>
          </a:p>
        </p:txBody>
      </p:sp>
      <p:graphicFrame>
        <p:nvGraphicFramePr>
          <p:cNvPr id="18" name="Table 17"/>
          <p:cNvGraphicFramePr>
            <a:graphicFrameLocks noGrp="1"/>
          </p:cNvGraphicFramePr>
          <p:nvPr>
            <p:extLst>
              <p:ext uri="{D42A27DB-BD31-4B8C-83A1-F6EECF244321}">
                <p14:modId xmlns:p14="http://schemas.microsoft.com/office/powerpoint/2010/main" val="1173510791"/>
              </p:ext>
            </p:extLst>
          </p:nvPr>
        </p:nvGraphicFramePr>
        <p:xfrm>
          <a:off x="609600" y="1996707"/>
          <a:ext cx="2286000" cy="5029200"/>
        </p:xfrm>
        <a:graphic>
          <a:graphicData uri="http://schemas.openxmlformats.org/drawingml/2006/table">
            <a:tbl>
              <a:tblPr firstRow="1" bandRow="1">
                <a:tableStyleId>{F5AB1C69-6EDB-4FF4-983F-18BD219EF322}</a:tableStyleId>
              </a:tblPr>
              <a:tblGrid>
                <a:gridCol w="762000">
                  <a:extLst>
                    <a:ext uri="{9D8B030D-6E8A-4147-A177-3AD203B41FA5}">
                      <a16:colId xmlns:a16="http://schemas.microsoft.com/office/drawing/2014/main" val="146461199"/>
                    </a:ext>
                  </a:extLst>
                </a:gridCol>
                <a:gridCol w="762000">
                  <a:extLst>
                    <a:ext uri="{9D8B030D-6E8A-4147-A177-3AD203B41FA5}">
                      <a16:colId xmlns:a16="http://schemas.microsoft.com/office/drawing/2014/main" val="3678580001"/>
                    </a:ext>
                  </a:extLst>
                </a:gridCol>
                <a:gridCol w="762000">
                  <a:extLst>
                    <a:ext uri="{9D8B030D-6E8A-4147-A177-3AD203B41FA5}">
                      <a16:colId xmlns:a16="http://schemas.microsoft.com/office/drawing/2014/main" val="1042809094"/>
                    </a:ext>
                  </a:extLst>
                </a:gridCol>
              </a:tblGrid>
              <a:tr h="267789">
                <a:tc>
                  <a:txBody>
                    <a:bodyPr/>
                    <a:lstStyle/>
                    <a:p>
                      <a:pPr algn="ctr"/>
                      <a:r>
                        <a:rPr lang="en-US" sz="1200" dirty="0">
                          <a:solidFill>
                            <a:schemeClr val="tx1"/>
                          </a:solidFill>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7262795"/>
                  </a:ext>
                </a:extLst>
              </a:tr>
              <a:tr h="267789">
                <a:tc>
                  <a:txBody>
                    <a:bodyPr/>
                    <a:lstStyle/>
                    <a:p>
                      <a:pPr algn="ctr"/>
                      <a:r>
                        <a:rPr lang="en-US" sz="1200" dirty="0">
                          <a:solidFill>
                            <a:schemeClr val="tx1"/>
                          </a:solidFill>
                        </a:rPr>
                        <a:t>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0429939"/>
                  </a:ext>
                </a:extLst>
              </a:tr>
              <a:tr h="267789">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5431355"/>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4619944"/>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9993666"/>
                  </a:ext>
                </a:extLst>
              </a:tr>
              <a:tr h="267789">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3379151"/>
                  </a:ext>
                </a:extLst>
              </a:tr>
              <a:tr h="267789">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723968"/>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X(A)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4064364"/>
                  </a:ext>
                </a:extLst>
              </a:tr>
              <a:tr h="267789">
                <a:tc>
                  <a:txBody>
                    <a:bodyPr/>
                    <a:lstStyle/>
                    <a:p>
                      <a:pPr algn="ctr"/>
                      <a:r>
                        <a:rPr lang="en-US" sz="1200" dirty="0">
                          <a:solidFill>
                            <a:schemeClr val="tx1"/>
                          </a:solidFill>
                        </a:rPr>
                        <a:t>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823361"/>
                  </a:ext>
                </a:extLst>
              </a:tr>
              <a:tr h="267789">
                <a:tc>
                  <a:txBody>
                    <a:bodyPr/>
                    <a:lstStyle/>
                    <a:p>
                      <a:pPr algn="ctr"/>
                      <a:r>
                        <a:rPr lang="en-US" sz="1200" dirty="0">
                          <a:solidFill>
                            <a:schemeClr val="tx1"/>
                          </a:solidFill>
                        </a:rPr>
                        <a:t>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3015729"/>
                  </a:ext>
                </a:extLst>
              </a:tr>
              <a:tr h="267789">
                <a:tc>
                  <a:txBody>
                    <a:bodyPr/>
                    <a:lstStyle/>
                    <a:p>
                      <a:pPr algn="ctr"/>
                      <a:r>
                        <a:rPr lang="en-US" sz="1200" dirty="0">
                          <a:solidFill>
                            <a:schemeClr val="tx1"/>
                          </a:solidFill>
                        </a:rPr>
                        <a:t>X(A)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7124213"/>
                  </a:ext>
                </a:extLst>
              </a:tr>
              <a:tr h="26778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1035990"/>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1302415"/>
                  </a:ext>
                </a:extLst>
              </a:tr>
              <a:tr h="267789">
                <a:tc>
                  <a:txBody>
                    <a:bodyPr/>
                    <a:lstStyle/>
                    <a:p>
                      <a:pPr algn="ctr"/>
                      <a:r>
                        <a:rPr lang="en-US" sz="1200" dirty="0">
                          <a:solidFill>
                            <a:schemeClr val="tx1"/>
                          </a:solidFill>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410619"/>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X(B)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2854757"/>
                  </a:ext>
                </a:extLst>
              </a:tr>
              <a:tr h="267789">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187056"/>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5066587"/>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059383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3"/>
          <p:cNvSpPr>
            <a:spLocks noChangeArrowheads="1"/>
          </p:cNvSpPr>
          <p:nvPr/>
        </p:nvSpPr>
        <p:spPr bwMode="auto">
          <a:xfrm>
            <a:off x="381000" y="152400"/>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S1</a:t>
            </a:r>
          </a:p>
        </p:txBody>
      </p:sp>
      <p:graphicFrame>
        <p:nvGraphicFramePr>
          <p:cNvPr id="31" name="Table 30"/>
          <p:cNvGraphicFramePr>
            <a:graphicFrameLocks noGrp="1"/>
          </p:cNvGraphicFramePr>
          <p:nvPr>
            <p:extLst>
              <p:ext uri="{D42A27DB-BD31-4B8C-83A1-F6EECF244321}">
                <p14:modId xmlns:p14="http://schemas.microsoft.com/office/powerpoint/2010/main" val="2095116688"/>
              </p:ext>
            </p:extLst>
          </p:nvPr>
        </p:nvGraphicFramePr>
        <p:xfrm>
          <a:off x="3395913" y="1948659"/>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r>
                        <a:rPr lang="en-US" sz="1200" dirty="0"/>
                        <a:t>T2(X)</a:t>
                      </a:r>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r>
                        <a:rPr lang="en-US" sz="1200" dirty="0"/>
                        <a:t>S</a:t>
                      </a:r>
                    </a:p>
                  </a:txBody>
                  <a:tcPr marT="45642" marB="45642"/>
                </a:tc>
                <a:tc>
                  <a:txBody>
                    <a:bodyPr/>
                    <a:lstStyle/>
                    <a:p>
                      <a:r>
                        <a:rPr lang="en-US" sz="1200" dirty="0"/>
                        <a:t>T3</a:t>
                      </a:r>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12</a:t>
            </a:fld>
            <a:endParaRPr lang="en-US" altLang="en-US"/>
          </a:p>
        </p:txBody>
      </p:sp>
      <p:sp>
        <p:nvSpPr>
          <p:cNvPr id="7" name="Rectangle 3"/>
          <p:cNvSpPr>
            <a:spLocks noChangeArrowheads="1"/>
          </p:cNvSpPr>
          <p:nvPr/>
        </p:nvSpPr>
        <p:spPr bwMode="auto">
          <a:xfrm>
            <a:off x="3395913" y="1628774"/>
            <a:ext cx="811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T2: X(A)</a:t>
            </a:r>
          </a:p>
        </p:txBody>
      </p:sp>
      <p:graphicFrame>
        <p:nvGraphicFramePr>
          <p:cNvPr id="8" name="Table 7"/>
          <p:cNvGraphicFramePr>
            <a:graphicFrameLocks noGrp="1"/>
          </p:cNvGraphicFramePr>
          <p:nvPr>
            <p:extLst>
              <p:ext uri="{D42A27DB-BD31-4B8C-83A1-F6EECF244321}">
                <p14:modId xmlns:p14="http://schemas.microsoft.com/office/powerpoint/2010/main" val="3101412516"/>
              </p:ext>
            </p:extLst>
          </p:nvPr>
        </p:nvGraphicFramePr>
        <p:xfrm>
          <a:off x="3395913" y="3141141"/>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r>
                        <a:rPr lang="en-US" sz="1200" dirty="0"/>
                        <a:t>T2(X)</a:t>
                      </a:r>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r>
                        <a:rPr lang="en-US" sz="1200" dirty="0"/>
                        <a:t>S</a:t>
                      </a:r>
                    </a:p>
                  </a:txBody>
                  <a:tcPr marT="45642" marB="45642"/>
                </a:tc>
                <a:tc>
                  <a:txBody>
                    <a:bodyPr/>
                    <a:lstStyle/>
                    <a:p>
                      <a:r>
                        <a:rPr lang="en-US" sz="1200" dirty="0"/>
                        <a:t>T3, T1</a:t>
                      </a:r>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9" name="Rectangle 3"/>
          <p:cNvSpPr>
            <a:spLocks noChangeArrowheads="1"/>
          </p:cNvSpPr>
          <p:nvPr/>
        </p:nvSpPr>
        <p:spPr bwMode="auto">
          <a:xfrm>
            <a:off x="3395913" y="2821256"/>
            <a:ext cx="7681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T1: S(B)</a:t>
            </a:r>
          </a:p>
        </p:txBody>
      </p:sp>
      <p:graphicFrame>
        <p:nvGraphicFramePr>
          <p:cNvPr id="10" name="Table 9"/>
          <p:cNvGraphicFramePr>
            <a:graphicFrameLocks noGrp="1"/>
          </p:cNvGraphicFramePr>
          <p:nvPr>
            <p:extLst>
              <p:ext uri="{D42A27DB-BD31-4B8C-83A1-F6EECF244321}">
                <p14:modId xmlns:p14="http://schemas.microsoft.com/office/powerpoint/2010/main" val="2366366377"/>
              </p:ext>
            </p:extLst>
          </p:nvPr>
        </p:nvGraphicFramePr>
        <p:xfrm>
          <a:off x="3395913" y="4383746"/>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r>
                        <a:rPr lang="en-US" sz="1200" dirty="0"/>
                        <a:t>T2(X)</a:t>
                      </a:r>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r>
                        <a:rPr lang="en-US" sz="1200" dirty="0"/>
                        <a:t>S</a:t>
                      </a:r>
                    </a:p>
                  </a:txBody>
                  <a:tcPr marT="45642" marB="45642"/>
                </a:tc>
                <a:tc>
                  <a:txBody>
                    <a:bodyPr/>
                    <a:lstStyle/>
                    <a:p>
                      <a:r>
                        <a:rPr lang="en-US" sz="1200" dirty="0"/>
                        <a:t>T3, T1</a:t>
                      </a:r>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11" name="Rectangle 3"/>
          <p:cNvSpPr>
            <a:spLocks noChangeArrowheads="1"/>
          </p:cNvSpPr>
          <p:nvPr/>
        </p:nvSpPr>
        <p:spPr bwMode="auto">
          <a:xfrm>
            <a:off x="3395913" y="4063861"/>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T1: R(B)</a:t>
            </a:r>
          </a:p>
        </p:txBody>
      </p:sp>
      <p:graphicFrame>
        <p:nvGraphicFramePr>
          <p:cNvPr id="12" name="Table 11"/>
          <p:cNvGraphicFramePr>
            <a:graphicFrameLocks noGrp="1"/>
          </p:cNvGraphicFramePr>
          <p:nvPr>
            <p:extLst>
              <p:ext uri="{D42A27DB-BD31-4B8C-83A1-F6EECF244321}">
                <p14:modId xmlns:p14="http://schemas.microsoft.com/office/powerpoint/2010/main" val="2184780937"/>
              </p:ext>
            </p:extLst>
          </p:nvPr>
        </p:nvGraphicFramePr>
        <p:xfrm>
          <a:off x="3379069" y="5682517"/>
          <a:ext cx="2926080" cy="100537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r>
                        <a:rPr lang="en-US" sz="1200" dirty="0"/>
                        <a:t>T2(X), T1(X)</a:t>
                      </a:r>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r>
                        <a:rPr lang="en-US" sz="1200" dirty="0"/>
                        <a:t>S</a:t>
                      </a:r>
                    </a:p>
                  </a:txBody>
                  <a:tcPr marT="45642" marB="45642"/>
                </a:tc>
                <a:tc>
                  <a:txBody>
                    <a:bodyPr/>
                    <a:lstStyle/>
                    <a:p>
                      <a:r>
                        <a:rPr lang="en-US" sz="1200" dirty="0"/>
                        <a:t>T3, T1</a:t>
                      </a:r>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13" name="Rectangle 3"/>
          <p:cNvSpPr>
            <a:spLocks noChangeArrowheads="1"/>
          </p:cNvSpPr>
          <p:nvPr/>
        </p:nvSpPr>
        <p:spPr bwMode="auto">
          <a:xfrm>
            <a:off x="3379069" y="5362632"/>
            <a:ext cx="7857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T1: X(A)</a:t>
            </a:r>
          </a:p>
        </p:txBody>
      </p:sp>
      <p:sp>
        <p:nvSpPr>
          <p:cNvPr id="15" name="Rectangle 3"/>
          <p:cNvSpPr>
            <a:spLocks noChangeArrowheads="1"/>
          </p:cNvSpPr>
          <p:nvPr/>
        </p:nvSpPr>
        <p:spPr bwMode="auto">
          <a:xfrm>
            <a:off x="3291499" y="7008685"/>
            <a:ext cx="8322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Deadlock</a:t>
            </a:r>
          </a:p>
        </p:txBody>
      </p:sp>
      <p:graphicFrame>
        <p:nvGraphicFramePr>
          <p:cNvPr id="16" name="Table 15"/>
          <p:cNvGraphicFramePr>
            <a:graphicFrameLocks noGrp="1"/>
          </p:cNvGraphicFramePr>
          <p:nvPr>
            <p:extLst>
              <p:ext uri="{D42A27DB-BD31-4B8C-83A1-F6EECF244321}">
                <p14:modId xmlns:p14="http://schemas.microsoft.com/office/powerpoint/2010/main" val="2024719569"/>
              </p:ext>
            </p:extLst>
          </p:nvPr>
        </p:nvGraphicFramePr>
        <p:xfrm>
          <a:off x="3352800" y="615272"/>
          <a:ext cx="2926080" cy="822492"/>
        </p:xfrm>
        <a:graphic>
          <a:graphicData uri="http://schemas.openxmlformats.org/drawingml/2006/table">
            <a:tbl>
              <a:tblPr firstRow="1" bandRow="1">
                <a:tableStyleId>{5940675A-B579-460E-94D1-54222C63F5DA}</a:tableStyleId>
              </a:tblPr>
              <a:tblGrid>
                <a:gridCol w="4952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13461">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243840">
                <a:tc>
                  <a:txBody>
                    <a:bodyPr/>
                    <a:lstStyle/>
                    <a:p>
                      <a:r>
                        <a:rPr lang="en-US" sz="1200" dirty="0"/>
                        <a:t>Data</a:t>
                      </a:r>
                      <a:endParaRPr lang="en-US" sz="1200" b="0" i="1" dirty="0">
                        <a:solidFill>
                          <a:schemeClr val="tx1"/>
                        </a:solidFill>
                      </a:endParaRPr>
                    </a:p>
                  </a:txBody>
                  <a:tcPr marT="45642" marB="45642"/>
                </a:tc>
                <a:tc>
                  <a:txBody>
                    <a:bodyPr/>
                    <a:lstStyle/>
                    <a:p>
                      <a:r>
                        <a:rPr lang="en-US" sz="1200"/>
                        <a:t>Lock</a:t>
                      </a:r>
                      <a:endParaRPr lang="en-US" sz="1200" b="0" i="1">
                        <a:solidFill>
                          <a:schemeClr val="tx1"/>
                        </a:solidFill>
                      </a:endParaRPr>
                    </a:p>
                  </a:txBody>
                  <a:tcPr marT="45642" marB="45642"/>
                </a:tc>
                <a:tc>
                  <a:txBody>
                    <a:bodyPr/>
                    <a:lstStyle/>
                    <a:p>
                      <a:r>
                        <a:rPr lang="en-US" sz="1200"/>
                        <a:t>Owner</a:t>
                      </a:r>
                      <a:endParaRPr lang="en-US" sz="1200" b="0" i="1">
                        <a:solidFill>
                          <a:schemeClr val="tx1"/>
                        </a:solidFill>
                      </a:endParaRPr>
                    </a:p>
                  </a:txBody>
                  <a:tcPr marT="45642" marB="45642"/>
                </a:tc>
                <a:tc>
                  <a:txBody>
                    <a:bodyPr/>
                    <a:lstStyle/>
                    <a:p>
                      <a:r>
                        <a:rPr lang="en-US" sz="1200"/>
                        <a:t>Waiting</a:t>
                      </a:r>
                      <a:endParaRPr lang="en-US" sz="1200" b="0" i="1">
                        <a:solidFill>
                          <a:schemeClr val="tx1"/>
                        </a:solidFill>
                      </a:endParaRPr>
                    </a:p>
                  </a:txBody>
                  <a:tcPr marT="45642" marB="45642"/>
                </a:tc>
                <a:extLst>
                  <a:ext uri="{0D108BD9-81ED-4DB2-BD59-A6C34878D82A}">
                    <a16:rowId xmlns:a16="http://schemas.microsoft.com/office/drawing/2014/main" val="10000"/>
                  </a:ext>
                </a:extLst>
              </a:tr>
              <a:tr h="243840">
                <a:tc>
                  <a:txBody>
                    <a:bodyPr/>
                    <a:lstStyle/>
                    <a:p>
                      <a:r>
                        <a:rPr lang="en-US" sz="1200" dirty="0"/>
                        <a:t>A</a:t>
                      </a:r>
                    </a:p>
                  </a:txBody>
                  <a:tcPr marT="45642" marB="45642"/>
                </a:tc>
                <a:tc>
                  <a:txBody>
                    <a:bodyPr/>
                    <a:lstStyle/>
                    <a:p>
                      <a:r>
                        <a:rPr lang="en-US" sz="1200" dirty="0"/>
                        <a:t>S</a:t>
                      </a:r>
                    </a:p>
                  </a:txBody>
                  <a:tcPr marT="45642" marB="45642"/>
                </a:tc>
                <a:tc>
                  <a:txBody>
                    <a:bodyPr/>
                    <a:lstStyle/>
                    <a:p>
                      <a:r>
                        <a:rPr lang="en-US" sz="1200" dirty="0"/>
                        <a:t>T1,</a:t>
                      </a:r>
                      <a:r>
                        <a:rPr lang="en-US" sz="1200" baseline="0" dirty="0"/>
                        <a:t> T2</a:t>
                      </a:r>
                      <a:endParaRPr lang="en-US" sz="1200" dirty="0"/>
                    </a:p>
                  </a:txBody>
                  <a:tcPr marT="45642" marB="45642"/>
                </a:tc>
                <a:tc>
                  <a:txBody>
                    <a:bodyPr/>
                    <a:lstStyle/>
                    <a:p>
                      <a:endParaRPr lang="en-US" sz="1200" dirty="0"/>
                    </a:p>
                  </a:txBody>
                  <a:tcPr marT="45642" marB="45642"/>
                </a:tc>
                <a:extLst>
                  <a:ext uri="{0D108BD9-81ED-4DB2-BD59-A6C34878D82A}">
                    <a16:rowId xmlns:a16="http://schemas.microsoft.com/office/drawing/2014/main" val="3621406363"/>
                  </a:ext>
                </a:extLst>
              </a:tr>
              <a:tr h="243840">
                <a:tc>
                  <a:txBody>
                    <a:bodyPr/>
                    <a:lstStyle/>
                    <a:p>
                      <a:r>
                        <a:rPr lang="en-US" sz="1200" dirty="0"/>
                        <a:t>B</a:t>
                      </a:r>
                    </a:p>
                  </a:txBody>
                  <a:tcPr marT="45642" marB="45642"/>
                </a:tc>
                <a:tc>
                  <a:txBody>
                    <a:bodyPr/>
                    <a:lstStyle/>
                    <a:p>
                      <a:r>
                        <a:rPr lang="en-US" sz="1200" dirty="0"/>
                        <a:t>S</a:t>
                      </a:r>
                    </a:p>
                  </a:txBody>
                  <a:tcPr marT="45642" marB="45642"/>
                </a:tc>
                <a:tc>
                  <a:txBody>
                    <a:bodyPr/>
                    <a:lstStyle/>
                    <a:p>
                      <a:r>
                        <a:rPr lang="en-US" sz="1200" dirty="0"/>
                        <a:t>T3</a:t>
                      </a:r>
                    </a:p>
                  </a:txBody>
                  <a:tcPr marT="45642" marB="45642"/>
                </a:tc>
                <a:tc>
                  <a:txBody>
                    <a:bodyPr/>
                    <a:lstStyle/>
                    <a:p>
                      <a:endParaRPr lang="en-US" sz="1200" dirty="0"/>
                    </a:p>
                  </a:txBody>
                  <a:tcPr marT="45642" marB="45642"/>
                </a:tc>
                <a:extLst>
                  <a:ext uri="{0D108BD9-81ED-4DB2-BD59-A6C34878D82A}">
                    <a16:rowId xmlns:a16="http://schemas.microsoft.com/office/drawing/2014/main" val="10001"/>
                  </a:ext>
                </a:extLst>
              </a:tr>
            </a:tbl>
          </a:graphicData>
        </a:graphic>
      </p:graphicFrame>
      <p:sp>
        <p:nvSpPr>
          <p:cNvPr id="17" name="Rectangle 3"/>
          <p:cNvSpPr>
            <a:spLocks noChangeArrowheads="1"/>
          </p:cNvSpPr>
          <p:nvPr/>
        </p:nvSpPr>
        <p:spPr bwMode="auto">
          <a:xfrm>
            <a:off x="3370045" y="295387"/>
            <a:ext cx="782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T3: </a:t>
            </a:r>
            <a:r>
              <a:rPr lang="en-US" altLang="zh-CN" sz="1200" dirty="0">
                <a:latin typeface="Comic Sans MS" panose="030F0702030302020204" pitchFamily="66" charset="0"/>
              </a:rPr>
              <a:t>R</a:t>
            </a:r>
            <a:r>
              <a:rPr lang="en-US" altLang="en-US" sz="1200" dirty="0">
                <a:latin typeface="Comic Sans MS" panose="030F0702030302020204" pitchFamily="66" charset="0"/>
              </a:rPr>
              <a:t>(B)</a:t>
            </a:r>
          </a:p>
        </p:txBody>
      </p:sp>
      <p:graphicFrame>
        <p:nvGraphicFramePr>
          <p:cNvPr id="18" name="Table 17"/>
          <p:cNvGraphicFramePr>
            <a:graphicFrameLocks noGrp="1"/>
          </p:cNvGraphicFramePr>
          <p:nvPr>
            <p:extLst>
              <p:ext uri="{D42A27DB-BD31-4B8C-83A1-F6EECF244321}">
                <p14:modId xmlns:p14="http://schemas.microsoft.com/office/powerpoint/2010/main" val="75761927"/>
              </p:ext>
            </p:extLst>
          </p:nvPr>
        </p:nvGraphicFramePr>
        <p:xfrm>
          <a:off x="304800" y="572386"/>
          <a:ext cx="2286000" cy="5029200"/>
        </p:xfrm>
        <a:graphic>
          <a:graphicData uri="http://schemas.openxmlformats.org/drawingml/2006/table">
            <a:tbl>
              <a:tblPr firstRow="1" bandRow="1">
                <a:tableStyleId>{F5AB1C69-6EDB-4FF4-983F-18BD219EF322}</a:tableStyleId>
              </a:tblPr>
              <a:tblGrid>
                <a:gridCol w="762000">
                  <a:extLst>
                    <a:ext uri="{9D8B030D-6E8A-4147-A177-3AD203B41FA5}">
                      <a16:colId xmlns:a16="http://schemas.microsoft.com/office/drawing/2014/main" val="146461199"/>
                    </a:ext>
                  </a:extLst>
                </a:gridCol>
                <a:gridCol w="762000">
                  <a:extLst>
                    <a:ext uri="{9D8B030D-6E8A-4147-A177-3AD203B41FA5}">
                      <a16:colId xmlns:a16="http://schemas.microsoft.com/office/drawing/2014/main" val="3678580001"/>
                    </a:ext>
                  </a:extLst>
                </a:gridCol>
                <a:gridCol w="762000">
                  <a:extLst>
                    <a:ext uri="{9D8B030D-6E8A-4147-A177-3AD203B41FA5}">
                      <a16:colId xmlns:a16="http://schemas.microsoft.com/office/drawing/2014/main" val="1042809094"/>
                    </a:ext>
                  </a:extLst>
                </a:gridCol>
              </a:tblGrid>
              <a:tr h="267789">
                <a:tc>
                  <a:txBody>
                    <a:bodyPr/>
                    <a:lstStyle/>
                    <a:p>
                      <a:pPr algn="ctr"/>
                      <a:r>
                        <a:rPr lang="en-US" sz="1200" dirty="0">
                          <a:solidFill>
                            <a:schemeClr val="tx1"/>
                          </a:solidFill>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7262795"/>
                  </a:ext>
                </a:extLst>
              </a:tr>
              <a:tr h="267789">
                <a:tc>
                  <a:txBody>
                    <a:bodyPr/>
                    <a:lstStyle/>
                    <a:p>
                      <a:pPr algn="ctr"/>
                      <a:r>
                        <a:rPr lang="en-US" sz="1200" dirty="0">
                          <a:solidFill>
                            <a:schemeClr val="tx1"/>
                          </a:solidFill>
                        </a:rPr>
                        <a:t>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0429939"/>
                  </a:ext>
                </a:extLst>
              </a:tr>
              <a:tr h="267789">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5431355"/>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4619944"/>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9993666"/>
                  </a:ext>
                </a:extLst>
              </a:tr>
              <a:tr h="267789">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3379151"/>
                  </a:ext>
                </a:extLst>
              </a:tr>
              <a:tr h="267789">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723968"/>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X(A)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4064364"/>
                  </a:ext>
                </a:extLst>
              </a:tr>
              <a:tr h="267789">
                <a:tc>
                  <a:txBody>
                    <a:bodyPr/>
                    <a:lstStyle/>
                    <a:p>
                      <a:pPr algn="ctr"/>
                      <a:r>
                        <a:rPr lang="en-US" sz="1200" dirty="0">
                          <a:solidFill>
                            <a:schemeClr val="tx1"/>
                          </a:solidFill>
                        </a:rPr>
                        <a:t>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823361"/>
                  </a:ext>
                </a:extLst>
              </a:tr>
              <a:tr h="267789">
                <a:tc>
                  <a:txBody>
                    <a:bodyPr/>
                    <a:lstStyle/>
                    <a:p>
                      <a:pPr algn="ctr"/>
                      <a:r>
                        <a:rPr lang="en-US" sz="1200" dirty="0">
                          <a:solidFill>
                            <a:schemeClr val="tx1"/>
                          </a:solidFill>
                        </a:rPr>
                        <a:t>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3015729"/>
                  </a:ext>
                </a:extLst>
              </a:tr>
              <a:tr h="267789">
                <a:tc>
                  <a:txBody>
                    <a:bodyPr/>
                    <a:lstStyle/>
                    <a:p>
                      <a:pPr algn="ctr"/>
                      <a:r>
                        <a:rPr lang="en-US" sz="1200" dirty="0">
                          <a:solidFill>
                            <a:schemeClr val="tx1"/>
                          </a:solidFill>
                        </a:rPr>
                        <a:t>X(A)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7124213"/>
                  </a:ext>
                </a:extLst>
              </a:tr>
              <a:tr h="26778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1035990"/>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1302415"/>
                  </a:ext>
                </a:extLst>
              </a:tr>
              <a:tr h="267789">
                <a:tc>
                  <a:txBody>
                    <a:bodyPr/>
                    <a:lstStyle/>
                    <a:p>
                      <a:pPr algn="ctr"/>
                      <a:r>
                        <a:rPr lang="en-US" sz="1200" dirty="0">
                          <a:solidFill>
                            <a:schemeClr val="tx1"/>
                          </a:solidFill>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410619"/>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X(B)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2854757"/>
                  </a:ext>
                </a:extLst>
              </a:tr>
              <a:tr h="267789">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187056"/>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5066587"/>
                  </a:ext>
                </a:extLst>
              </a:tr>
              <a:tr h="267789">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0593839"/>
                  </a:ext>
                </a:extLst>
              </a:tr>
            </a:tbl>
          </a:graphicData>
        </a:graphic>
      </p:graphicFrame>
    </p:spTree>
    <p:extLst>
      <p:ext uri="{BB962C8B-B14F-4D97-AF65-F5344CB8AC3E}">
        <p14:creationId xmlns:p14="http://schemas.microsoft.com/office/powerpoint/2010/main" val="191203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Rectangle 16406"/>
          <p:cNvSpPr>
            <a:spLocks noChangeArrowheads="1"/>
          </p:cNvSpPr>
          <p:nvPr/>
        </p:nvSpPr>
        <p:spPr bwMode="auto">
          <a:xfrm>
            <a:off x="763588" y="4017446"/>
            <a:ext cx="56388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spcBef>
                <a:spcPct val="0"/>
              </a:spcBef>
              <a:buNone/>
            </a:pPr>
            <a:r>
              <a:rPr lang="en-US" altLang="en-US" sz="1200" dirty="0">
                <a:solidFill>
                  <a:srgbClr val="FF0000"/>
                </a:solidFill>
                <a:latin typeface="Comic Sans MS" panose="030F0702030302020204" pitchFamily="66" charset="0"/>
              </a:rPr>
              <a:t>Can have different correct answers</a:t>
            </a:r>
          </a:p>
          <a:p>
            <a:pPr marL="0" indent="0" eaLnBrk="1" hangingPunct="1">
              <a:spcBef>
                <a:spcPct val="0"/>
              </a:spcBef>
              <a:buNone/>
            </a:pPr>
            <a:r>
              <a:rPr lang="en-US" altLang="en-US" sz="1200" dirty="0">
                <a:latin typeface="Comic Sans MS" panose="030F0702030302020204" pitchFamily="66" charset="0"/>
              </a:rPr>
              <a:t>a). (5 points) Suppose Transaction T1 needs to read object r6. What lock(s) on which node(s) does it need to acquire? For each lock, specify if it will be granted. </a:t>
            </a:r>
          </a:p>
          <a:p>
            <a:pPr marL="0" indent="0" eaLnBrk="1" hangingPunct="1">
              <a:spcBef>
                <a:spcPct val="0"/>
              </a:spcBef>
              <a:buNone/>
            </a:pPr>
            <a:r>
              <a:rPr lang="en-US" altLang="en-US" sz="1200" dirty="0">
                <a:solidFill>
                  <a:srgbClr val="FF0000"/>
                </a:solidFill>
                <a:latin typeface="Comic Sans MS" panose="030F0702030302020204" pitchFamily="66" charset="0"/>
              </a:rPr>
              <a:t>S(r6) 1pt</a:t>
            </a:r>
          </a:p>
          <a:p>
            <a:pPr marL="0" indent="0" eaLnBrk="1" hangingPunct="1">
              <a:spcBef>
                <a:spcPct val="0"/>
              </a:spcBef>
              <a:buNone/>
            </a:pPr>
            <a:r>
              <a:rPr lang="en-US" altLang="en-US" sz="1200" dirty="0">
                <a:solidFill>
                  <a:srgbClr val="FF0000"/>
                </a:solidFill>
                <a:latin typeface="Comic Sans MS" panose="030F0702030302020204" pitchFamily="66" charset="0"/>
              </a:rPr>
              <a:t>IS(P3) 1pt</a:t>
            </a:r>
          </a:p>
          <a:p>
            <a:pPr marL="0" indent="0" eaLnBrk="1" hangingPunct="1">
              <a:spcBef>
                <a:spcPct val="0"/>
              </a:spcBef>
              <a:buNone/>
            </a:pPr>
            <a:r>
              <a:rPr lang="en-US" altLang="en-US" sz="1200" dirty="0">
                <a:solidFill>
                  <a:srgbClr val="FF0000"/>
                </a:solidFill>
                <a:latin typeface="Comic Sans MS" panose="030F0702030302020204" pitchFamily="66" charset="0"/>
              </a:rPr>
              <a:t>IS(f2) 1pt</a:t>
            </a:r>
          </a:p>
          <a:p>
            <a:pPr marL="0" indent="0" eaLnBrk="1" hangingPunct="1">
              <a:spcBef>
                <a:spcPct val="0"/>
              </a:spcBef>
              <a:buNone/>
            </a:pPr>
            <a:r>
              <a:rPr lang="en-US" altLang="en-US" sz="1200" dirty="0">
                <a:solidFill>
                  <a:srgbClr val="FF0000"/>
                </a:solidFill>
                <a:latin typeface="Comic Sans MS" panose="030F0702030302020204" pitchFamily="66" charset="0"/>
              </a:rPr>
              <a:t>IS(</a:t>
            </a:r>
            <a:r>
              <a:rPr lang="en-US" altLang="en-US" sz="1200" dirty="0" err="1">
                <a:solidFill>
                  <a:srgbClr val="FF0000"/>
                </a:solidFill>
                <a:latin typeface="Comic Sans MS" panose="030F0702030302020204" pitchFamily="66" charset="0"/>
              </a:rPr>
              <a:t>db</a:t>
            </a:r>
            <a:r>
              <a:rPr lang="en-US" altLang="en-US" sz="1200" dirty="0">
                <a:solidFill>
                  <a:srgbClr val="FF0000"/>
                </a:solidFill>
                <a:latin typeface="Comic Sans MS" panose="030F0702030302020204" pitchFamily="66" charset="0"/>
              </a:rPr>
              <a:t>) 1pt</a:t>
            </a:r>
            <a:endParaRPr lang="en-US" altLang="en-US" sz="1200" dirty="0">
              <a:latin typeface="Comic Sans MS" panose="030F0702030302020204" pitchFamily="66" charset="0"/>
            </a:endParaRPr>
          </a:p>
          <a:p>
            <a:pPr marL="0" indent="0" eaLnBrk="1" hangingPunct="1">
              <a:spcBef>
                <a:spcPct val="0"/>
              </a:spcBef>
              <a:buNone/>
            </a:pPr>
            <a:r>
              <a:rPr lang="en-US" altLang="en-US" sz="1200" dirty="0">
                <a:solidFill>
                  <a:srgbClr val="FF0000"/>
                </a:solidFill>
                <a:latin typeface="Comic Sans MS" panose="030F0702030302020204" pitchFamily="66" charset="0"/>
              </a:rPr>
              <a:t>All granted 1pt</a:t>
            </a:r>
          </a:p>
          <a:p>
            <a:pPr eaLnBrk="1" hangingPunct="1">
              <a:spcBef>
                <a:spcPct val="0"/>
              </a:spcBef>
              <a:buFontTx/>
              <a:buAutoNum type="alphaLcParenR"/>
            </a:pPr>
            <a:endParaRPr lang="en-US" altLang="en-US" sz="1200" dirty="0">
              <a:latin typeface="Comic Sans MS" panose="030F0702030302020204" pitchFamily="66" charset="0"/>
            </a:endParaRPr>
          </a:p>
          <a:p>
            <a:pPr marL="0" indent="0" eaLnBrk="1" hangingPunct="1">
              <a:spcBef>
                <a:spcPct val="0"/>
              </a:spcBef>
              <a:buNone/>
            </a:pPr>
            <a:r>
              <a:rPr lang="en-US" altLang="en-US" sz="1200" dirty="0">
                <a:latin typeface="Comic Sans MS" panose="030F0702030302020204" pitchFamily="66" charset="0"/>
              </a:rPr>
              <a:t>b). (5 points) Suppose Transaction T1 needs to read p2 and write object r4 instead. What lock(s) on which node(s) does it need to acquire? For each lock, specify if it will be granted. </a:t>
            </a:r>
          </a:p>
          <a:p>
            <a:pPr marL="0" indent="0" eaLnBrk="1" hangingPunct="1">
              <a:spcBef>
                <a:spcPct val="0"/>
              </a:spcBef>
              <a:buNone/>
            </a:pPr>
            <a:r>
              <a:rPr lang="en-US" altLang="en-US" sz="1200" dirty="0">
                <a:solidFill>
                  <a:srgbClr val="FF0000"/>
                </a:solidFill>
                <a:latin typeface="Comic Sans MS" panose="030F0702030302020204" pitchFamily="66" charset="0"/>
              </a:rPr>
              <a:t>SIX(p2) 1pt</a:t>
            </a:r>
          </a:p>
          <a:p>
            <a:pPr marL="0" indent="0" eaLnBrk="1" hangingPunct="1">
              <a:spcBef>
                <a:spcPct val="0"/>
              </a:spcBef>
              <a:buNone/>
            </a:pPr>
            <a:r>
              <a:rPr lang="en-US" altLang="en-US" sz="1200" dirty="0">
                <a:solidFill>
                  <a:srgbClr val="FF0000"/>
                </a:solidFill>
                <a:latin typeface="Comic Sans MS" panose="030F0702030302020204" pitchFamily="66" charset="0"/>
              </a:rPr>
              <a:t>X(r4) 1pt</a:t>
            </a:r>
          </a:p>
          <a:p>
            <a:pPr marL="0" indent="0" eaLnBrk="1" hangingPunct="1">
              <a:spcBef>
                <a:spcPct val="0"/>
              </a:spcBef>
              <a:buNone/>
            </a:pPr>
            <a:r>
              <a:rPr lang="en-US" altLang="en-US" sz="1200" dirty="0">
                <a:solidFill>
                  <a:srgbClr val="FF0000"/>
                </a:solidFill>
                <a:latin typeface="Comic Sans MS" panose="030F0702030302020204" pitchFamily="66" charset="0"/>
              </a:rPr>
              <a:t>IX(f1) 1pt</a:t>
            </a:r>
          </a:p>
          <a:p>
            <a:pPr marL="0" indent="0" eaLnBrk="1" hangingPunct="1">
              <a:spcBef>
                <a:spcPct val="0"/>
              </a:spcBef>
              <a:buNone/>
            </a:pPr>
            <a:r>
              <a:rPr lang="en-US" altLang="en-US" sz="1200" dirty="0">
                <a:solidFill>
                  <a:srgbClr val="FF0000"/>
                </a:solidFill>
                <a:latin typeface="Comic Sans MS" panose="030F0702030302020204" pitchFamily="66" charset="0"/>
              </a:rPr>
              <a:t>IX(</a:t>
            </a:r>
            <a:r>
              <a:rPr lang="en-US" altLang="en-US" sz="1200" dirty="0" err="1">
                <a:solidFill>
                  <a:srgbClr val="FF0000"/>
                </a:solidFill>
                <a:latin typeface="Comic Sans MS" panose="030F0702030302020204" pitchFamily="66" charset="0"/>
              </a:rPr>
              <a:t>db</a:t>
            </a:r>
            <a:r>
              <a:rPr lang="en-US" altLang="en-US" sz="1200" dirty="0">
                <a:solidFill>
                  <a:srgbClr val="FF0000"/>
                </a:solidFill>
                <a:latin typeface="Comic Sans MS" panose="030F0702030302020204" pitchFamily="66" charset="0"/>
              </a:rPr>
              <a:t>) 1pt</a:t>
            </a:r>
          </a:p>
          <a:p>
            <a:pPr marL="0" indent="0" eaLnBrk="1" hangingPunct="1">
              <a:spcBef>
                <a:spcPct val="0"/>
              </a:spcBef>
              <a:buNone/>
            </a:pPr>
            <a:r>
              <a:rPr lang="en-US" altLang="en-US" sz="1200" dirty="0">
                <a:solidFill>
                  <a:srgbClr val="FF0000"/>
                </a:solidFill>
                <a:latin typeface="Comic Sans MS" panose="030F0702030302020204" pitchFamily="66" charset="0"/>
              </a:rPr>
              <a:t>All granted 1pt</a:t>
            </a:r>
          </a:p>
          <a:p>
            <a:pPr marL="0" indent="0" eaLnBrk="1" hangingPunct="1">
              <a:spcBef>
                <a:spcPct val="0"/>
              </a:spcBef>
              <a:buNone/>
            </a:pPr>
            <a:endParaRPr lang="en-US" altLang="en-US" sz="1200" dirty="0">
              <a:solidFill>
                <a:srgbClr val="FF0000"/>
              </a:solidFill>
              <a:latin typeface="Comic Sans MS" panose="030F0702030302020204" pitchFamily="66" charset="0"/>
            </a:endParaRPr>
          </a:p>
          <a:p>
            <a:pPr marL="0" indent="0" eaLnBrk="1" hangingPunct="1">
              <a:spcBef>
                <a:spcPct val="0"/>
              </a:spcBef>
              <a:buNone/>
            </a:pPr>
            <a:r>
              <a:rPr lang="en-US" altLang="en-US" sz="1200" dirty="0">
                <a:latin typeface="Comic Sans MS" panose="030F0702030302020204" pitchFamily="66" charset="0"/>
              </a:rPr>
              <a:t>c). (5 points) Suppose Transaction T1 needs to write r1 and r3 instead. What lock(s) on which node(s) does it need to acquire? For each lock, specify if it will be granted. </a:t>
            </a:r>
          </a:p>
          <a:p>
            <a:pPr marL="0" indent="0" eaLnBrk="1" hangingPunct="1">
              <a:spcBef>
                <a:spcPct val="0"/>
              </a:spcBef>
              <a:buNone/>
            </a:pPr>
            <a:r>
              <a:rPr lang="en-US" altLang="en-US" sz="1200">
                <a:solidFill>
                  <a:srgbClr val="FF0000"/>
                </a:solidFill>
                <a:latin typeface="Comic Sans MS"/>
                <a:ea typeface="ＭＳ Ｐゴシック"/>
              </a:rPr>
              <a:t>X(r1) 1pt</a:t>
            </a:r>
          </a:p>
          <a:p>
            <a:pPr marL="0" indent="0" eaLnBrk="1" hangingPunct="1">
              <a:spcBef>
                <a:spcPct val="0"/>
              </a:spcBef>
              <a:buNone/>
            </a:pPr>
            <a:r>
              <a:rPr lang="en-US" altLang="en-US" sz="1200">
                <a:solidFill>
                  <a:srgbClr val="FF0000"/>
                </a:solidFill>
                <a:latin typeface="Comic Sans MS"/>
                <a:ea typeface="ＭＳ Ｐゴシック"/>
              </a:rPr>
              <a:t>X(r3) 1pt. Not granted 1pt</a:t>
            </a:r>
          </a:p>
          <a:p>
            <a:pPr marL="0" indent="0" eaLnBrk="1" hangingPunct="1">
              <a:spcBef>
                <a:spcPct val="0"/>
              </a:spcBef>
              <a:buNone/>
            </a:pPr>
            <a:r>
              <a:rPr lang="en-US" altLang="en-US" sz="1200">
                <a:solidFill>
                  <a:srgbClr val="FF0000"/>
                </a:solidFill>
                <a:latin typeface="Comic Sans MS"/>
                <a:ea typeface="ＭＳ Ｐゴシック"/>
              </a:rPr>
              <a:t>IX(p1) 1pt</a:t>
            </a:r>
          </a:p>
          <a:p>
            <a:pPr marL="0" indent="0" eaLnBrk="1" hangingPunct="1">
              <a:spcBef>
                <a:spcPct val="0"/>
              </a:spcBef>
              <a:buNone/>
            </a:pPr>
            <a:r>
              <a:rPr lang="en-US" altLang="en-US" sz="1200">
                <a:solidFill>
                  <a:srgbClr val="FF0000"/>
                </a:solidFill>
                <a:latin typeface="Comic Sans MS"/>
                <a:ea typeface="ＭＳ Ｐゴシック"/>
              </a:rPr>
              <a:t>IX(f1) 0.5pt</a:t>
            </a:r>
          </a:p>
          <a:p>
            <a:pPr marL="0" indent="0" eaLnBrk="1" hangingPunct="1">
              <a:spcBef>
                <a:spcPct val="0"/>
              </a:spcBef>
              <a:buNone/>
            </a:pPr>
            <a:r>
              <a:rPr lang="en-US" altLang="en-US" sz="1200">
                <a:solidFill>
                  <a:srgbClr val="FF0000"/>
                </a:solidFill>
                <a:latin typeface="Comic Sans MS"/>
                <a:ea typeface="ＭＳ Ｐゴシック"/>
              </a:rPr>
              <a:t>IX(db</a:t>
            </a:r>
            <a:r>
              <a:rPr lang="en-US" altLang="en-US" sz="1200" dirty="0">
                <a:solidFill>
                  <a:srgbClr val="FF0000"/>
                </a:solidFill>
                <a:latin typeface="Comic Sans MS"/>
                <a:ea typeface="ＭＳ Ｐゴシック"/>
              </a:rPr>
              <a:t>) 0.5pt</a:t>
            </a:r>
          </a:p>
          <a:p>
            <a:pPr marL="0" indent="0" eaLnBrk="1" hangingPunct="1">
              <a:spcBef>
                <a:spcPct val="0"/>
              </a:spcBef>
              <a:buNone/>
            </a:pPr>
            <a:endParaRPr lang="en-US" altLang="en-US" sz="1200" dirty="0">
              <a:latin typeface="Comic Sans MS" panose="030F0702030302020204" pitchFamily="66" charset="0"/>
            </a:endParaRPr>
          </a:p>
        </p:txBody>
      </p:sp>
      <p:sp>
        <p:nvSpPr>
          <p:cNvPr id="33" name="Text Box 38">
            <a:extLst>
              <a:ext uri="{FF2B5EF4-FFF2-40B4-BE49-F238E27FC236}">
                <a16:creationId xmlns:a16="http://schemas.microsoft.com/office/drawing/2014/main" id="{5B447526-A192-3548-A433-029C9BB52619}"/>
              </a:ext>
            </a:extLst>
          </p:cNvPr>
          <p:cNvSpPr txBox="1">
            <a:spLocks noChangeArrowheads="1"/>
          </p:cNvSpPr>
          <p:nvPr/>
        </p:nvSpPr>
        <p:spPr bwMode="auto">
          <a:xfrm>
            <a:off x="457200" y="457200"/>
            <a:ext cx="6096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7. (15 points) For better current execution, multiple-granularity locking (MGL) introduces three new types of locks, IS, IX, and SIX. Consider the following tree of objects, where each node contains all its children. Note that some nodes have been locked by other transactions and the types of locks are given nearby. </a:t>
            </a:r>
          </a:p>
        </p:txBody>
      </p:sp>
      <p:sp>
        <p:nvSpPr>
          <p:cNvPr id="34" name="Oval 33">
            <a:extLst>
              <a:ext uri="{FF2B5EF4-FFF2-40B4-BE49-F238E27FC236}">
                <a16:creationId xmlns:a16="http://schemas.microsoft.com/office/drawing/2014/main" id="{FDF3A116-3BB0-9246-8551-BCAB508A1F87}"/>
              </a:ext>
            </a:extLst>
          </p:cNvPr>
          <p:cNvSpPr/>
          <p:nvPr/>
        </p:nvSpPr>
        <p:spPr>
          <a:xfrm>
            <a:off x="3505200" y="12192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db</a:t>
            </a:r>
          </a:p>
        </p:txBody>
      </p:sp>
      <p:sp>
        <p:nvSpPr>
          <p:cNvPr id="35" name="Oval 34">
            <a:extLst>
              <a:ext uri="{FF2B5EF4-FFF2-40B4-BE49-F238E27FC236}">
                <a16:creationId xmlns:a16="http://schemas.microsoft.com/office/drawing/2014/main" id="{F01A65D8-80E2-BC48-A537-1A63521133A2}"/>
              </a:ext>
            </a:extLst>
          </p:cNvPr>
          <p:cNvSpPr/>
          <p:nvPr/>
        </p:nvSpPr>
        <p:spPr>
          <a:xfrm>
            <a:off x="2438400" y="1905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f1</a:t>
            </a:r>
          </a:p>
        </p:txBody>
      </p:sp>
      <p:sp>
        <p:nvSpPr>
          <p:cNvPr id="36" name="Oval 35">
            <a:extLst>
              <a:ext uri="{FF2B5EF4-FFF2-40B4-BE49-F238E27FC236}">
                <a16:creationId xmlns:a16="http://schemas.microsoft.com/office/drawing/2014/main" id="{D4344F4C-2366-D54F-936C-B94D0FB5853E}"/>
              </a:ext>
            </a:extLst>
          </p:cNvPr>
          <p:cNvSpPr/>
          <p:nvPr/>
        </p:nvSpPr>
        <p:spPr>
          <a:xfrm>
            <a:off x="4419600" y="1905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f2</a:t>
            </a:r>
          </a:p>
        </p:txBody>
      </p:sp>
      <p:sp>
        <p:nvSpPr>
          <p:cNvPr id="37" name="Oval 36">
            <a:extLst>
              <a:ext uri="{FF2B5EF4-FFF2-40B4-BE49-F238E27FC236}">
                <a16:creationId xmlns:a16="http://schemas.microsoft.com/office/drawing/2014/main" id="{18602C97-9EDC-6746-B034-65B5747192CF}"/>
              </a:ext>
            </a:extLst>
          </p:cNvPr>
          <p:cNvSpPr/>
          <p:nvPr/>
        </p:nvSpPr>
        <p:spPr>
          <a:xfrm>
            <a:off x="1676400" y="25908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p1</a:t>
            </a:r>
          </a:p>
        </p:txBody>
      </p:sp>
      <p:sp>
        <p:nvSpPr>
          <p:cNvPr id="38" name="Oval 37">
            <a:extLst>
              <a:ext uri="{FF2B5EF4-FFF2-40B4-BE49-F238E27FC236}">
                <a16:creationId xmlns:a16="http://schemas.microsoft.com/office/drawing/2014/main" id="{C27E5CE4-9013-324F-B1CE-3B0A515DD3C1}"/>
              </a:ext>
            </a:extLst>
          </p:cNvPr>
          <p:cNvSpPr/>
          <p:nvPr/>
        </p:nvSpPr>
        <p:spPr>
          <a:xfrm>
            <a:off x="2895600" y="25908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p2</a:t>
            </a:r>
          </a:p>
        </p:txBody>
      </p:sp>
      <p:sp>
        <p:nvSpPr>
          <p:cNvPr id="39" name="Oval 38">
            <a:extLst>
              <a:ext uri="{FF2B5EF4-FFF2-40B4-BE49-F238E27FC236}">
                <a16:creationId xmlns:a16="http://schemas.microsoft.com/office/drawing/2014/main" id="{14F2AB00-AB18-774F-B7FA-FF7055594390}"/>
              </a:ext>
            </a:extLst>
          </p:cNvPr>
          <p:cNvSpPr/>
          <p:nvPr/>
        </p:nvSpPr>
        <p:spPr>
          <a:xfrm>
            <a:off x="4724400" y="2667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p3</a:t>
            </a:r>
          </a:p>
        </p:txBody>
      </p:sp>
      <p:sp>
        <p:nvSpPr>
          <p:cNvPr id="40" name="Oval 39">
            <a:extLst>
              <a:ext uri="{FF2B5EF4-FFF2-40B4-BE49-F238E27FC236}">
                <a16:creationId xmlns:a16="http://schemas.microsoft.com/office/drawing/2014/main" id="{8691792D-4E8F-D942-BFF8-1AD8EF0D3241}"/>
              </a:ext>
            </a:extLst>
          </p:cNvPr>
          <p:cNvSpPr/>
          <p:nvPr/>
        </p:nvSpPr>
        <p:spPr>
          <a:xfrm>
            <a:off x="990600" y="3429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r1</a:t>
            </a:r>
          </a:p>
        </p:txBody>
      </p:sp>
      <p:sp>
        <p:nvSpPr>
          <p:cNvPr id="41" name="Oval 40">
            <a:extLst>
              <a:ext uri="{FF2B5EF4-FFF2-40B4-BE49-F238E27FC236}">
                <a16:creationId xmlns:a16="http://schemas.microsoft.com/office/drawing/2014/main" id="{95A192A7-A4C6-4044-A781-7ED5B2EBAE38}"/>
              </a:ext>
            </a:extLst>
          </p:cNvPr>
          <p:cNvSpPr/>
          <p:nvPr/>
        </p:nvSpPr>
        <p:spPr>
          <a:xfrm>
            <a:off x="1600200" y="3429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r2</a:t>
            </a:r>
          </a:p>
        </p:txBody>
      </p:sp>
      <p:sp>
        <p:nvSpPr>
          <p:cNvPr id="42" name="Oval 41">
            <a:extLst>
              <a:ext uri="{FF2B5EF4-FFF2-40B4-BE49-F238E27FC236}">
                <a16:creationId xmlns:a16="http://schemas.microsoft.com/office/drawing/2014/main" id="{066AEFF1-2756-7040-BAE1-BBD98A6626C1}"/>
              </a:ext>
            </a:extLst>
          </p:cNvPr>
          <p:cNvSpPr/>
          <p:nvPr/>
        </p:nvSpPr>
        <p:spPr>
          <a:xfrm>
            <a:off x="2286000" y="3429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r3</a:t>
            </a:r>
          </a:p>
        </p:txBody>
      </p:sp>
      <p:sp>
        <p:nvSpPr>
          <p:cNvPr id="43" name="Oval 42">
            <a:extLst>
              <a:ext uri="{FF2B5EF4-FFF2-40B4-BE49-F238E27FC236}">
                <a16:creationId xmlns:a16="http://schemas.microsoft.com/office/drawing/2014/main" id="{5C405629-693F-D147-9ED4-D8CAA71E5A65}"/>
              </a:ext>
            </a:extLst>
          </p:cNvPr>
          <p:cNvSpPr/>
          <p:nvPr/>
        </p:nvSpPr>
        <p:spPr>
          <a:xfrm>
            <a:off x="2895600" y="3429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r4</a:t>
            </a:r>
          </a:p>
        </p:txBody>
      </p:sp>
      <p:sp>
        <p:nvSpPr>
          <p:cNvPr id="44" name="Oval 43">
            <a:extLst>
              <a:ext uri="{FF2B5EF4-FFF2-40B4-BE49-F238E27FC236}">
                <a16:creationId xmlns:a16="http://schemas.microsoft.com/office/drawing/2014/main" id="{DC5485C7-557E-994A-B449-AC3AB1BF8C85}"/>
              </a:ext>
            </a:extLst>
          </p:cNvPr>
          <p:cNvSpPr/>
          <p:nvPr/>
        </p:nvSpPr>
        <p:spPr>
          <a:xfrm>
            <a:off x="3505200" y="3429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r5</a:t>
            </a:r>
          </a:p>
        </p:txBody>
      </p:sp>
      <p:sp>
        <p:nvSpPr>
          <p:cNvPr id="45" name="Oval 44">
            <a:extLst>
              <a:ext uri="{FF2B5EF4-FFF2-40B4-BE49-F238E27FC236}">
                <a16:creationId xmlns:a16="http://schemas.microsoft.com/office/drawing/2014/main" id="{B19E6A20-CF7A-7348-8413-C58F0A3E8B73}"/>
              </a:ext>
            </a:extLst>
          </p:cNvPr>
          <p:cNvSpPr/>
          <p:nvPr/>
        </p:nvSpPr>
        <p:spPr>
          <a:xfrm>
            <a:off x="4419600" y="3429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r6</a:t>
            </a:r>
          </a:p>
        </p:txBody>
      </p:sp>
      <p:sp>
        <p:nvSpPr>
          <p:cNvPr id="46" name="Oval 45">
            <a:extLst>
              <a:ext uri="{FF2B5EF4-FFF2-40B4-BE49-F238E27FC236}">
                <a16:creationId xmlns:a16="http://schemas.microsoft.com/office/drawing/2014/main" id="{EE48884F-CA2F-3547-999B-8E4864DD8337}"/>
              </a:ext>
            </a:extLst>
          </p:cNvPr>
          <p:cNvSpPr/>
          <p:nvPr/>
        </p:nvSpPr>
        <p:spPr>
          <a:xfrm>
            <a:off x="5181600" y="3429000"/>
            <a:ext cx="533400" cy="381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b="1">
                <a:solidFill>
                  <a:schemeClr val="tx1"/>
                </a:solidFill>
              </a:rPr>
              <a:t>r7</a:t>
            </a:r>
          </a:p>
        </p:txBody>
      </p:sp>
      <p:cxnSp>
        <p:nvCxnSpPr>
          <p:cNvPr id="47" name="Straight Connector 46">
            <a:extLst>
              <a:ext uri="{FF2B5EF4-FFF2-40B4-BE49-F238E27FC236}">
                <a16:creationId xmlns:a16="http://schemas.microsoft.com/office/drawing/2014/main" id="{02200E47-B721-BE4C-9CD6-B24E12C76CF0}"/>
              </a:ext>
            </a:extLst>
          </p:cNvPr>
          <p:cNvCxnSpPr>
            <a:stCxn id="34" idx="3"/>
            <a:endCxn id="35" idx="7"/>
          </p:cNvCxnSpPr>
          <p:nvPr/>
        </p:nvCxnSpPr>
        <p:spPr>
          <a:xfrm flipH="1">
            <a:off x="2894013" y="1544638"/>
            <a:ext cx="688975" cy="4159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7DF63AF-B23B-1349-82D9-E02183BAD4FF}"/>
              </a:ext>
            </a:extLst>
          </p:cNvPr>
          <p:cNvCxnSpPr>
            <a:stCxn id="34" idx="5"/>
            <a:endCxn id="36" idx="1"/>
          </p:cNvCxnSpPr>
          <p:nvPr/>
        </p:nvCxnSpPr>
        <p:spPr>
          <a:xfrm>
            <a:off x="3960813" y="1544638"/>
            <a:ext cx="536575" cy="4159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003CD33A-6F55-954B-B01E-CCC7D7B27E6D}"/>
              </a:ext>
            </a:extLst>
          </p:cNvPr>
          <p:cNvCxnSpPr>
            <a:stCxn id="35" idx="3"/>
            <a:endCxn id="37" idx="7"/>
          </p:cNvCxnSpPr>
          <p:nvPr/>
        </p:nvCxnSpPr>
        <p:spPr>
          <a:xfrm flipH="1">
            <a:off x="2132013" y="2230438"/>
            <a:ext cx="384175" cy="4159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03D17F1-DCD6-1D49-8B5F-DEA52F5FAD43}"/>
              </a:ext>
            </a:extLst>
          </p:cNvPr>
          <p:cNvCxnSpPr>
            <a:stCxn id="35" idx="5"/>
            <a:endCxn id="38" idx="0"/>
          </p:cNvCxnSpPr>
          <p:nvPr/>
        </p:nvCxnSpPr>
        <p:spPr>
          <a:xfrm>
            <a:off x="2894013" y="2230438"/>
            <a:ext cx="268287" cy="36036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C9FC8BC6-D344-3540-9B1B-79CB5ED3D126}"/>
              </a:ext>
            </a:extLst>
          </p:cNvPr>
          <p:cNvCxnSpPr>
            <a:stCxn id="37" idx="3"/>
            <a:endCxn id="40" idx="0"/>
          </p:cNvCxnSpPr>
          <p:nvPr/>
        </p:nvCxnSpPr>
        <p:spPr>
          <a:xfrm flipH="1">
            <a:off x="1257300" y="2916238"/>
            <a:ext cx="496888" cy="51276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9A5C215B-F9DC-9647-A4B2-AD7FA9D05345}"/>
              </a:ext>
            </a:extLst>
          </p:cNvPr>
          <p:cNvCxnSpPr>
            <a:stCxn id="37" idx="4"/>
            <a:endCxn id="41" idx="0"/>
          </p:cNvCxnSpPr>
          <p:nvPr/>
        </p:nvCxnSpPr>
        <p:spPr>
          <a:xfrm flipH="1">
            <a:off x="1866900" y="2971800"/>
            <a:ext cx="76200" cy="45720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2E310E6D-FC0A-7648-88D8-FD7AA3A6EA05}"/>
              </a:ext>
            </a:extLst>
          </p:cNvPr>
          <p:cNvCxnSpPr>
            <a:stCxn id="37" idx="5"/>
            <a:endCxn id="42" idx="1"/>
          </p:cNvCxnSpPr>
          <p:nvPr/>
        </p:nvCxnSpPr>
        <p:spPr>
          <a:xfrm>
            <a:off x="2132013" y="2916238"/>
            <a:ext cx="231775" cy="5683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96C559D1-EAE4-704A-80C6-9709D070A31C}"/>
              </a:ext>
            </a:extLst>
          </p:cNvPr>
          <p:cNvCxnSpPr>
            <a:stCxn id="38" idx="4"/>
            <a:endCxn id="43" idx="0"/>
          </p:cNvCxnSpPr>
          <p:nvPr/>
        </p:nvCxnSpPr>
        <p:spPr>
          <a:xfrm>
            <a:off x="3162300" y="2971800"/>
            <a:ext cx="0" cy="45720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E0D1ACA-666B-4341-AF06-83F0BD8181C2}"/>
              </a:ext>
            </a:extLst>
          </p:cNvPr>
          <p:cNvCxnSpPr>
            <a:stCxn id="38" idx="5"/>
            <a:endCxn id="44" idx="0"/>
          </p:cNvCxnSpPr>
          <p:nvPr/>
        </p:nvCxnSpPr>
        <p:spPr>
          <a:xfrm>
            <a:off x="3351213" y="2916238"/>
            <a:ext cx="420687" cy="51276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32347F5-8CF4-634F-A0F3-333C28139A6C}"/>
              </a:ext>
            </a:extLst>
          </p:cNvPr>
          <p:cNvCxnSpPr>
            <a:stCxn id="39" idx="3"/>
            <a:endCxn id="45" idx="0"/>
          </p:cNvCxnSpPr>
          <p:nvPr/>
        </p:nvCxnSpPr>
        <p:spPr>
          <a:xfrm flipH="1">
            <a:off x="4686300" y="2992438"/>
            <a:ext cx="115888" cy="43656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618DE44A-1538-204D-839D-AC61C6E6BBD5}"/>
              </a:ext>
            </a:extLst>
          </p:cNvPr>
          <p:cNvCxnSpPr>
            <a:stCxn id="36" idx="4"/>
            <a:endCxn id="39" idx="0"/>
          </p:cNvCxnSpPr>
          <p:nvPr/>
        </p:nvCxnSpPr>
        <p:spPr>
          <a:xfrm>
            <a:off x="4686300" y="2286000"/>
            <a:ext cx="304800" cy="38100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69FB1D8D-3169-6A47-8803-0C0D1EEE3BC8}"/>
              </a:ext>
            </a:extLst>
          </p:cNvPr>
          <p:cNvCxnSpPr>
            <a:stCxn id="39" idx="5"/>
            <a:endCxn id="46" idx="0"/>
          </p:cNvCxnSpPr>
          <p:nvPr/>
        </p:nvCxnSpPr>
        <p:spPr>
          <a:xfrm>
            <a:off x="5180013" y="2992438"/>
            <a:ext cx="268287" cy="43656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5C41D172-E2A6-8943-AFB9-67BB4DB61E93}"/>
              </a:ext>
            </a:extLst>
          </p:cNvPr>
          <p:cNvSpPr txBox="1"/>
          <p:nvPr/>
        </p:nvSpPr>
        <p:spPr>
          <a:xfrm>
            <a:off x="3988308" y="1206084"/>
            <a:ext cx="58541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IS, IX</a:t>
            </a:r>
          </a:p>
        </p:txBody>
      </p:sp>
      <p:sp>
        <p:nvSpPr>
          <p:cNvPr id="64" name="TextBox 63">
            <a:extLst>
              <a:ext uri="{FF2B5EF4-FFF2-40B4-BE49-F238E27FC236}">
                <a16:creationId xmlns:a16="http://schemas.microsoft.com/office/drawing/2014/main" id="{242A8149-7628-C44F-BFF3-3154FC523746}"/>
              </a:ext>
            </a:extLst>
          </p:cNvPr>
          <p:cNvSpPr txBox="1"/>
          <p:nvPr/>
        </p:nvSpPr>
        <p:spPr>
          <a:xfrm>
            <a:off x="4927260" y="1871246"/>
            <a:ext cx="330540"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IS</a:t>
            </a:r>
          </a:p>
        </p:txBody>
      </p:sp>
      <p:sp>
        <p:nvSpPr>
          <p:cNvPr id="65" name="TextBox 64">
            <a:extLst>
              <a:ext uri="{FF2B5EF4-FFF2-40B4-BE49-F238E27FC236}">
                <a16:creationId xmlns:a16="http://schemas.microsoft.com/office/drawing/2014/main" id="{D02176BA-69B7-C84C-A557-15570A80A57D}"/>
              </a:ext>
            </a:extLst>
          </p:cNvPr>
          <p:cNvSpPr txBox="1"/>
          <p:nvPr/>
        </p:nvSpPr>
        <p:spPr>
          <a:xfrm>
            <a:off x="5257800" y="2557046"/>
            <a:ext cx="27924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S</a:t>
            </a:r>
          </a:p>
        </p:txBody>
      </p:sp>
      <p:sp>
        <p:nvSpPr>
          <p:cNvPr id="67" name="TextBox 66">
            <a:extLst>
              <a:ext uri="{FF2B5EF4-FFF2-40B4-BE49-F238E27FC236}">
                <a16:creationId xmlns:a16="http://schemas.microsoft.com/office/drawing/2014/main" id="{5D9A586E-1FB8-3A4B-BC9B-17B0230F581A}"/>
              </a:ext>
            </a:extLst>
          </p:cNvPr>
          <p:cNvSpPr txBox="1"/>
          <p:nvPr/>
        </p:nvSpPr>
        <p:spPr>
          <a:xfrm>
            <a:off x="2096640" y="1828800"/>
            <a:ext cx="341760"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IX</a:t>
            </a:r>
          </a:p>
        </p:txBody>
      </p:sp>
      <p:sp>
        <p:nvSpPr>
          <p:cNvPr id="75" name="TextBox 74">
            <a:extLst>
              <a:ext uri="{FF2B5EF4-FFF2-40B4-BE49-F238E27FC236}">
                <a16:creationId xmlns:a16="http://schemas.microsoft.com/office/drawing/2014/main" id="{BBCEEA2D-4E0E-DD45-B7CC-879FB82438BB}"/>
              </a:ext>
            </a:extLst>
          </p:cNvPr>
          <p:cNvSpPr txBox="1"/>
          <p:nvPr/>
        </p:nvSpPr>
        <p:spPr>
          <a:xfrm>
            <a:off x="1295400" y="2480846"/>
            <a:ext cx="341760"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IX</a:t>
            </a:r>
          </a:p>
        </p:txBody>
      </p:sp>
      <p:sp>
        <p:nvSpPr>
          <p:cNvPr id="76" name="TextBox 75">
            <a:extLst>
              <a:ext uri="{FF2B5EF4-FFF2-40B4-BE49-F238E27FC236}">
                <a16:creationId xmlns:a16="http://schemas.microsoft.com/office/drawing/2014/main" id="{66A3BB0B-B4A7-DF40-AD90-A189993CB106}"/>
              </a:ext>
            </a:extLst>
          </p:cNvPr>
          <p:cNvSpPr txBox="1"/>
          <p:nvPr/>
        </p:nvSpPr>
        <p:spPr>
          <a:xfrm>
            <a:off x="2451148" y="3090446"/>
            <a:ext cx="29046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X</a:t>
            </a:r>
          </a:p>
        </p:txBody>
      </p:sp>
      <p:sp>
        <p:nvSpPr>
          <p:cNvPr id="8" name="Slide Number Placeholder 7"/>
          <p:cNvSpPr>
            <a:spLocks noGrp="1"/>
          </p:cNvSpPr>
          <p:nvPr>
            <p:ph type="sldNum" sz="quarter" idx="12"/>
          </p:nvPr>
        </p:nvSpPr>
        <p:spPr/>
        <p:txBody>
          <a:bodyPr/>
          <a:lstStyle/>
          <a:p>
            <a:pPr>
              <a:defRPr/>
            </a:pPr>
            <a:fld id="{4FF09ED2-E8DE-46D4-98B0-339B2A23126D}" type="slidenum">
              <a:rPr lang="en-US" altLang="en-US" smtClean="0"/>
              <a:pPr>
                <a:defRPr/>
              </a:pPr>
              <a:t>13</a:t>
            </a:fld>
            <a:endParaRPr lang="en-US" altLang="en-US"/>
          </a:p>
        </p:txBody>
      </p:sp>
    </p:spTree>
    <p:extLst>
      <p:ext uri="{BB962C8B-B14F-4D97-AF65-F5344CB8AC3E}">
        <p14:creationId xmlns:p14="http://schemas.microsoft.com/office/powerpoint/2010/main" val="22213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8"/>
          <p:cNvSpPr txBox="1">
            <a:spLocks noChangeArrowheads="1"/>
          </p:cNvSpPr>
          <p:nvPr/>
        </p:nvSpPr>
        <p:spPr bwMode="auto">
          <a:xfrm>
            <a:off x="457200" y="457200"/>
            <a:ext cx="60960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spcBef>
                <a:spcPct val="0"/>
              </a:spcBef>
              <a:buNone/>
            </a:pPr>
            <a:r>
              <a:rPr lang="en-US" altLang="en-US" sz="1200" dirty="0">
                <a:latin typeface="Comic Sans MS" panose="030F0702030302020204" pitchFamily="66" charset="0"/>
              </a:rPr>
              <a:t>8. (7 points) MOLAP. </a:t>
            </a:r>
          </a:p>
          <a:p>
            <a:pPr marL="0" indent="0" eaLnBrk="1" hangingPunct="1">
              <a:spcBef>
                <a:spcPct val="0"/>
              </a:spcBef>
              <a:buNone/>
            </a:pPr>
            <a:r>
              <a:rPr lang="en-US" altLang="en-US" sz="1200" dirty="0">
                <a:latin typeface="Comic Sans MS" panose="030F0702030302020204" pitchFamily="66" charset="0"/>
              </a:rPr>
              <a:t>Suppose the size of different dimensions are</a:t>
            </a:r>
          </a:p>
          <a:p>
            <a:pPr marL="0" indent="0" eaLnBrk="1" hangingPunct="1">
              <a:spcBef>
                <a:spcPct val="0"/>
              </a:spcBef>
              <a:buNone/>
            </a:pPr>
            <a:r>
              <a:rPr lang="en-US" altLang="en-US" sz="1200" dirty="0">
                <a:latin typeface="Comic Sans MS" panose="030F0702030302020204" pitchFamily="66" charset="0"/>
              </a:rPr>
              <a:t>A: 100, B: 500, C: 2000</a:t>
            </a:r>
          </a:p>
          <a:p>
            <a:pPr marL="0" indent="0" eaLnBrk="1" hangingPunct="1">
              <a:spcBef>
                <a:spcPct val="0"/>
              </a:spcBef>
              <a:buNone/>
            </a:pPr>
            <a:r>
              <a:rPr lang="en-US" altLang="en-US" sz="1200" dirty="0">
                <a:latin typeface="Comic Sans MS" panose="030F0702030302020204" pitchFamily="66" charset="0"/>
              </a:rPr>
              <a:t>Chunk size is 50* 100 * 200 (for A, B, and C dimensions, respectively)</a:t>
            </a: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r>
              <a:rPr lang="en-US" altLang="en-US" sz="1200" dirty="0">
                <a:latin typeface="Comic Sans MS" panose="030F0702030302020204" pitchFamily="66" charset="0"/>
              </a:rPr>
              <a:t>a). (2 points) What is the best order of loading chunks? </a:t>
            </a: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r>
              <a:rPr lang="en-US" altLang="en-US" sz="1200" dirty="0">
                <a:solidFill>
                  <a:srgbClr val="FF0000"/>
                </a:solidFill>
                <a:latin typeface="Comic Sans MS" panose="030F0702030302020204" pitchFamily="66" charset="0"/>
              </a:rPr>
              <a:t>Dim A&lt;B&lt;C</a:t>
            </a:r>
          </a:p>
          <a:p>
            <a:pPr marL="0" indent="0" eaLnBrk="1" hangingPunct="1">
              <a:spcBef>
                <a:spcPct val="0"/>
              </a:spcBef>
              <a:buNone/>
            </a:pPr>
            <a:r>
              <a:rPr lang="en-US" altLang="en-US" sz="1200" dirty="0">
                <a:solidFill>
                  <a:srgbClr val="FF0000"/>
                </a:solidFill>
                <a:latin typeface="Comic Sans MS" panose="030F0702030302020204" pitchFamily="66" charset="0"/>
              </a:rPr>
              <a:t>So </a:t>
            </a:r>
          </a:p>
          <a:p>
            <a:pPr marL="0" indent="0" eaLnBrk="1" hangingPunct="1">
              <a:spcBef>
                <a:spcPct val="0"/>
              </a:spcBef>
              <a:buNone/>
            </a:pPr>
            <a:r>
              <a:rPr lang="en-US" altLang="en-US" sz="1200" dirty="0">
                <a:solidFill>
                  <a:srgbClr val="FF0000"/>
                </a:solidFill>
                <a:latin typeface="Comic Sans MS" panose="030F0702030302020204" pitchFamily="66" charset="0"/>
              </a:rPr>
              <a:t>For C</a:t>
            </a:r>
          </a:p>
          <a:p>
            <a:pPr marL="0" indent="0" eaLnBrk="1" hangingPunct="1">
              <a:spcBef>
                <a:spcPct val="0"/>
              </a:spcBef>
              <a:buNone/>
            </a:pPr>
            <a:r>
              <a:rPr lang="en-US" altLang="en-US" sz="1200" dirty="0">
                <a:solidFill>
                  <a:srgbClr val="FF0000"/>
                </a:solidFill>
                <a:latin typeface="Comic Sans MS" panose="030F0702030302020204" pitchFamily="66" charset="0"/>
              </a:rPr>
              <a:t>   for B</a:t>
            </a:r>
          </a:p>
          <a:p>
            <a:pPr marL="0" indent="0" eaLnBrk="1" hangingPunct="1">
              <a:spcBef>
                <a:spcPct val="0"/>
              </a:spcBef>
              <a:buNone/>
            </a:pPr>
            <a:r>
              <a:rPr lang="en-US" altLang="en-US" sz="1200" dirty="0">
                <a:solidFill>
                  <a:srgbClr val="FF0000"/>
                </a:solidFill>
                <a:latin typeface="Comic Sans MS" panose="030F0702030302020204" pitchFamily="66" charset="0"/>
              </a:rPr>
              <a:t>       for A</a:t>
            </a: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r>
              <a:rPr lang="en-US" altLang="en-US" sz="1200" dirty="0">
                <a:latin typeface="Comic Sans MS" panose="030F0702030302020204" pitchFamily="66" charset="0"/>
              </a:rPr>
              <a:t>b). (5 points) What is the minimal memory requirement?</a:t>
            </a: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r>
              <a:rPr lang="en-US" altLang="en-US" sz="1200" dirty="0">
                <a:solidFill>
                  <a:srgbClr val="FF0000"/>
                </a:solidFill>
                <a:latin typeface="Comic Sans MS" panose="030F0702030302020204" pitchFamily="66" charset="0"/>
              </a:rPr>
              <a:t>One chunk of BC + one row/column of AC + all chunks in AB</a:t>
            </a:r>
          </a:p>
          <a:p>
            <a:pPr marL="0" indent="0" eaLnBrk="1" hangingPunct="1">
              <a:spcBef>
                <a:spcPct val="0"/>
              </a:spcBef>
              <a:buNone/>
            </a:pPr>
            <a:r>
              <a:rPr lang="en-US" altLang="en-US" sz="1200" dirty="0">
                <a:solidFill>
                  <a:srgbClr val="FF0000"/>
                </a:solidFill>
                <a:latin typeface="Comic Sans MS" panose="030F0702030302020204" pitchFamily="66" charset="0"/>
              </a:rPr>
              <a:t>=chunk B * chunk C + chunk C*entire A + entire A * entire B</a:t>
            </a:r>
          </a:p>
          <a:p>
            <a:pPr marL="0" indent="0" eaLnBrk="1" hangingPunct="1">
              <a:spcBef>
                <a:spcPct val="0"/>
              </a:spcBef>
              <a:buNone/>
            </a:pPr>
            <a:r>
              <a:rPr lang="en-US" altLang="en-US" sz="1200" dirty="0">
                <a:solidFill>
                  <a:srgbClr val="FF0000"/>
                </a:solidFill>
                <a:latin typeface="Comic Sans MS" panose="030F0702030302020204" pitchFamily="66" charset="0"/>
              </a:rPr>
              <a:t>=100*200 + 200*100 +100*500</a:t>
            </a:r>
          </a:p>
          <a:p>
            <a:pPr marL="0" indent="0" eaLnBrk="1" hangingPunct="1">
              <a:spcBef>
                <a:spcPct val="0"/>
              </a:spcBef>
              <a:buNone/>
            </a:pPr>
            <a:r>
              <a:rPr lang="en-US" altLang="en-US" sz="1200" dirty="0">
                <a:solidFill>
                  <a:srgbClr val="FF0000"/>
                </a:solidFill>
                <a:latin typeface="Comic Sans MS" panose="030F0702030302020204" pitchFamily="66" charset="0"/>
              </a:rPr>
              <a:t>=20,000 + 20,000 + 50,000</a:t>
            </a:r>
          </a:p>
          <a:p>
            <a:pPr marL="0" indent="0" eaLnBrk="1" hangingPunct="1">
              <a:spcBef>
                <a:spcPct val="0"/>
              </a:spcBef>
              <a:buNone/>
            </a:pPr>
            <a:r>
              <a:rPr lang="en-US" altLang="en-US" sz="1200" dirty="0">
                <a:solidFill>
                  <a:srgbClr val="FF0000"/>
                </a:solidFill>
                <a:latin typeface="Comic Sans MS" panose="030F0702030302020204" pitchFamily="66" charset="0"/>
              </a:rPr>
              <a:t>=90,000</a:t>
            </a:r>
          </a:p>
          <a:p>
            <a:pPr marL="0" indent="0" eaLnBrk="1" hangingPunct="1">
              <a:spcBef>
                <a:spcPct val="0"/>
              </a:spcBef>
              <a:buNone/>
            </a:pPr>
            <a:endParaRPr lang="en-US" altLang="en-US" sz="1200" dirty="0">
              <a:solidFill>
                <a:srgbClr val="FF0000"/>
              </a:solidFill>
              <a:latin typeface="Comic Sans MS" panose="030F0702030302020204" pitchFamily="66" charset="0"/>
            </a:endParaRPr>
          </a:p>
          <a:p>
            <a:pPr marL="0" indent="0" eaLnBrk="1" hangingPunct="1">
              <a:spcBef>
                <a:spcPct val="0"/>
              </a:spcBef>
              <a:buNone/>
            </a:pPr>
            <a:r>
              <a:rPr lang="en-US" altLang="en-US" sz="1200" dirty="0">
                <a:solidFill>
                  <a:srgbClr val="FF0000"/>
                </a:solidFill>
                <a:latin typeface="Comic Sans MS" panose="030F0702030302020204" pitchFamily="66" charset="0"/>
              </a:rPr>
              <a:t>If get 90,000, full score</a:t>
            </a:r>
          </a:p>
          <a:p>
            <a:pPr marL="0" indent="0" eaLnBrk="1" hangingPunct="1">
              <a:spcBef>
                <a:spcPct val="0"/>
              </a:spcBef>
              <a:buNone/>
            </a:pPr>
            <a:r>
              <a:rPr lang="en-US" altLang="en-US" sz="1200" dirty="0">
                <a:solidFill>
                  <a:srgbClr val="FF0000"/>
                </a:solidFill>
                <a:latin typeface="Comic Sans MS" panose="030F0702030302020204" pitchFamily="66" charset="0"/>
              </a:rPr>
              <a:t>First 2 steps: 2pts</a:t>
            </a:r>
          </a:p>
          <a:p>
            <a:pPr marL="0" indent="0" eaLnBrk="1" hangingPunct="1">
              <a:spcBef>
                <a:spcPct val="0"/>
              </a:spcBef>
              <a:buNone/>
            </a:pPr>
            <a:r>
              <a:rPr lang="en-US" altLang="en-US" sz="1200" dirty="0">
                <a:solidFill>
                  <a:srgbClr val="FF0000"/>
                </a:solidFill>
                <a:latin typeface="Comic Sans MS" panose="030F0702030302020204" pitchFamily="66" charset="0"/>
              </a:rPr>
              <a:t>If plug in correct values, 2pts</a:t>
            </a:r>
          </a:p>
          <a:p>
            <a:pPr marL="0" indent="0" eaLnBrk="1" hangingPunct="1">
              <a:spcBef>
                <a:spcPct val="0"/>
              </a:spcBef>
              <a:buNone/>
            </a:pPr>
            <a:endParaRPr lang="en-US" altLang="en-US" sz="1200" dirty="0">
              <a:latin typeface="Comic Sans MS" panose="030F0702030302020204" pitchFamily="66" charset="0"/>
            </a:endParaRPr>
          </a:p>
          <a:p>
            <a:pPr marL="0" indent="0" eaLnBrk="1" hangingPunct="1">
              <a:spcBef>
                <a:spcPct val="0"/>
              </a:spcBef>
              <a:buNone/>
            </a:pPr>
            <a:endParaRPr lang="en-US" altLang="en-US" sz="1200" dirty="0">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pPr>
              <a:defRPr/>
            </a:pPr>
            <a:fld id="{4FF09ED2-E8DE-46D4-98B0-339B2A23126D}" type="slidenum">
              <a:rPr lang="en-US" altLang="en-US" smtClean="0"/>
              <a:pPr>
                <a:defRPr/>
              </a:pPr>
              <a:t>14</a:t>
            </a:fld>
            <a:endParaRPr lang="en-US" altLang="en-US"/>
          </a:p>
        </p:txBody>
      </p:sp>
    </p:spTree>
    <p:extLst>
      <p:ext uri="{BB962C8B-B14F-4D97-AF65-F5344CB8AC3E}">
        <p14:creationId xmlns:p14="http://schemas.microsoft.com/office/powerpoint/2010/main" val="162547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reeform 6">
            <a:extLst>
              <a:ext uri="{FF2B5EF4-FFF2-40B4-BE49-F238E27FC236}">
                <a16:creationId xmlns:a16="http://schemas.microsoft.com/office/drawing/2014/main" id="{DE0DD1FD-0A15-A144-9504-FF16864546A0}"/>
              </a:ext>
            </a:extLst>
          </p:cNvPr>
          <p:cNvSpPr>
            <a:spLocks/>
          </p:cNvSpPr>
          <p:nvPr/>
        </p:nvSpPr>
        <p:spPr bwMode="auto">
          <a:xfrm>
            <a:off x="990600" y="6000750"/>
            <a:ext cx="915988"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87" name="Freeform 7">
            <a:extLst>
              <a:ext uri="{FF2B5EF4-FFF2-40B4-BE49-F238E27FC236}">
                <a16:creationId xmlns:a16="http://schemas.microsoft.com/office/drawing/2014/main" id="{088A512C-0A53-C247-9FCB-2C3879A7CB43}"/>
              </a:ext>
            </a:extLst>
          </p:cNvPr>
          <p:cNvSpPr>
            <a:spLocks/>
          </p:cNvSpPr>
          <p:nvPr/>
        </p:nvSpPr>
        <p:spPr bwMode="auto">
          <a:xfrm>
            <a:off x="973138" y="6872288"/>
            <a:ext cx="1039812" cy="385762"/>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6388" name="Freeform 22">
            <a:extLst>
              <a:ext uri="{FF2B5EF4-FFF2-40B4-BE49-F238E27FC236}">
                <a16:creationId xmlns:a16="http://schemas.microsoft.com/office/drawing/2014/main" id="{4C03754F-8678-7642-A3E0-9573F057DAC0}"/>
              </a:ext>
            </a:extLst>
          </p:cNvPr>
          <p:cNvSpPr>
            <a:spLocks/>
          </p:cNvSpPr>
          <p:nvPr/>
        </p:nvSpPr>
        <p:spPr bwMode="auto">
          <a:xfrm>
            <a:off x="4878388" y="6799263"/>
            <a:ext cx="627062" cy="431800"/>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pPr>
            <a:r>
              <a:rPr lang="en-US" altLang="en-US" sz="1600">
                <a:latin typeface="Cambria" panose="02040503050406030204" pitchFamily="18" charset="0"/>
              </a:rPr>
              <a:t>isa</a:t>
            </a:r>
          </a:p>
        </p:txBody>
      </p:sp>
      <p:sp>
        <p:nvSpPr>
          <p:cNvPr id="16389" name="Freeform 8">
            <a:extLst>
              <a:ext uri="{FF2B5EF4-FFF2-40B4-BE49-F238E27FC236}">
                <a16:creationId xmlns:a16="http://schemas.microsoft.com/office/drawing/2014/main" id="{09C21EF0-00CF-784A-9215-7B6E890D120C}"/>
              </a:ext>
            </a:extLst>
          </p:cNvPr>
          <p:cNvSpPr>
            <a:spLocks/>
          </p:cNvSpPr>
          <p:nvPr/>
        </p:nvSpPr>
        <p:spPr bwMode="auto">
          <a:xfrm>
            <a:off x="2819400" y="6781800"/>
            <a:ext cx="1219200" cy="685800"/>
          </a:xfrm>
          <a:custGeom>
            <a:avLst/>
            <a:gdLst>
              <a:gd name="T0" fmla="*/ 0 w 931"/>
              <a:gd name="T1" fmla="*/ 2147483646 h 550"/>
              <a:gd name="T2" fmla="*/ 2147483646 w 931"/>
              <a:gd name="T3" fmla="*/ 0 h 550"/>
              <a:gd name="T4" fmla="*/ 2147483646 w 931"/>
              <a:gd name="T5" fmla="*/ 2147483646 h 550"/>
              <a:gd name="T6" fmla="*/ 2147483646 w 931"/>
              <a:gd name="T7" fmla="*/ 2147483646 h 550"/>
              <a:gd name="T8" fmla="*/ 0 w 931"/>
              <a:gd name="T9" fmla="*/ 2147483646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6390" name="Line 18">
            <a:extLst>
              <a:ext uri="{FF2B5EF4-FFF2-40B4-BE49-F238E27FC236}">
                <a16:creationId xmlns:a16="http://schemas.microsoft.com/office/drawing/2014/main" id="{8944E7AB-6E7C-4D4F-93E1-348C1605059A}"/>
              </a:ext>
            </a:extLst>
          </p:cNvPr>
          <p:cNvSpPr>
            <a:spLocks noChangeShapeType="1"/>
          </p:cNvSpPr>
          <p:nvPr/>
        </p:nvSpPr>
        <p:spPr bwMode="auto">
          <a:xfrm flipV="1">
            <a:off x="4783138" y="5932488"/>
            <a:ext cx="819150" cy="0"/>
          </a:xfrm>
          <a:prstGeom prst="line">
            <a:avLst/>
          </a:prstGeom>
          <a:noFill/>
          <a:ln w="127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18">
            <a:extLst>
              <a:ext uri="{FF2B5EF4-FFF2-40B4-BE49-F238E27FC236}">
                <a16:creationId xmlns:a16="http://schemas.microsoft.com/office/drawing/2014/main" id="{57DD14A5-BCCB-7D4A-86F5-F1E2C4EF5A83}"/>
              </a:ext>
            </a:extLst>
          </p:cNvPr>
          <p:cNvSpPr>
            <a:spLocks noChangeShapeType="1"/>
          </p:cNvSpPr>
          <p:nvPr/>
        </p:nvSpPr>
        <p:spPr bwMode="auto">
          <a:xfrm flipV="1">
            <a:off x="4805363" y="6348413"/>
            <a:ext cx="8191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TextBox 41">
            <a:extLst>
              <a:ext uri="{FF2B5EF4-FFF2-40B4-BE49-F238E27FC236}">
                <a16:creationId xmlns:a16="http://schemas.microsoft.com/office/drawing/2014/main" id="{9429E9FF-5F87-CA4E-B4B2-F8C5513E7698}"/>
              </a:ext>
            </a:extLst>
          </p:cNvPr>
          <p:cNvSpPr txBox="1">
            <a:spLocks noChangeArrowheads="1"/>
          </p:cNvSpPr>
          <p:nvPr/>
        </p:nvSpPr>
        <p:spPr bwMode="auto">
          <a:xfrm>
            <a:off x="3200400" y="6176963"/>
            <a:ext cx="26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mbria" panose="02040503050406030204" pitchFamily="18" charset="0"/>
              </a:rPr>
              <a:t>u</a:t>
            </a:r>
          </a:p>
        </p:txBody>
      </p:sp>
      <p:sp>
        <p:nvSpPr>
          <p:cNvPr id="16393" name="TextBox 43">
            <a:extLst>
              <a:ext uri="{FF2B5EF4-FFF2-40B4-BE49-F238E27FC236}">
                <a16:creationId xmlns:a16="http://schemas.microsoft.com/office/drawing/2014/main" id="{0D72AECA-60D7-404D-B6DF-400D0C189B7C}"/>
              </a:ext>
            </a:extLst>
          </p:cNvPr>
          <p:cNvSpPr txBox="1">
            <a:spLocks noChangeArrowheads="1"/>
          </p:cNvSpPr>
          <p:nvPr/>
        </p:nvSpPr>
        <p:spPr bwMode="auto">
          <a:xfrm>
            <a:off x="3178175" y="5803900"/>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mbria" panose="02040503050406030204" pitchFamily="18" charset="0"/>
              </a:rPr>
              <a:t>m</a:t>
            </a:r>
          </a:p>
        </p:txBody>
      </p:sp>
      <p:sp>
        <p:nvSpPr>
          <p:cNvPr id="16394" name="Text Box 38">
            <a:extLst>
              <a:ext uri="{FF2B5EF4-FFF2-40B4-BE49-F238E27FC236}">
                <a16:creationId xmlns:a16="http://schemas.microsoft.com/office/drawing/2014/main" id="{9F8BC3F9-162F-1941-83A4-61635EAC1856}"/>
              </a:ext>
            </a:extLst>
          </p:cNvPr>
          <p:cNvSpPr txBox="1">
            <a:spLocks noChangeArrowheads="1"/>
          </p:cNvSpPr>
          <p:nvPr/>
        </p:nvSpPr>
        <p:spPr bwMode="auto">
          <a:xfrm>
            <a:off x="442913" y="577850"/>
            <a:ext cx="6096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182563">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a:spcBef>
                <a:spcPct val="0"/>
              </a:spcBef>
              <a:buNone/>
            </a:pPr>
            <a:r>
              <a:rPr lang="en-US" altLang="en-US" sz="1100" dirty="0">
                <a:latin typeface="Comic Sans MS" panose="030F0702030302020204" pitchFamily="66" charset="0"/>
                <a:cs typeface="Calibri" panose="020F0502020204030204" pitchFamily="34" charset="0"/>
              </a:rPr>
              <a:t>1. (15 points) Consider an ONLINE AUCTION database system in which members (buyers and sellers) participate in the sale of items. The data requirements for this system are summarized as follows:</a:t>
            </a:r>
          </a:p>
          <a:p>
            <a:pPr>
              <a:spcBef>
                <a:spcPct val="0"/>
              </a:spcBef>
            </a:pPr>
            <a:r>
              <a:rPr lang="en-US" altLang="en-US" sz="1100" dirty="0">
                <a:latin typeface="Comic Sans MS" panose="030F0702030302020204" pitchFamily="66" charset="0"/>
                <a:cs typeface="Calibri" panose="020F0502020204030204" pitchFamily="34" charset="0"/>
              </a:rPr>
              <a:t>The online site has members, each of whom is identified by a unique member number and is described by an e-mail address, name, password, home address, and phone number.</a:t>
            </a:r>
          </a:p>
          <a:p>
            <a:pPr>
              <a:spcBef>
                <a:spcPct val="0"/>
              </a:spcBef>
            </a:pPr>
            <a:r>
              <a:rPr lang="en-US" altLang="en-US" sz="1100" dirty="0">
                <a:latin typeface="Comic Sans MS" panose="030F0702030302020204" pitchFamily="66" charset="0"/>
                <a:cs typeface="Calibri" panose="020F0502020204030204" pitchFamily="34" charset="0"/>
              </a:rPr>
              <a:t>A member may be a buyer or a seller, or both, or not at all. A buyer has a shipping address recorded in the database. A seller has a bank account number and routing number recorded in the database.</a:t>
            </a:r>
          </a:p>
          <a:p>
            <a:pPr>
              <a:spcBef>
                <a:spcPct val="0"/>
              </a:spcBef>
            </a:pPr>
            <a:r>
              <a:rPr lang="en-US" altLang="en-US" sz="1100" dirty="0">
                <a:latin typeface="Comic Sans MS" panose="030F0702030302020204" pitchFamily="66" charset="0"/>
                <a:cs typeface="Calibri" panose="020F0502020204030204" pitchFamily="34" charset="0"/>
              </a:rPr>
              <a:t>Every item must have one and only one seller. They are placed by a seller for sale and are identified by a unique item number assigned by the system. Items are also described by an item title, a description, starting bid price, bidding increment, the start date of the auction, and the end date of the auction.</a:t>
            </a:r>
          </a:p>
          <a:p>
            <a:pPr>
              <a:spcBef>
                <a:spcPct val="0"/>
              </a:spcBef>
            </a:pPr>
            <a:r>
              <a:rPr lang="en-US" altLang="en-US" sz="1100" dirty="0">
                <a:latin typeface="Comic Sans MS" panose="030F0702030302020204" pitchFamily="66" charset="0"/>
                <a:cs typeface="Calibri" panose="020F0502020204030204" pitchFamily="34" charset="0"/>
              </a:rPr>
              <a:t>Buyers make bids for items they are interested in. Bid price and time of bid is recorded. </a:t>
            </a:r>
          </a:p>
          <a:p>
            <a:pPr>
              <a:spcBef>
                <a:spcPct val="0"/>
              </a:spcBef>
            </a:pPr>
            <a:r>
              <a:rPr lang="en-US" altLang="en-US" sz="1100" dirty="0">
                <a:latin typeface="Comic Sans MS" panose="030F0702030302020204" pitchFamily="66" charset="0"/>
                <a:cs typeface="Calibri" panose="020F0502020204030204" pitchFamily="34" charset="0"/>
              </a:rPr>
              <a:t>A bidder at the end of the auction may be declared the winner of an item. An item can have only one winner. </a:t>
            </a:r>
          </a:p>
          <a:p>
            <a:pPr>
              <a:spcBef>
                <a:spcPct val="0"/>
              </a:spcBef>
            </a:pPr>
            <a:r>
              <a:rPr lang="en-US" altLang="en-US" sz="1100" dirty="0">
                <a:latin typeface="Comic Sans MS" panose="030F0702030302020204" pitchFamily="66" charset="0"/>
                <a:cs typeface="Calibri" panose="020F0502020204030204" pitchFamily="34" charset="0"/>
              </a:rPr>
              <a:t>When a winner is declared, the buyer and seller may record feedback regarding their experience on the sale process. Feedback contains a rating of the other party participating in the transaction (1-10) and a comment.</a:t>
            </a:r>
          </a:p>
          <a:p>
            <a:pPr lvl="1">
              <a:spcBef>
                <a:spcPct val="0"/>
              </a:spcBef>
              <a:buFontTx/>
              <a:buNone/>
            </a:pPr>
            <a:endParaRPr lang="en-US" altLang="en-US" sz="1100" dirty="0">
              <a:latin typeface="Comic Sans MS" panose="030F0702030302020204" pitchFamily="66" charset="0"/>
              <a:cs typeface="Calibri" panose="020F0502020204030204" pitchFamily="34" charset="0"/>
            </a:endParaRPr>
          </a:p>
          <a:p>
            <a:pPr lvl="1">
              <a:spcBef>
                <a:spcPct val="0"/>
              </a:spcBef>
              <a:buFontTx/>
              <a:buNone/>
            </a:pPr>
            <a:r>
              <a:rPr lang="en-US" altLang="en-US" sz="1100" dirty="0">
                <a:latin typeface="Comic Sans MS" panose="030F0702030302020204" pitchFamily="66" charset="0"/>
                <a:cs typeface="Calibri" panose="020F0502020204030204" pitchFamily="34" charset="0"/>
              </a:rPr>
              <a:t>Draw an ER diagram that captures all attributes of each entity set and each relationship set for the above requirements. Specify the key for each entity set and all the constraints for each relationship set. Specify any necessary overlap and covering constraints (in English). Use the ER notations introduced in our lectures. </a:t>
            </a:r>
          </a:p>
          <a:p>
            <a:pPr lvl="1">
              <a:spcBef>
                <a:spcPct val="0"/>
              </a:spcBef>
              <a:buFontTx/>
              <a:buNone/>
            </a:pPr>
            <a:endParaRPr lang="en-US" altLang="en-US" sz="1100" dirty="0">
              <a:latin typeface="Comic Sans MS" panose="030F0702030302020204" pitchFamily="66" charset="0"/>
              <a:cs typeface="Calibri" panose="020F0502020204030204" pitchFamily="34" charset="0"/>
            </a:endParaRPr>
          </a:p>
          <a:p>
            <a:pPr lvl="1">
              <a:spcBef>
                <a:spcPct val="0"/>
              </a:spcBef>
              <a:buFontTx/>
              <a:buNone/>
            </a:pPr>
            <a:r>
              <a:rPr lang="en-US" altLang="en-US" sz="1100" dirty="0">
                <a:latin typeface="Comic Sans MS" panose="030F0702030302020204" pitchFamily="66" charset="0"/>
                <a:cs typeface="Calibri" panose="020F0502020204030204" pitchFamily="34" charset="0"/>
              </a:rPr>
              <a:t>Please draw your diagram in the next slide. The notations below are provided for your convenience. They are not meant to be complete, nor will you need all of them. </a:t>
            </a:r>
          </a:p>
        </p:txBody>
      </p:sp>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2</a:t>
            </a:fld>
            <a:endParaRPr lang="en-US" altLang="en-US"/>
          </a:p>
        </p:txBody>
      </p:sp>
    </p:spTree>
    <p:extLst>
      <p:ext uri="{BB962C8B-B14F-4D97-AF65-F5344CB8AC3E}">
        <p14:creationId xmlns:p14="http://schemas.microsoft.com/office/powerpoint/2010/main" val="381983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a:extLst>
              <a:ext uri="{FF2B5EF4-FFF2-40B4-BE49-F238E27FC236}">
                <a16:creationId xmlns:a16="http://schemas.microsoft.com/office/drawing/2014/main" id="{D8FD0905-12E7-604A-8CBB-2B49148EEDF9}"/>
              </a:ext>
            </a:extLst>
          </p:cNvPr>
          <p:cNvSpPr txBox="1">
            <a:spLocks noChangeArrowheads="1"/>
          </p:cNvSpPr>
          <p:nvPr/>
        </p:nvSpPr>
        <p:spPr bwMode="auto">
          <a:xfrm>
            <a:off x="2133600" y="457200"/>
            <a:ext cx="2351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libri" panose="020F0502020204030204" pitchFamily="34" charset="0"/>
                <a:cs typeface="Calibri" panose="020F0502020204030204" pitchFamily="34" charset="0"/>
              </a:rPr>
              <a:t>Draw your ER diagram on this slide</a:t>
            </a:r>
            <a:endParaRPr lang="en-US" altLang="en-US" sz="1200">
              <a:latin typeface="Comic Sans MS" panose="030F0902030302020204" pitchFamily="66" charset="0"/>
              <a:cs typeface="Calibri" panose="020F0502020204030204" pitchFamily="34" charset="0"/>
            </a:endParaRPr>
          </a:p>
        </p:txBody>
      </p:sp>
      <p:sp>
        <p:nvSpPr>
          <p:cNvPr id="2" name="Slide Number Placeholder 1">
            <a:extLst>
              <a:ext uri="{FF2B5EF4-FFF2-40B4-BE49-F238E27FC236}">
                <a16:creationId xmlns:a16="http://schemas.microsoft.com/office/drawing/2014/main" id="{16F3A8F4-3AB0-594A-92D0-F99F7C24A2A1}"/>
              </a:ext>
            </a:extLst>
          </p:cNvPr>
          <p:cNvSpPr>
            <a:spLocks noGrp="1"/>
          </p:cNvSpPr>
          <p:nvPr>
            <p:ph type="sldNum" sz="quarter" idx="12"/>
          </p:nvPr>
        </p:nvSpPr>
        <p:spPr/>
        <p:txBody>
          <a:bodyPr/>
          <a:lstStyle/>
          <a:p>
            <a:pPr>
              <a:defRPr/>
            </a:pPr>
            <a:fld id="{A00E77D6-B2EE-1741-A475-08DE21AFA199}" type="slidenum">
              <a:rPr lang="en-US" altLang="en-US" smtClean="0"/>
              <a:pPr>
                <a:defRPr/>
              </a:pPr>
              <a:t>3</a:t>
            </a:fld>
            <a:endParaRPr lang="en-US" altLang="en-US" dirty="0"/>
          </a:p>
        </p:txBody>
      </p:sp>
      <p:sp>
        <p:nvSpPr>
          <p:cNvPr id="4" name="Freeform 6">
            <a:extLst>
              <a:ext uri="{FF2B5EF4-FFF2-40B4-BE49-F238E27FC236}">
                <a16:creationId xmlns:a16="http://schemas.microsoft.com/office/drawing/2014/main" id="{7289B86E-974F-DB45-ADC1-C3C1D6AA9DB7}"/>
              </a:ext>
            </a:extLst>
          </p:cNvPr>
          <p:cNvSpPr>
            <a:spLocks/>
          </p:cNvSpPr>
          <p:nvPr/>
        </p:nvSpPr>
        <p:spPr bwMode="auto">
          <a:xfrm>
            <a:off x="1422892" y="1367234"/>
            <a:ext cx="457200"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u="sng" dirty="0">
                <a:latin typeface="Calibri" panose="020F0502020204030204" pitchFamily="34" charset="0"/>
                <a:cs typeface="Calibri" panose="020F0502020204030204" pitchFamily="34" charset="0"/>
              </a:rPr>
              <a:t>ID</a:t>
            </a:r>
          </a:p>
        </p:txBody>
      </p:sp>
      <p:sp>
        <p:nvSpPr>
          <p:cNvPr id="5" name="Freeform 7">
            <a:extLst>
              <a:ext uri="{FF2B5EF4-FFF2-40B4-BE49-F238E27FC236}">
                <a16:creationId xmlns:a16="http://schemas.microsoft.com/office/drawing/2014/main" id="{A80DF412-B675-1D4A-8EE4-E885B6D042AE}"/>
              </a:ext>
            </a:extLst>
          </p:cNvPr>
          <p:cNvSpPr>
            <a:spLocks/>
          </p:cNvSpPr>
          <p:nvPr/>
        </p:nvSpPr>
        <p:spPr bwMode="auto">
          <a:xfrm>
            <a:off x="2389188" y="1690066"/>
            <a:ext cx="1039812" cy="385762"/>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dirty="0">
                <a:latin typeface="Calibri" panose="020F0502020204030204" pitchFamily="34" charset="0"/>
                <a:cs typeface="Calibri" panose="020F0502020204030204" pitchFamily="34" charset="0"/>
              </a:rPr>
              <a:t>member</a:t>
            </a:r>
          </a:p>
        </p:txBody>
      </p:sp>
      <p:sp>
        <p:nvSpPr>
          <p:cNvPr id="6" name="Freeform 22">
            <a:extLst>
              <a:ext uri="{FF2B5EF4-FFF2-40B4-BE49-F238E27FC236}">
                <a16:creationId xmlns:a16="http://schemas.microsoft.com/office/drawing/2014/main" id="{D814185C-59A7-0E48-97F2-D835C042D093}"/>
              </a:ext>
            </a:extLst>
          </p:cNvPr>
          <p:cNvSpPr>
            <a:spLocks/>
          </p:cNvSpPr>
          <p:nvPr/>
        </p:nvSpPr>
        <p:spPr bwMode="auto">
          <a:xfrm>
            <a:off x="2595563" y="2362200"/>
            <a:ext cx="627062" cy="431800"/>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pPr>
            <a:r>
              <a:rPr lang="en-US" altLang="en-US" sz="1600">
                <a:latin typeface="Calibri" panose="020F0502020204030204" pitchFamily="34" charset="0"/>
                <a:cs typeface="Calibri" panose="020F0502020204030204" pitchFamily="34" charset="0"/>
              </a:rPr>
              <a:t>isa</a:t>
            </a:r>
          </a:p>
        </p:txBody>
      </p:sp>
      <p:sp>
        <p:nvSpPr>
          <p:cNvPr id="7" name="Freeform 8">
            <a:extLst>
              <a:ext uri="{FF2B5EF4-FFF2-40B4-BE49-F238E27FC236}">
                <a16:creationId xmlns:a16="http://schemas.microsoft.com/office/drawing/2014/main" id="{2769EF62-F302-864D-97D1-B2C581850A06}"/>
              </a:ext>
            </a:extLst>
          </p:cNvPr>
          <p:cNvSpPr>
            <a:spLocks/>
          </p:cNvSpPr>
          <p:nvPr/>
        </p:nvSpPr>
        <p:spPr bwMode="auto">
          <a:xfrm>
            <a:off x="5013725" y="4078347"/>
            <a:ext cx="1428749" cy="493066"/>
          </a:xfrm>
          <a:custGeom>
            <a:avLst/>
            <a:gdLst>
              <a:gd name="T0" fmla="*/ 0 w 931"/>
              <a:gd name="T1" fmla="*/ 2147483646 h 550"/>
              <a:gd name="T2" fmla="*/ 2147483646 w 931"/>
              <a:gd name="T3" fmla="*/ 0 h 550"/>
              <a:gd name="T4" fmla="*/ 2147483646 w 931"/>
              <a:gd name="T5" fmla="*/ 2147483646 h 550"/>
              <a:gd name="T6" fmla="*/ 2147483646 w 931"/>
              <a:gd name="T7" fmla="*/ 2147483646 h 550"/>
              <a:gd name="T8" fmla="*/ 0 w 931"/>
              <a:gd name="T9" fmla="*/ 2147483646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dirty="0" err="1">
                <a:latin typeface="Calibri" panose="020F0502020204030204" pitchFamily="34" charset="0"/>
                <a:cs typeface="Calibri" panose="020F0502020204030204" pitchFamily="34" charset="0"/>
              </a:rPr>
              <a:t>place_for_bid</a:t>
            </a:r>
            <a:endParaRPr lang="en-US" sz="1400" dirty="0">
              <a:latin typeface="Calibri" panose="020F0502020204030204" pitchFamily="34" charset="0"/>
              <a:cs typeface="Calibri" panose="020F0502020204030204" pitchFamily="34" charset="0"/>
            </a:endParaRPr>
          </a:p>
        </p:txBody>
      </p:sp>
      <p:sp>
        <p:nvSpPr>
          <p:cNvPr id="8" name="Line 18">
            <a:extLst>
              <a:ext uri="{FF2B5EF4-FFF2-40B4-BE49-F238E27FC236}">
                <a16:creationId xmlns:a16="http://schemas.microsoft.com/office/drawing/2014/main" id="{BAC7C964-92BB-6D46-96FC-F22C94FA6984}"/>
              </a:ext>
            </a:extLst>
          </p:cNvPr>
          <p:cNvSpPr>
            <a:spLocks noChangeShapeType="1"/>
          </p:cNvSpPr>
          <p:nvPr/>
        </p:nvSpPr>
        <p:spPr bwMode="auto">
          <a:xfrm>
            <a:off x="4002399" y="3570619"/>
            <a:ext cx="1725219" cy="547006"/>
          </a:xfrm>
          <a:prstGeom prst="line">
            <a:avLst/>
          </a:prstGeom>
          <a:noFill/>
          <a:ln w="127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8">
            <a:extLst>
              <a:ext uri="{FF2B5EF4-FFF2-40B4-BE49-F238E27FC236}">
                <a16:creationId xmlns:a16="http://schemas.microsoft.com/office/drawing/2014/main" id="{359A5279-2C13-8240-9BE0-9A7297A157A7}"/>
              </a:ext>
            </a:extLst>
          </p:cNvPr>
          <p:cNvSpPr>
            <a:spLocks noChangeShapeType="1"/>
          </p:cNvSpPr>
          <p:nvPr/>
        </p:nvSpPr>
        <p:spPr bwMode="auto">
          <a:xfrm flipV="1">
            <a:off x="2985454" y="4580041"/>
            <a:ext cx="2742164" cy="905041"/>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Box 41">
            <a:extLst>
              <a:ext uri="{FF2B5EF4-FFF2-40B4-BE49-F238E27FC236}">
                <a16:creationId xmlns:a16="http://schemas.microsoft.com/office/drawing/2014/main" id="{0B3C9AF6-5BCC-614B-A46E-90A64CE22BDA}"/>
              </a:ext>
            </a:extLst>
          </p:cNvPr>
          <p:cNvSpPr txBox="1">
            <a:spLocks noChangeArrowheads="1"/>
          </p:cNvSpPr>
          <p:nvPr/>
        </p:nvSpPr>
        <p:spPr bwMode="auto">
          <a:xfrm>
            <a:off x="3462097" y="5134040"/>
            <a:ext cx="26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mbria" panose="02040503050406030204" pitchFamily="18" charset="0"/>
              </a:rPr>
              <a:t>u</a:t>
            </a:r>
          </a:p>
        </p:txBody>
      </p:sp>
      <p:sp>
        <p:nvSpPr>
          <p:cNvPr id="11" name="TextBox 43">
            <a:extLst>
              <a:ext uri="{FF2B5EF4-FFF2-40B4-BE49-F238E27FC236}">
                <a16:creationId xmlns:a16="http://schemas.microsoft.com/office/drawing/2014/main" id="{930AB7A6-E957-604C-8CAB-4BEA431AFAD6}"/>
              </a:ext>
            </a:extLst>
          </p:cNvPr>
          <p:cNvSpPr txBox="1">
            <a:spLocks noChangeArrowheads="1"/>
          </p:cNvSpPr>
          <p:nvPr/>
        </p:nvSpPr>
        <p:spPr bwMode="auto">
          <a:xfrm>
            <a:off x="4421620" y="3608141"/>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mbria" panose="02040503050406030204" pitchFamily="18" charset="0"/>
              </a:rPr>
              <a:t>m</a:t>
            </a:r>
          </a:p>
        </p:txBody>
      </p:sp>
      <p:sp>
        <p:nvSpPr>
          <p:cNvPr id="12" name="Line 18">
            <a:extLst>
              <a:ext uri="{FF2B5EF4-FFF2-40B4-BE49-F238E27FC236}">
                <a16:creationId xmlns:a16="http://schemas.microsoft.com/office/drawing/2014/main" id="{2E7B6F44-5786-E642-A23B-434829B7036E}"/>
              </a:ext>
            </a:extLst>
          </p:cNvPr>
          <p:cNvSpPr>
            <a:spLocks noChangeShapeType="1"/>
          </p:cNvSpPr>
          <p:nvPr/>
        </p:nvSpPr>
        <p:spPr bwMode="auto">
          <a:xfrm flipH="1" flipV="1">
            <a:off x="2895600" y="2075828"/>
            <a:ext cx="0" cy="28637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3" name="Freeform 7">
            <a:extLst>
              <a:ext uri="{FF2B5EF4-FFF2-40B4-BE49-F238E27FC236}">
                <a16:creationId xmlns:a16="http://schemas.microsoft.com/office/drawing/2014/main" id="{1B7ADE88-BA1D-E34F-BB36-F68BA8A88BB8}"/>
              </a:ext>
            </a:extLst>
          </p:cNvPr>
          <p:cNvSpPr>
            <a:spLocks/>
          </p:cNvSpPr>
          <p:nvPr/>
        </p:nvSpPr>
        <p:spPr bwMode="auto">
          <a:xfrm>
            <a:off x="1448594" y="3184858"/>
            <a:ext cx="1039812" cy="385762"/>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dirty="0">
                <a:latin typeface="Calibri" panose="020F0502020204030204" pitchFamily="34" charset="0"/>
                <a:cs typeface="Calibri" panose="020F0502020204030204" pitchFamily="34" charset="0"/>
              </a:rPr>
              <a:t>buyer</a:t>
            </a:r>
          </a:p>
        </p:txBody>
      </p:sp>
      <p:sp>
        <p:nvSpPr>
          <p:cNvPr id="14" name="Freeform 7">
            <a:extLst>
              <a:ext uri="{FF2B5EF4-FFF2-40B4-BE49-F238E27FC236}">
                <a16:creationId xmlns:a16="http://schemas.microsoft.com/office/drawing/2014/main" id="{20FFCFD8-AC26-614B-B7B8-E0A965ACA05F}"/>
              </a:ext>
            </a:extLst>
          </p:cNvPr>
          <p:cNvSpPr>
            <a:spLocks/>
          </p:cNvSpPr>
          <p:nvPr/>
        </p:nvSpPr>
        <p:spPr bwMode="auto">
          <a:xfrm>
            <a:off x="3372162" y="3184858"/>
            <a:ext cx="1039812" cy="385762"/>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dirty="0">
                <a:latin typeface="Calibri" panose="020F0502020204030204" pitchFamily="34" charset="0"/>
                <a:cs typeface="Calibri" panose="020F0502020204030204" pitchFamily="34" charset="0"/>
              </a:rPr>
              <a:t>seller</a:t>
            </a:r>
          </a:p>
        </p:txBody>
      </p:sp>
      <p:sp>
        <p:nvSpPr>
          <p:cNvPr id="15" name="Line 18">
            <a:extLst>
              <a:ext uri="{FF2B5EF4-FFF2-40B4-BE49-F238E27FC236}">
                <a16:creationId xmlns:a16="http://schemas.microsoft.com/office/drawing/2014/main" id="{369AA834-1190-1E4C-BF12-4C08E46AE20D}"/>
              </a:ext>
            </a:extLst>
          </p:cNvPr>
          <p:cNvSpPr>
            <a:spLocks noChangeShapeType="1"/>
          </p:cNvSpPr>
          <p:nvPr/>
        </p:nvSpPr>
        <p:spPr bwMode="auto">
          <a:xfrm flipV="1">
            <a:off x="2133600" y="2794000"/>
            <a:ext cx="744628" cy="385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6" name="Line 18">
            <a:extLst>
              <a:ext uri="{FF2B5EF4-FFF2-40B4-BE49-F238E27FC236}">
                <a16:creationId xmlns:a16="http://schemas.microsoft.com/office/drawing/2014/main" id="{AC2A66A5-7235-C74D-8F63-2C81A88C4C89}"/>
              </a:ext>
            </a:extLst>
          </p:cNvPr>
          <p:cNvSpPr>
            <a:spLocks noChangeShapeType="1"/>
          </p:cNvSpPr>
          <p:nvPr/>
        </p:nvSpPr>
        <p:spPr bwMode="auto">
          <a:xfrm flipH="1" flipV="1">
            <a:off x="2950368" y="2794000"/>
            <a:ext cx="967671" cy="385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7" name="Freeform 7">
            <a:extLst>
              <a:ext uri="{FF2B5EF4-FFF2-40B4-BE49-F238E27FC236}">
                <a16:creationId xmlns:a16="http://schemas.microsoft.com/office/drawing/2014/main" id="{F074596E-EA5A-8F4C-A507-FF0179A0225A}"/>
              </a:ext>
            </a:extLst>
          </p:cNvPr>
          <p:cNvSpPr>
            <a:spLocks/>
          </p:cNvSpPr>
          <p:nvPr/>
        </p:nvSpPr>
        <p:spPr bwMode="auto">
          <a:xfrm>
            <a:off x="2451101" y="5485084"/>
            <a:ext cx="1039812" cy="385762"/>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dirty="0">
                <a:latin typeface="Calibri" panose="020F0502020204030204" pitchFamily="34" charset="0"/>
                <a:cs typeface="Calibri" panose="020F0502020204030204" pitchFamily="34" charset="0"/>
              </a:rPr>
              <a:t>item</a:t>
            </a:r>
          </a:p>
        </p:txBody>
      </p:sp>
      <p:sp>
        <p:nvSpPr>
          <p:cNvPr id="18" name="Freeform 8">
            <a:extLst>
              <a:ext uri="{FF2B5EF4-FFF2-40B4-BE49-F238E27FC236}">
                <a16:creationId xmlns:a16="http://schemas.microsoft.com/office/drawing/2014/main" id="{18260986-262A-AC46-BA0A-A25F9FA39B95}"/>
              </a:ext>
            </a:extLst>
          </p:cNvPr>
          <p:cNvSpPr>
            <a:spLocks/>
          </p:cNvSpPr>
          <p:nvPr/>
        </p:nvSpPr>
        <p:spPr bwMode="auto">
          <a:xfrm>
            <a:off x="1408895" y="4262438"/>
            <a:ext cx="1039812" cy="385762"/>
          </a:xfrm>
          <a:custGeom>
            <a:avLst/>
            <a:gdLst>
              <a:gd name="T0" fmla="*/ 0 w 931"/>
              <a:gd name="T1" fmla="*/ 2147483646 h 550"/>
              <a:gd name="T2" fmla="*/ 2147483646 w 931"/>
              <a:gd name="T3" fmla="*/ 0 h 550"/>
              <a:gd name="T4" fmla="*/ 2147483646 w 931"/>
              <a:gd name="T5" fmla="*/ 2147483646 h 550"/>
              <a:gd name="T6" fmla="*/ 2147483646 w 931"/>
              <a:gd name="T7" fmla="*/ 2147483646 h 550"/>
              <a:gd name="T8" fmla="*/ 0 w 931"/>
              <a:gd name="T9" fmla="*/ 2147483646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dirty="0">
                <a:latin typeface="Calibri" panose="020F0502020204030204" pitchFamily="34" charset="0"/>
                <a:cs typeface="Calibri" panose="020F0502020204030204" pitchFamily="34" charset="0"/>
              </a:rPr>
              <a:t>win</a:t>
            </a:r>
          </a:p>
        </p:txBody>
      </p:sp>
      <p:sp>
        <p:nvSpPr>
          <p:cNvPr id="19" name="Line 18">
            <a:extLst>
              <a:ext uri="{FF2B5EF4-FFF2-40B4-BE49-F238E27FC236}">
                <a16:creationId xmlns:a16="http://schemas.microsoft.com/office/drawing/2014/main" id="{3AE8B1A6-19B9-6F49-B674-E22380339370}"/>
              </a:ext>
            </a:extLst>
          </p:cNvPr>
          <p:cNvSpPr>
            <a:spLocks noChangeShapeType="1"/>
          </p:cNvSpPr>
          <p:nvPr/>
        </p:nvSpPr>
        <p:spPr bwMode="auto">
          <a:xfrm flipH="1">
            <a:off x="1906587" y="3575561"/>
            <a:ext cx="14861" cy="685800"/>
          </a:xfrm>
          <a:prstGeom prst="line">
            <a:avLst/>
          </a:prstGeom>
          <a:noFill/>
          <a:ln w="127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a:extLst>
              <a:ext uri="{FF2B5EF4-FFF2-40B4-BE49-F238E27FC236}">
                <a16:creationId xmlns:a16="http://schemas.microsoft.com/office/drawing/2014/main" id="{EC7B6C48-F945-AF45-939D-CDC78CA6D57F}"/>
              </a:ext>
            </a:extLst>
          </p:cNvPr>
          <p:cNvSpPr>
            <a:spLocks noChangeShapeType="1"/>
          </p:cNvSpPr>
          <p:nvPr/>
        </p:nvSpPr>
        <p:spPr bwMode="auto">
          <a:xfrm>
            <a:off x="1945642" y="4648200"/>
            <a:ext cx="932586" cy="836884"/>
          </a:xfrm>
          <a:prstGeom prst="line">
            <a:avLst/>
          </a:prstGeom>
          <a:noFill/>
          <a:ln w="127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Freeform 8">
            <a:extLst>
              <a:ext uri="{FF2B5EF4-FFF2-40B4-BE49-F238E27FC236}">
                <a16:creationId xmlns:a16="http://schemas.microsoft.com/office/drawing/2014/main" id="{397F60B1-3791-644B-8D03-9960E4355012}"/>
              </a:ext>
            </a:extLst>
          </p:cNvPr>
          <p:cNvSpPr>
            <a:spLocks/>
          </p:cNvSpPr>
          <p:nvPr/>
        </p:nvSpPr>
        <p:spPr bwMode="auto">
          <a:xfrm>
            <a:off x="2658269" y="4212712"/>
            <a:ext cx="1039812" cy="385762"/>
          </a:xfrm>
          <a:custGeom>
            <a:avLst/>
            <a:gdLst>
              <a:gd name="T0" fmla="*/ 0 w 931"/>
              <a:gd name="T1" fmla="*/ 2147483646 h 550"/>
              <a:gd name="T2" fmla="*/ 2147483646 w 931"/>
              <a:gd name="T3" fmla="*/ 0 h 550"/>
              <a:gd name="T4" fmla="*/ 2147483646 w 931"/>
              <a:gd name="T5" fmla="*/ 2147483646 h 550"/>
              <a:gd name="T6" fmla="*/ 2147483646 w 931"/>
              <a:gd name="T7" fmla="*/ 2147483646 h 550"/>
              <a:gd name="T8" fmla="*/ 0 w 931"/>
              <a:gd name="T9" fmla="*/ 2147483646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dirty="0">
                <a:latin typeface="Calibri" panose="020F0502020204030204" pitchFamily="34" charset="0"/>
                <a:cs typeface="Calibri" panose="020F0502020204030204" pitchFamily="34" charset="0"/>
              </a:rPr>
              <a:t>bid</a:t>
            </a:r>
          </a:p>
        </p:txBody>
      </p:sp>
      <p:sp>
        <p:nvSpPr>
          <p:cNvPr id="22" name="Line 18">
            <a:extLst>
              <a:ext uri="{FF2B5EF4-FFF2-40B4-BE49-F238E27FC236}">
                <a16:creationId xmlns:a16="http://schemas.microsoft.com/office/drawing/2014/main" id="{CC0C876E-40D6-F944-A84F-6E471BD9FA10}"/>
              </a:ext>
            </a:extLst>
          </p:cNvPr>
          <p:cNvSpPr>
            <a:spLocks noChangeShapeType="1"/>
          </p:cNvSpPr>
          <p:nvPr/>
        </p:nvSpPr>
        <p:spPr bwMode="auto">
          <a:xfrm>
            <a:off x="2034801" y="3597094"/>
            <a:ext cx="1143373" cy="614541"/>
          </a:xfrm>
          <a:prstGeom prst="line">
            <a:avLst/>
          </a:prstGeom>
          <a:noFill/>
          <a:ln w="127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8">
            <a:extLst>
              <a:ext uri="{FF2B5EF4-FFF2-40B4-BE49-F238E27FC236}">
                <a16:creationId xmlns:a16="http://schemas.microsoft.com/office/drawing/2014/main" id="{21D604E0-0536-5147-B6D2-EF7A2CB7A635}"/>
              </a:ext>
            </a:extLst>
          </p:cNvPr>
          <p:cNvSpPr>
            <a:spLocks noChangeShapeType="1"/>
          </p:cNvSpPr>
          <p:nvPr/>
        </p:nvSpPr>
        <p:spPr bwMode="auto">
          <a:xfrm flipV="1">
            <a:off x="2950368" y="4598472"/>
            <a:ext cx="235161" cy="913085"/>
          </a:xfrm>
          <a:prstGeom prst="line">
            <a:avLst/>
          </a:prstGeom>
          <a:noFill/>
          <a:ln w="127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8">
            <a:extLst>
              <a:ext uri="{FF2B5EF4-FFF2-40B4-BE49-F238E27FC236}">
                <a16:creationId xmlns:a16="http://schemas.microsoft.com/office/drawing/2014/main" id="{AD1B017D-206B-6448-AB0D-0A33B5BA11F5}"/>
              </a:ext>
            </a:extLst>
          </p:cNvPr>
          <p:cNvSpPr>
            <a:spLocks noChangeShapeType="1"/>
          </p:cNvSpPr>
          <p:nvPr/>
        </p:nvSpPr>
        <p:spPr bwMode="auto">
          <a:xfrm flipH="1" flipV="1">
            <a:off x="1880091" y="1605128"/>
            <a:ext cx="509096" cy="2762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25" name="Freeform 6">
            <a:extLst>
              <a:ext uri="{FF2B5EF4-FFF2-40B4-BE49-F238E27FC236}">
                <a16:creationId xmlns:a16="http://schemas.microsoft.com/office/drawing/2014/main" id="{D9A152C0-6018-F344-923A-CF4BA325C813}"/>
              </a:ext>
            </a:extLst>
          </p:cNvPr>
          <p:cNvSpPr>
            <a:spLocks/>
          </p:cNvSpPr>
          <p:nvPr/>
        </p:nvSpPr>
        <p:spPr bwMode="auto">
          <a:xfrm>
            <a:off x="1742134" y="992480"/>
            <a:ext cx="811211"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email</a:t>
            </a:r>
          </a:p>
        </p:txBody>
      </p:sp>
      <p:sp>
        <p:nvSpPr>
          <p:cNvPr id="26" name="Freeform 6">
            <a:extLst>
              <a:ext uri="{FF2B5EF4-FFF2-40B4-BE49-F238E27FC236}">
                <a16:creationId xmlns:a16="http://schemas.microsoft.com/office/drawing/2014/main" id="{EF49784B-349E-D740-AC96-3D9EAB7C0BB7}"/>
              </a:ext>
            </a:extLst>
          </p:cNvPr>
          <p:cNvSpPr>
            <a:spLocks/>
          </p:cNvSpPr>
          <p:nvPr/>
        </p:nvSpPr>
        <p:spPr bwMode="auto">
          <a:xfrm>
            <a:off x="2617789" y="855425"/>
            <a:ext cx="811211"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name</a:t>
            </a:r>
          </a:p>
        </p:txBody>
      </p:sp>
      <p:sp>
        <p:nvSpPr>
          <p:cNvPr id="27" name="Freeform 6">
            <a:extLst>
              <a:ext uri="{FF2B5EF4-FFF2-40B4-BE49-F238E27FC236}">
                <a16:creationId xmlns:a16="http://schemas.microsoft.com/office/drawing/2014/main" id="{15EFA636-33B7-8042-82F2-1056213DD180}"/>
              </a:ext>
            </a:extLst>
          </p:cNvPr>
          <p:cNvSpPr>
            <a:spLocks/>
          </p:cNvSpPr>
          <p:nvPr/>
        </p:nvSpPr>
        <p:spPr bwMode="auto">
          <a:xfrm>
            <a:off x="3511962" y="950871"/>
            <a:ext cx="898842"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password</a:t>
            </a:r>
          </a:p>
        </p:txBody>
      </p:sp>
      <p:sp>
        <p:nvSpPr>
          <p:cNvPr id="28" name="Freeform 6">
            <a:extLst>
              <a:ext uri="{FF2B5EF4-FFF2-40B4-BE49-F238E27FC236}">
                <a16:creationId xmlns:a16="http://schemas.microsoft.com/office/drawing/2014/main" id="{3A8E0478-4772-3047-A48D-DBA7E343C572}"/>
              </a:ext>
            </a:extLst>
          </p:cNvPr>
          <p:cNvSpPr>
            <a:spLocks/>
          </p:cNvSpPr>
          <p:nvPr/>
        </p:nvSpPr>
        <p:spPr bwMode="auto">
          <a:xfrm>
            <a:off x="3765072" y="1382034"/>
            <a:ext cx="898842"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address</a:t>
            </a:r>
          </a:p>
        </p:txBody>
      </p:sp>
      <p:sp>
        <p:nvSpPr>
          <p:cNvPr id="29" name="Freeform 6">
            <a:extLst>
              <a:ext uri="{FF2B5EF4-FFF2-40B4-BE49-F238E27FC236}">
                <a16:creationId xmlns:a16="http://schemas.microsoft.com/office/drawing/2014/main" id="{333EF6F2-0CA2-8144-91D5-703555DDD21A}"/>
              </a:ext>
            </a:extLst>
          </p:cNvPr>
          <p:cNvSpPr>
            <a:spLocks/>
          </p:cNvSpPr>
          <p:nvPr/>
        </p:nvSpPr>
        <p:spPr bwMode="auto">
          <a:xfrm>
            <a:off x="3698080" y="1820695"/>
            <a:ext cx="1904203"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phoneNumber</a:t>
            </a:r>
            <a:endParaRPr lang="en-US" sz="1400" dirty="0">
              <a:latin typeface="Calibri" panose="020F0502020204030204" pitchFamily="34" charset="0"/>
              <a:cs typeface="Calibri" panose="020F0502020204030204" pitchFamily="34" charset="0"/>
            </a:endParaRPr>
          </a:p>
        </p:txBody>
      </p:sp>
      <p:sp>
        <p:nvSpPr>
          <p:cNvPr id="30" name="Line 18">
            <a:extLst>
              <a:ext uri="{FF2B5EF4-FFF2-40B4-BE49-F238E27FC236}">
                <a16:creationId xmlns:a16="http://schemas.microsoft.com/office/drawing/2014/main" id="{E67C4926-4E0E-FC41-A31B-3EFA357C361A}"/>
              </a:ext>
            </a:extLst>
          </p:cNvPr>
          <p:cNvSpPr>
            <a:spLocks noChangeShapeType="1"/>
          </p:cNvSpPr>
          <p:nvPr/>
        </p:nvSpPr>
        <p:spPr bwMode="auto">
          <a:xfrm flipH="1" flipV="1">
            <a:off x="2286000" y="1342486"/>
            <a:ext cx="309563" cy="32110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D1ABD8E-8D2D-2F4A-A0A7-4CAC127F5D28}"/>
              </a:ext>
            </a:extLst>
          </p:cNvPr>
          <p:cNvSpPr txBox="1"/>
          <p:nvPr/>
        </p:nvSpPr>
        <p:spPr>
          <a:xfrm>
            <a:off x="2444857" y="2916000"/>
            <a:ext cx="1026691"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No constraint</a:t>
            </a:r>
          </a:p>
        </p:txBody>
      </p:sp>
      <p:sp>
        <p:nvSpPr>
          <p:cNvPr id="32" name="Line 18">
            <a:extLst>
              <a:ext uri="{FF2B5EF4-FFF2-40B4-BE49-F238E27FC236}">
                <a16:creationId xmlns:a16="http://schemas.microsoft.com/office/drawing/2014/main" id="{6A92C3EA-9052-FA46-BF6C-905E8C70428A}"/>
              </a:ext>
            </a:extLst>
          </p:cNvPr>
          <p:cNvSpPr>
            <a:spLocks noChangeShapeType="1"/>
          </p:cNvSpPr>
          <p:nvPr/>
        </p:nvSpPr>
        <p:spPr bwMode="auto">
          <a:xfrm flipV="1">
            <a:off x="2954392" y="1229244"/>
            <a:ext cx="50707" cy="44470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33" name="Line 18">
            <a:extLst>
              <a:ext uri="{FF2B5EF4-FFF2-40B4-BE49-F238E27FC236}">
                <a16:creationId xmlns:a16="http://schemas.microsoft.com/office/drawing/2014/main" id="{CF3674DC-2E39-0E4B-9213-EEF0BA2BCB22}"/>
              </a:ext>
            </a:extLst>
          </p:cNvPr>
          <p:cNvSpPr>
            <a:spLocks noChangeShapeType="1"/>
          </p:cNvSpPr>
          <p:nvPr/>
        </p:nvSpPr>
        <p:spPr bwMode="auto">
          <a:xfrm flipV="1">
            <a:off x="3139428" y="1285971"/>
            <a:ext cx="558651" cy="37762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34" name="Line 18">
            <a:extLst>
              <a:ext uri="{FF2B5EF4-FFF2-40B4-BE49-F238E27FC236}">
                <a16:creationId xmlns:a16="http://schemas.microsoft.com/office/drawing/2014/main" id="{3D4D276A-179F-3A44-BE9C-71EF4B16559F}"/>
              </a:ext>
            </a:extLst>
          </p:cNvPr>
          <p:cNvSpPr>
            <a:spLocks noChangeShapeType="1"/>
          </p:cNvSpPr>
          <p:nvPr/>
        </p:nvSpPr>
        <p:spPr bwMode="auto">
          <a:xfrm flipV="1">
            <a:off x="3428999" y="1605127"/>
            <a:ext cx="336073" cy="15530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35" name="Line 18">
            <a:extLst>
              <a:ext uri="{FF2B5EF4-FFF2-40B4-BE49-F238E27FC236}">
                <a16:creationId xmlns:a16="http://schemas.microsoft.com/office/drawing/2014/main" id="{6FF1EFA0-6A70-CD4F-8974-4D0685ECB3A5}"/>
              </a:ext>
            </a:extLst>
          </p:cNvPr>
          <p:cNvSpPr>
            <a:spLocks noChangeShapeType="1"/>
          </p:cNvSpPr>
          <p:nvPr/>
        </p:nvSpPr>
        <p:spPr bwMode="auto">
          <a:xfrm>
            <a:off x="3428999" y="1881351"/>
            <a:ext cx="269080" cy="10105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36" name="Freeform 6">
            <a:extLst>
              <a:ext uri="{FF2B5EF4-FFF2-40B4-BE49-F238E27FC236}">
                <a16:creationId xmlns:a16="http://schemas.microsoft.com/office/drawing/2014/main" id="{F595991A-3241-B040-BFC1-1017993B589B}"/>
              </a:ext>
            </a:extLst>
          </p:cNvPr>
          <p:cNvSpPr>
            <a:spLocks/>
          </p:cNvSpPr>
          <p:nvPr/>
        </p:nvSpPr>
        <p:spPr bwMode="auto">
          <a:xfrm>
            <a:off x="534114" y="2532265"/>
            <a:ext cx="1345977"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ShippingAddr</a:t>
            </a:r>
            <a:endParaRPr lang="en-US" sz="1400" dirty="0">
              <a:latin typeface="Calibri" panose="020F0502020204030204" pitchFamily="34" charset="0"/>
              <a:cs typeface="Calibri" panose="020F0502020204030204" pitchFamily="34" charset="0"/>
            </a:endParaRPr>
          </a:p>
        </p:txBody>
      </p:sp>
      <p:sp>
        <p:nvSpPr>
          <p:cNvPr id="37" name="Line 18">
            <a:extLst>
              <a:ext uri="{FF2B5EF4-FFF2-40B4-BE49-F238E27FC236}">
                <a16:creationId xmlns:a16="http://schemas.microsoft.com/office/drawing/2014/main" id="{6DB5EB4B-D51C-9744-84AC-8F5637E02D7A}"/>
              </a:ext>
            </a:extLst>
          </p:cNvPr>
          <p:cNvSpPr>
            <a:spLocks noChangeShapeType="1"/>
          </p:cNvSpPr>
          <p:nvPr/>
        </p:nvSpPr>
        <p:spPr bwMode="auto">
          <a:xfrm flipH="1" flipV="1">
            <a:off x="1035498" y="2880918"/>
            <a:ext cx="413096" cy="385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38" name="Freeform 6">
            <a:extLst>
              <a:ext uri="{FF2B5EF4-FFF2-40B4-BE49-F238E27FC236}">
                <a16:creationId xmlns:a16="http://schemas.microsoft.com/office/drawing/2014/main" id="{623C53DE-C725-EF43-86CE-C59B0F4C5CD4}"/>
              </a:ext>
            </a:extLst>
          </p:cNvPr>
          <p:cNvSpPr>
            <a:spLocks/>
          </p:cNvSpPr>
          <p:nvPr/>
        </p:nvSpPr>
        <p:spPr bwMode="auto">
          <a:xfrm>
            <a:off x="3928139" y="2500517"/>
            <a:ext cx="1329659" cy="385762"/>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AccountNum</a:t>
            </a:r>
            <a:endParaRPr lang="en-US" sz="1400" dirty="0">
              <a:latin typeface="Calibri" panose="020F0502020204030204" pitchFamily="34" charset="0"/>
              <a:cs typeface="Calibri" panose="020F0502020204030204" pitchFamily="34" charset="0"/>
            </a:endParaRPr>
          </a:p>
        </p:txBody>
      </p:sp>
      <p:sp>
        <p:nvSpPr>
          <p:cNvPr id="39" name="Freeform 6">
            <a:extLst>
              <a:ext uri="{FF2B5EF4-FFF2-40B4-BE49-F238E27FC236}">
                <a16:creationId xmlns:a16="http://schemas.microsoft.com/office/drawing/2014/main" id="{574C9431-7AA4-5541-BB87-BBD14E32BA95}"/>
              </a:ext>
            </a:extLst>
          </p:cNvPr>
          <p:cNvSpPr>
            <a:spLocks/>
          </p:cNvSpPr>
          <p:nvPr/>
        </p:nvSpPr>
        <p:spPr bwMode="auto">
          <a:xfrm>
            <a:off x="4560939" y="3000844"/>
            <a:ext cx="1261563"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RoutingNum</a:t>
            </a:r>
            <a:endParaRPr lang="en-US" sz="1400" dirty="0">
              <a:latin typeface="Calibri" panose="020F0502020204030204" pitchFamily="34" charset="0"/>
              <a:cs typeface="Calibri" panose="020F0502020204030204" pitchFamily="34" charset="0"/>
            </a:endParaRPr>
          </a:p>
        </p:txBody>
      </p:sp>
      <p:sp>
        <p:nvSpPr>
          <p:cNvPr id="40" name="Line 18">
            <a:extLst>
              <a:ext uri="{FF2B5EF4-FFF2-40B4-BE49-F238E27FC236}">
                <a16:creationId xmlns:a16="http://schemas.microsoft.com/office/drawing/2014/main" id="{2098AA6B-A28F-CD48-818B-279C03B4C095}"/>
              </a:ext>
            </a:extLst>
          </p:cNvPr>
          <p:cNvSpPr>
            <a:spLocks noChangeShapeType="1"/>
          </p:cNvSpPr>
          <p:nvPr/>
        </p:nvSpPr>
        <p:spPr bwMode="auto">
          <a:xfrm flipV="1">
            <a:off x="4104348" y="2859048"/>
            <a:ext cx="239052" cy="3170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41" name="Line 18">
            <a:extLst>
              <a:ext uri="{FF2B5EF4-FFF2-40B4-BE49-F238E27FC236}">
                <a16:creationId xmlns:a16="http://schemas.microsoft.com/office/drawing/2014/main" id="{627D6C64-3ECA-A24E-8A00-78DBD7E0460A}"/>
              </a:ext>
            </a:extLst>
          </p:cNvPr>
          <p:cNvSpPr>
            <a:spLocks noChangeShapeType="1"/>
          </p:cNvSpPr>
          <p:nvPr/>
        </p:nvSpPr>
        <p:spPr bwMode="auto">
          <a:xfrm flipV="1">
            <a:off x="4404936" y="3266680"/>
            <a:ext cx="258978" cy="12028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43" name="TextBox 43">
            <a:extLst>
              <a:ext uri="{FF2B5EF4-FFF2-40B4-BE49-F238E27FC236}">
                <a16:creationId xmlns:a16="http://schemas.microsoft.com/office/drawing/2014/main" id="{EB903A3D-89D9-D64C-BCAC-EC0D32D6301C}"/>
              </a:ext>
            </a:extLst>
          </p:cNvPr>
          <p:cNvSpPr txBox="1">
            <a:spLocks noChangeArrowheads="1"/>
          </p:cNvSpPr>
          <p:nvPr/>
        </p:nvSpPr>
        <p:spPr bwMode="auto">
          <a:xfrm>
            <a:off x="2585736" y="3673202"/>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mbria" panose="02040503050406030204" pitchFamily="18" charset="0"/>
              </a:rPr>
              <a:t>m</a:t>
            </a:r>
          </a:p>
        </p:txBody>
      </p:sp>
      <p:sp>
        <p:nvSpPr>
          <p:cNvPr id="44" name="TextBox 43">
            <a:extLst>
              <a:ext uri="{FF2B5EF4-FFF2-40B4-BE49-F238E27FC236}">
                <a16:creationId xmlns:a16="http://schemas.microsoft.com/office/drawing/2014/main" id="{38520178-ED1E-4245-B36C-D98DA437C66C}"/>
              </a:ext>
            </a:extLst>
          </p:cNvPr>
          <p:cNvSpPr txBox="1">
            <a:spLocks noChangeArrowheads="1"/>
          </p:cNvSpPr>
          <p:nvPr/>
        </p:nvSpPr>
        <p:spPr bwMode="auto">
          <a:xfrm>
            <a:off x="2252872" y="5080062"/>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mbria" panose="02040503050406030204" pitchFamily="18" charset="0"/>
              </a:rPr>
              <a:t>u</a:t>
            </a:r>
          </a:p>
        </p:txBody>
      </p:sp>
      <p:sp>
        <p:nvSpPr>
          <p:cNvPr id="45" name="TextBox 44">
            <a:extLst>
              <a:ext uri="{FF2B5EF4-FFF2-40B4-BE49-F238E27FC236}">
                <a16:creationId xmlns:a16="http://schemas.microsoft.com/office/drawing/2014/main" id="{95020C92-F520-8B4E-9550-14318609256A}"/>
              </a:ext>
            </a:extLst>
          </p:cNvPr>
          <p:cNvSpPr txBox="1">
            <a:spLocks noChangeArrowheads="1"/>
          </p:cNvSpPr>
          <p:nvPr/>
        </p:nvSpPr>
        <p:spPr bwMode="auto">
          <a:xfrm>
            <a:off x="1578668" y="3778416"/>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mbria" panose="02040503050406030204" pitchFamily="18" charset="0"/>
              </a:rPr>
              <a:t>m</a:t>
            </a:r>
          </a:p>
        </p:txBody>
      </p:sp>
      <p:sp>
        <p:nvSpPr>
          <p:cNvPr id="46" name="TextBox 45">
            <a:extLst>
              <a:ext uri="{FF2B5EF4-FFF2-40B4-BE49-F238E27FC236}">
                <a16:creationId xmlns:a16="http://schemas.microsoft.com/office/drawing/2014/main" id="{04FC674D-01EE-1748-94E5-47462D4A9F23}"/>
              </a:ext>
            </a:extLst>
          </p:cNvPr>
          <p:cNvSpPr txBox="1">
            <a:spLocks noChangeArrowheads="1"/>
          </p:cNvSpPr>
          <p:nvPr/>
        </p:nvSpPr>
        <p:spPr bwMode="auto">
          <a:xfrm>
            <a:off x="2820903" y="4800406"/>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mbria" panose="02040503050406030204" pitchFamily="18" charset="0"/>
              </a:rPr>
              <a:t>m</a:t>
            </a:r>
          </a:p>
        </p:txBody>
      </p:sp>
      <p:sp>
        <p:nvSpPr>
          <p:cNvPr id="47" name="Freeform 6">
            <a:extLst>
              <a:ext uri="{FF2B5EF4-FFF2-40B4-BE49-F238E27FC236}">
                <a16:creationId xmlns:a16="http://schemas.microsoft.com/office/drawing/2014/main" id="{224949D0-2245-5245-8048-D8A2A876C06B}"/>
              </a:ext>
            </a:extLst>
          </p:cNvPr>
          <p:cNvSpPr>
            <a:spLocks/>
          </p:cNvSpPr>
          <p:nvPr/>
        </p:nvSpPr>
        <p:spPr bwMode="auto">
          <a:xfrm>
            <a:off x="1448595" y="6321968"/>
            <a:ext cx="497048"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u="sng" dirty="0">
                <a:latin typeface="Calibri" panose="020F0502020204030204" pitchFamily="34" charset="0"/>
                <a:cs typeface="Calibri" panose="020F0502020204030204" pitchFamily="34" charset="0"/>
              </a:rPr>
              <a:t>ID</a:t>
            </a:r>
          </a:p>
        </p:txBody>
      </p:sp>
      <p:sp>
        <p:nvSpPr>
          <p:cNvPr id="48" name="Line 18">
            <a:extLst>
              <a:ext uri="{FF2B5EF4-FFF2-40B4-BE49-F238E27FC236}">
                <a16:creationId xmlns:a16="http://schemas.microsoft.com/office/drawing/2014/main" id="{59E18168-080B-F24C-B0E3-05D77021A392}"/>
              </a:ext>
            </a:extLst>
          </p:cNvPr>
          <p:cNvSpPr>
            <a:spLocks noChangeShapeType="1"/>
          </p:cNvSpPr>
          <p:nvPr/>
        </p:nvSpPr>
        <p:spPr bwMode="auto">
          <a:xfrm>
            <a:off x="3488732" y="5856149"/>
            <a:ext cx="575597" cy="3925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8">
            <a:extLst>
              <a:ext uri="{FF2B5EF4-FFF2-40B4-BE49-F238E27FC236}">
                <a16:creationId xmlns:a16="http://schemas.microsoft.com/office/drawing/2014/main" id="{3B6651BE-42C9-6743-A351-A725F06AD049}"/>
              </a:ext>
            </a:extLst>
          </p:cNvPr>
          <p:cNvSpPr>
            <a:spLocks noChangeShapeType="1"/>
          </p:cNvSpPr>
          <p:nvPr/>
        </p:nvSpPr>
        <p:spPr bwMode="auto">
          <a:xfrm flipH="1">
            <a:off x="1891406" y="5856149"/>
            <a:ext cx="723732" cy="544651"/>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Freeform 6">
            <a:extLst>
              <a:ext uri="{FF2B5EF4-FFF2-40B4-BE49-F238E27FC236}">
                <a16:creationId xmlns:a16="http://schemas.microsoft.com/office/drawing/2014/main" id="{DF45C106-4716-1B4D-B9E1-9DAC3E69CA9E}"/>
              </a:ext>
            </a:extLst>
          </p:cNvPr>
          <p:cNvSpPr>
            <a:spLocks/>
          </p:cNvSpPr>
          <p:nvPr/>
        </p:nvSpPr>
        <p:spPr bwMode="auto">
          <a:xfrm>
            <a:off x="2029014" y="6417852"/>
            <a:ext cx="1057274"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title</a:t>
            </a:r>
          </a:p>
        </p:txBody>
      </p:sp>
      <p:sp>
        <p:nvSpPr>
          <p:cNvPr id="51" name="Freeform 6">
            <a:extLst>
              <a:ext uri="{FF2B5EF4-FFF2-40B4-BE49-F238E27FC236}">
                <a16:creationId xmlns:a16="http://schemas.microsoft.com/office/drawing/2014/main" id="{18FA5379-5662-3A47-B8A5-2B02B53CE811}"/>
              </a:ext>
            </a:extLst>
          </p:cNvPr>
          <p:cNvSpPr>
            <a:spLocks/>
          </p:cNvSpPr>
          <p:nvPr/>
        </p:nvSpPr>
        <p:spPr bwMode="auto">
          <a:xfrm>
            <a:off x="3116263" y="6417851"/>
            <a:ext cx="1057274"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description</a:t>
            </a:r>
          </a:p>
        </p:txBody>
      </p:sp>
      <p:sp>
        <p:nvSpPr>
          <p:cNvPr id="52" name="Freeform 6">
            <a:extLst>
              <a:ext uri="{FF2B5EF4-FFF2-40B4-BE49-F238E27FC236}">
                <a16:creationId xmlns:a16="http://schemas.microsoft.com/office/drawing/2014/main" id="{6B4E4DF3-4199-C241-B4F2-722569AF3548}"/>
              </a:ext>
            </a:extLst>
          </p:cNvPr>
          <p:cNvSpPr>
            <a:spLocks/>
          </p:cNvSpPr>
          <p:nvPr/>
        </p:nvSpPr>
        <p:spPr bwMode="auto">
          <a:xfrm>
            <a:off x="3949900" y="6132448"/>
            <a:ext cx="1650669"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Staring_bid_price</a:t>
            </a:r>
            <a:endParaRPr lang="en-US" sz="1400" dirty="0">
              <a:latin typeface="Calibri" panose="020F0502020204030204" pitchFamily="34" charset="0"/>
              <a:cs typeface="Calibri" panose="020F0502020204030204" pitchFamily="34" charset="0"/>
            </a:endParaRPr>
          </a:p>
        </p:txBody>
      </p:sp>
      <p:sp>
        <p:nvSpPr>
          <p:cNvPr id="53" name="Freeform 6">
            <a:extLst>
              <a:ext uri="{FF2B5EF4-FFF2-40B4-BE49-F238E27FC236}">
                <a16:creationId xmlns:a16="http://schemas.microsoft.com/office/drawing/2014/main" id="{A87F8C73-539F-7C4D-B4F4-61A1EF6A8FDB}"/>
              </a:ext>
            </a:extLst>
          </p:cNvPr>
          <p:cNvSpPr>
            <a:spLocks/>
          </p:cNvSpPr>
          <p:nvPr/>
        </p:nvSpPr>
        <p:spPr bwMode="auto">
          <a:xfrm>
            <a:off x="4104348" y="5593528"/>
            <a:ext cx="1650669"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bid_increment</a:t>
            </a:r>
            <a:endParaRPr lang="en-US" sz="1400" dirty="0">
              <a:latin typeface="Calibri" panose="020F0502020204030204" pitchFamily="34" charset="0"/>
              <a:cs typeface="Calibri" panose="020F0502020204030204" pitchFamily="34" charset="0"/>
            </a:endParaRPr>
          </a:p>
        </p:txBody>
      </p:sp>
      <p:sp>
        <p:nvSpPr>
          <p:cNvPr id="54" name="Line 18">
            <a:extLst>
              <a:ext uri="{FF2B5EF4-FFF2-40B4-BE49-F238E27FC236}">
                <a16:creationId xmlns:a16="http://schemas.microsoft.com/office/drawing/2014/main" id="{2E1982E8-5DC6-3E48-8F8D-35037D754D87}"/>
              </a:ext>
            </a:extLst>
          </p:cNvPr>
          <p:cNvSpPr>
            <a:spLocks noChangeShapeType="1"/>
          </p:cNvSpPr>
          <p:nvPr/>
        </p:nvSpPr>
        <p:spPr bwMode="auto">
          <a:xfrm>
            <a:off x="3471549" y="5693840"/>
            <a:ext cx="632799" cy="8907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18">
            <a:extLst>
              <a:ext uri="{FF2B5EF4-FFF2-40B4-BE49-F238E27FC236}">
                <a16:creationId xmlns:a16="http://schemas.microsoft.com/office/drawing/2014/main" id="{FFB68F91-5E82-404E-80EA-BC4643E7EC6F}"/>
              </a:ext>
            </a:extLst>
          </p:cNvPr>
          <p:cNvSpPr>
            <a:spLocks noChangeShapeType="1"/>
          </p:cNvSpPr>
          <p:nvPr/>
        </p:nvSpPr>
        <p:spPr bwMode="auto">
          <a:xfrm flipH="1">
            <a:off x="2655157" y="5879474"/>
            <a:ext cx="231877" cy="52132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18">
            <a:extLst>
              <a:ext uri="{FF2B5EF4-FFF2-40B4-BE49-F238E27FC236}">
                <a16:creationId xmlns:a16="http://schemas.microsoft.com/office/drawing/2014/main" id="{52B5C69C-FBEC-074C-843C-5A7EA45FAB03}"/>
              </a:ext>
            </a:extLst>
          </p:cNvPr>
          <p:cNvSpPr>
            <a:spLocks noChangeShapeType="1"/>
          </p:cNvSpPr>
          <p:nvPr/>
        </p:nvSpPr>
        <p:spPr bwMode="auto">
          <a:xfrm>
            <a:off x="3086289" y="5879475"/>
            <a:ext cx="362424" cy="52132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Freeform 6">
            <a:extLst>
              <a:ext uri="{FF2B5EF4-FFF2-40B4-BE49-F238E27FC236}">
                <a16:creationId xmlns:a16="http://schemas.microsoft.com/office/drawing/2014/main" id="{F10DAE68-FA2B-594A-AD10-556E66C50AD8}"/>
              </a:ext>
            </a:extLst>
          </p:cNvPr>
          <p:cNvSpPr>
            <a:spLocks/>
          </p:cNvSpPr>
          <p:nvPr/>
        </p:nvSpPr>
        <p:spPr bwMode="auto">
          <a:xfrm>
            <a:off x="3679828" y="3877634"/>
            <a:ext cx="719461"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time</a:t>
            </a:r>
          </a:p>
        </p:txBody>
      </p:sp>
      <p:sp>
        <p:nvSpPr>
          <p:cNvPr id="58" name="Line 18">
            <a:extLst>
              <a:ext uri="{FF2B5EF4-FFF2-40B4-BE49-F238E27FC236}">
                <a16:creationId xmlns:a16="http://schemas.microsoft.com/office/drawing/2014/main" id="{2B60E6C3-0653-C348-B2F5-4ACD2E3F7670}"/>
              </a:ext>
            </a:extLst>
          </p:cNvPr>
          <p:cNvSpPr>
            <a:spLocks noChangeShapeType="1"/>
          </p:cNvSpPr>
          <p:nvPr/>
        </p:nvSpPr>
        <p:spPr bwMode="auto">
          <a:xfrm flipH="1">
            <a:off x="3687190" y="4240275"/>
            <a:ext cx="240949" cy="18419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9" name="Freeform 6">
            <a:extLst>
              <a:ext uri="{FF2B5EF4-FFF2-40B4-BE49-F238E27FC236}">
                <a16:creationId xmlns:a16="http://schemas.microsoft.com/office/drawing/2014/main" id="{6BB31208-883A-064E-91B0-17D2C82671B1}"/>
              </a:ext>
            </a:extLst>
          </p:cNvPr>
          <p:cNvSpPr>
            <a:spLocks/>
          </p:cNvSpPr>
          <p:nvPr/>
        </p:nvSpPr>
        <p:spPr bwMode="auto">
          <a:xfrm>
            <a:off x="3799965" y="4484954"/>
            <a:ext cx="719461"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a:latin typeface="Calibri" panose="020F0502020204030204" pitchFamily="34" charset="0"/>
                <a:cs typeface="Calibri" panose="020F0502020204030204" pitchFamily="34" charset="0"/>
              </a:rPr>
              <a:t>price</a:t>
            </a:r>
          </a:p>
        </p:txBody>
      </p:sp>
      <p:sp>
        <p:nvSpPr>
          <p:cNvPr id="60" name="Line 18">
            <a:extLst>
              <a:ext uri="{FF2B5EF4-FFF2-40B4-BE49-F238E27FC236}">
                <a16:creationId xmlns:a16="http://schemas.microsoft.com/office/drawing/2014/main" id="{6E546D2B-D885-3449-95F5-C8BA45F86F0B}"/>
              </a:ext>
            </a:extLst>
          </p:cNvPr>
          <p:cNvSpPr>
            <a:spLocks noChangeShapeType="1"/>
          </p:cNvSpPr>
          <p:nvPr/>
        </p:nvSpPr>
        <p:spPr bwMode="auto">
          <a:xfrm>
            <a:off x="3702155" y="4431632"/>
            <a:ext cx="97810" cy="201591"/>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61" name="Freeform 6">
            <a:extLst>
              <a:ext uri="{FF2B5EF4-FFF2-40B4-BE49-F238E27FC236}">
                <a16:creationId xmlns:a16="http://schemas.microsoft.com/office/drawing/2014/main" id="{1B1C80B3-361E-064F-8758-2FE2477FDBFB}"/>
              </a:ext>
            </a:extLst>
          </p:cNvPr>
          <p:cNvSpPr>
            <a:spLocks/>
          </p:cNvSpPr>
          <p:nvPr/>
        </p:nvSpPr>
        <p:spPr bwMode="auto">
          <a:xfrm>
            <a:off x="76200" y="4648200"/>
            <a:ext cx="1478296"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Seller_feedback</a:t>
            </a:r>
            <a:endParaRPr lang="en-US" sz="1400" dirty="0">
              <a:latin typeface="Calibri" panose="020F0502020204030204" pitchFamily="34" charset="0"/>
              <a:cs typeface="Calibri" panose="020F0502020204030204" pitchFamily="34" charset="0"/>
            </a:endParaRPr>
          </a:p>
        </p:txBody>
      </p:sp>
      <p:sp>
        <p:nvSpPr>
          <p:cNvPr id="62" name="Freeform 6">
            <a:extLst>
              <a:ext uri="{FF2B5EF4-FFF2-40B4-BE49-F238E27FC236}">
                <a16:creationId xmlns:a16="http://schemas.microsoft.com/office/drawing/2014/main" id="{F446CCA0-E882-D34F-AFB7-CB632FA33DE9}"/>
              </a:ext>
            </a:extLst>
          </p:cNvPr>
          <p:cNvSpPr>
            <a:spLocks/>
          </p:cNvSpPr>
          <p:nvPr/>
        </p:nvSpPr>
        <p:spPr bwMode="auto">
          <a:xfrm>
            <a:off x="274304" y="5132387"/>
            <a:ext cx="1478296"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buyer_feedback</a:t>
            </a:r>
            <a:endParaRPr lang="en-US" sz="1400" dirty="0">
              <a:latin typeface="Calibri" panose="020F0502020204030204" pitchFamily="34" charset="0"/>
              <a:cs typeface="Calibri" panose="020F0502020204030204" pitchFamily="34" charset="0"/>
            </a:endParaRPr>
          </a:p>
        </p:txBody>
      </p:sp>
      <p:sp>
        <p:nvSpPr>
          <p:cNvPr id="63" name="Freeform 6">
            <a:extLst>
              <a:ext uri="{FF2B5EF4-FFF2-40B4-BE49-F238E27FC236}">
                <a16:creationId xmlns:a16="http://schemas.microsoft.com/office/drawing/2014/main" id="{2835F1B7-5AE9-074E-BC87-9A0974506050}"/>
              </a:ext>
            </a:extLst>
          </p:cNvPr>
          <p:cNvSpPr>
            <a:spLocks/>
          </p:cNvSpPr>
          <p:nvPr/>
        </p:nvSpPr>
        <p:spPr bwMode="auto">
          <a:xfrm>
            <a:off x="130544" y="4191000"/>
            <a:ext cx="1138853"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buyer_rating</a:t>
            </a:r>
            <a:endParaRPr lang="en-US" sz="1400" dirty="0">
              <a:latin typeface="Calibri" panose="020F0502020204030204" pitchFamily="34" charset="0"/>
              <a:cs typeface="Calibri" panose="020F0502020204030204" pitchFamily="34" charset="0"/>
            </a:endParaRPr>
          </a:p>
        </p:txBody>
      </p:sp>
      <p:sp>
        <p:nvSpPr>
          <p:cNvPr id="64" name="Freeform 6">
            <a:extLst>
              <a:ext uri="{FF2B5EF4-FFF2-40B4-BE49-F238E27FC236}">
                <a16:creationId xmlns:a16="http://schemas.microsoft.com/office/drawing/2014/main" id="{413FC47B-0104-A14C-8F1D-07F4AF03BEBC}"/>
              </a:ext>
            </a:extLst>
          </p:cNvPr>
          <p:cNvSpPr>
            <a:spLocks/>
          </p:cNvSpPr>
          <p:nvPr/>
        </p:nvSpPr>
        <p:spPr bwMode="auto">
          <a:xfrm>
            <a:off x="296685" y="3800484"/>
            <a:ext cx="1138853"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1400" dirty="0" err="1">
                <a:latin typeface="Calibri" panose="020F0502020204030204" pitchFamily="34" charset="0"/>
                <a:cs typeface="Calibri" panose="020F0502020204030204" pitchFamily="34" charset="0"/>
              </a:rPr>
              <a:t>Seller_rating</a:t>
            </a:r>
            <a:endParaRPr lang="en-US" sz="1400" dirty="0">
              <a:latin typeface="Calibri" panose="020F0502020204030204" pitchFamily="34" charset="0"/>
              <a:cs typeface="Calibri" panose="020F0502020204030204" pitchFamily="34" charset="0"/>
            </a:endParaRPr>
          </a:p>
        </p:txBody>
      </p:sp>
      <p:sp>
        <p:nvSpPr>
          <p:cNvPr id="65" name="Line 18">
            <a:extLst>
              <a:ext uri="{FF2B5EF4-FFF2-40B4-BE49-F238E27FC236}">
                <a16:creationId xmlns:a16="http://schemas.microsoft.com/office/drawing/2014/main" id="{52AFC4D2-FBBF-D445-8409-1326D71691E5}"/>
              </a:ext>
            </a:extLst>
          </p:cNvPr>
          <p:cNvSpPr>
            <a:spLocks noChangeShapeType="1"/>
          </p:cNvSpPr>
          <p:nvPr/>
        </p:nvSpPr>
        <p:spPr bwMode="auto">
          <a:xfrm flipH="1" flipV="1">
            <a:off x="1407337" y="4004470"/>
            <a:ext cx="41257" cy="4271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66" name="Line 18">
            <a:extLst>
              <a:ext uri="{FF2B5EF4-FFF2-40B4-BE49-F238E27FC236}">
                <a16:creationId xmlns:a16="http://schemas.microsoft.com/office/drawing/2014/main" id="{FB7C58FA-5812-484A-9616-47A31C2B5B41}"/>
              </a:ext>
            </a:extLst>
          </p:cNvPr>
          <p:cNvSpPr>
            <a:spLocks noChangeShapeType="1"/>
          </p:cNvSpPr>
          <p:nvPr/>
        </p:nvSpPr>
        <p:spPr bwMode="auto">
          <a:xfrm flipH="1" flipV="1">
            <a:off x="1269396" y="4371064"/>
            <a:ext cx="166141" cy="97069"/>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67" name="Line 18">
            <a:extLst>
              <a:ext uri="{FF2B5EF4-FFF2-40B4-BE49-F238E27FC236}">
                <a16:creationId xmlns:a16="http://schemas.microsoft.com/office/drawing/2014/main" id="{61C6823A-2487-0341-B3E5-E714920AFFDB}"/>
              </a:ext>
            </a:extLst>
          </p:cNvPr>
          <p:cNvSpPr>
            <a:spLocks noChangeShapeType="1"/>
          </p:cNvSpPr>
          <p:nvPr/>
        </p:nvSpPr>
        <p:spPr bwMode="auto">
          <a:xfrm flipV="1">
            <a:off x="1443980" y="4482433"/>
            <a:ext cx="34977" cy="216569"/>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68" name="Line 18">
            <a:extLst>
              <a:ext uri="{FF2B5EF4-FFF2-40B4-BE49-F238E27FC236}">
                <a16:creationId xmlns:a16="http://schemas.microsoft.com/office/drawing/2014/main" id="{1F80EF83-74B6-7640-9099-8AB7913C7444}"/>
              </a:ext>
            </a:extLst>
          </p:cNvPr>
          <p:cNvSpPr>
            <a:spLocks noChangeShapeType="1"/>
          </p:cNvSpPr>
          <p:nvPr/>
        </p:nvSpPr>
        <p:spPr bwMode="auto">
          <a:xfrm flipH="1" flipV="1">
            <a:off x="1478956" y="4495800"/>
            <a:ext cx="268581" cy="74858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B1B58781-D43E-6148-9E8A-6493969CBE00}"/>
              </a:ext>
            </a:extLst>
          </p:cNvPr>
          <p:cNvSpPr txBox="1"/>
          <p:nvPr/>
        </p:nvSpPr>
        <p:spPr>
          <a:xfrm>
            <a:off x="518925" y="7222626"/>
            <a:ext cx="4973926" cy="1169551"/>
          </a:xfrm>
          <a:prstGeom prst="rect">
            <a:avLst/>
          </a:prstGeom>
          <a:noFill/>
        </p:spPr>
        <p:txBody>
          <a:bodyPr wrap="none" rtlCol="0">
            <a:spAutoFit/>
          </a:bodyPr>
          <a:lstStyle/>
          <a:p>
            <a:r>
              <a:rPr lang="en-US" sz="1400" dirty="0">
                <a:solidFill>
                  <a:srgbClr val="FF0000"/>
                </a:solidFill>
                <a:latin typeface="Calibri" panose="020F0502020204030204" pitchFamily="34" charset="0"/>
                <a:cs typeface="Calibri" panose="020F0502020204030204" pitchFamily="34" charset="0"/>
              </a:rPr>
              <a:t>4 Entities: 8 points (1 point for each set and 1 point for attributes)</a:t>
            </a:r>
          </a:p>
          <a:p>
            <a:r>
              <a:rPr lang="en-US" sz="1400" dirty="0">
                <a:solidFill>
                  <a:srgbClr val="FF0000"/>
                </a:solidFill>
                <a:latin typeface="Calibri" panose="020F0502020204030204" pitchFamily="34" charset="0"/>
                <a:cs typeface="Calibri" panose="020F0502020204030204" pitchFamily="34" charset="0"/>
              </a:rPr>
              <a:t>1 ISA: 1 point</a:t>
            </a:r>
          </a:p>
          <a:p>
            <a:r>
              <a:rPr lang="en-US" sz="1400" dirty="0">
                <a:solidFill>
                  <a:srgbClr val="FF0000"/>
                </a:solidFill>
                <a:latin typeface="Calibri" panose="020F0502020204030204" pitchFamily="34" charset="0"/>
                <a:cs typeface="Calibri" panose="020F0502020204030204" pitchFamily="34" charset="0"/>
              </a:rPr>
              <a:t>3 Relationships: 6 points</a:t>
            </a:r>
          </a:p>
          <a:p>
            <a:pPr marL="285750" indent="-285750">
              <a:buFont typeface="Arial" panose="020B0604020202020204" pitchFamily="34" charset="0"/>
              <a:buChar char="•"/>
            </a:pPr>
            <a:r>
              <a:rPr lang="en-US" sz="1400" dirty="0">
                <a:solidFill>
                  <a:srgbClr val="FF0000"/>
                </a:solidFill>
                <a:latin typeface="Calibri" panose="020F0502020204030204" pitchFamily="34" charset="0"/>
                <a:cs typeface="Calibri" panose="020F0502020204030204" pitchFamily="34" charset="0"/>
              </a:rPr>
              <a:t>0.5 point for each set and 0.5 for attributes</a:t>
            </a:r>
          </a:p>
          <a:p>
            <a:pPr marL="285750" indent="-285750">
              <a:buFont typeface="Arial" panose="020B0604020202020204" pitchFamily="34" charset="0"/>
              <a:buChar char="•"/>
            </a:pPr>
            <a:r>
              <a:rPr lang="en-US" sz="1400" dirty="0">
                <a:solidFill>
                  <a:srgbClr val="FF0000"/>
                </a:solidFill>
                <a:latin typeface="Calibri" panose="020F0502020204030204" pitchFamily="34" charset="0"/>
                <a:cs typeface="Calibri" panose="020F0502020204030204" pitchFamily="34" charset="0"/>
              </a:rPr>
              <a:t>0.5 for each line and u/m</a:t>
            </a:r>
          </a:p>
        </p:txBody>
      </p:sp>
    </p:spTree>
    <p:extLst>
      <p:ext uri="{BB962C8B-B14F-4D97-AF65-F5344CB8AC3E}">
        <p14:creationId xmlns:p14="http://schemas.microsoft.com/office/powerpoint/2010/main" val="253457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8"/>
          <p:cNvSpPr txBox="1">
            <a:spLocks noChangeArrowheads="1"/>
          </p:cNvSpPr>
          <p:nvPr/>
        </p:nvSpPr>
        <p:spPr bwMode="auto">
          <a:xfrm>
            <a:off x="457200" y="3048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2. (20 points) We have the following relations. </a:t>
            </a:r>
          </a:p>
        </p:txBody>
      </p:sp>
      <p:sp>
        <p:nvSpPr>
          <p:cNvPr id="5" name="TextBox 4"/>
          <p:cNvSpPr txBox="1"/>
          <p:nvPr/>
        </p:nvSpPr>
        <p:spPr>
          <a:xfrm>
            <a:off x="515938" y="609600"/>
            <a:ext cx="1292225" cy="5448300"/>
          </a:xfrm>
          <a:prstGeom prst="rect">
            <a:avLst/>
          </a:prstGeom>
          <a:noFill/>
        </p:spPr>
        <p:txBody>
          <a:bodyPr wrap="none">
            <a:spAutoFit/>
          </a:bodyPr>
          <a:lstStyle/>
          <a:p>
            <a:pPr marL="171450" indent="-171450">
              <a:buFont typeface="Arial" panose="020B0604020202020204" pitchFamily="34" charset="0"/>
              <a:buChar char="•"/>
              <a:defRPr/>
            </a:pPr>
            <a:r>
              <a:rPr lang="en-US" sz="1200" dirty="0">
                <a:latin typeface="Comic Sans MS" panose="030F0902030302020204" pitchFamily="66" charset="0"/>
              </a:rPr>
              <a:t>Students</a:t>
            </a: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r>
              <a:rPr lang="en-US" sz="1200" dirty="0">
                <a:latin typeface="Comic Sans MS" panose="030F0902030302020204" pitchFamily="66" charset="0"/>
              </a:rPr>
              <a:t>Departments</a:t>
            </a: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a:defRPr/>
            </a:pPr>
            <a:endParaRPr lang="en-US" sz="1200" dirty="0">
              <a:latin typeface="Comic Sans MS" panose="030F0902030302020204" pitchFamily="66" charset="0"/>
            </a:endParaRPr>
          </a:p>
          <a:p>
            <a:pP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r>
              <a:rPr lang="en-US" sz="1200" dirty="0">
                <a:latin typeface="Comic Sans MS" panose="030F0902030302020204" pitchFamily="66" charset="0"/>
              </a:rPr>
              <a:t>Degrees</a:t>
            </a: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a:defRPr/>
            </a:pPr>
            <a:endParaRPr lang="en-US" sz="1200" dirty="0">
              <a:latin typeface="Comic Sans MS" panose="030F0902030302020204" pitchFamily="66" charset="0"/>
            </a:endParaRPr>
          </a:p>
          <a:p>
            <a:pPr marL="171450" indent="-171450">
              <a:buFont typeface="Arial" panose="020B0604020202020204" pitchFamily="34" charset="0"/>
              <a:buChar char="•"/>
              <a:defRPr/>
            </a:pPr>
            <a:r>
              <a:rPr lang="en-US" sz="1200" dirty="0">
                <a:latin typeface="Comic Sans MS" panose="030F0902030302020204" pitchFamily="66" charset="0"/>
              </a:rPr>
              <a:t>Majors</a:t>
            </a: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a:defRPr/>
            </a:pPr>
            <a:endParaRPr lang="en-US" sz="1200" dirty="0">
              <a:latin typeface="Comic Sans MS" panose="030F0902030302020204" pitchFamily="66" charset="0"/>
            </a:endParaRPr>
          </a:p>
          <a:p>
            <a:pPr marL="171450" indent="-171450">
              <a:buFont typeface="Arial" panose="020B0604020202020204" pitchFamily="34" charset="0"/>
              <a:buChar char="•"/>
              <a:defRPr/>
            </a:pPr>
            <a:r>
              <a:rPr lang="en-US" sz="1200" dirty="0">
                <a:latin typeface="Comic Sans MS" panose="030F0902030302020204" pitchFamily="66" charset="0"/>
              </a:rPr>
              <a:t>Minors</a:t>
            </a:r>
          </a:p>
          <a:p>
            <a:pPr marL="171450" indent="-171450">
              <a:buFont typeface="Arial" panose="020B0604020202020204" pitchFamily="34" charset="0"/>
              <a:buChar char="•"/>
              <a:defRPr/>
            </a:pPr>
            <a:endParaRPr lang="en-US" sz="1200" dirty="0">
              <a:latin typeface="Comic Sans MS" panose="030F0902030302020204" pitchFamily="66" charset="0"/>
            </a:endParaRPr>
          </a:p>
          <a:p>
            <a:pPr marL="171450" indent="-171450">
              <a:buFont typeface="Arial" panose="020B0604020202020204" pitchFamily="34" charset="0"/>
              <a:buChar char="•"/>
              <a:defRPr/>
            </a:pPr>
            <a:endParaRPr lang="en-US" sz="1200" dirty="0">
              <a:latin typeface="Comic Sans MS" panose="030F0902030302020204" pitchFamily="66" charset="0"/>
            </a:endParaRPr>
          </a:p>
          <a:p>
            <a:pPr>
              <a:defRPr/>
            </a:pPr>
            <a:endParaRPr lang="en-US" sz="1200" dirty="0">
              <a:latin typeface="Comic Sans MS" panose="030F0902030302020204" pitchFamily="66" charset="0"/>
            </a:endParaRPr>
          </a:p>
          <a:p>
            <a:pPr marL="171450" indent="-171450">
              <a:buFont typeface="Arial" panose="020B0604020202020204" pitchFamily="34" charset="0"/>
              <a:buChar char="•"/>
              <a:defRPr/>
            </a:pPr>
            <a:r>
              <a:rPr lang="en-US" sz="1200" dirty="0">
                <a:latin typeface="Comic Sans MS" panose="030F0902030302020204" pitchFamily="66" charset="0"/>
              </a:rPr>
              <a:t>Courses</a:t>
            </a:r>
          </a:p>
        </p:txBody>
      </p:sp>
      <p:sp>
        <p:nvSpPr>
          <p:cNvPr id="5125" name="TextBox 10"/>
          <p:cNvSpPr txBox="1">
            <a:spLocks noChangeArrowheads="1"/>
          </p:cNvSpPr>
          <p:nvPr/>
        </p:nvSpPr>
        <p:spPr bwMode="auto">
          <a:xfrm>
            <a:off x="2209800" y="8562975"/>
            <a:ext cx="19351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200">
                <a:latin typeface="Comic Sans MS" panose="030F0702030302020204" pitchFamily="66" charset="0"/>
              </a:rPr>
              <a:t>Continue to next page ….</a:t>
            </a:r>
          </a:p>
        </p:txBody>
      </p:sp>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4</a:t>
            </a:fld>
            <a:endParaRPr lang="en-US" altLang="en-US"/>
          </a:p>
        </p:txBody>
      </p:sp>
      <p:graphicFrame>
        <p:nvGraphicFramePr>
          <p:cNvPr id="12" name="Table 11"/>
          <p:cNvGraphicFramePr>
            <a:graphicFrameLocks noGrp="1"/>
          </p:cNvGraphicFramePr>
          <p:nvPr/>
        </p:nvGraphicFramePr>
        <p:xfrm>
          <a:off x="1627188" y="767241"/>
          <a:ext cx="1737360" cy="548640"/>
        </p:xfrm>
        <a:graphic>
          <a:graphicData uri="http://schemas.openxmlformats.org/drawingml/2006/table">
            <a:tbl>
              <a:tblPr firstRow="1" bandRow="1">
                <a:tableStyleId>{ED083AE6-46FA-4A59-8FB0-9F97EB10719F}</a:tableStyleId>
              </a:tblPr>
              <a:tblGrid>
                <a:gridCol w="579120">
                  <a:extLst>
                    <a:ext uri="{9D8B030D-6E8A-4147-A177-3AD203B41FA5}">
                      <a16:colId xmlns:a16="http://schemas.microsoft.com/office/drawing/2014/main" val="2572558794"/>
                    </a:ext>
                  </a:extLst>
                </a:gridCol>
                <a:gridCol w="579120">
                  <a:extLst>
                    <a:ext uri="{9D8B030D-6E8A-4147-A177-3AD203B41FA5}">
                      <a16:colId xmlns:a16="http://schemas.microsoft.com/office/drawing/2014/main" val="2082414916"/>
                    </a:ext>
                  </a:extLst>
                </a:gridCol>
                <a:gridCol w="579120">
                  <a:extLst>
                    <a:ext uri="{9D8B030D-6E8A-4147-A177-3AD203B41FA5}">
                      <a16:colId xmlns:a16="http://schemas.microsoft.com/office/drawing/2014/main" val="1354563402"/>
                    </a:ext>
                  </a:extLst>
                </a:gridCol>
              </a:tblGrid>
              <a:tr h="182880">
                <a:tc>
                  <a:txBody>
                    <a:bodyPr/>
                    <a:lstStyle/>
                    <a:p>
                      <a:r>
                        <a:rPr lang="en-US" sz="1000" u="sng" dirty="0" err="1"/>
                        <a:t>snum</a:t>
                      </a:r>
                      <a:endParaRPr lang="en-US" sz="1000" u="sng" dirty="0"/>
                    </a:p>
                  </a:txBody>
                  <a:tcPr marR="0" marT="0" marB="0"/>
                </a:tc>
                <a:tc>
                  <a:txBody>
                    <a:bodyPr/>
                    <a:lstStyle/>
                    <a:p>
                      <a:r>
                        <a:rPr lang="en-US" sz="1000" dirty="0"/>
                        <a:t>name</a:t>
                      </a:r>
                    </a:p>
                  </a:txBody>
                  <a:tcPr marR="0" marT="0" marB="0"/>
                </a:tc>
                <a:tc>
                  <a:txBody>
                    <a:bodyPr/>
                    <a:lstStyle/>
                    <a:p>
                      <a:r>
                        <a:rPr lang="en-US" sz="1000" dirty="0"/>
                        <a:t>gender</a:t>
                      </a:r>
                    </a:p>
                  </a:txBody>
                  <a:tcPr marR="0" marT="0" marB="0"/>
                </a:tc>
                <a:extLst>
                  <a:ext uri="{0D108BD9-81ED-4DB2-BD59-A6C34878D82A}">
                    <a16:rowId xmlns:a16="http://schemas.microsoft.com/office/drawing/2014/main" val="625030639"/>
                  </a:ext>
                </a:extLst>
              </a:tr>
              <a:tr h="182880">
                <a:tc>
                  <a:txBody>
                    <a:bodyPr/>
                    <a:lstStyle/>
                    <a:p>
                      <a:r>
                        <a:rPr lang="en-US" sz="1000" dirty="0"/>
                        <a:t>1001</a:t>
                      </a:r>
                    </a:p>
                  </a:txBody>
                  <a:tcPr marR="0" marT="0" marB="0"/>
                </a:tc>
                <a:tc>
                  <a:txBody>
                    <a:bodyPr/>
                    <a:lstStyle/>
                    <a:p>
                      <a:r>
                        <a:rPr lang="en-US" sz="1000" dirty="0"/>
                        <a:t>Randy</a:t>
                      </a:r>
                    </a:p>
                  </a:txBody>
                  <a:tcPr marR="0" marT="0" marB="0"/>
                </a:tc>
                <a:tc>
                  <a:txBody>
                    <a:bodyPr/>
                    <a:lstStyle/>
                    <a:p>
                      <a:r>
                        <a:rPr lang="en-US" sz="1000" dirty="0"/>
                        <a:t>M</a:t>
                      </a:r>
                    </a:p>
                  </a:txBody>
                  <a:tcPr marR="0" marT="0" marB="0"/>
                </a:tc>
                <a:extLst>
                  <a:ext uri="{0D108BD9-81ED-4DB2-BD59-A6C34878D82A}">
                    <a16:rowId xmlns:a16="http://schemas.microsoft.com/office/drawing/2014/main" val="972916379"/>
                  </a:ext>
                </a:extLst>
              </a:tr>
              <a:tr h="182880">
                <a:tc>
                  <a:txBody>
                    <a:bodyPr/>
                    <a:lstStyle/>
                    <a:p>
                      <a:r>
                        <a:rPr lang="en-US" sz="1000" dirty="0"/>
                        <a:t>1005</a:t>
                      </a:r>
                    </a:p>
                  </a:txBody>
                  <a:tcPr marR="0" marT="0" marB="0"/>
                </a:tc>
                <a:tc>
                  <a:txBody>
                    <a:bodyPr/>
                    <a:lstStyle/>
                    <a:p>
                      <a:r>
                        <a:rPr lang="en-US" sz="1000" dirty="0"/>
                        <a:t>Nicole</a:t>
                      </a:r>
                    </a:p>
                  </a:txBody>
                  <a:tcPr marR="0" marT="0" marB="0"/>
                </a:tc>
                <a:tc>
                  <a:txBody>
                    <a:bodyPr/>
                    <a:lstStyle/>
                    <a:p>
                      <a:r>
                        <a:rPr lang="en-US" sz="1000" dirty="0"/>
                        <a:t>F</a:t>
                      </a:r>
                    </a:p>
                  </a:txBody>
                  <a:tcPr marR="0" marT="0" marB="0"/>
                </a:tc>
                <a:extLst>
                  <a:ext uri="{0D108BD9-81ED-4DB2-BD59-A6C34878D82A}">
                    <a16:rowId xmlns:a16="http://schemas.microsoft.com/office/drawing/2014/main" val="3093178572"/>
                  </a:ext>
                </a:extLst>
              </a:tr>
            </a:tbl>
          </a:graphicData>
        </a:graphic>
      </p:graphicFrame>
      <p:graphicFrame>
        <p:nvGraphicFramePr>
          <p:cNvPr id="13" name="Table 12"/>
          <p:cNvGraphicFramePr>
            <a:graphicFrameLocks noGrp="1"/>
          </p:cNvGraphicFramePr>
          <p:nvPr/>
        </p:nvGraphicFramePr>
        <p:xfrm>
          <a:off x="1627188" y="1621157"/>
          <a:ext cx="3390741" cy="899000"/>
        </p:xfrm>
        <a:graphic>
          <a:graphicData uri="http://schemas.openxmlformats.org/drawingml/2006/table">
            <a:tbl>
              <a:tblPr firstRow="1" bandRow="1">
                <a:tableStyleId>{ED083AE6-46FA-4A59-8FB0-9F97EB10719F}</a:tableStyleId>
              </a:tblPr>
              <a:tblGrid>
                <a:gridCol w="571342">
                  <a:extLst>
                    <a:ext uri="{9D8B030D-6E8A-4147-A177-3AD203B41FA5}">
                      <a16:colId xmlns:a16="http://schemas.microsoft.com/office/drawing/2014/main" val="2572558794"/>
                    </a:ext>
                  </a:extLst>
                </a:gridCol>
                <a:gridCol w="1689152">
                  <a:extLst>
                    <a:ext uri="{9D8B030D-6E8A-4147-A177-3AD203B41FA5}">
                      <a16:colId xmlns:a16="http://schemas.microsoft.com/office/drawing/2014/main" val="2082414916"/>
                    </a:ext>
                  </a:extLst>
                </a:gridCol>
                <a:gridCol w="1130247">
                  <a:extLst>
                    <a:ext uri="{9D8B030D-6E8A-4147-A177-3AD203B41FA5}">
                      <a16:colId xmlns:a16="http://schemas.microsoft.com/office/drawing/2014/main" val="1354563402"/>
                    </a:ext>
                  </a:extLst>
                </a:gridCol>
              </a:tblGrid>
              <a:tr h="179800">
                <a:tc>
                  <a:txBody>
                    <a:bodyPr/>
                    <a:lstStyle/>
                    <a:p>
                      <a:r>
                        <a:rPr lang="en-US" sz="1000" u="sng" dirty="0"/>
                        <a:t>code</a:t>
                      </a:r>
                    </a:p>
                  </a:txBody>
                  <a:tcPr marR="0" marT="0" marB="0"/>
                </a:tc>
                <a:tc>
                  <a:txBody>
                    <a:bodyPr/>
                    <a:lstStyle/>
                    <a:p>
                      <a:r>
                        <a:rPr lang="en-US" sz="1000" dirty="0"/>
                        <a:t>name</a:t>
                      </a:r>
                    </a:p>
                  </a:txBody>
                  <a:tcPr marR="0" marT="0" marB="0"/>
                </a:tc>
                <a:tc>
                  <a:txBody>
                    <a:bodyPr/>
                    <a:lstStyle/>
                    <a:p>
                      <a:r>
                        <a:rPr lang="en-US" sz="1000" dirty="0"/>
                        <a:t>college</a:t>
                      </a:r>
                    </a:p>
                  </a:txBody>
                  <a:tcPr marR="0" marT="0" marB="0"/>
                </a:tc>
                <a:extLst>
                  <a:ext uri="{0D108BD9-81ED-4DB2-BD59-A6C34878D82A}">
                    <a16:rowId xmlns:a16="http://schemas.microsoft.com/office/drawing/2014/main" val="625030639"/>
                  </a:ext>
                </a:extLst>
              </a:tr>
              <a:tr h="179800">
                <a:tc>
                  <a:txBody>
                    <a:bodyPr/>
                    <a:lstStyle/>
                    <a:p>
                      <a:r>
                        <a:rPr lang="en-US" sz="1000" dirty="0"/>
                        <a:t>401</a:t>
                      </a:r>
                    </a:p>
                  </a:txBody>
                  <a:tcPr marR="0" marT="0" marB="0"/>
                </a:tc>
                <a:tc>
                  <a:txBody>
                    <a:bodyPr/>
                    <a:lstStyle/>
                    <a:p>
                      <a:r>
                        <a:rPr lang="en-US" sz="1000" dirty="0"/>
                        <a:t>Computer Science </a:t>
                      </a:r>
                    </a:p>
                  </a:txBody>
                  <a:tcPr marR="0" marT="0" marB="0"/>
                </a:tc>
                <a:tc>
                  <a:txBody>
                    <a:bodyPr/>
                    <a:lstStyle/>
                    <a:p>
                      <a:r>
                        <a:rPr lang="en-US" sz="1000" dirty="0"/>
                        <a:t>LAS</a:t>
                      </a:r>
                    </a:p>
                  </a:txBody>
                  <a:tcPr marR="0" marT="0" marB="0"/>
                </a:tc>
                <a:extLst>
                  <a:ext uri="{0D108BD9-81ED-4DB2-BD59-A6C34878D82A}">
                    <a16:rowId xmlns:a16="http://schemas.microsoft.com/office/drawing/2014/main" val="972916379"/>
                  </a:ext>
                </a:extLst>
              </a:tr>
              <a:tr h="179800">
                <a:tc>
                  <a:txBody>
                    <a:bodyPr/>
                    <a:lstStyle/>
                    <a:p>
                      <a:r>
                        <a:rPr lang="en-US" sz="1000" dirty="0"/>
                        <a:t>402</a:t>
                      </a:r>
                    </a:p>
                  </a:txBody>
                  <a:tcPr marR="0" marT="0" marB="0"/>
                </a:tc>
                <a:tc>
                  <a:txBody>
                    <a:bodyPr/>
                    <a:lstStyle/>
                    <a:p>
                      <a:r>
                        <a:rPr lang="en-US" sz="1000" dirty="0"/>
                        <a:t>Mathematics</a:t>
                      </a:r>
                    </a:p>
                  </a:txBody>
                  <a:tcPr marR="0" marT="0" marB="0"/>
                </a:tc>
                <a:tc>
                  <a:txBody>
                    <a:bodyPr/>
                    <a:lstStyle/>
                    <a:p>
                      <a:r>
                        <a:rPr lang="en-US" sz="1000" dirty="0"/>
                        <a:t>LAS</a:t>
                      </a:r>
                    </a:p>
                  </a:txBody>
                  <a:tcPr marR="0" marT="0" marB="0"/>
                </a:tc>
                <a:extLst>
                  <a:ext uri="{0D108BD9-81ED-4DB2-BD59-A6C34878D82A}">
                    <a16:rowId xmlns:a16="http://schemas.microsoft.com/office/drawing/2014/main" val="3093178572"/>
                  </a:ext>
                </a:extLst>
              </a:tr>
              <a:tr h="179800">
                <a:tc>
                  <a:txBody>
                    <a:bodyPr/>
                    <a:lstStyle/>
                    <a:p>
                      <a:r>
                        <a:rPr lang="en-US" sz="1000" dirty="0"/>
                        <a:t>403</a:t>
                      </a:r>
                    </a:p>
                  </a:txBody>
                  <a:tcPr marR="0" marT="0" marB="0"/>
                </a:tc>
                <a:tc>
                  <a:txBody>
                    <a:bodyPr/>
                    <a:lstStyle/>
                    <a:p>
                      <a:r>
                        <a:rPr lang="en-US" sz="1000" dirty="0"/>
                        <a:t>Chemical Engineering</a:t>
                      </a:r>
                    </a:p>
                  </a:txBody>
                  <a:tcPr marR="0" marT="0" marB="0"/>
                </a:tc>
                <a:tc>
                  <a:txBody>
                    <a:bodyPr/>
                    <a:lstStyle/>
                    <a:p>
                      <a:r>
                        <a:rPr lang="en-US" sz="1000" dirty="0"/>
                        <a:t>Engineering</a:t>
                      </a:r>
                    </a:p>
                  </a:txBody>
                  <a:tcPr marR="0" marT="0" marB="0"/>
                </a:tc>
                <a:extLst>
                  <a:ext uri="{0D108BD9-81ED-4DB2-BD59-A6C34878D82A}">
                    <a16:rowId xmlns:a16="http://schemas.microsoft.com/office/drawing/2014/main" val="1222293733"/>
                  </a:ext>
                </a:extLst>
              </a:tr>
              <a:tr h="179800">
                <a:tc>
                  <a:txBody>
                    <a:bodyPr/>
                    <a:lstStyle/>
                    <a:p>
                      <a:r>
                        <a:rPr lang="en-US" sz="1000" dirty="0"/>
                        <a:t>404</a:t>
                      </a:r>
                    </a:p>
                  </a:txBody>
                  <a:tcPr marR="0" marT="0" marB="0"/>
                </a:tc>
                <a:tc>
                  <a:txBody>
                    <a:bodyPr/>
                    <a:lstStyle/>
                    <a:p>
                      <a:r>
                        <a:rPr lang="en-US" sz="1000" dirty="0"/>
                        <a:t>Landscape</a:t>
                      </a:r>
                      <a:r>
                        <a:rPr lang="en-US" sz="1000" baseline="0" dirty="0"/>
                        <a:t> Architect</a:t>
                      </a:r>
                      <a:endParaRPr lang="en-US" sz="1000" dirty="0"/>
                    </a:p>
                  </a:txBody>
                  <a:tcPr marR="0" marT="0" marB="0"/>
                </a:tc>
                <a:tc>
                  <a:txBody>
                    <a:bodyPr/>
                    <a:lstStyle/>
                    <a:p>
                      <a:r>
                        <a:rPr lang="en-US" sz="1000" dirty="0"/>
                        <a:t>Design</a:t>
                      </a:r>
                    </a:p>
                  </a:txBody>
                  <a:tcPr marR="0" marT="0" marB="0"/>
                </a:tc>
                <a:extLst>
                  <a:ext uri="{0D108BD9-81ED-4DB2-BD59-A6C34878D82A}">
                    <a16:rowId xmlns:a16="http://schemas.microsoft.com/office/drawing/2014/main" val="1767552656"/>
                  </a:ext>
                </a:extLst>
              </a:tr>
            </a:tbl>
          </a:graphicData>
        </a:graphic>
      </p:graphicFrame>
      <p:graphicFrame>
        <p:nvGraphicFramePr>
          <p:cNvPr id="14" name="Table 13"/>
          <p:cNvGraphicFramePr>
            <a:graphicFrameLocks noGrp="1"/>
          </p:cNvGraphicFramePr>
          <p:nvPr/>
        </p:nvGraphicFramePr>
        <p:xfrm>
          <a:off x="1482010" y="2820848"/>
          <a:ext cx="3390741" cy="1381606"/>
        </p:xfrm>
        <a:graphic>
          <a:graphicData uri="http://schemas.openxmlformats.org/drawingml/2006/table">
            <a:tbl>
              <a:tblPr firstRow="1" bandRow="1">
                <a:tableStyleId>{ED083AE6-46FA-4A59-8FB0-9F97EB10719F}</a:tableStyleId>
              </a:tblPr>
              <a:tblGrid>
                <a:gridCol w="1331833">
                  <a:extLst>
                    <a:ext uri="{9D8B030D-6E8A-4147-A177-3AD203B41FA5}">
                      <a16:colId xmlns:a16="http://schemas.microsoft.com/office/drawing/2014/main" val="2572558794"/>
                    </a:ext>
                  </a:extLst>
                </a:gridCol>
                <a:gridCol w="928661">
                  <a:extLst>
                    <a:ext uri="{9D8B030D-6E8A-4147-A177-3AD203B41FA5}">
                      <a16:colId xmlns:a16="http://schemas.microsoft.com/office/drawing/2014/main" val="2082414916"/>
                    </a:ext>
                  </a:extLst>
                </a:gridCol>
                <a:gridCol w="1130247">
                  <a:extLst>
                    <a:ext uri="{9D8B030D-6E8A-4147-A177-3AD203B41FA5}">
                      <a16:colId xmlns:a16="http://schemas.microsoft.com/office/drawing/2014/main" val="1354563402"/>
                    </a:ext>
                  </a:extLst>
                </a:gridCol>
              </a:tblGrid>
              <a:tr h="227152">
                <a:tc>
                  <a:txBody>
                    <a:bodyPr/>
                    <a:lstStyle/>
                    <a:p>
                      <a:r>
                        <a:rPr lang="en-US" altLang="zh-CN" sz="1000" u="sng" dirty="0"/>
                        <a:t>name</a:t>
                      </a:r>
                      <a:endParaRPr lang="en-US" sz="1000" u="sng" dirty="0"/>
                    </a:p>
                  </a:txBody>
                  <a:tcPr marR="0" marT="0" marB="0"/>
                </a:tc>
                <a:tc>
                  <a:txBody>
                    <a:bodyPr/>
                    <a:lstStyle/>
                    <a:p>
                      <a:r>
                        <a:rPr lang="en-US" sz="1000" u="sng" dirty="0"/>
                        <a:t>level</a:t>
                      </a:r>
                    </a:p>
                  </a:txBody>
                  <a:tcPr marR="0" marT="0" marB="0"/>
                </a:tc>
                <a:tc>
                  <a:txBody>
                    <a:bodyPr/>
                    <a:lstStyle/>
                    <a:p>
                      <a:r>
                        <a:rPr lang="en-US" sz="1000" dirty="0" err="1"/>
                        <a:t>department_code</a:t>
                      </a:r>
                      <a:endParaRPr lang="en-US" sz="1000" dirty="0"/>
                    </a:p>
                  </a:txBody>
                  <a:tcPr marR="0" marT="0" marB="0"/>
                </a:tc>
                <a:extLst>
                  <a:ext uri="{0D108BD9-81ED-4DB2-BD59-A6C34878D82A}">
                    <a16:rowId xmlns:a16="http://schemas.microsoft.com/office/drawing/2014/main" val="625030639"/>
                  </a:ext>
                </a:extLst>
              </a:tr>
              <a:tr h="164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Computer Science</a:t>
                      </a:r>
                    </a:p>
                  </a:txBody>
                  <a:tcPr marR="0" marT="0" marB="0"/>
                </a:tc>
                <a:tc>
                  <a:txBody>
                    <a:bodyPr/>
                    <a:lstStyle/>
                    <a:p>
                      <a:r>
                        <a:rPr lang="en-US" sz="1000" dirty="0"/>
                        <a:t>BS</a:t>
                      </a:r>
                    </a:p>
                  </a:txBody>
                  <a:tcPr marR="0" marT="0" marB="0"/>
                </a:tc>
                <a:tc>
                  <a:txBody>
                    <a:bodyPr/>
                    <a:lstStyle/>
                    <a:p>
                      <a:r>
                        <a:rPr lang="en-US" sz="1000" dirty="0"/>
                        <a:t>401</a:t>
                      </a:r>
                    </a:p>
                  </a:txBody>
                  <a:tcPr marR="0" marT="0" marB="0"/>
                </a:tc>
                <a:extLst>
                  <a:ext uri="{0D108BD9-81ED-4DB2-BD59-A6C34878D82A}">
                    <a16:rowId xmlns:a16="http://schemas.microsoft.com/office/drawing/2014/main" val="972916379"/>
                  </a:ext>
                </a:extLst>
              </a:tr>
              <a:tr h="164922">
                <a:tc>
                  <a:txBody>
                    <a:bodyPr/>
                    <a:lstStyle/>
                    <a:p>
                      <a:r>
                        <a:rPr lang="en-US" sz="1000" dirty="0"/>
                        <a:t>Sof</a:t>
                      </a:r>
                      <a:r>
                        <a:rPr lang="en-US" sz="1000" baseline="0" dirty="0"/>
                        <a:t>tware Engineering</a:t>
                      </a:r>
                      <a:endParaRPr lang="en-US" sz="1000" dirty="0"/>
                    </a:p>
                  </a:txBody>
                  <a:tcPr marR="0" marT="0" marB="0"/>
                </a:tc>
                <a:tc>
                  <a:txBody>
                    <a:bodyPr/>
                    <a:lstStyle/>
                    <a:p>
                      <a:r>
                        <a:rPr lang="en-US" sz="1000" dirty="0"/>
                        <a:t>BS</a:t>
                      </a:r>
                    </a:p>
                  </a:txBody>
                  <a:tcPr marR="0" marT="0" marB="0"/>
                </a:tc>
                <a:tc>
                  <a:txBody>
                    <a:bodyPr/>
                    <a:lstStyle/>
                    <a:p>
                      <a:r>
                        <a:rPr lang="en-US" sz="1000" dirty="0"/>
                        <a:t>401</a:t>
                      </a:r>
                    </a:p>
                  </a:txBody>
                  <a:tcPr marR="0" marT="0" marB="0"/>
                </a:tc>
                <a:extLst>
                  <a:ext uri="{0D108BD9-81ED-4DB2-BD59-A6C34878D82A}">
                    <a16:rowId xmlns:a16="http://schemas.microsoft.com/office/drawing/2014/main" val="2006997361"/>
                  </a:ext>
                </a:extLst>
              </a:tr>
              <a:tr h="164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Computer Science </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MS</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401 </a:t>
                      </a:r>
                    </a:p>
                  </a:txBody>
                  <a:tcPr marR="0" marT="0" marB="0"/>
                </a:tc>
                <a:extLst>
                  <a:ext uri="{0D108BD9-81ED-4DB2-BD59-A6C34878D82A}">
                    <a16:rowId xmlns:a16="http://schemas.microsoft.com/office/drawing/2014/main" val="2543029108"/>
                  </a:ext>
                </a:extLst>
              </a:tr>
              <a:tr h="164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Computer Science </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PhD</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401 </a:t>
                      </a:r>
                    </a:p>
                  </a:txBody>
                  <a:tcPr marR="0" marT="0" marB="0"/>
                </a:tc>
                <a:extLst>
                  <a:ext uri="{0D108BD9-81ED-4DB2-BD59-A6C34878D82A}">
                    <a16:rowId xmlns:a16="http://schemas.microsoft.com/office/drawing/2014/main" val="3857136579"/>
                  </a:ext>
                </a:extLst>
              </a:tr>
              <a:tr h="164922">
                <a:tc>
                  <a:txBody>
                    <a:bodyPr/>
                    <a:lstStyle/>
                    <a:p>
                      <a:r>
                        <a:rPr lang="en-US" sz="1000" dirty="0"/>
                        <a:t>Applied Mathematics</a:t>
                      </a:r>
                    </a:p>
                  </a:txBody>
                  <a:tcPr marR="0" marT="0" marB="0"/>
                </a:tc>
                <a:tc>
                  <a:txBody>
                    <a:bodyPr/>
                    <a:lstStyle/>
                    <a:p>
                      <a:r>
                        <a:rPr lang="en-US" sz="1000" dirty="0"/>
                        <a:t>MS</a:t>
                      </a:r>
                    </a:p>
                  </a:txBody>
                  <a:tcPr marR="0" marT="0" marB="0"/>
                </a:tc>
                <a:tc>
                  <a:txBody>
                    <a:bodyPr/>
                    <a:lstStyle/>
                    <a:p>
                      <a:r>
                        <a:rPr lang="en-US" sz="1000" dirty="0"/>
                        <a:t>402</a:t>
                      </a:r>
                    </a:p>
                  </a:txBody>
                  <a:tcPr marR="0" marT="0" marB="0"/>
                </a:tc>
                <a:extLst>
                  <a:ext uri="{0D108BD9-81ED-4DB2-BD59-A6C34878D82A}">
                    <a16:rowId xmlns:a16="http://schemas.microsoft.com/office/drawing/2014/main" val="3093178572"/>
                  </a:ext>
                </a:extLst>
              </a:tr>
              <a:tr h="164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Chemical Engineering</a:t>
                      </a:r>
                    </a:p>
                  </a:txBody>
                  <a:tcPr marR="0" marT="0" marB="0"/>
                </a:tc>
                <a:tc>
                  <a:txBody>
                    <a:bodyPr/>
                    <a:lstStyle/>
                    <a:p>
                      <a:r>
                        <a:rPr lang="en-US" sz="1000" dirty="0"/>
                        <a:t>BS</a:t>
                      </a:r>
                    </a:p>
                  </a:txBody>
                  <a:tcPr marR="0" marT="0" marB="0"/>
                </a:tc>
                <a:tc>
                  <a:txBody>
                    <a:bodyPr/>
                    <a:lstStyle/>
                    <a:p>
                      <a:r>
                        <a:rPr lang="en-US" sz="1000" dirty="0"/>
                        <a:t>403</a:t>
                      </a:r>
                    </a:p>
                  </a:txBody>
                  <a:tcPr marR="0" marT="0" marB="0"/>
                </a:tc>
                <a:extLst>
                  <a:ext uri="{0D108BD9-81ED-4DB2-BD59-A6C34878D82A}">
                    <a16:rowId xmlns:a16="http://schemas.microsoft.com/office/drawing/2014/main" val="1222293733"/>
                  </a:ext>
                </a:extLst>
              </a:tr>
              <a:tr h="164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Landscape</a:t>
                      </a:r>
                      <a:r>
                        <a:rPr lang="en-US" sz="1000" baseline="0" dirty="0"/>
                        <a:t> Architect</a:t>
                      </a:r>
                      <a:endParaRPr lang="en-US" sz="1000" dirty="0"/>
                    </a:p>
                  </a:txBody>
                  <a:tcPr marR="0" marT="0" marB="0"/>
                </a:tc>
                <a:tc>
                  <a:txBody>
                    <a:bodyPr/>
                    <a:lstStyle/>
                    <a:p>
                      <a:r>
                        <a:rPr lang="en-US" sz="1000" dirty="0"/>
                        <a:t>BS</a:t>
                      </a:r>
                    </a:p>
                  </a:txBody>
                  <a:tcPr marR="0" marT="0" marB="0"/>
                </a:tc>
                <a:tc>
                  <a:txBody>
                    <a:bodyPr/>
                    <a:lstStyle/>
                    <a:p>
                      <a:r>
                        <a:rPr lang="en-US" sz="1000" dirty="0"/>
                        <a:t>404</a:t>
                      </a:r>
                    </a:p>
                  </a:txBody>
                  <a:tcPr marR="0" marT="0" marB="0"/>
                </a:tc>
                <a:extLst>
                  <a:ext uri="{0D108BD9-81ED-4DB2-BD59-A6C34878D82A}">
                    <a16:rowId xmlns:a16="http://schemas.microsoft.com/office/drawing/2014/main" val="1767552656"/>
                  </a:ext>
                </a:extLst>
              </a:tr>
            </a:tbl>
          </a:graphicData>
        </a:graphic>
      </p:graphicFrame>
      <p:graphicFrame>
        <p:nvGraphicFramePr>
          <p:cNvPr id="15" name="Table 14"/>
          <p:cNvGraphicFramePr>
            <a:graphicFrameLocks noGrp="1"/>
          </p:cNvGraphicFramePr>
          <p:nvPr/>
        </p:nvGraphicFramePr>
        <p:xfrm>
          <a:off x="1469978" y="4462272"/>
          <a:ext cx="3323754" cy="581860"/>
        </p:xfrm>
        <a:graphic>
          <a:graphicData uri="http://schemas.openxmlformats.org/drawingml/2006/table">
            <a:tbl>
              <a:tblPr firstRow="1" bandRow="1">
                <a:tableStyleId>{ED083AE6-46FA-4A59-8FB0-9F97EB10719F}</a:tableStyleId>
              </a:tblPr>
              <a:tblGrid>
                <a:gridCol w="580555">
                  <a:extLst>
                    <a:ext uri="{9D8B030D-6E8A-4147-A177-3AD203B41FA5}">
                      <a16:colId xmlns:a16="http://schemas.microsoft.com/office/drawing/2014/main" val="2572558794"/>
                    </a:ext>
                  </a:extLst>
                </a:gridCol>
                <a:gridCol w="1635281">
                  <a:extLst>
                    <a:ext uri="{9D8B030D-6E8A-4147-A177-3AD203B41FA5}">
                      <a16:colId xmlns:a16="http://schemas.microsoft.com/office/drawing/2014/main" val="2082414916"/>
                    </a:ext>
                  </a:extLst>
                </a:gridCol>
                <a:gridCol w="1107918">
                  <a:extLst>
                    <a:ext uri="{9D8B030D-6E8A-4147-A177-3AD203B41FA5}">
                      <a16:colId xmlns:a16="http://schemas.microsoft.com/office/drawing/2014/main" val="1354563402"/>
                    </a:ext>
                  </a:extLst>
                </a:gridCol>
              </a:tblGrid>
              <a:tr h="262128">
                <a:tc>
                  <a:txBody>
                    <a:bodyPr/>
                    <a:lstStyle/>
                    <a:p>
                      <a:r>
                        <a:rPr lang="en-US" sz="1000" u="sng" dirty="0" err="1"/>
                        <a:t>snum</a:t>
                      </a:r>
                      <a:endParaRPr lang="en-US" sz="1000" u="sng" dirty="0"/>
                    </a:p>
                  </a:txBody>
                  <a:tcPr marR="0" marT="0" marB="0"/>
                </a:tc>
                <a:tc>
                  <a:txBody>
                    <a:bodyPr/>
                    <a:lstStyle/>
                    <a:p>
                      <a:r>
                        <a:rPr lang="en-US" sz="1000" u="sng" dirty="0"/>
                        <a:t>name</a:t>
                      </a:r>
                    </a:p>
                  </a:txBody>
                  <a:tcPr marR="0" marT="0" marB="0"/>
                </a:tc>
                <a:tc>
                  <a:txBody>
                    <a:bodyPr/>
                    <a:lstStyle/>
                    <a:p>
                      <a:r>
                        <a:rPr lang="en-US" sz="1000" u="sng" dirty="0"/>
                        <a:t>level</a:t>
                      </a:r>
                    </a:p>
                  </a:txBody>
                  <a:tcPr marR="0" marT="0" marB="0"/>
                </a:tc>
                <a:extLst>
                  <a:ext uri="{0D108BD9-81ED-4DB2-BD59-A6C34878D82A}">
                    <a16:rowId xmlns:a16="http://schemas.microsoft.com/office/drawing/2014/main" val="625030639"/>
                  </a:ext>
                </a:extLst>
              </a:tr>
              <a:tr h="159866">
                <a:tc>
                  <a:txBody>
                    <a:bodyPr/>
                    <a:lstStyle/>
                    <a:p>
                      <a:r>
                        <a:rPr lang="en-US" sz="1000" dirty="0"/>
                        <a:t>1001</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Computer Science</a:t>
                      </a:r>
                    </a:p>
                  </a:txBody>
                  <a:tcPr marR="0" marT="0" marB="0"/>
                </a:tc>
                <a:tc>
                  <a:txBody>
                    <a:bodyPr/>
                    <a:lstStyle/>
                    <a:p>
                      <a:r>
                        <a:rPr lang="en-US" sz="1000" dirty="0"/>
                        <a:t>BS</a:t>
                      </a:r>
                    </a:p>
                  </a:txBody>
                  <a:tcPr marR="0" marT="0" marB="0"/>
                </a:tc>
                <a:extLst>
                  <a:ext uri="{0D108BD9-81ED-4DB2-BD59-A6C34878D82A}">
                    <a16:rowId xmlns:a16="http://schemas.microsoft.com/office/drawing/2014/main" val="972916379"/>
                  </a:ext>
                </a:extLst>
              </a:tr>
              <a:tr h="159866">
                <a:tc>
                  <a:txBody>
                    <a:bodyPr/>
                    <a:lstStyle/>
                    <a:p>
                      <a:r>
                        <a:rPr lang="en-US" sz="1000" dirty="0"/>
                        <a:t>1005</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Applied Mathematics</a:t>
                      </a:r>
                    </a:p>
                  </a:txBody>
                  <a:tcPr marR="0" marT="0" marB="0"/>
                </a:tc>
                <a:tc>
                  <a:txBody>
                    <a:bodyPr/>
                    <a:lstStyle/>
                    <a:p>
                      <a:r>
                        <a:rPr lang="en-US" sz="1000" dirty="0"/>
                        <a:t>MS</a:t>
                      </a:r>
                    </a:p>
                  </a:txBody>
                  <a:tcPr marR="0" marT="0" marB="0"/>
                </a:tc>
                <a:extLst>
                  <a:ext uri="{0D108BD9-81ED-4DB2-BD59-A6C34878D82A}">
                    <a16:rowId xmlns:a16="http://schemas.microsoft.com/office/drawing/2014/main" val="3093178572"/>
                  </a:ext>
                </a:extLst>
              </a:tr>
            </a:tbl>
          </a:graphicData>
        </a:graphic>
      </p:graphicFrame>
      <p:graphicFrame>
        <p:nvGraphicFramePr>
          <p:cNvPr id="16" name="Table 15"/>
          <p:cNvGraphicFramePr>
            <a:graphicFrameLocks noGrp="1"/>
          </p:cNvGraphicFramePr>
          <p:nvPr/>
        </p:nvGraphicFramePr>
        <p:xfrm>
          <a:off x="1676400" y="5242560"/>
          <a:ext cx="3323754" cy="579044"/>
        </p:xfrm>
        <a:graphic>
          <a:graphicData uri="http://schemas.openxmlformats.org/drawingml/2006/table">
            <a:tbl>
              <a:tblPr firstRow="1" bandRow="1">
                <a:tableStyleId>{ED083AE6-46FA-4A59-8FB0-9F97EB10719F}</a:tableStyleId>
              </a:tblPr>
              <a:tblGrid>
                <a:gridCol w="580555">
                  <a:extLst>
                    <a:ext uri="{9D8B030D-6E8A-4147-A177-3AD203B41FA5}">
                      <a16:colId xmlns:a16="http://schemas.microsoft.com/office/drawing/2014/main" val="2572558794"/>
                    </a:ext>
                  </a:extLst>
                </a:gridCol>
                <a:gridCol w="1635281">
                  <a:extLst>
                    <a:ext uri="{9D8B030D-6E8A-4147-A177-3AD203B41FA5}">
                      <a16:colId xmlns:a16="http://schemas.microsoft.com/office/drawing/2014/main" val="2082414916"/>
                    </a:ext>
                  </a:extLst>
                </a:gridCol>
                <a:gridCol w="1107918">
                  <a:extLst>
                    <a:ext uri="{9D8B030D-6E8A-4147-A177-3AD203B41FA5}">
                      <a16:colId xmlns:a16="http://schemas.microsoft.com/office/drawing/2014/main" val="1354563402"/>
                    </a:ext>
                  </a:extLst>
                </a:gridCol>
              </a:tblGrid>
              <a:tr h="243840">
                <a:tc>
                  <a:txBody>
                    <a:bodyPr/>
                    <a:lstStyle/>
                    <a:p>
                      <a:r>
                        <a:rPr lang="en-US" sz="1000" u="sng" dirty="0" err="1"/>
                        <a:t>snum</a:t>
                      </a:r>
                      <a:endParaRPr lang="en-US" sz="1000" u="sng" dirty="0"/>
                    </a:p>
                  </a:txBody>
                  <a:tcPr marR="0" marT="0" marB="0"/>
                </a:tc>
                <a:tc>
                  <a:txBody>
                    <a:bodyPr/>
                    <a:lstStyle/>
                    <a:p>
                      <a:r>
                        <a:rPr lang="en-US" sz="1000" u="sng" dirty="0"/>
                        <a:t>name</a:t>
                      </a:r>
                    </a:p>
                  </a:txBody>
                  <a:tcPr marR="0" marT="0" marB="0"/>
                </a:tc>
                <a:tc>
                  <a:txBody>
                    <a:bodyPr/>
                    <a:lstStyle/>
                    <a:p>
                      <a:r>
                        <a:rPr lang="en-US" sz="1000" u="sng" dirty="0"/>
                        <a:t>level</a:t>
                      </a:r>
                    </a:p>
                  </a:txBody>
                  <a:tcPr marR="0" marT="0" marB="0"/>
                </a:tc>
                <a:extLst>
                  <a:ext uri="{0D108BD9-81ED-4DB2-BD59-A6C34878D82A}">
                    <a16:rowId xmlns:a16="http://schemas.microsoft.com/office/drawing/2014/main" val="625030639"/>
                  </a:ext>
                </a:extLst>
              </a:tr>
              <a:tr h="167602">
                <a:tc>
                  <a:txBody>
                    <a:bodyPr/>
                    <a:lstStyle/>
                    <a:p>
                      <a:r>
                        <a:rPr lang="en-US" sz="1000" dirty="0"/>
                        <a:t>1005</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Computer Science</a:t>
                      </a:r>
                    </a:p>
                  </a:txBody>
                  <a:tcPr marR="0" marT="0" marB="0"/>
                </a:tc>
                <a:tc>
                  <a:txBody>
                    <a:bodyPr/>
                    <a:lstStyle/>
                    <a:p>
                      <a:r>
                        <a:rPr lang="en-US" sz="1000" dirty="0"/>
                        <a:t>MS</a:t>
                      </a:r>
                    </a:p>
                  </a:txBody>
                  <a:tcPr marR="0" marT="0" marB="0"/>
                </a:tc>
                <a:extLst>
                  <a:ext uri="{0D108BD9-81ED-4DB2-BD59-A6C34878D82A}">
                    <a16:rowId xmlns:a16="http://schemas.microsoft.com/office/drawing/2014/main" val="972916379"/>
                  </a:ext>
                </a:extLst>
              </a:tr>
              <a:tr h="167602">
                <a:tc>
                  <a:txBody>
                    <a:bodyPr/>
                    <a:lstStyle/>
                    <a:p>
                      <a:r>
                        <a:rPr lang="en-US" sz="1000" dirty="0"/>
                        <a:t>1001</a:t>
                      </a:r>
                    </a:p>
                  </a:txBody>
                  <a:tcPr marR="0" marT="0" marB="0"/>
                </a:tc>
                <a:tc>
                  <a:txBody>
                    <a:bodyPr/>
                    <a:lstStyle/>
                    <a:p>
                      <a:r>
                        <a:rPr lang="en-US" sz="1000" dirty="0"/>
                        <a:t>Sof</a:t>
                      </a:r>
                      <a:r>
                        <a:rPr lang="en-US" sz="1000" baseline="0" dirty="0"/>
                        <a:t>tware Engineering</a:t>
                      </a:r>
                      <a:endParaRPr lang="en-US" sz="1000" dirty="0"/>
                    </a:p>
                  </a:txBody>
                  <a:tcPr marR="0" marT="0" marB="0"/>
                </a:tc>
                <a:tc>
                  <a:txBody>
                    <a:bodyPr/>
                    <a:lstStyle/>
                    <a:p>
                      <a:r>
                        <a:rPr lang="en-US" sz="1000" dirty="0"/>
                        <a:t>BS</a:t>
                      </a:r>
                    </a:p>
                  </a:txBody>
                  <a:tcPr marR="0" marT="0" marB="0"/>
                </a:tc>
                <a:extLst>
                  <a:ext uri="{0D108BD9-81ED-4DB2-BD59-A6C34878D82A}">
                    <a16:rowId xmlns:a16="http://schemas.microsoft.com/office/drawing/2014/main" val="3093178572"/>
                  </a:ext>
                </a:extLst>
              </a:tr>
            </a:tbl>
          </a:graphicData>
        </a:graphic>
      </p:graphicFrame>
      <p:graphicFrame>
        <p:nvGraphicFramePr>
          <p:cNvPr id="17" name="Table 16"/>
          <p:cNvGraphicFramePr>
            <a:graphicFrameLocks noGrp="1"/>
          </p:cNvGraphicFramePr>
          <p:nvPr/>
        </p:nvGraphicFramePr>
        <p:xfrm>
          <a:off x="457200" y="6124665"/>
          <a:ext cx="6096001" cy="1534735"/>
        </p:xfrm>
        <a:graphic>
          <a:graphicData uri="http://schemas.openxmlformats.org/drawingml/2006/table">
            <a:tbl>
              <a:tblPr firstRow="1" bandRow="1">
                <a:tableStyleId>{ED083AE6-46FA-4A59-8FB0-9F97EB10719F}</a:tableStyleId>
              </a:tblPr>
              <a:tblGrid>
                <a:gridCol w="609600">
                  <a:extLst>
                    <a:ext uri="{9D8B030D-6E8A-4147-A177-3AD203B41FA5}">
                      <a16:colId xmlns:a16="http://schemas.microsoft.com/office/drawing/2014/main" val="2311715439"/>
                    </a:ext>
                  </a:extLst>
                </a:gridCol>
                <a:gridCol w="1295400">
                  <a:extLst>
                    <a:ext uri="{9D8B030D-6E8A-4147-A177-3AD203B41FA5}">
                      <a16:colId xmlns:a16="http://schemas.microsoft.com/office/drawing/2014/main" val="2572558794"/>
                    </a:ext>
                  </a:extLst>
                </a:gridCol>
                <a:gridCol w="1600200">
                  <a:extLst>
                    <a:ext uri="{9D8B030D-6E8A-4147-A177-3AD203B41FA5}">
                      <a16:colId xmlns:a16="http://schemas.microsoft.com/office/drawing/2014/main" val="3469133875"/>
                    </a:ext>
                  </a:extLst>
                </a:gridCol>
                <a:gridCol w="762000">
                  <a:extLst>
                    <a:ext uri="{9D8B030D-6E8A-4147-A177-3AD203B41FA5}">
                      <a16:colId xmlns:a16="http://schemas.microsoft.com/office/drawing/2014/main" val="2360390735"/>
                    </a:ext>
                  </a:extLst>
                </a:gridCol>
                <a:gridCol w="762000">
                  <a:extLst>
                    <a:ext uri="{9D8B030D-6E8A-4147-A177-3AD203B41FA5}">
                      <a16:colId xmlns:a16="http://schemas.microsoft.com/office/drawing/2014/main" val="2082414916"/>
                    </a:ext>
                  </a:extLst>
                </a:gridCol>
                <a:gridCol w="1066801">
                  <a:extLst>
                    <a:ext uri="{9D8B030D-6E8A-4147-A177-3AD203B41FA5}">
                      <a16:colId xmlns:a16="http://schemas.microsoft.com/office/drawing/2014/main" val="1354563402"/>
                    </a:ext>
                  </a:extLst>
                </a:gridCol>
              </a:tblGrid>
              <a:tr h="276135">
                <a:tc>
                  <a:txBody>
                    <a:bodyPr/>
                    <a:lstStyle/>
                    <a:p>
                      <a:pPr algn="ctr"/>
                      <a:r>
                        <a:rPr lang="en-US" sz="1000" u="sng" dirty="0"/>
                        <a:t>number</a:t>
                      </a:r>
                    </a:p>
                  </a:txBody>
                  <a:tcPr marL="0" marR="0" marT="0" marB="0"/>
                </a:tc>
                <a:tc>
                  <a:txBody>
                    <a:bodyPr/>
                    <a:lstStyle/>
                    <a:p>
                      <a:pPr algn="ctr"/>
                      <a:r>
                        <a:rPr lang="en-US" altLang="zh-CN" sz="1000" u="none" dirty="0"/>
                        <a:t>name</a:t>
                      </a:r>
                      <a:endParaRPr lang="en-US" sz="1000" u="none" dirty="0"/>
                    </a:p>
                  </a:txBody>
                  <a:tcPr marL="0" marR="0" marT="0" marB="0"/>
                </a:tc>
                <a:tc>
                  <a:txBody>
                    <a:bodyPr/>
                    <a:lstStyle/>
                    <a:p>
                      <a:pPr algn="ctr"/>
                      <a:r>
                        <a:rPr lang="en-US" sz="1000" u="none" dirty="0"/>
                        <a:t>description</a:t>
                      </a:r>
                    </a:p>
                  </a:txBody>
                  <a:tcPr marL="0" marR="0" marT="0" marB="0"/>
                </a:tc>
                <a:tc>
                  <a:txBody>
                    <a:bodyPr/>
                    <a:lstStyle/>
                    <a:p>
                      <a:pPr algn="ctr"/>
                      <a:r>
                        <a:rPr lang="en-US" sz="1000" u="none" dirty="0" err="1"/>
                        <a:t>credithours</a:t>
                      </a:r>
                      <a:endParaRPr lang="en-US" sz="1000" u="none" dirty="0"/>
                    </a:p>
                  </a:txBody>
                  <a:tcPr marL="0" marR="0" marT="0" marB="0"/>
                </a:tc>
                <a:tc>
                  <a:txBody>
                    <a:bodyPr/>
                    <a:lstStyle/>
                    <a:p>
                      <a:pPr algn="ctr"/>
                      <a:r>
                        <a:rPr lang="en-US" sz="1000" u="none" dirty="0"/>
                        <a:t>level</a:t>
                      </a:r>
                    </a:p>
                  </a:txBody>
                  <a:tcPr marL="0" marR="0" marT="0" marB="0"/>
                </a:tc>
                <a:tc>
                  <a:txBody>
                    <a:bodyPr/>
                    <a:lstStyle/>
                    <a:p>
                      <a:pPr algn="ctr"/>
                      <a:r>
                        <a:rPr lang="en-US" sz="1000" dirty="0" err="1"/>
                        <a:t>department_code</a:t>
                      </a:r>
                      <a:endParaRPr lang="en-US" sz="1000" dirty="0"/>
                    </a:p>
                  </a:txBody>
                  <a:tcPr marL="0" marR="0" marT="0" marB="0"/>
                </a:tc>
                <a:extLst>
                  <a:ext uri="{0D108BD9-81ED-4DB2-BD59-A6C34878D82A}">
                    <a16:rowId xmlns:a16="http://schemas.microsoft.com/office/drawing/2014/main" val="625030639"/>
                  </a:ext>
                </a:extLst>
              </a:tr>
              <a:tr h="179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113</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Spreadsheet</a:t>
                      </a:r>
                    </a:p>
                  </a:txBody>
                  <a:tcPr marL="0" marR="0" marT="0" marB="0"/>
                </a:tc>
                <a:tc>
                  <a:txBody>
                    <a:bodyPr/>
                    <a:lstStyle/>
                    <a:p>
                      <a:pPr algn="ctr"/>
                      <a:r>
                        <a:rPr lang="en-US" sz="1000" dirty="0"/>
                        <a:t>Microsoft</a:t>
                      </a:r>
                      <a:r>
                        <a:rPr lang="en-US" sz="1000" baseline="0" dirty="0"/>
                        <a:t> Excel and Access</a:t>
                      </a:r>
                      <a:endParaRPr lang="en-US" sz="1000" dirty="0"/>
                    </a:p>
                  </a:txBody>
                  <a:tcPr marL="0" marR="0" marT="0" marB="0"/>
                </a:tc>
                <a:tc>
                  <a:txBody>
                    <a:bodyPr/>
                    <a:lstStyle/>
                    <a:p>
                      <a:pPr algn="ctr"/>
                      <a:r>
                        <a:rPr lang="en-US" sz="1000" dirty="0"/>
                        <a:t>3</a:t>
                      </a:r>
                    </a:p>
                  </a:txBody>
                  <a:tcPr marL="0" marR="0" marT="0" marB="0"/>
                </a:tc>
                <a:tc>
                  <a:txBody>
                    <a:bodyPr/>
                    <a:lstStyle/>
                    <a:p>
                      <a:pPr algn="ctr"/>
                      <a:r>
                        <a:rPr lang="en-US" sz="1000" dirty="0"/>
                        <a:t>Undergraduate</a:t>
                      </a:r>
                    </a:p>
                  </a:txBody>
                  <a:tcPr marL="0" marR="0" marT="0" marB="0"/>
                </a:tc>
                <a:tc>
                  <a:txBody>
                    <a:bodyPr/>
                    <a:lstStyle/>
                    <a:p>
                      <a:pPr algn="ctr"/>
                      <a:r>
                        <a:rPr lang="en-US" sz="1000" dirty="0"/>
                        <a:t>401</a:t>
                      </a:r>
                    </a:p>
                  </a:txBody>
                  <a:tcPr marL="0" marR="0" marT="0" marB="0"/>
                </a:tc>
                <a:extLst>
                  <a:ext uri="{0D108BD9-81ED-4DB2-BD59-A6C34878D82A}">
                    <a16:rowId xmlns:a16="http://schemas.microsoft.com/office/drawing/2014/main" val="972916379"/>
                  </a:ext>
                </a:extLst>
              </a:tr>
              <a:tr h="179800">
                <a:tc>
                  <a:txBody>
                    <a:bodyPr/>
                    <a:lstStyle/>
                    <a:p>
                      <a:pPr algn="ctr"/>
                      <a:r>
                        <a:rPr lang="en-US" sz="1000" dirty="0"/>
                        <a:t>311</a:t>
                      </a:r>
                    </a:p>
                  </a:txBody>
                  <a:tcPr marL="0" marR="0" marT="0" marB="0"/>
                </a:tc>
                <a:tc>
                  <a:txBody>
                    <a:bodyPr/>
                    <a:lstStyle/>
                    <a:p>
                      <a:pPr algn="ctr"/>
                      <a:r>
                        <a:rPr lang="en-US" sz="1000" dirty="0"/>
                        <a:t>Algorithm</a:t>
                      </a:r>
                    </a:p>
                  </a:txBody>
                  <a:tcPr marL="0" marR="0" marT="0" marB="0"/>
                </a:tc>
                <a:tc>
                  <a:txBody>
                    <a:bodyPr/>
                    <a:lstStyle/>
                    <a:p>
                      <a:pPr algn="ctr"/>
                      <a:r>
                        <a:rPr lang="en-US" sz="1000" dirty="0"/>
                        <a:t>Design and Analysis</a:t>
                      </a:r>
                    </a:p>
                  </a:txBody>
                  <a:tcPr marL="0" marR="0" marT="0" marB="0"/>
                </a:tc>
                <a:tc>
                  <a:txBody>
                    <a:bodyPr/>
                    <a:lstStyle/>
                    <a:p>
                      <a:pPr algn="ctr"/>
                      <a:r>
                        <a:rPr lang="en-US" sz="1000" dirty="0"/>
                        <a:t>3</a:t>
                      </a:r>
                    </a:p>
                  </a:txBody>
                  <a:tcPr marL="0" marR="0" marT="0" marB="0"/>
                </a:tc>
                <a:tc>
                  <a:txBody>
                    <a:bodyPr/>
                    <a:lstStyle/>
                    <a:p>
                      <a:pPr algn="ctr"/>
                      <a:r>
                        <a:rPr lang="en-US" sz="1000" dirty="0"/>
                        <a:t>Undergraduate</a:t>
                      </a:r>
                    </a:p>
                  </a:txBody>
                  <a:tcPr marL="0" marR="0" marT="0" marB="0"/>
                </a:tc>
                <a:tc>
                  <a:txBody>
                    <a:bodyPr/>
                    <a:lstStyle/>
                    <a:p>
                      <a:pPr algn="ctr"/>
                      <a:r>
                        <a:rPr lang="en-US" sz="1000" dirty="0"/>
                        <a:t>401</a:t>
                      </a:r>
                    </a:p>
                  </a:txBody>
                  <a:tcPr marL="0" marR="0" marT="0" marB="0"/>
                </a:tc>
                <a:extLst>
                  <a:ext uri="{0D108BD9-81ED-4DB2-BD59-A6C34878D82A}">
                    <a16:rowId xmlns:a16="http://schemas.microsoft.com/office/drawing/2014/main" val="2006997361"/>
                  </a:ext>
                </a:extLst>
              </a:tr>
              <a:tr h="179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531</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Theory of Computation</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Theorem and Probability</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3</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Graduate</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401 </a:t>
                      </a:r>
                    </a:p>
                  </a:txBody>
                  <a:tcPr marL="0" marR="0" marT="0" marB="0"/>
                </a:tc>
                <a:extLst>
                  <a:ext uri="{0D108BD9-81ED-4DB2-BD59-A6C34878D82A}">
                    <a16:rowId xmlns:a16="http://schemas.microsoft.com/office/drawing/2014/main" val="2543029108"/>
                  </a:ext>
                </a:extLst>
              </a:tr>
              <a:tr h="179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363</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Database</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Design Principle</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3</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Undergraduate</a:t>
                      </a:r>
                      <a:endParaRPr kumimoji="0" lang="en-US" sz="1000" b="0" i="0" u="none" strike="noStrike" kern="1200" cap="none" spc="0" normalizeH="0" baseline="0" noProof="0" dirty="0">
                        <a:ln>
                          <a:noFill/>
                        </a:ln>
                        <a:solidFill>
                          <a:srgbClr val="000000"/>
                        </a:solidFill>
                        <a:effectLst/>
                        <a:uLnTx/>
                        <a:uFillTx/>
                        <a:latin typeface="Times New Roman"/>
                        <a:ea typeface="+mn-ea"/>
                        <a:cs typeface="+mn-cs"/>
                      </a:endParaRP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401 </a:t>
                      </a:r>
                    </a:p>
                  </a:txBody>
                  <a:tcPr marL="0" marR="0" marT="0" marB="0"/>
                </a:tc>
                <a:extLst>
                  <a:ext uri="{0D108BD9-81ED-4DB2-BD59-A6C34878D82A}">
                    <a16:rowId xmlns:a16="http://schemas.microsoft.com/office/drawing/2014/main" val="3857136579"/>
                  </a:ext>
                </a:extLst>
              </a:tr>
              <a:tr h="179800">
                <a:tc>
                  <a:txBody>
                    <a:bodyPr/>
                    <a:lstStyle/>
                    <a:p>
                      <a:pPr algn="ctr"/>
                      <a:r>
                        <a:rPr lang="en-US" sz="1000" dirty="0"/>
                        <a:t>412</a:t>
                      </a:r>
                    </a:p>
                  </a:txBody>
                  <a:tcPr marL="0" marR="0" marT="0" marB="0"/>
                </a:tc>
                <a:tc>
                  <a:txBody>
                    <a:bodyPr/>
                    <a:lstStyle/>
                    <a:p>
                      <a:pPr algn="ctr"/>
                      <a:r>
                        <a:rPr lang="en-US" sz="1000" dirty="0"/>
                        <a:t>Water Management</a:t>
                      </a:r>
                    </a:p>
                  </a:txBody>
                  <a:tcPr marL="0" marR="0" marT="0" marB="0"/>
                </a:tc>
                <a:tc>
                  <a:txBody>
                    <a:bodyPr/>
                    <a:lstStyle/>
                    <a:p>
                      <a:pPr algn="ctr"/>
                      <a:r>
                        <a:rPr lang="en-US" sz="1000" dirty="0"/>
                        <a:t>Water Management</a:t>
                      </a:r>
                    </a:p>
                  </a:txBody>
                  <a:tcPr marL="0" marR="0" marT="0" marB="0"/>
                </a:tc>
                <a:tc>
                  <a:txBody>
                    <a:bodyPr/>
                    <a:lstStyle/>
                    <a:p>
                      <a:pPr algn="ctr"/>
                      <a:r>
                        <a:rPr lang="en-US" sz="1000" dirty="0"/>
                        <a:t>3</a:t>
                      </a:r>
                    </a:p>
                  </a:txBody>
                  <a:tcPr marL="0" marR="0" marT="0" marB="0"/>
                </a:tc>
                <a:tc>
                  <a:txBody>
                    <a:bodyPr/>
                    <a:lstStyle/>
                    <a:p>
                      <a:pPr algn="ctr"/>
                      <a:r>
                        <a:rPr lang="en-US" sz="1000" dirty="0"/>
                        <a:t>Undergraduate</a:t>
                      </a:r>
                    </a:p>
                  </a:txBody>
                  <a:tcPr marL="0" marR="0" marT="0" marB="0"/>
                </a:tc>
                <a:tc>
                  <a:txBody>
                    <a:bodyPr/>
                    <a:lstStyle/>
                    <a:p>
                      <a:pPr algn="ctr"/>
                      <a:r>
                        <a:rPr lang="en-US" sz="1000" dirty="0"/>
                        <a:t>404</a:t>
                      </a:r>
                    </a:p>
                  </a:txBody>
                  <a:tcPr marL="0" marR="0" marT="0" marB="0"/>
                </a:tc>
                <a:extLst>
                  <a:ext uri="{0D108BD9-81ED-4DB2-BD59-A6C34878D82A}">
                    <a16:rowId xmlns:a16="http://schemas.microsoft.com/office/drawing/2014/main" val="3093178572"/>
                  </a:ext>
                </a:extLst>
              </a:tr>
              <a:tr h="179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228</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Special Topics</a:t>
                      </a:r>
                    </a:p>
                  </a:txBody>
                  <a:tcPr marL="0" marR="0" marT="0" marB="0"/>
                </a:tc>
                <a:tc>
                  <a:txBody>
                    <a:bodyPr/>
                    <a:lstStyle/>
                    <a:p>
                      <a:pPr algn="ctr"/>
                      <a:r>
                        <a:rPr lang="en-US" sz="1000" dirty="0"/>
                        <a:t>Interesting Topics about CE</a:t>
                      </a:r>
                    </a:p>
                  </a:txBody>
                  <a:tcPr marL="0" marR="0" marT="0" marB="0"/>
                </a:tc>
                <a:tc>
                  <a:txBody>
                    <a:bodyPr/>
                    <a:lstStyle/>
                    <a:p>
                      <a:pPr algn="ctr"/>
                      <a:r>
                        <a:rPr lang="en-US" sz="1000" dirty="0"/>
                        <a:t>3</a:t>
                      </a:r>
                    </a:p>
                  </a:txBody>
                  <a:tcPr marL="0" marR="0" marT="0" marB="0"/>
                </a:tc>
                <a:tc>
                  <a:txBody>
                    <a:bodyPr/>
                    <a:lstStyle/>
                    <a:p>
                      <a:pPr algn="ctr"/>
                      <a:r>
                        <a:rPr lang="en-US" sz="1000" dirty="0"/>
                        <a:t>Undergraduate</a:t>
                      </a:r>
                    </a:p>
                  </a:txBody>
                  <a:tcPr marL="0" marR="0" marT="0" marB="0"/>
                </a:tc>
                <a:tc>
                  <a:txBody>
                    <a:bodyPr/>
                    <a:lstStyle/>
                    <a:p>
                      <a:pPr algn="ctr"/>
                      <a:r>
                        <a:rPr lang="en-US" sz="1000" dirty="0"/>
                        <a:t>403</a:t>
                      </a:r>
                    </a:p>
                  </a:txBody>
                  <a:tcPr marL="0" marR="0" marT="0" marB="0"/>
                </a:tc>
                <a:extLst>
                  <a:ext uri="{0D108BD9-81ED-4DB2-BD59-A6C34878D82A}">
                    <a16:rowId xmlns:a16="http://schemas.microsoft.com/office/drawing/2014/main" val="1222293733"/>
                  </a:ext>
                </a:extLst>
              </a:tr>
              <a:tr h="179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114</a:t>
                      </a: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Calculus</a:t>
                      </a:r>
                    </a:p>
                  </a:txBody>
                  <a:tcPr marL="0" marR="0" marT="0" marB="0"/>
                </a:tc>
                <a:tc>
                  <a:txBody>
                    <a:bodyPr/>
                    <a:lstStyle/>
                    <a:p>
                      <a:pPr algn="ctr"/>
                      <a:r>
                        <a:rPr lang="en-US" sz="1000" dirty="0"/>
                        <a:t>Limit and </a:t>
                      </a:r>
                      <a:r>
                        <a:rPr lang="en-US" sz="1000" dirty="0" err="1"/>
                        <a:t>Dirivative</a:t>
                      </a:r>
                      <a:endParaRPr lang="en-US" sz="1000" dirty="0"/>
                    </a:p>
                  </a:txBody>
                  <a:tcPr marL="0" marR="0" marT="0" marB="0"/>
                </a:tc>
                <a:tc>
                  <a:txBody>
                    <a:bodyPr/>
                    <a:lstStyle/>
                    <a:p>
                      <a:pPr algn="ctr"/>
                      <a:r>
                        <a:rPr lang="en-US" sz="1000" dirty="0"/>
                        <a:t>4</a:t>
                      </a:r>
                    </a:p>
                  </a:txBody>
                  <a:tcPr marL="0" marR="0" marT="0" marB="0"/>
                </a:tc>
                <a:tc>
                  <a:txBody>
                    <a:bodyPr/>
                    <a:lstStyle/>
                    <a:p>
                      <a:pPr algn="ctr"/>
                      <a:r>
                        <a:rPr lang="en-US" sz="1000" dirty="0"/>
                        <a:t>Undergraduate</a:t>
                      </a:r>
                    </a:p>
                  </a:txBody>
                  <a:tcPr marL="0" marR="0" marT="0" marB="0"/>
                </a:tc>
                <a:tc>
                  <a:txBody>
                    <a:bodyPr/>
                    <a:lstStyle/>
                    <a:p>
                      <a:pPr algn="ctr"/>
                      <a:r>
                        <a:rPr lang="en-US" sz="1000" dirty="0"/>
                        <a:t>402</a:t>
                      </a:r>
                    </a:p>
                  </a:txBody>
                  <a:tcPr marL="0" marR="0" marT="0" marB="0"/>
                </a:tc>
                <a:extLst>
                  <a:ext uri="{0D108BD9-81ED-4DB2-BD59-A6C34878D82A}">
                    <a16:rowId xmlns:a16="http://schemas.microsoft.com/office/drawing/2014/main" val="1767552656"/>
                  </a:ext>
                </a:extLst>
              </a:tr>
            </a:tbl>
          </a:graphicData>
        </a:graphic>
      </p:graphicFrame>
    </p:spTree>
    <p:extLst>
      <p:ext uri="{BB962C8B-B14F-4D97-AF65-F5344CB8AC3E}">
        <p14:creationId xmlns:p14="http://schemas.microsoft.com/office/powerpoint/2010/main" val="61076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Rectangle 3"/>
              <p:cNvSpPr>
                <a:spLocks noChangeArrowheads="1"/>
              </p:cNvSpPr>
              <p:nvPr/>
            </p:nvSpPr>
            <p:spPr bwMode="auto">
              <a:xfrm>
                <a:off x="457200" y="1447800"/>
                <a:ext cx="5719763" cy="60253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685800" indent="-2286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a:spcBef>
                    <a:spcPct val="0"/>
                  </a:spcBef>
                  <a:buNone/>
                </a:pPr>
                <a:r>
                  <a:rPr lang="en-US" altLang="en-US" sz="1200" dirty="0">
                    <a:latin typeface="Comic Sans MS" panose="030F0702030302020204" pitchFamily="66" charset="0"/>
                    <a:ea typeface="MS Mincho" pitchFamily="49" charset="-128"/>
                    <a:cs typeface="Mangal" pitchFamily="18" charset="0"/>
                  </a:rPr>
                  <a:t>a). (10 points) Please show the results for the following relational algebra expressions</a:t>
                </a:r>
              </a:p>
              <a:p>
                <a:pPr marL="0" indent="0">
                  <a:spcBef>
                    <a:spcPct val="0"/>
                  </a:spcBef>
                  <a:buNone/>
                </a:pPr>
                <a:r>
                  <a:rPr lang="en-US" altLang="en-US" sz="1200" dirty="0">
                    <a:solidFill>
                      <a:srgbClr val="FF0000"/>
                    </a:solidFill>
                    <a:latin typeface="Comic Sans MS" panose="030F0702030302020204" pitchFamily="66" charset="0"/>
                    <a:ea typeface="MS Mincho" pitchFamily="49" charset="-128"/>
                    <a:cs typeface="Mangal" pitchFamily="18" charset="0"/>
                  </a:rPr>
                  <a:t>Answer with minor problem: 1. Minor problem include: </a:t>
                </a:r>
                <a14:m>
                  <m:oMath xmlns:m="http://schemas.openxmlformats.org/officeDocument/2006/math">
                    <m:r>
                      <a:rPr lang="en-US" altLang="en-US" sz="1200" b="0" i="1" smtClean="0">
                        <a:solidFill>
                          <a:srgbClr val="FF0000"/>
                        </a:solidFill>
                        <a:latin typeface="Cambria Math" panose="02040503050406030204" pitchFamily="18" charset="0"/>
                        <a:ea typeface="MS Mincho" pitchFamily="49" charset="-128"/>
                        <a:cs typeface="Mangal" pitchFamily="18" charset="0"/>
                      </a:rPr>
                      <m:t>±1</m:t>
                    </m:r>
                  </m:oMath>
                </a14:m>
                <a:r>
                  <a:rPr lang="en-US" altLang="en-US" sz="1200" dirty="0">
                    <a:solidFill>
                      <a:srgbClr val="FF0000"/>
                    </a:solidFill>
                    <a:latin typeface="Comic Sans MS" panose="030F0702030302020204" pitchFamily="66" charset="0"/>
                    <a:ea typeface="MS Mincho" pitchFamily="49" charset="-128"/>
                    <a:cs typeface="Mangal" pitchFamily="18" charset="0"/>
                  </a:rPr>
                  <a:t> row, </a:t>
                </a:r>
                <a14:m>
                  <m:oMath xmlns:m="http://schemas.openxmlformats.org/officeDocument/2006/math">
                    <m:r>
                      <a:rPr lang="en-US" altLang="en-US" sz="1200" b="0" i="1" smtClean="0">
                        <a:solidFill>
                          <a:srgbClr val="FF0000"/>
                        </a:solidFill>
                        <a:latin typeface="Cambria Math" panose="02040503050406030204" pitchFamily="18" charset="0"/>
                        <a:ea typeface="MS Mincho" pitchFamily="49" charset="-128"/>
                        <a:cs typeface="Mangal" pitchFamily="18" charset="0"/>
                      </a:rPr>
                      <m:t>±1 </m:t>
                    </m:r>
                  </m:oMath>
                </a14:m>
                <a:r>
                  <a:rPr lang="en-US" altLang="en-US" sz="1200" dirty="0">
                    <a:solidFill>
                      <a:srgbClr val="FF0000"/>
                    </a:solidFill>
                    <a:latin typeface="Comic Sans MS" panose="030F0702030302020204" pitchFamily="66" charset="0"/>
                    <a:ea typeface="MS Mincho" pitchFamily="49" charset="-128"/>
                    <a:cs typeface="Mangal" pitchFamily="18" charset="0"/>
                  </a:rPr>
                  <a:t>a column, wrong field name. Major problem (work on wrong tables, totally wrong answers, clearly didn’t understand the expression)</a:t>
                </a:r>
              </a:p>
              <a:p>
                <a:pPr marL="0" indent="0">
                  <a:spcBef>
                    <a:spcPct val="0"/>
                  </a:spcBef>
                  <a:buNone/>
                </a:pPr>
                <a:r>
                  <a:rPr lang="en-US" altLang="en-US" sz="1200" dirty="0">
                    <a:solidFill>
                      <a:srgbClr val="FF0000"/>
                    </a:solidFill>
                    <a:latin typeface="Comic Sans MS" panose="030F0702030302020204" pitchFamily="66" charset="0"/>
                    <a:ea typeface="MS Mincho" pitchFamily="49" charset="-128"/>
                    <a:cs typeface="Mangal" pitchFamily="18" charset="0"/>
                  </a:rPr>
                  <a:t>For all answers, order does not matter</a:t>
                </a:r>
              </a:p>
              <a:p>
                <a:pPr marL="457200" lvl="1" indent="0">
                  <a:spcBef>
                    <a:spcPct val="0"/>
                  </a:spcBef>
                  <a:buNone/>
                </a:pPr>
                <a:r>
                  <a:rPr lang="en-US" altLang="en-US" sz="1200" dirty="0">
                    <a:latin typeface="Comic Sans MS" panose="030F0702030302020204" pitchFamily="66" charset="0"/>
                    <a:ea typeface="MS Mincho" pitchFamily="49" charset="-128"/>
                    <a:cs typeface="Mangal" pitchFamily="18" charset="0"/>
                  </a:rPr>
                  <a:t>1). </a:t>
                </a:r>
                <a14:m>
                  <m:oMath xmlns:m="http://schemas.openxmlformats.org/officeDocument/2006/math">
                    <m:sSub>
                      <m:sSubPr>
                        <m:ctrlPr>
                          <a:rPr lang="en-US" altLang="en-US" sz="1200" b="0" i="1" smtClean="0">
                            <a:latin typeface="Cambria Math" panose="02040503050406030204" pitchFamily="18" charset="0"/>
                            <a:ea typeface="MS Mincho" pitchFamily="49" charset="-128"/>
                            <a:cs typeface="Mangal" pitchFamily="18" charset="0"/>
                          </a:rPr>
                        </m:ctrlPr>
                      </m:sSubPr>
                      <m:e>
                        <m:r>
                          <a:rPr lang="en-US" altLang="en-US" sz="1200" b="0" i="1" smtClean="0">
                            <a:latin typeface="Cambria Math" panose="02040503050406030204" pitchFamily="18" charset="0"/>
                            <a:ea typeface="MS Mincho" pitchFamily="49" charset="-128"/>
                            <a:cs typeface="Mangal" pitchFamily="18" charset="0"/>
                          </a:rPr>
                          <m:t>𝜋</m:t>
                        </m:r>
                      </m:e>
                      <m:sub>
                        <m:r>
                          <a:rPr lang="en-US" altLang="en-US" sz="1200" b="0" i="1" smtClean="0">
                            <a:latin typeface="Cambria Math" panose="02040503050406030204" pitchFamily="18" charset="0"/>
                            <a:ea typeface="MS Mincho" pitchFamily="49" charset="-128"/>
                            <a:cs typeface="Mangal" pitchFamily="18" charset="0"/>
                          </a:rPr>
                          <m:t>𝑑𝑒𝑝𝑎𝑟𝑡𝑚𝑒𝑛𝑡𝑐𝑜𝑑𝑒</m:t>
                        </m:r>
                      </m:sub>
                    </m:sSub>
                    <m:d>
                      <m:dPr>
                        <m:ctrlPr>
                          <a:rPr lang="en-US" altLang="en-US" sz="1200" b="0" i="1" smtClean="0">
                            <a:latin typeface="Cambria Math" panose="02040503050406030204" pitchFamily="18" charset="0"/>
                            <a:ea typeface="MS Mincho" pitchFamily="49" charset="-128"/>
                            <a:cs typeface="Mangal" pitchFamily="18" charset="0"/>
                          </a:rPr>
                        </m:ctrlPr>
                      </m:dPr>
                      <m:e>
                        <m:r>
                          <a:rPr lang="en-US" altLang="en-US" sz="1200" b="0" i="1" smtClean="0">
                            <a:latin typeface="Cambria Math" panose="02040503050406030204" pitchFamily="18" charset="0"/>
                            <a:ea typeface="MS Mincho" pitchFamily="49" charset="-128"/>
                            <a:cs typeface="Mangal" pitchFamily="18" charset="0"/>
                          </a:rPr>
                          <m:t>𝑐𝑜𝑢𝑟𝑠𝑒𝑠</m:t>
                        </m:r>
                      </m:e>
                    </m:d>
                  </m:oMath>
                </a14:m>
                <a:r>
                  <a:rPr lang="en-US" altLang="en-US" sz="1200" dirty="0">
                    <a:latin typeface="Comic Sans MS" panose="030F0702030302020204" pitchFamily="66" charset="0"/>
                    <a:ea typeface="MS Mincho" pitchFamily="49" charset="-128"/>
                    <a:cs typeface="Mangal" pitchFamily="18" charset="0"/>
                  </a:rPr>
                  <a:t> </a:t>
                </a:r>
                <a:r>
                  <a:rPr lang="en-US" altLang="en-US" sz="1200" dirty="0">
                    <a:solidFill>
                      <a:srgbClr val="FF0000"/>
                    </a:solidFill>
                    <a:latin typeface="Comic Sans MS" panose="030F0702030302020204" pitchFamily="66" charset="0"/>
                    <a:ea typeface="MS Mincho" pitchFamily="49" charset="-128"/>
                    <a:cs typeface="Mangal" pitchFamily="18" charset="0"/>
                  </a:rPr>
                  <a:t>2 points</a:t>
                </a: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r>
                  <a:rPr lang="en-US" altLang="en-US" sz="1200" dirty="0">
                    <a:latin typeface="Comic Sans MS" panose="030F0702030302020204" pitchFamily="66" charset="0"/>
                    <a:ea typeface="MS Mincho" pitchFamily="49" charset="-128"/>
                    <a:cs typeface="Mangal" pitchFamily="18" charset="0"/>
                  </a:rPr>
                  <a:t/>
                </a:r>
                <a:br>
                  <a:rPr lang="en-US" altLang="en-US" sz="1200" dirty="0">
                    <a:latin typeface="Comic Sans MS" panose="030F0702030302020204" pitchFamily="66" charset="0"/>
                    <a:ea typeface="MS Mincho" pitchFamily="49" charset="-128"/>
                    <a:cs typeface="Mangal" pitchFamily="18" charset="0"/>
                  </a:rPr>
                </a:br>
                <a:r>
                  <a:rPr lang="en-US" altLang="en-US" sz="1200" dirty="0">
                    <a:latin typeface="Comic Sans MS" panose="030F0702030302020204" pitchFamily="66" charset="0"/>
                    <a:ea typeface="MS Mincho" pitchFamily="49" charset="-128"/>
                    <a:cs typeface="Mangal" pitchFamily="18" charset="0"/>
                  </a:rPr>
                  <a:t/>
                </a:r>
                <a:br>
                  <a:rPr lang="en-US" altLang="en-US" sz="1200" dirty="0">
                    <a:latin typeface="Comic Sans MS" panose="030F0702030302020204" pitchFamily="66" charset="0"/>
                    <a:ea typeface="MS Mincho" pitchFamily="49" charset="-128"/>
                    <a:cs typeface="Mangal" pitchFamily="18" charset="0"/>
                  </a:rPr>
                </a:b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r>
                  <a:rPr lang="en-US" altLang="en-US" sz="1200" dirty="0">
                    <a:latin typeface="Comic Sans MS" panose="030F0702030302020204" pitchFamily="66" charset="0"/>
                    <a:ea typeface="MS Mincho" pitchFamily="49" charset="-128"/>
                    <a:cs typeface="Mangal" pitchFamily="18" charset="0"/>
                  </a:rPr>
                  <a:t>2). </a:t>
                </a:r>
                <a14:m>
                  <m:oMath xmlns:m="http://schemas.openxmlformats.org/officeDocument/2006/math">
                    <m:sSub>
                      <m:sSubPr>
                        <m:ctrlPr>
                          <a:rPr lang="en-US" altLang="en-US" sz="1200" b="0" i="1" smtClean="0">
                            <a:latin typeface="Cambria Math" panose="02040503050406030204" pitchFamily="18" charset="0"/>
                            <a:ea typeface="MS Mincho" pitchFamily="49" charset="-128"/>
                            <a:cs typeface="Mangal" pitchFamily="18" charset="0"/>
                          </a:rPr>
                        </m:ctrlPr>
                      </m:sSubPr>
                      <m:e>
                        <m:r>
                          <a:rPr lang="en-US" altLang="en-US" sz="1200" b="0" i="1" smtClean="0">
                            <a:latin typeface="Cambria Math" panose="02040503050406030204" pitchFamily="18" charset="0"/>
                            <a:ea typeface="MS Mincho" pitchFamily="49" charset="-128"/>
                            <a:cs typeface="Mangal" pitchFamily="18" charset="0"/>
                          </a:rPr>
                          <m:t>𝜎</m:t>
                        </m:r>
                      </m:e>
                      <m:sub>
                        <m:r>
                          <a:rPr lang="en-US" altLang="en-US" sz="1200" b="0" i="1" smtClean="0">
                            <a:latin typeface="Cambria Math" panose="02040503050406030204" pitchFamily="18" charset="0"/>
                            <a:ea typeface="MS Mincho" pitchFamily="49" charset="-128"/>
                            <a:cs typeface="Mangal" pitchFamily="18" charset="0"/>
                          </a:rPr>
                          <m:t>𝑙𝑒𝑣𝑒𝑙</m:t>
                        </m:r>
                        <m:r>
                          <a:rPr lang="en-US" altLang="en-US" sz="1200" b="0" i="1" smtClean="0">
                            <a:latin typeface="Cambria Math" panose="02040503050406030204" pitchFamily="18" charset="0"/>
                            <a:ea typeface="MS Mincho" pitchFamily="49" charset="-128"/>
                            <a:cs typeface="Mangal" pitchFamily="18" charset="0"/>
                          </a:rPr>
                          <m:t>=</m:t>
                        </m:r>
                        <m:r>
                          <m:rPr>
                            <m:nor/>
                          </m:rPr>
                          <a:rPr lang="en-US" altLang="en-US" sz="1200" b="0" i="0" smtClean="0">
                            <a:latin typeface="Cambria Math" panose="02040503050406030204" pitchFamily="18" charset="0"/>
                            <a:ea typeface="MS Mincho" pitchFamily="49" charset="-128"/>
                            <a:cs typeface="Mangal" pitchFamily="18" charset="0"/>
                          </a:rPr>
                          <m:t>MS</m:t>
                        </m:r>
                      </m:sub>
                    </m:sSub>
                    <m:d>
                      <m:dPr>
                        <m:ctrlPr>
                          <a:rPr lang="en-US" altLang="en-US" sz="1200" b="0" i="1" smtClean="0">
                            <a:latin typeface="Cambria Math" panose="02040503050406030204" pitchFamily="18" charset="0"/>
                            <a:ea typeface="MS Mincho" pitchFamily="49" charset="-128"/>
                            <a:cs typeface="Mangal" pitchFamily="18" charset="0"/>
                          </a:rPr>
                        </m:ctrlPr>
                      </m:dPr>
                      <m:e>
                        <m:r>
                          <a:rPr lang="en-US" altLang="en-US" sz="1200" b="0" i="1" smtClean="0">
                            <a:latin typeface="Cambria Math" panose="02040503050406030204" pitchFamily="18" charset="0"/>
                            <a:ea typeface="MS Mincho" pitchFamily="49" charset="-128"/>
                            <a:cs typeface="Mangal" pitchFamily="18" charset="0"/>
                          </a:rPr>
                          <m:t>𝑑𝑒𝑔𝑟𝑒𝑒𝑠</m:t>
                        </m:r>
                      </m:e>
                    </m:d>
                  </m:oMath>
                </a14:m>
                <a:r>
                  <a:rPr lang="en-US" altLang="en-US" sz="1200" dirty="0">
                    <a:solidFill>
                      <a:srgbClr val="FF0000"/>
                    </a:solidFill>
                    <a:latin typeface="Comic Sans MS" panose="030F0702030302020204" pitchFamily="66" charset="0"/>
                    <a:ea typeface="MS Mincho" pitchFamily="49" charset="-128"/>
                    <a:cs typeface="Mangal" pitchFamily="18" charset="0"/>
                  </a:rPr>
                  <a:t> 2 points</a:t>
                </a: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r>
                  <a:rPr lang="en-US" altLang="en-US" sz="1200" dirty="0">
                    <a:latin typeface="Comic Sans MS" panose="030F0702030302020204" pitchFamily="66" charset="0"/>
                    <a:ea typeface="MS Mincho" pitchFamily="49" charset="-128"/>
                    <a:cs typeface="Mangal" pitchFamily="18" charset="0"/>
                  </a:rPr>
                  <a:t>3). </a:t>
                </a:r>
                <a14:m>
                  <m:oMath xmlns:m="http://schemas.openxmlformats.org/officeDocument/2006/math">
                    <m:r>
                      <a:rPr lang="en-US" altLang="en-US" sz="1200" b="0" i="1" smtClean="0">
                        <a:latin typeface="Cambria Math" panose="02040503050406030204" pitchFamily="18" charset="0"/>
                        <a:ea typeface="MS Mincho" pitchFamily="49" charset="-128"/>
                        <a:cs typeface="Mangal" pitchFamily="18" charset="0"/>
                      </a:rPr>
                      <m:t>𝑠𝑡𝑢𝑑𝑒𝑛𝑡𝑠</m:t>
                    </m:r>
                    <m:r>
                      <a:rPr lang="en-US" altLang="en-US" sz="1200" b="0" i="1" smtClean="0">
                        <a:latin typeface="Cambria Math" panose="02040503050406030204" pitchFamily="18" charset="0"/>
                        <a:ea typeface="MS Mincho" pitchFamily="49" charset="-128"/>
                        <a:cs typeface="Mangal" pitchFamily="18" charset="0"/>
                      </a:rPr>
                      <m:t>×</m:t>
                    </m:r>
                    <m:r>
                      <a:rPr lang="en-US" altLang="en-US" sz="1200" b="0" i="1" smtClean="0">
                        <a:latin typeface="Cambria Math" panose="02040503050406030204" pitchFamily="18" charset="0"/>
                        <a:ea typeface="MS Mincho" pitchFamily="49" charset="-128"/>
                        <a:cs typeface="Mangal" pitchFamily="18" charset="0"/>
                      </a:rPr>
                      <m:t>𝑚𝑎𝑗𝑜𝑟𝑠</m:t>
                    </m:r>
                  </m:oMath>
                </a14:m>
                <a:r>
                  <a:rPr lang="en-US" altLang="en-US" sz="1200" dirty="0">
                    <a:latin typeface="Comic Sans MS" panose="030F0702030302020204" pitchFamily="66" charset="0"/>
                    <a:ea typeface="MS Mincho" pitchFamily="49" charset="-128"/>
                    <a:cs typeface="Mangal" pitchFamily="18" charset="0"/>
                  </a:rPr>
                  <a:t> </a:t>
                </a:r>
                <a:r>
                  <a:rPr lang="en-US" altLang="en-US" sz="1200" dirty="0">
                    <a:solidFill>
                      <a:srgbClr val="FF0000"/>
                    </a:solidFill>
                    <a:latin typeface="Comic Sans MS" panose="030F0702030302020204" pitchFamily="66" charset="0"/>
                    <a:ea typeface="MS Mincho" pitchFamily="49" charset="-128"/>
                    <a:cs typeface="Mangal" pitchFamily="18" charset="0"/>
                  </a:rPr>
                  <a:t>3 points</a:t>
                </a:r>
                <a:r>
                  <a:rPr lang="en-US" altLang="en-US" sz="1200" dirty="0">
                    <a:latin typeface="Comic Sans MS" panose="030F0702030302020204" pitchFamily="66" charset="0"/>
                    <a:ea typeface="MS Mincho" pitchFamily="49" charset="-128"/>
                    <a:cs typeface="Mangal" pitchFamily="18" charset="0"/>
                  </a:rPr>
                  <a:t/>
                </a:r>
                <a:br>
                  <a:rPr lang="en-US" altLang="en-US" sz="1200" dirty="0">
                    <a:latin typeface="Comic Sans MS" panose="030F0702030302020204" pitchFamily="66" charset="0"/>
                    <a:ea typeface="MS Mincho" pitchFamily="49" charset="-128"/>
                    <a:cs typeface="Mangal" pitchFamily="18" charset="0"/>
                  </a:rPr>
                </a:br>
                <a:endParaRPr lang="en-US" altLang="en-US" sz="1200" dirty="0">
                  <a:latin typeface="Comic Sans MS" panose="030F0702030302020204" pitchFamily="66" charset="0"/>
                  <a:ea typeface="MS Mincho" pitchFamily="49" charset="-128"/>
                  <a:cs typeface="Mangal" pitchFamily="18"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a typeface="MS Mincho" pitchFamily="49" charset="-128"/>
                  <a:cs typeface="Mangal" pitchFamily="18"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a typeface="MS Mincho" pitchFamily="49" charset="-128"/>
                  <a:cs typeface="Mangal" pitchFamily="18"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r>
                  <a:rPr lang="en-US" altLang="en-US" sz="1200" dirty="0">
                    <a:latin typeface="Comic Sans MS" panose="030F0702030302020204" pitchFamily="66" charset="0"/>
                    <a:ea typeface="MS Mincho" pitchFamily="49" charset="-128"/>
                    <a:cs typeface="Mangal" pitchFamily="18" charset="0"/>
                  </a:rPr>
                  <a:t>4). </a:t>
                </a:r>
                <a14:m>
                  <m:oMath xmlns:m="http://schemas.openxmlformats.org/officeDocument/2006/math">
                    <m:r>
                      <a:rPr lang="en-US" altLang="en-US" sz="1200" b="0" i="1" smtClean="0">
                        <a:latin typeface="Cambria Math" panose="02040503050406030204" pitchFamily="18" charset="0"/>
                        <a:ea typeface="MS Mincho" pitchFamily="49" charset="-128"/>
                        <a:cs typeface="Mangal" pitchFamily="18" charset="0"/>
                      </a:rPr>
                      <m:t>𝑚𝑎𝑗𝑜𝑟𝑠</m:t>
                    </m:r>
                    <m:r>
                      <a:rPr lang="en-US" altLang="en-US" sz="1200" b="0" i="1" smtClean="0">
                        <a:latin typeface="Cambria Math" panose="02040503050406030204" pitchFamily="18" charset="0"/>
                        <a:ea typeface="MS Mincho" pitchFamily="49" charset="-128"/>
                        <a:cs typeface="Mangal" pitchFamily="18" charset="0"/>
                      </a:rPr>
                      <m:t>⋈</m:t>
                    </m:r>
                    <m:r>
                      <a:rPr lang="en-US" altLang="en-US" sz="1200" b="0" i="1" smtClean="0">
                        <a:latin typeface="Cambria Math" panose="02040503050406030204" pitchFamily="18" charset="0"/>
                        <a:ea typeface="MS Mincho" pitchFamily="49" charset="-128"/>
                        <a:cs typeface="Mangal" pitchFamily="18" charset="0"/>
                      </a:rPr>
                      <m:t>𝑑𝑒𝑔𝑟𝑒𝑒𝑠</m:t>
                    </m:r>
                  </m:oMath>
                </a14:m>
                <a:r>
                  <a:rPr lang="en-US" altLang="en-US" sz="1200" dirty="0">
                    <a:latin typeface="Comic Sans MS" panose="030F0702030302020204" pitchFamily="66" charset="0"/>
                    <a:ea typeface="MS Mincho" pitchFamily="49" charset="-128"/>
                    <a:cs typeface="Mangal" pitchFamily="18" charset="0"/>
                  </a:rPr>
                  <a:t> </a:t>
                </a:r>
                <a:r>
                  <a:rPr lang="en-US" altLang="en-US" sz="1200" dirty="0">
                    <a:solidFill>
                      <a:srgbClr val="FF0000"/>
                    </a:solidFill>
                    <a:latin typeface="Comic Sans MS" panose="030F0702030302020204" pitchFamily="66" charset="0"/>
                    <a:ea typeface="MS Mincho" pitchFamily="49" charset="-128"/>
                    <a:cs typeface="Mangal" pitchFamily="18" charset="0"/>
                  </a:rPr>
                  <a:t>3 points</a:t>
                </a:r>
                <a:r>
                  <a:rPr lang="en-US" altLang="en-US" sz="1200" dirty="0">
                    <a:latin typeface="Comic Sans MS" panose="030F0702030302020204" pitchFamily="66" charset="0"/>
                    <a:ea typeface="MS Mincho" pitchFamily="49" charset="-128"/>
                    <a:cs typeface="Mangal" pitchFamily="18" charset="0"/>
                  </a:rPr>
                  <a:t/>
                </a:r>
                <a:br>
                  <a:rPr lang="en-US" altLang="en-US" sz="1200" dirty="0">
                    <a:latin typeface="Comic Sans MS" panose="030F0702030302020204" pitchFamily="66" charset="0"/>
                    <a:ea typeface="MS Mincho" pitchFamily="49" charset="-128"/>
                    <a:cs typeface="Mangal" pitchFamily="18" charset="0"/>
                  </a:rPr>
                </a:br>
                <a:endParaRPr lang="en-US" altLang="en-US" sz="1200" dirty="0">
                  <a:latin typeface="Comic Sans MS" panose="030F0702030302020204" pitchFamily="66" charset="0"/>
                  <a:ea typeface="MS Mincho" pitchFamily="49" charset="-128"/>
                  <a:cs typeface="Mangal" pitchFamily="18" charset="0"/>
                </a:endParaRPr>
              </a:p>
              <a:p>
                <a:pPr marL="457200" lvl="1" indent="0">
                  <a:spcBef>
                    <a:spcPct val="0"/>
                  </a:spcBef>
                  <a:buNone/>
                </a:pPr>
                <a:endParaRPr lang="en-US" altLang="en-US" sz="1200" dirty="0">
                  <a:latin typeface="Comic Sans MS" panose="030F0702030302020204" pitchFamily="66" charset="0"/>
                  <a:ea typeface="MS Mincho" pitchFamily="49" charset="-128"/>
                  <a:cs typeface="Mangal" pitchFamily="18" charset="0"/>
                </a:endParaRPr>
              </a:p>
            </p:txBody>
          </p:sp>
        </mc:Choice>
        <mc:Fallback xmlns="">
          <p:sp>
            <p:nvSpPr>
              <p:cNvPr id="6146" name="Rectangle 3"/>
              <p:cNvSpPr>
                <a:spLocks noRot="1" noChangeAspect="1" noMove="1" noResize="1" noEditPoints="1" noAdjustHandles="1" noChangeArrowheads="1" noChangeShapeType="1" noTextEdit="1"/>
              </p:cNvSpPr>
              <p:nvPr/>
            </p:nvSpPr>
            <p:spPr bwMode="auto">
              <a:xfrm>
                <a:off x="457200" y="1447800"/>
                <a:ext cx="5719763" cy="6025367"/>
              </a:xfrm>
              <a:prstGeom prst="rect">
                <a:avLst/>
              </a:prstGeom>
              <a:blipFill>
                <a:blip r:embed="rId2"/>
                <a:stretch>
                  <a:fillRect t="-1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147" name="Text Box 38"/>
          <p:cNvSpPr txBox="1">
            <a:spLocks noChangeArrowheads="1"/>
          </p:cNvSpPr>
          <p:nvPr/>
        </p:nvSpPr>
        <p:spPr bwMode="auto">
          <a:xfrm>
            <a:off x="457200" y="4572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(continue from the previous page) </a:t>
            </a:r>
          </a:p>
        </p:txBody>
      </p:sp>
      <p:sp>
        <p:nvSpPr>
          <p:cNvPr id="5" name="TextBox 4"/>
          <p:cNvSpPr txBox="1"/>
          <p:nvPr/>
        </p:nvSpPr>
        <p:spPr>
          <a:xfrm>
            <a:off x="762000" y="757238"/>
            <a:ext cx="1046163" cy="461962"/>
          </a:xfrm>
          <a:prstGeom prst="rect">
            <a:avLst/>
          </a:prstGeom>
          <a:noFill/>
        </p:spPr>
        <p:txBody>
          <a:bodyPr wrap="none">
            <a:spAutoFit/>
          </a:bodyPr>
          <a:lstStyle/>
          <a:p>
            <a:pPr marL="171450" indent="-171450">
              <a:buFont typeface="Arial" panose="020B0604020202020204" pitchFamily="34" charset="0"/>
              <a:buChar char="•"/>
              <a:defRPr/>
            </a:pPr>
            <a:r>
              <a:rPr lang="en-US" sz="1200" dirty="0">
                <a:latin typeface="Comic Sans MS" panose="030F0902030302020204" pitchFamily="66" charset="0"/>
              </a:rPr>
              <a:t>Registers</a:t>
            </a:r>
          </a:p>
          <a:p>
            <a:pPr>
              <a:defRPr/>
            </a:pPr>
            <a:endParaRPr lang="en-US" sz="1200" dirty="0">
              <a:latin typeface="Comic Sans MS" panose="030F0902030302020204" pitchFamily="66" charset="0"/>
            </a:endParaRPr>
          </a:p>
        </p:txBody>
      </p:sp>
      <p:sp>
        <p:nvSpPr>
          <p:cNvPr id="6150" name="TextBox 12"/>
          <p:cNvSpPr txBox="1">
            <a:spLocks noChangeArrowheads="1"/>
          </p:cNvSpPr>
          <p:nvPr/>
        </p:nvSpPr>
        <p:spPr bwMode="auto">
          <a:xfrm>
            <a:off x="2209800" y="8562975"/>
            <a:ext cx="19351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200">
                <a:latin typeface="Comic Sans MS" panose="030F0702030302020204" pitchFamily="66" charset="0"/>
              </a:rPr>
              <a:t>Continue to next page ….</a:t>
            </a:r>
          </a:p>
        </p:txBody>
      </p:sp>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5</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231681336"/>
              </p:ext>
            </p:extLst>
          </p:nvPr>
        </p:nvGraphicFramePr>
        <p:xfrm>
          <a:off x="1808163" y="860041"/>
          <a:ext cx="3323755" cy="526491"/>
        </p:xfrm>
        <a:graphic>
          <a:graphicData uri="http://schemas.openxmlformats.org/drawingml/2006/table">
            <a:tbl>
              <a:tblPr firstRow="1" bandRow="1">
                <a:tableStyleId>{ED083AE6-46FA-4A59-8FB0-9F97EB10719F}</a:tableStyleId>
              </a:tblPr>
              <a:tblGrid>
                <a:gridCol w="435416">
                  <a:extLst>
                    <a:ext uri="{9D8B030D-6E8A-4147-A177-3AD203B41FA5}">
                      <a16:colId xmlns:a16="http://schemas.microsoft.com/office/drawing/2014/main" val="2572558794"/>
                    </a:ext>
                  </a:extLst>
                </a:gridCol>
                <a:gridCol w="1226461">
                  <a:extLst>
                    <a:ext uri="{9D8B030D-6E8A-4147-A177-3AD203B41FA5}">
                      <a16:colId xmlns:a16="http://schemas.microsoft.com/office/drawing/2014/main" val="2082414916"/>
                    </a:ext>
                  </a:extLst>
                </a:gridCol>
                <a:gridCol w="830939">
                  <a:extLst>
                    <a:ext uri="{9D8B030D-6E8A-4147-A177-3AD203B41FA5}">
                      <a16:colId xmlns:a16="http://schemas.microsoft.com/office/drawing/2014/main" val="1354563402"/>
                    </a:ext>
                  </a:extLst>
                </a:gridCol>
                <a:gridCol w="830939">
                  <a:extLst>
                    <a:ext uri="{9D8B030D-6E8A-4147-A177-3AD203B41FA5}">
                      <a16:colId xmlns:a16="http://schemas.microsoft.com/office/drawing/2014/main" val="2339517352"/>
                    </a:ext>
                  </a:extLst>
                </a:gridCol>
              </a:tblGrid>
              <a:tr h="206759">
                <a:tc>
                  <a:txBody>
                    <a:bodyPr/>
                    <a:lstStyle/>
                    <a:p>
                      <a:r>
                        <a:rPr lang="en-US" sz="1000" u="sng" dirty="0" err="1"/>
                        <a:t>snum</a:t>
                      </a:r>
                      <a:endParaRPr lang="en-US" sz="1000" u="sng" dirty="0"/>
                    </a:p>
                  </a:txBody>
                  <a:tcPr marR="0" marT="0" marB="0"/>
                </a:tc>
                <a:tc>
                  <a:txBody>
                    <a:bodyPr/>
                    <a:lstStyle/>
                    <a:p>
                      <a:r>
                        <a:rPr lang="en-US" sz="1000" u="sng" dirty="0" err="1"/>
                        <a:t>course_number</a:t>
                      </a:r>
                      <a:endParaRPr lang="en-US" sz="1000" u="sng" dirty="0"/>
                    </a:p>
                  </a:txBody>
                  <a:tcPr marR="0" marT="0" marB="0"/>
                </a:tc>
                <a:tc>
                  <a:txBody>
                    <a:bodyPr/>
                    <a:lstStyle/>
                    <a:p>
                      <a:r>
                        <a:rPr lang="en-US" sz="1000" u="none" dirty="0" err="1"/>
                        <a:t>regtime</a:t>
                      </a:r>
                      <a:endParaRPr lang="en-US" sz="1000" u="none" dirty="0"/>
                    </a:p>
                  </a:txBody>
                  <a:tcPr marR="0" marT="0" marB="0"/>
                </a:tc>
                <a:tc>
                  <a:txBody>
                    <a:bodyPr/>
                    <a:lstStyle/>
                    <a:p>
                      <a:r>
                        <a:rPr lang="en-US" sz="1000" u="none" dirty="0"/>
                        <a:t>grade</a:t>
                      </a:r>
                    </a:p>
                  </a:txBody>
                  <a:tcPr marR="0" marT="0" marB="0"/>
                </a:tc>
                <a:extLst>
                  <a:ext uri="{0D108BD9-81ED-4DB2-BD59-A6C34878D82A}">
                    <a16:rowId xmlns:a16="http://schemas.microsoft.com/office/drawing/2014/main" val="625030639"/>
                  </a:ext>
                </a:extLst>
              </a:tr>
              <a:tr h="159866">
                <a:tc>
                  <a:txBody>
                    <a:bodyPr/>
                    <a:lstStyle/>
                    <a:p>
                      <a:r>
                        <a:rPr lang="en-US" sz="1000" dirty="0"/>
                        <a:t>1001</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363</a:t>
                      </a:r>
                    </a:p>
                  </a:txBody>
                  <a:tcPr marR="0" marT="0" marB="0"/>
                </a:tc>
                <a:tc>
                  <a:txBody>
                    <a:bodyPr/>
                    <a:lstStyle/>
                    <a:p>
                      <a:r>
                        <a:rPr lang="en-US" sz="1000" dirty="0"/>
                        <a:t>Fall2015</a:t>
                      </a:r>
                    </a:p>
                  </a:txBody>
                  <a:tcPr marR="0" marT="0" marB="0"/>
                </a:tc>
                <a:tc>
                  <a:txBody>
                    <a:bodyPr/>
                    <a:lstStyle/>
                    <a:p>
                      <a:r>
                        <a:rPr lang="en-US" sz="1000" dirty="0"/>
                        <a:t>3</a:t>
                      </a:r>
                    </a:p>
                  </a:txBody>
                  <a:tcPr marR="0" marT="0" marB="0"/>
                </a:tc>
                <a:extLst>
                  <a:ext uri="{0D108BD9-81ED-4DB2-BD59-A6C34878D82A}">
                    <a16:rowId xmlns:a16="http://schemas.microsoft.com/office/drawing/2014/main" val="972916379"/>
                  </a:ext>
                </a:extLst>
              </a:tr>
              <a:tr h="159866">
                <a:tc>
                  <a:txBody>
                    <a:bodyPr/>
                    <a:lstStyle/>
                    <a:p>
                      <a:r>
                        <a:rPr lang="en-US" sz="1000" dirty="0"/>
                        <a:t>1005</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412</a:t>
                      </a:r>
                    </a:p>
                  </a:txBody>
                  <a:tcPr marR="0" marT="0" marB="0"/>
                </a:tc>
                <a:tc>
                  <a:txBody>
                    <a:bodyPr/>
                    <a:lstStyle/>
                    <a:p>
                      <a:r>
                        <a:rPr lang="en-US" sz="1000" dirty="0"/>
                        <a:t>Spring2015</a:t>
                      </a:r>
                    </a:p>
                  </a:txBody>
                  <a:tcPr marR="0" marT="0" marB="0"/>
                </a:tc>
                <a:tc>
                  <a:txBody>
                    <a:bodyPr/>
                    <a:lstStyle/>
                    <a:p>
                      <a:r>
                        <a:rPr lang="en-US" sz="1000" dirty="0"/>
                        <a:t>4</a:t>
                      </a:r>
                    </a:p>
                  </a:txBody>
                  <a:tcPr marR="0" marT="0" marB="0"/>
                </a:tc>
                <a:extLst>
                  <a:ext uri="{0D108BD9-81ED-4DB2-BD59-A6C34878D82A}">
                    <a16:rowId xmlns:a16="http://schemas.microsoft.com/office/drawing/2014/main" val="309317857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05754647"/>
              </p:ext>
            </p:extLst>
          </p:nvPr>
        </p:nvGraphicFramePr>
        <p:xfrm>
          <a:off x="3078162" y="2771302"/>
          <a:ext cx="1066801" cy="799286"/>
        </p:xfrm>
        <a:graphic>
          <a:graphicData uri="http://schemas.openxmlformats.org/drawingml/2006/table">
            <a:tbl>
              <a:tblPr firstRow="1" bandRow="1">
                <a:tableStyleId>{ED083AE6-46FA-4A59-8FB0-9F97EB10719F}</a:tableStyleId>
              </a:tblPr>
              <a:tblGrid>
                <a:gridCol w="1066801">
                  <a:extLst>
                    <a:ext uri="{9D8B030D-6E8A-4147-A177-3AD203B41FA5}">
                      <a16:colId xmlns:a16="http://schemas.microsoft.com/office/drawing/2014/main" val="1354563402"/>
                    </a:ext>
                  </a:extLst>
                </a:gridCol>
              </a:tblGrid>
              <a:tr h="152402">
                <a:tc>
                  <a:txBody>
                    <a:bodyPr/>
                    <a:lstStyle/>
                    <a:p>
                      <a:pPr algn="ctr"/>
                      <a:r>
                        <a:rPr lang="en-US" sz="1000" dirty="0" err="1"/>
                        <a:t>department_code</a:t>
                      </a:r>
                      <a:endParaRPr lang="en-US" sz="1000" dirty="0"/>
                    </a:p>
                  </a:txBody>
                  <a:tcPr marL="0" marR="0" marT="0" marB="0"/>
                </a:tc>
                <a:extLst>
                  <a:ext uri="{0D108BD9-81ED-4DB2-BD59-A6C34878D82A}">
                    <a16:rowId xmlns:a16="http://schemas.microsoft.com/office/drawing/2014/main" val="625030639"/>
                  </a:ext>
                </a:extLst>
              </a:tr>
              <a:tr h="161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401 </a:t>
                      </a:r>
                    </a:p>
                  </a:txBody>
                  <a:tcPr marL="0" marR="0" marT="0" marB="0"/>
                </a:tc>
                <a:extLst>
                  <a:ext uri="{0D108BD9-81ED-4DB2-BD59-A6C34878D82A}">
                    <a16:rowId xmlns:a16="http://schemas.microsoft.com/office/drawing/2014/main" val="3857136579"/>
                  </a:ext>
                </a:extLst>
              </a:tr>
              <a:tr h="161721">
                <a:tc>
                  <a:txBody>
                    <a:bodyPr/>
                    <a:lstStyle/>
                    <a:p>
                      <a:pPr algn="ctr"/>
                      <a:r>
                        <a:rPr lang="en-US" sz="1000" dirty="0"/>
                        <a:t>404</a:t>
                      </a:r>
                    </a:p>
                  </a:txBody>
                  <a:tcPr marL="0" marR="0" marT="0" marB="0"/>
                </a:tc>
                <a:extLst>
                  <a:ext uri="{0D108BD9-81ED-4DB2-BD59-A6C34878D82A}">
                    <a16:rowId xmlns:a16="http://schemas.microsoft.com/office/drawing/2014/main" val="3093178572"/>
                  </a:ext>
                </a:extLst>
              </a:tr>
              <a:tr h="161721">
                <a:tc>
                  <a:txBody>
                    <a:bodyPr/>
                    <a:lstStyle/>
                    <a:p>
                      <a:pPr algn="ctr"/>
                      <a:r>
                        <a:rPr lang="en-US" sz="1000" dirty="0"/>
                        <a:t>403</a:t>
                      </a:r>
                    </a:p>
                  </a:txBody>
                  <a:tcPr marL="0" marR="0" marT="0" marB="0"/>
                </a:tc>
                <a:extLst>
                  <a:ext uri="{0D108BD9-81ED-4DB2-BD59-A6C34878D82A}">
                    <a16:rowId xmlns:a16="http://schemas.microsoft.com/office/drawing/2014/main" val="1222293733"/>
                  </a:ext>
                </a:extLst>
              </a:tr>
              <a:tr h="161721">
                <a:tc>
                  <a:txBody>
                    <a:bodyPr/>
                    <a:lstStyle/>
                    <a:p>
                      <a:pPr algn="ctr"/>
                      <a:r>
                        <a:rPr lang="en-US" sz="1000" dirty="0"/>
                        <a:t>402</a:t>
                      </a:r>
                    </a:p>
                  </a:txBody>
                  <a:tcPr marL="0" marR="0" marT="0" marB="0"/>
                </a:tc>
                <a:extLst>
                  <a:ext uri="{0D108BD9-81ED-4DB2-BD59-A6C34878D82A}">
                    <a16:rowId xmlns:a16="http://schemas.microsoft.com/office/drawing/2014/main" val="176755265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23974691"/>
              </p:ext>
            </p:extLst>
          </p:nvPr>
        </p:nvGraphicFramePr>
        <p:xfrm>
          <a:off x="1482010" y="4075017"/>
          <a:ext cx="3390741" cy="556996"/>
        </p:xfrm>
        <a:graphic>
          <a:graphicData uri="http://schemas.openxmlformats.org/drawingml/2006/table">
            <a:tbl>
              <a:tblPr firstRow="1" bandRow="1">
                <a:tableStyleId>{ED083AE6-46FA-4A59-8FB0-9F97EB10719F}</a:tableStyleId>
              </a:tblPr>
              <a:tblGrid>
                <a:gridCol w="1331833">
                  <a:extLst>
                    <a:ext uri="{9D8B030D-6E8A-4147-A177-3AD203B41FA5}">
                      <a16:colId xmlns:a16="http://schemas.microsoft.com/office/drawing/2014/main" val="2572558794"/>
                    </a:ext>
                  </a:extLst>
                </a:gridCol>
                <a:gridCol w="928661">
                  <a:extLst>
                    <a:ext uri="{9D8B030D-6E8A-4147-A177-3AD203B41FA5}">
                      <a16:colId xmlns:a16="http://schemas.microsoft.com/office/drawing/2014/main" val="2082414916"/>
                    </a:ext>
                  </a:extLst>
                </a:gridCol>
                <a:gridCol w="1130247">
                  <a:extLst>
                    <a:ext uri="{9D8B030D-6E8A-4147-A177-3AD203B41FA5}">
                      <a16:colId xmlns:a16="http://schemas.microsoft.com/office/drawing/2014/main" val="1354563402"/>
                    </a:ext>
                  </a:extLst>
                </a:gridCol>
              </a:tblGrid>
              <a:tr h="227152">
                <a:tc>
                  <a:txBody>
                    <a:bodyPr/>
                    <a:lstStyle/>
                    <a:p>
                      <a:r>
                        <a:rPr lang="en-US" altLang="zh-CN" sz="1000" u="sng" dirty="0"/>
                        <a:t>name</a:t>
                      </a:r>
                      <a:endParaRPr lang="en-US" sz="1000" u="sng" dirty="0"/>
                    </a:p>
                  </a:txBody>
                  <a:tcPr marR="0" marT="0" marB="0"/>
                </a:tc>
                <a:tc>
                  <a:txBody>
                    <a:bodyPr/>
                    <a:lstStyle/>
                    <a:p>
                      <a:r>
                        <a:rPr lang="en-US" sz="1000" u="sng" dirty="0"/>
                        <a:t>level</a:t>
                      </a:r>
                    </a:p>
                  </a:txBody>
                  <a:tcPr marR="0" marT="0" marB="0"/>
                </a:tc>
                <a:tc>
                  <a:txBody>
                    <a:bodyPr/>
                    <a:lstStyle/>
                    <a:p>
                      <a:r>
                        <a:rPr lang="en-US" sz="1000" dirty="0" err="1"/>
                        <a:t>department_code</a:t>
                      </a:r>
                      <a:endParaRPr lang="en-US" sz="1000" dirty="0"/>
                    </a:p>
                  </a:txBody>
                  <a:tcPr marR="0" marT="0" marB="0"/>
                </a:tc>
                <a:extLst>
                  <a:ext uri="{0D108BD9-81ED-4DB2-BD59-A6C34878D82A}">
                    <a16:rowId xmlns:a16="http://schemas.microsoft.com/office/drawing/2014/main" val="625030639"/>
                  </a:ext>
                </a:extLst>
              </a:tr>
              <a:tr h="164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Computer Science </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MS</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a:ea typeface="+mn-ea"/>
                          <a:cs typeface="+mn-cs"/>
                        </a:rPr>
                        <a:t>401 </a:t>
                      </a:r>
                    </a:p>
                  </a:txBody>
                  <a:tcPr marR="0" marT="0" marB="0"/>
                </a:tc>
                <a:extLst>
                  <a:ext uri="{0D108BD9-81ED-4DB2-BD59-A6C34878D82A}">
                    <a16:rowId xmlns:a16="http://schemas.microsoft.com/office/drawing/2014/main" val="2543029108"/>
                  </a:ext>
                </a:extLst>
              </a:tr>
              <a:tr h="164922">
                <a:tc>
                  <a:txBody>
                    <a:bodyPr/>
                    <a:lstStyle/>
                    <a:p>
                      <a:r>
                        <a:rPr lang="en-US" sz="1000" dirty="0"/>
                        <a:t>Applied Mathematics</a:t>
                      </a:r>
                    </a:p>
                  </a:txBody>
                  <a:tcPr marR="0" marT="0" marB="0"/>
                </a:tc>
                <a:tc>
                  <a:txBody>
                    <a:bodyPr/>
                    <a:lstStyle/>
                    <a:p>
                      <a:r>
                        <a:rPr lang="en-US" sz="1000" dirty="0"/>
                        <a:t>MS</a:t>
                      </a:r>
                    </a:p>
                  </a:txBody>
                  <a:tcPr marR="0" marT="0" marB="0"/>
                </a:tc>
                <a:tc>
                  <a:txBody>
                    <a:bodyPr/>
                    <a:lstStyle/>
                    <a:p>
                      <a:r>
                        <a:rPr lang="en-US" sz="1000" dirty="0"/>
                        <a:t>402</a:t>
                      </a:r>
                    </a:p>
                  </a:txBody>
                  <a:tcPr marR="0" marT="0" marB="0"/>
                </a:tc>
                <a:extLst>
                  <a:ext uri="{0D108BD9-81ED-4DB2-BD59-A6C34878D82A}">
                    <a16:rowId xmlns:a16="http://schemas.microsoft.com/office/drawing/2014/main" val="309317857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14985323"/>
              </p:ext>
            </p:extLst>
          </p:nvPr>
        </p:nvGraphicFramePr>
        <p:xfrm>
          <a:off x="838199" y="5102283"/>
          <a:ext cx="5105400" cy="1402080"/>
        </p:xfrm>
        <a:graphic>
          <a:graphicData uri="http://schemas.openxmlformats.org/drawingml/2006/table">
            <a:tbl>
              <a:tblPr firstRow="1" bandRow="1">
                <a:tableStyleId>{ED083AE6-46FA-4A59-8FB0-9F97EB10719F}</a:tableStyleId>
              </a:tblPr>
              <a:tblGrid>
                <a:gridCol w="914401">
                  <a:extLst>
                    <a:ext uri="{9D8B030D-6E8A-4147-A177-3AD203B41FA5}">
                      <a16:colId xmlns:a16="http://schemas.microsoft.com/office/drawing/2014/main" val="2572558794"/>
                    </a:ext>
                  </a:extLst>
                </a:gridCol>
                <a:gridCol w="914400">
                  <a:extLst>
                    <a:ext uri="{9D8B030D-6E8A-4147-A177-3AD203B41FA5}">
                      <a16:colId xmlns:a16="http://schemas.microsoft.com/office/drawing/2014/main" val="2082414916"/>
                    </a:ext>
                  </a:extLst>
                </a:gridCol>
                <a:gridCol w="723899">
                  <a:extLst>
                    <a:ext uri="{9D8B030D-6E8A-4147-A177-3AD203B41FA5}">
                      <a16:colId xmlns:a16="http://schemas.microsoft.com/office/drawing/2014/main" val="1354563402"/>
                    </a:ext>
                  </a:extLst>
                </a:gridCol>
                <a:gridCol w="850900">
                  <a:extLst>
                    <a:ext uri="{9D8B030D-6E8A-4147-A177-3AD203B41FA5}">
                      <a16:colId xmlns:a16="http://schemas.microsoft.com/office/drawing/2014/main" val="938488854"/>
                    </a:ext>
                  </a:extLst>
                </a:gridCol>
                <a:gridCol w="850900">
                  <a:extLst>
                    <a:ext uri="{9D8B030D-6E8A-4147-A177-3AD203B41FA5}">
                      <a16:colId xmlns:a16="http://schemas.microsoft.com/office/drawing/2014/main" val="3076032077"/>
                    </a:ext>
                  </a:extLst>
                </a:gridCol>
                <a:gridCol w="850900">
                  <a:extLst>
                    <a:ext uri="{9D8B030D-6E8A-4147-A177-3AD203B41FA5}">
                      <a16:colId xmlns:a16="http://schemas.microsoft.com/office/drawing/2014/main" val="2655893838"/>
                    </a:ext>
                  </a:extLst>
                </a:gridCol>
              </a:tblGrid>
              <a:tr h="182880">
                <a:tc>
                  <a:txBody>
                    <a:bodyPr/>
                    <a:lstStyle/>
                    <a:p>
                      <a:r>
                        <a:rPr lang="en-US" sz="1000" u="none" dirty="0" err="1"/>
                        <a:t>students.snum</a:t>
                      </a:r>
                      <a:endParaRPr lang="en-US" sz="1000" u="none" dirty="0"/>
                    </a:p>
                  </a:txBody>
                  <a:tcPr marR="0" marT="0" marB="0"/>
                </a:tc>
                <a:tc>
                  <a:txBody>
                    <a:bodyPr/>
                    <a:lstStyle/>
                    <a:p>
                      <a:r>
                        <a:rPr lang="en-US" sz="1000" u="none" dirty="0"/>
                        <a:t>students.name</a:t>
                      </a:r>
                    </a:p>
                  </a:txBody>
                  <a:tcPr marR="0" marT="0" marB="0"/>
                </a:tc>
                <a:tc>
                  <a:txBody>
                    <a:bodyPr/>
                    <a:lstStyle/>
                    <a:p>
                      <a:r>
                        <a:rPr lang="en-US" sz="1000" u="none" dirty="0"/>
                        <a:t>gender</a:t>
                      </a:r>
                    </a:p>
                  </a:txBody>
                  <a:tcPr marR="0" marT="0" marB="0"/>
                </a:tc>
                <a:tc>
                  <a:txBody>
                    <a:bodyPr/>
                    <a:lstStyle/>
                    <a:p>
                      <a:r>
                        <a:rPr lang="en-US" sz="1000" u="none" dirty="0" err="1"/>
                        <a:t>majors.snum</a:t>
                      </a:r>
                      <a:endParaRPr lang="en-US" sz="1000" u="none" dirty="0"/>
                    </a:p>
                  </a:txBody>
                  <a:tcPr marR="0" marT="0" marB="0"/>
                </a:tc>
                <a:tc>
                  <a:txBody>
                    <a:bodyPr/>
                    <a:lstStyle/>
                    <a:p>
                      <a:r>
                        <a:rPr lang="en-US" sz="1000" u="none" dirty="0"/>
                        <a:t>majors.name</a:t>
                      </a:r>
                    </a:p>
                  </a:txBody>
                  <a:tcPr marR="0" marT="0" marB="0"/>
                </a:tc>
                <a:tc>
                  <a:txBody>
                    <a:bodyPr/>
                    <a:lstStyle/>
                    <a:p>
                      <a:r>
                        <a:rPr lang="en-US" sz="1000" u="none" dirty="0"/>
                        <a:t>level</a:t>
                      </a:r>
                    </a:p>
                  </a:txBody>
                  <a:tcPr marR="0" marT="0" marB="0"/>
                </a:tc>
                <a:extLst>
                  <a:ext uri="{0D108BD9-81ED-4DB2-BD59-A6C34878D82A}">
                    <a16:rowId xmlns:a16="http://schemas.microsoft.com/office/drawing/2014/main" val="625030639"/>
                  </a:ext>
                </a:extLst>
              </a:tr>
              <a:tr h="182880">
                <a:tc>
                  <a:txBody>
                    <a:bodyPr/>
                    <a:lstStyle/>
                    <a:p>
                      <a:r>
                        <a:rPr lang="en-US" sz="1000" dirty="0"/>
                        <a:t>1001</a:t>
                      </a:r>
                    </a:p>
                  </a:txBody>
                  <a:tcPr marR="0" marT="0" marB="0"/>
                </a:tc>
                <a:tc>
                  <a:txBody>
                    <a:bodyPr/>
                    <a:lstStyle/>
                    <a:p>
                      <a:r>
                        <a:rPr lang="en-US" sz="1000" dirty="0"/>
                        <a:t>Randy</a:t>
                      </a:r>
                    </a:p>
                  </a:txBody>
                  <a:tcPr marR="0" marT="0" marB="0"/>
                </a:tc>
                <a:tc>
                  <a:txBody>
                    <a:bodyPr/>
                    <a:lstStyle/>
                    <a:p>
                      <a:r>
                        <a:rPr lang="en-US" sz="1000" dirty="0"/>
                        <a:t>M</a:t>
                      </a:r>
                    </a:p>
                  </a:txBody>
                  <a:tcPr marR="0" marT="0" marB="0"/>
                </a:tc>
                <a:tc>
                  <a:txBody>
                    <a:bodyPr/>
                    <a:lstStyle/>
                    <a:p>
                      <a:r>
                        <a:rPr lang="en-US" sz="1000" dirty="0"/>
                        <a:t>1001</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Computer Science</a:t>
                      </a:r>
                    </a:p>
                  </a:txBody>
                  <a:tcPr marR="0" marT="0" marB="0"/>
                </a:tc>
                <a:tc>
                  <a:txBody>
                    <a:bodyPr/>
                    <a:lstStyle/>
                    <a:p>
                      <a:r>
                        <a:rPr lang="en-US" sz="1000" dirty="0"/>
                        <a:t>BS</a:t>
                      </a:r>
                    </a:p>
                  </a:txBody>
                  <a:tcPr marR="0" marT="0" marB="0"/>
                </a:tc>
                <a:extLst>
                  <a:ext uri="{0D108BD9-81ED-4DB2-BD59-A6C34878D82A}">
                    <a16:rowId xmlns:a16="http://schemas.microsoft.com/office/drawing/2014/main" val="972916379"/>
                  </a:ext>
                </a:extLst>
              </a:tr>
              <a:tr h="182880">
                <a:tc>
                  <a:txBody>
                    <a:bodyPr/>
                    <a:lstStyle/>
                    <a:p>
                      <a:r>
                        <a:rPr lang="en-US" sz="1000" dirty="0"/>
                        <a:t>1001</a:t>
                      </a:r>
                    </a:p>
                  </a:txBody>
                  <a:tcPr marR="0" marT="0" marB="0"/>
                </a:tc>
                <a:tc>
                  <a:txBody>
                    <a:bodyPr/>
                    <a:lstStyle/>
                    <a:p>
                      <a:r>
                        <a:rPr lang="en-US" sz="1000" dirty="0"/>
                        <a:t>Randy</a:t>
                      </a:r>
                    </a:p>
                  </a:txBody>
                  <a:tcPr marR="0" marT="0" marB="0"/>
                </a:tc>
                <a:tc>
                  <a:txBody>
                    <a:bodyPr/>
                    <a:lstStyle/>
                    <a:p>
                      <a:r>
                        <a:rPr lang="en-US" sz="1000" dirty="0"/>
                        <a:t>M</a:t>
                      </a:r>
                    </a:p>
                  </a:txBody>
                  <a:tcPr marR="0" marT="0" marB="0"/>
                </a:tc>
                <a:tc>
                  <a:txBody>
                    <a:bodyPr/>
                    <a:lstStyle/>
                    <a:p>
                      <a:r>
                        <a:rPr lang="en-US" sz="1000" dirty="0"/>
                        <a:t>1005</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Applied Mathematics</a:t>
                      </a:r>
                    </a:p>
                  </a:txBody>
                  <a:tcPr marR="0" marT="0" marB="0"/>
                </a:tc>
                <a:tc>
                  <a:txBody>
                    <a:bodyPr/>
                    <a:lstStyle/>
                    <a:p>
                      <a:r>
                        <a:rPr lang="en-US" sz="1000" dirty="0"/>
                        <a:t>MS</a:t>
                      </a:r>
                    </a:p>
                  </a:txBody>
                  <a:tcPr marR="0" marT="0" marB="0"/>
                </a:tc>
                <a:extLst>
                  <a:ext uri="{0D108BD9-81ED-4DB2-BD59-A6C34878D82A}">
                    <a16:rowId xmlns:a16="http://schemas.microsoft.com/office/drawing/2014/main" val="3093178572"/>
                  </a:ext>
                </a:extLst>
              </a:tr>
              <a:tr h="182880">
                <a:tc>
                  <a:txBody>
                    <a:bodyPr/>
                    <a:lstStyle/>
                    <a:p>
                      <a:r>
                        <a:rPr lang="en-US" sz="1000" dirty="0"/>
                        <a:t>1005</a:t>
                      </a:r>
                    </a:p>
                  </a:txBody>
                  <a:tcPr marR="0" marT="0" marB="0"/>
                </a:tc>
                <a:tc>
                  <a:txBody>
                    <a:bodyPr/>
                    <a:lstStyle/>
                    <a:p>
                      <a:r>
                        <a:rPr lang="en-US" sz="1000" dirty="0"/>
                        <a:t>Nicole</a:t>
                      </a:r>
                    </a:p>
                  </a:txBody>
                  <a:tcPr marR="0" marT="0" marB="0"/>
                </a:tc>
                <a:tc>
                  <a:txBody>
                    <a:bodyPr/>
                    <a:lstStyle/>
                    <a:p>
                      <a:r>
                        <a:rPr lang="en-US" sz="1000" dirty="0"/>
                        <a:t>F</a:t>
                      </a:r>
                    </a:p>
                  </a:txBody>
                  <a:tcPr marR="0" marT="0" marB="0"/>
                </a:tc>
                <a:tc>
                  <a:txBody>
                    <a:bodyPr/>
                    <a:lstStyle/>
                    <a:p>
                      <a:r>
                        <a:rPr lang="en-US" sz="1000" dirty="0"/>
                        <a:t>1001</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Computer Science</a:t>
                      </a:r>
                    </a:p>
                  </a:txBody>
                  <a:tcPr marR="0" marT="0" marB="0"/>
                </a:tc>
                <a:tc>
                  <a:txBody>
                    <a:bodyPr/>
                    <a:lstStyle/>
                    <a:p>
                      <a:r>
                        <a:rPr lang="en-US" sz="1000" dirty="0"/>
                        <a:t>BS</a:t>
                      </a:r>
                    </a:p>
                  </a:txBody>
                  <a:tcPr marR="0" marT="0" marB="0"/>
                </a:tc>
                <a:extLst>
                  <a:ext uri="{0D108BD9-81ED-4DB2-BD59-A6C34878D82A}">
                    <a16:rowId xmlns:a16="http://schemas.microsoft.com/office/drawing/2014/main" val="4065778143"/>
                  </a:ext>
                </a:extLst>
              </a:tr>
              <a:tr h="182880">
                <a:tc>
                  <a:txBody>
                    <a:bodyPr/>
                    <a:lstStyle/>
                    <a:p>
                      <a:r>
                        <a:rPr lang="en-US" sz="1000" dirty="0"/>
                        <a:t>1005</a:t>
                      </a:r>
                    </a:p>
                  </a:txBody>
                  <a:tcPr marR="0" marT="0" marB="0"/>
                </a:tc>
                <a:tc>
                  <a:txBody>
                    <a:bodyPr/>
                    <a:lstStyle/>
                    <a:p>
                      <a:r>
                        <a:rPr lang="en-US" sz="1000" dirty="0"/>
                        <a:t>Nicole</a:t>
                      </a:r>
                    </a:p>
                  </a:txBody>
                  <a:tcPr marR="0" marT="0" marB="0"/>
                </a:tc>
                <a:tc>
                  <a:txBody>
                    <a:bodyPr/>
                    <a:lstStyle/>
                    <a:p>
                      <a:r>
                        <a:rPr lang="en-US" sz="1000" dirty="0"/>
                        <a:t>F</a:t>
                      </a:r>
                    </a:p>
                  </a:txBody>
                  <a:tcPr marR="0" marT="0" marB="0"/>
                </a:tc>
                <a:tc>
                  <a:txBody>
                    <a:bodyPr/>
                    <a:lstStyle/>
                    <a:p>
                      <a:r>
                        <a:rPr lang="en-US" sz="1000" dirty="0"/>
                        <a:t>1005</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Applied Mathematics</a:t>
                      </a:r>
                    </a:p>
                  </a:txBody>
                  <a:tcPr marR="0" marT="0" marB="0"/>
                </a:tc>
                <a:tc>
                  <a:txBody>
                    <a:bodyPr/>
                    <a:lstStyle/>
                    <a:p>
                      <a:r>
                        <a:rPr lang="en-US" sz="1000" dirty="0"/>
                        <a:t>MS</a:t>
                      </a:r>
                    </a:p>
                  </a:txBody>
                  <a:tcPr marR="0" marT="0" marB="0"/>
                </a:tc>
                <a:extLst>
                  <a:ext uri="{0D108BD9-81ED-4DB2-BD59-A6C34878D82A}">
                    <a16:rowId xmlns:a16="http://schemas.microsoft.com/office/drawing/2014/main" val="310743428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37231995"/>
              </p:ext>
            </p:extLst>
          </p:nvPr>
        </p:nvGraphicFramePr>
        <p:xfrm>
          <a:off x="685800" y="6940474"/>
          <a:ext cx="5029199" cy="581860"/>
        </p:xfrm>
        <a:graphic>
          <a:graphicData uri="http://schemas.openxmlformats.org/drawingml/2006/table">
            <a:tbl>
              <a:tblPr firstRow="1" bandRow="1">
                <a:tableStyleId>{ED083AE6-46FA-4A59-8FB0-9F97EB10719F}</a:tableStyleId>
              </a:tblPr>
              <a:tblGrid>
                <a:gridCol w="658831">
                  <a:extLst>
                    <a:ext uri="{9D8B030D-6E8A-4147-A177-3AD203B41FA5}">
                      <a16:colId xmlns:a16="http://schemas.microsoft.com/office/drawing/2014/main" val="2572558794"/>
                    </a:ext>
                  </a:extLst>
                </a:gridCol>
                <a:gridCol w="1855768">
                  <a:extLst>
                    <a:ext uri="{9D8B030D-6E8A-4147-A177-3AD203B41FA5}">
                      <a16:colId xmlns:a16="http://schemas.microsoft.com/office/drawing/2014/main" val="2082414916"/>
                    </a:ext>
                  </a:extLst>
                </a:gridCol>
                <a:gridCol w="1257300">
                  <a:extLst>
                    <a:ext uri="{9D8B030D-6E8A-4147-A177-3AD203B41FA5}">
                      <a16:colId xmlns:a16="http://schemas.microsoft.com/office/drawing/2014/main" val="1354563402"/>
                    </a:ext>
                  </a:extLst>
                </a:gridCol>
                <a:gridCol w="1257300">
                  <a:extLst>
                    <a:ext uri="{9D8B030D-6E8A-4147-A177-3AD203B41FA5}">
                      <a16:colId xmlns:a16="http://schemas.microsoft.com/office/drawing/2014/main" val="3006133150"/>
                    </a:ext>
                  </a:extLst>
                </a:gridCol>
              </a:tblGrid>
              <a:tr h="262128">
                <a:tc>
                  <a:txBody>
                    <a:bodyPr/>
                    <a:lstStyle/>
                    <a:p>
                      <a:r>
                        <a:rPr lang="en-US" sz="1000" u="sng" dirty="0" err="1"/>
                        <a:t>snum</a:t>
                      </a:r>
                      <a:endParaRPr lang="en-US" sz="1000" u="sng" dirty="0"/>
                    </a:p>
                  </a:txBody>
                  <a:tcPr marR="0" marT="0" marB="0"/>
                </a:tc>
                <a:tc>
                  <a:txBody>
                    <a:bodyPr/>
                    <a:lstStyle/>
                    <a:p>
                      <a:r>
                        <a:rPr lang="en-US" sz="1000" u="sng" dirty="0"/>
                        <a:t>name</a:t>
                      </a:r>
                    </a:p>
                  </a:txBody>
                  <a:tcPr marR="0" marT="0" marB="0"/>
                </a:tc>
                <a:tc>
                  <a:txBody>
                    <a:bodyPr/>
                    <a:lstStyle/>
                    <a:p>
                      <a:r>
                        <a:rPr lang="en-US" sz="1000" u="sng" dirty="0"/>
                        <a:t>level</a:t>
                      </a:r>
                    </a:p>
                  </a:txBody>
                  <a:tcPr marR="0" marT="0" marB="0"/>
                </a:tc>
                <a:tc>
                  <a:txBody>
                    <a:bodyPr/>
                    <a:lstStyle/>
                    <a:p>
                      <a:r>
                        <a:rPr lang="en-US" sz="1000" u="none" dirty="0" err="1"/>
                        <a:t>department_code</a:t>
                      </a:r>
                      <a:endParaRPr lang="en-US" sz="1000" u="none" dirty="0"/>
                    </a:p>
                  </a:txBody>
                  <a:tcPr marR="0" marT="0" marB="0"/>
                </a:tc>
                <a:extLst>
                  <a:ext uri="{0D108BD9-81ED-4DB2-BD59-A6C34878D82A}">
                    <a16:rowId xmlns:a16="http://schemas.microsoft.com/office/drawing/2014/main" val="625030639"/>
                  </a:ext>
                </a:extLst>
              </a:tr>
              <a:tr h="159866">
                <a:tc>
                  <a:txBody>
                    <a:bodyPr/>
                    <a:lstStyle/>
                    <a:p>
                      <a:r>
                        <a:rPr lang="en-US" sz="1000" dirty="0"/>
                        <a:t>1001</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Computer Science</a:t>
                      </a:r>
                    </a:p>
                  </a:txBody>
                  <a:tcPr marR="0" marT="0" marB="0"/>
                </a:tc>
                <a:tc>
                  <a:txBody>
                    <a:bodyPr/>
                    <a:lstStyle/>
                    <a:p>
                      <a:r>
                        <a:rPr lang="en-US" sz="1000" dirty="0"/>
                        <a:t>BS</a:t>
                      </a:r>
                    </a:p>
                  </a:txBody>
                  <a:tcPr marR="0" marT="0" marB="0"/>
                </a:tc>
                <a:tc>
                  <a:txBody>
                    <a:bodyPr/>
                    <a:lstStyle/>
                    <a:p>
                      <a:r>
                        <a:rPr lang="en-US" sz="1000" dirty="0"/>
                        <a:t>401</a:t>
                      </a:r>
                    </a:p>
                  </a:txBody>
                  <a:tcPr marR="0" marT="0" marB="0"/>
                </a:tc>
                <a:extLst>
                  <a:ext uri="{0D108BD9-81ED-4DB2-BD59-A6C34878D82A}">
                    <a16:rowId xmlns:a16="http://schemas.microsoft.com/office/drawing/2014/main" val="972916379"/>
                  </a:ext>
                </a:extLst>
              </a:tr>
              <a:tr h="159866">
                <a:tc>
                  <a:txBody>
                    <a:bodyPr/>
                    <a:lstStyle/>
                    <a:p>
                      <a:r>
                        <a:rPr lang="en-US" sz="1000" dirty="0"/>
                        <a:t>1005</a:t>
                      </a:r>
                    </a:p>
                  </a:txBody>
                  <a:tcPr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Applied Mathematics</a:t>
                      </a:r>
                    </a:p>
                  </a:txBody>
                  <a:tcPr marR="0" marT="0" marB="0"/>
                </a:tc>
                <a:tc>
                  <a:txBody>
                    <a:bodyPr/>
                    <a:lstStyle/>
                    <a:p>
                      <a:r>
                        <a:rPr lang="en-US" sz="1000" dirty="0"/>
                        <a:t>MS</a:t>
                      </a:r>
                    </a:p>
                  </a:txBody>
                  <a:tcPr marR="0" marT="0" marB="0"/>
                </a:tc>
                <a:tc>
                  <a:txBody>
                    <a:bodyPr/>
                    <a:lstStyle/>
                    <a:p>
                      <a:r>
                        <a:rPr lang="en-US" sz="1000" dirty="0"/>
                        <a:t>402</a:t>
                      </a:r>
                    </a:p>
                  </a:txBody>
                  <a:tcPr marR="0" marT="0" marB="0"/>
                </a:tc>
                <a:extLst>
                  <a:ext uri="{0D108BD9-81ED-4DB2-BD59-A6C34878D82A}">
                    <a16:rowId xmlns:a16="http://schemas.microsoft.com/office/drawing/2014/main" val="309317857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8"/>
          <p:cNvSpPr txBox="1">
            <a:spLocks noChangeArrowheads="1"/>
          </p:cNvSpPr>
          <p:nvPr/>
        </p:nvSpPr>
        <p:spPr bwMode="auto">
          <a:xfrm>
            <a:off x="360362" y="762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(continue from the previous page) </a:t>
            </a:r>
          </a:p>
        </p:txBody>
      </p:sp>
      <mc:AlternateContent xmlns:mc="http://schemas.openxmlformats.org/markup-compatibility/2006" xmlns:a14="http://schemas.microsoft.com/office/drawing/2010/main">
        <mc:Choice Requires="a14">
          <p:sp>
            <p:nvSpPr>
              <p:cNvPr id="7172" name="Rectangle 1"/>
              <p:cNvSpPr>
                <a:spLocks noChangeArrowheads="1"/>
              </p:cNvSpPr>
              <p:nvPr/>
            </p:nvSpPr>
            <p:spPr bwMode="auto">
              <a:xfrm>
                <a:off x="335978" y="457200"/>
                <a:ext cx="6137275" cy="64627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a:spcBef>
                    <a:spcPct val="0"/>
                  </a:spcBef>
                  <a:buNone/>
                </a:pPr>
                <a:r>
                  <a:rPr lang="en-US" altLang="en-US" sz="1200" dirty="0">
                    <a:latin typeface="Comic Sans MS" panose="030F0702030302020204" pitchFamily="66" charset="0"/>
                    <a:ea typeface="MS Mincho" pitchFamily="49" charset="-128"/>
                    <a:cs typeface="Mangal" pitchFamily="18" charset="0"/>
                  </a:rPr>
                  <a:t>b). (10 points)</a:t>
                </a:r>
                <a:r>
                  <a:rPr lang="en-US" altLang="en-US" sz="1200" dirty="0">
                    <a:latin typeface="Comic Sans MS" panose="030F0702030302020204" pitchFamily="66" charset="0"/>
                  </a:rPr>
                  <a:t> Please write SQL code and their relational algebraic expression for the following queries. Then draw their relational algebraic expression trees with selection and projection conducted as early as possible. </a:t>
                </a:r>
              </a:p>
              <a:p>
                <a:pPr marL="0" indent="0">
                  <a:spcBef>
                    <a:spcPct val="0"/>
                  </a:spcBef>
                  <a:buNone/>
                </a:pPr>
                <a:endParaRPr lang="en-US" altLang="en-US" sz="1200" dirty="0">
                  <a:latin typeface="Comic Sans MS" panose="030F0702030302020204" pitchFamily="66" charset="0"/>
                </a:endParaRPr>
              </a:p>
              <a:p>
                <a:pPr marL="457200" lvl="1" indent="0">
                  <a:spcBef>
                    <a:spcPct val="0"/>
                  </a:spcBef>
                  <a:buNone/>
                </a:pPr>
                <a:r>
                  <a:rPr lang="en-US" altLang="en-US" sz="1200" dirty="0">
                    <a:latin typeface="Comic Sans MS" panose="030F0702030302020204" pitchFamily="66" charset="0"/>
                  </a:rPr>
                  <a:t>1). The course numbers and names of all courses offered by LAS college</a:t>
                </a:r>
                <a:br>
                  <a:rPr lang="en-US" altLang="en-US" sz="1200" dirty="0">
                    <a:latin typeface="Comic Sans MS" panose="030F0702030302020204" pitchFamily="66" charset="0"/>
                  </a:rPr>
                </a:br>
                <a:r>
                  <a:rPr lang="en-US" altLang="en-US" sz="1200" dirty="0">
                    <a:solidFill>
                      <a:srgbClr val="FF0000"/>
                    </a:solidFill>
                    <a:latin typeface="Comic Sans MS" panose="030F0702030302020204" pitchFamily="66" charset="0"/>
                  </a:rPr>
                  <a:t>4 pts. SQL 1 </a:t>
                </a:r>
                <a:r>
                  <a:rPr lang="en-US" altLang="en-US" sz="1200" dirty="0" err="1">
                    <a:solidFill>
                      <a:srgbClr val="FF0000"/>
                    </a:solidFill>
                    <a:latin typeface="Comic Sans MS" panose="030F0702030302020204" pitchFamily="66" charset="0"/>
                  </a:rPr>
                  <a:t>pt</a:t>
                </a:r>
                <a:r>
                  <a:rPr lang="en-US" altLang="en-US" sz="1200" dirty="0">
                    <a:solidFill>
                      <a:srgbClr val="FF0000"/>
                    </a:solidFill>
                    <a:latin typeface="Comic Sans MS" panose="030F0702030302020204" pitchFamily="66" charset="0"/>
                  </a:rPr>
                  <a:t>, relational algebraic expression 1 </a:t>
                </a:r>
                <a:r>
                  <a:rPr lang="en-US" altLang="en-US" sz="1200" dirty="0" err="1">
                    <a:solidFill>
                      <a:srgbClr val="FF0000"/>
                    </a:solidFill>
                    <a:latin typeface="Comic Sans MS" panose="030F0702030302020204" pitchFamily="66" charset="0"/>
                  </a:rPr>
                  <a:t>pt</a:t>
                </a:r>
                <a:r>
                  <a:rPr lang="en-US" altLang="en-US" sz="1200" dirty="0">
                    <a:solidFill>
                      <a:srgbClr val="FF0000"/>
                    </a:solidFill>
                    <a:latin typeface="Comic Sans MS" panose="030F0702030302020204" pitchFamily="66" charset="0"/>
                  </a:rPr>
                  <a:t>, tree 2pts. </a:t>
                </a:r>
              </a:p>
              <a:p>
                <a:pPr marL="457200" lvl="1" indent="0">
                  <a:spcBef>
                    <a:spcPct val="0"/>
                  </a:spcBef>
                  <a:buNone/>
                </a:pPr>
                <a:r>
                  <a:rPr lang="en-US" altLang="en-US" sz="1200" dirty="0">
                    <a:solidFill>
                      <a:srgbClr val="FF0000"/>
                    </a:solidFill>
                    <a:latin typeface="Comic Sans MS" panose="030F0702030302020204" pitchFamily="66" charset="0"/>
                  </a:rPr>
                  <a:t>For each </a:t>
                </a:r>
                <a:r>
                  <a:rPr lang="en-US" altLang="en-US" sz="1200" dirty="0" err="1">
                    <a:solidFill>
                      <a:srgbClr val="FF0000"/>
                    </a:solidFill>
                    <a:latin typeface="Comic Sans MS" panose="030F0702030302020204" pitchFamily="66" charset="0"/>
                  </a:rPr>
                  <a:t>subquestion</a:t>
                </a:r>
                <a:r>
                  <a:rPr lang="en-US" altLang="en-US" sz="1200" dirty="0">
                    <a:solidFill>
                      <a:srgbClr val="FF0000"/>
                    </a:solidFill>
                    <a:latin typeface="Comic Sans MS" panose="030F0702030302020204" pitchFamily="66" charset="0"/>
                  </a:rPr>
                  <a:t>: Minor problem: -1. Major problem, 0. </a:t>
                </a:r>
                <a:endParaRPr lang="en-US" altLang="en-US" sz="1200" dirty="0">
                  <a:latin typeface="Comic Sans MS" panose="030F0702030302020204" pitchFamily="66" charset="0"/>
                </a:endParaRPr>
              </a:p>
              <a:p>
                <a:pPr marL="457200" lvl="1" indent="0">
                  <a:spcBef>
                    <a:spcPct val="0"/>
                  </a:spcBef>
                  <a:buNone/>
                </a:pPr>
                <a14:m>
                  <m:oMathPara xmlns:m="http://schemas.openxmlformats.org/officeDocument/2006/math">
                    <m:oMathParaPr>
                      <m:jc m:val="centerGroup"/>
                    </m:oMathParaPr>
                    <m:oMath xmlns:m="http://schemas.openxmlformats.org/officeDocument/2006/math">
                      <m:sSub>
                        <m:sSubPr>
                          <m:ctrlPr>
                            <a:rPr lang="en-US" altLang="en-US" sz="1200" b="0" i="1" smtClean="0">
                              <a:latin typeface="Cambria Math" panose="02040503050406030204" pitchFamily="18" charset="0"/>
                            </a:rPr>
                          </m:ctrlPr>
                        </m:sSubPr>
                        <m:e>
                          <m:r>
                            <a:rPr lang="en-US" altLang="en-US" sz="1200" b="0" i="1" smtClean="0">
                              <a:latin typeface="Cambria Math" panose="02040503050406030204" pitchFamily="18" charset="0"/>
                            </a:rPr>
                            <m:t>𝜋</m:t>
                          </m:r>
                        </m:e>
                        <m:sub>
                          <m:r>
                            <a:rPr lang="en-US" altLang="en-US" sz="1200" b="0" i="1" smtClean="0">
                              <a:latin typeface="Cambria Math" panose="02040503050406030204" pitchFamily="18" charset="0"/>
                            </a:rPr>
                            <m:t>𝑐</m:t>
                          </m:r>
                          <m:r>
                            <a:rPr lang="en-US" altLang="en-US" sz="1200" b="0" i="1" smtClean="0">
                              <a:latin typeface="Cambria Math" panose="02040503050406030204" pitchFamily="18" charset="0"/>
                            </a:rPr>
                            <m:t>.</m:t>
                          </m:r>
                          <m:r>
                            <a:rPr lang="en-US" altLang="en-US" sz="1200" b="0" i="1" smtClean="0">
                              <a:latin typeface="Cambria Math" panose="02040503050406030204" pitchFamily="18" charset="0"/>
                            </a:rPr>
                            <m:t>𝑛𝑢𝑚𝑏𝑒𝑟</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𝑐</m:t>
                          </m:r>
                          <m:r>
                            <a:rPr lang="en-US" altLang="en-US" sz="1200" b="0" i="1" smtClean="0">
                              <a:latin typeface="Cambria Math" panose="02040503050406030204" pitchFamily="18" charset="0"/>
                            </a:rPr>
                            <m:t>.</m:t>
                          </m:r>
                          <m:r>
                            <a:rPr lang="en-US" altLang="en-US" sz="1200" b="0" i="1" smtClean="0">
                              <a:latin typeface="Cambria Math" panose="02040503050406030204" pitchFamily="18" charset="0"/>
                            </a:rPr>
                            <m:t>𝑛𝑎𝑚𝑒</m:t>
                          </m:r>
                        </m:sub>
                      </m:sSub>
                      <m:d>
                        <m:dPr>
                          <m:ctrlPr>
                            <a:rPr lang="en-US" altLang="en-US" sz="1200" b="0" i="1" smtClean="0">
                              <a:latin typeface="Cambria Math" panose="02040503050406030204" pitchFamily="18" charset="0"/>
                            </a:rPr>
                          </m:ctrlPr>
                        </m:dPr>
                        <m:e>
                          <m:sSub>
                            <m:sSubPr>
                              <m:ctrlPr>
                                <a:rPr lang="en-US" altLang="en-US" sz="1200" b="0" i="1" smtClean="0">
                                  <a:latin typeface="Cambria Math" panose="02040503050406030204" pitchFamily="18" charset="0"/>
                                </a:rPr>
                              </m:ctrlPr>
                            </m:sSubPr>
                            <m:e>
                              <m:r>
                                <a:rPr lang="en-US" altLang="en-US" sz="1200" b="0" i="1" smtClean="0">
                                  <a:latin typeface="Cambria Math" panose="02040503050406030204" pitchFamily="18" charset="0"/>
                                </a:rPr>
                                <m:t>𝜎</m:t>
                              </m:r>
                            </m:e>
                            <m:sub>
                              <m:r>
                                <a:rPr lang="en-US" altLang="en-US" sz="1200" b="0" i="1" smtClean="0">
                                  <a:latin typeface="Cambria Math" panose="02040503050406030204" pitchFamily="18" charset="0"/>
                                </a:rPr>
                                <m:t>𝑐𝑜𝑙𝑙𝑒𝑔𝑒</m:t>
                              </m:r>
                              <m:r>
                                <a:rPr lang="en-US" altLang="en-US" sz="1200" b="0" i="1" smtClean="0">
                                  <a:latin typeface="Cambria Math" panose="02040503050406030204" pitchFamily="18" charset="0"/>
                                </a:rPr>
                                <m:t>=</m:t>
                              </m:r>
                              <m:r>
                                <a:rPr lang="en-US" altLang="en-US" sz="1200" b="0" i="1" smtClean="0">
                                  <a:latin typeface="Cambria Math" panose="02040503050406030204" pitchFamily="18" charset="0"/>
                                </a:rPr>
                                <m:t>𝐿𝐴𝑆</m:t>
                              </m:r>
                            </m:sub>
                          </m:sSub>
                          <m:d>
                            <m:dPr>
                              <m:ctrlPr>
                                <a:rPr lang="en-US" altLang="en-US" sz="1200" b="0" i="1" smtClean="0">
                                  <a:latin typeface="Cambria Math" panose="02040503050406030204" pitchFamily="18" charset="0"/>
                                </a:rPr>
                              </m:ctrlPr>
                            </m:dPr>
                            <m:e>
                              <m:r>
                                <a:rPr lang="en-US" altLang="en-US" sz="1200" b="0" i="1" smtClean="0">
                                  <a:latin typeface="Cambria Math" panose="02040503050406030204" pitchFamily="18" charset="0"/>
                                </a:rPr>
                                <m:t>𝑑𝑒𝑝𝑎𝑟𝑡𝑚𝑒𝑛𝑡𝑠</m:t>
                              </m:r>
                              <m:sSub>
                                <m:sSubPr>
                                  <m:ctrlPr>
                                    <a:rPr lang="en-US" altLang="en-US" sz="1200" b="0" i="1" smtClean="0">
                                      <a:latin typeface="Cambria Math" panose="02040503050406030204" pitchFamily="18" charset="0"/>
                                    </a:rPr>
                                  </m:ctrlPr>
                                </m:sSubPr>
                                <m:e>
                                  <m:r>
                                    <a:rPr lang="en-US" altLang="en-US" sz="1200" b="0" i="1" smtClean="0">
                                      <a:latin typeface="Cambria Math" panose="02040503050406030204" pitchFamily="18" charset="0"/>
                                    </a:rPr>
                                    <m:t>⋈</m:t>
                                  </m:r>
                                </m:e>
                                <m:sub>
                                  <m:r>
                                    <a:rPr lang="en-US" altLang="en-US" sz="1200" b="0" i="1" smtClean="0">
                                      <a:latin typeface="Cambria Math" panose="02040503050406030204" pitchFamily="18" charset="0"/>
                                    </a:rPr>
                                    <m:t>𝑑</m:t>
                                  </m:r>
                                  <m:r>
                                    <a:rPr lang="en-US" altLang="en-US" sz="1200" b="0" i="1" smtClean="0">
                                      <a:latin typeface="Cambria Math" panose="02040503050406030204" pitchFamily="18" charset="0"/>
                                    </a:rPr>
                                    <m:t>.</m:t>
                                  </m:r>
                                  <m:r>
                                    <a:rPr lang="en-US" altLang="en-US" sz="1200" b="0" i="1" smtClean="0">
                                      <a:latin typeface="Cambria Math" panose="02040503050406030204" pitchFamily="18" charset="0"/>
                                    </a:rPr>
                                    <m:t>𝑐𝑜𝑑𝑒</m:t>
                                  </m:r>
                                  <m:r>
                                    <a:rPr lang="en-US" altLang="en-US" sz="1200" b="0" i="1" smtClean="0">
                                      <a:latin typeface="Cambria Math" panose="02040503050406030204" pitchFamily="18" charset="0"/>
                                    </a:rPr>
                                    <m:t>=</m:t>
                                  </m:r>
                                  <m:r>
                                    <a:rPr lang="en-US" altLang="en-US" sz="1200" b="0" i="1" smtClean="0">
                                      <a:latin typeface="Cambria Math" panose="02040503050406030204" pitchFamily="18" charset="0"/>
                                    </a:rPr>
                                    <m:t>𝑐</m:t>
                                  </m:r>
                                  <m:r>
                                    <a:rPr lang="en-US" altLang="en-US" sz="1200" b="0" i="1" smtClean="0">
                                      <a:latin typeface="Cambria Math" panose="02040503050406030204" pitchFamily="18" charset="0"/>
                                    </a:rPr>
                                    <m:t>.</m:t>
                                  </m:r>
                                  <m:r>
                                    <a:rPr lang="en-US" altLang="en-US" sz="1200" b="0" i="1" smtClean="0">
                                      <a:latin typeface="Cambria Math" panose="02040503050406030204" pitchFamily="18" charset="0"/>
                                    </a:rPr>
                                    <m:t>𝑑𝑒𝑝𝑎𝑟𝑡𝑚𝑒𝑛𝑡𝑐𝑜𝑑𝑒</m:t>
                                  </m:r>
                                </m:sub>
                              </m:sSub>
                              <m:r>
                                <a:rPr lang="en-US" altLang="en-US" sz="1200" b="0" i="1" smtClean="0">
                                  <a:latin typeface="Cambria Math" panose="02040503050406030204" pitchFamily="18" charset="0"/>
                                </a:rPr>
                                <m:t>𝑐𝑜𝑢𝑟𝑠𝑒𝑠</m:t>
                              </m:r>
                            </m:e>
                          </m:d>
                        </m:e>
                      </m:d>
                    </m:oMath>
                  </m:oMathPara>
                </a14:m>
                <a:endParaRPr lang="en-US" altLang="en-US" sz="1200" dirty="0">
                  <a:latin typeface="Comic Sans MS" panose="030F0702030302020204" pitchFamily="66" charset="0"/>
                </a:endParaRPr>
              </a:p>
              <a:p>
                <a:pPr marL="457200" lvl="1" indent="0">
                  <a:spcBef>
                    <a:spcPct val="0"/>
                  </a:spcBef>
                  <a:buNone/>
                </a:pPr>
                <a:r>
                  <a:rPr lang="en-US" altLang="en-US" sz="1200" dirty="0">
                    <a:latin typeface="Comic Sans MS" panose="030F0702030302020204" pitchFamily="66" charset="0"/>
                  </a:rPr>
                  <a:t>Select </a:t>
                </a:r>
                <a:r>
                  <a:rPr lang="en-US" altLang="en-US" sz="1200" dirty="0" err="1">
                    <a:latin typeface="Comic Sans MS" panose="030F0702030302020204" pitchFamily="66" charset="0"/>
                  </a:rPr>
                  <a:t>c.number</a:t>
                </a:r>
                <a:r>
                  <a:rPr lang="en-US" altLang="en-US" sz="1200" dirty="0">
                    <a:latin typeface="Comic Sans MS" panose="030F0702030302020204" pitchFamily="66" charset="0"/>
                  </a:rPr>
                  <a:t>, c.name</a:t>
                </a:r>
              </a:p>
              <a:p>
                <a:pPr marL="457200" lvl="1" indent="0">
                  <a:spcBef>
                    <a:spcPct val="0"/>
                  </a:spcBef>
                  <a:buNone/>
                </a:pPr>
                <a:r>
                  <a:rPr lang="en-US" altLang="en-US" sz="1200" dirty="0">
                    <a:latin typeface="Comic Sans MS" panose="030F0702030302020204" pitchFamily="66" charset="0"/>
                  </a:rPr>
                  <a:t>From departments d, courses c</a:t>
                </a:r>
              </a:p>
              <a:p>
                <a:pPr marL="457200" lvl="1" indent="0">
                  <a:spcBef>
                    <a:spcPct val="0"/>
                  </a:spcBef>
                  <a:buNone/>
                </a:pPr>
                <a:r>
                  <a:rPr lang="en-US" altLang="en-US" sz="1200" dirty="0">
                    <a:latin typeface="Comic Sans MS" panose="030F0702030302020204" pitchFamily="66" charset="0"/>
                  </a:rPr>
                  <a:t>Where </a:t>
                </a:r>
                <a:r>
                  <a:rPr lang="en-US" altLang="en-US" sz="1200" dirty="0" err="1">
                    <a:latin typeface="Comic Sans MS" panose="030F0702030302020204" pitchFamily="66" charset="0"/>
                  </a:rPr>
                  <a:t>d.code</a:t>
                </a:r>
                <a:r>
                  <a:rPr lang="en-US" altLang="en-US" sz="1200" dirty="0">
                    <a:latin typeface="Comic Sans MS" panose="030F0702030302020204" pitchFamily="66" charset="0"/>
                  </a:rPr>
                  <a:t>=</a:t>
                </a:r>
                <a:r>
                  <a:rPr lang="en-US" altLang="en-US" sz="1200" dirty="0" err="1">
                    <a:latin typeface="Comic Sans MS" panose="030F0702030302020204" pitchFamily="66" charset="0"/>
                  </a:rPr>
                  <a:t>c.department_code</a:t>
                </a:r>
                <a:r>
                  <a:rPr lang="en-US" altLang="en-US" sz="1200" dirty="0">
                    <a:latin typeface="Comic Sans MS" panose="030F0702030302020204" pitchFamily="66" charset="0"/>
                  </a:rPr>
                  <a:t> and </a:t>
                </a:r>
                <a:r>
                  <a:rPr lang="en-US" altLang="en-US" sz="1200" dirty="0" err="1">
                    <a:latin typeface="Comic Sans MS" panose="030F0702030302020204" pitchFamily="66" charset="0"/>
                  </a:rPr>
                  <a:t>d.college</a:t>
                </a:r>
                <a:r>
                  <a:rPr lang="en-US" altLang="en-US" sz="1200" dirty="0">
                    <a:latin typeface="Comic Sans MS" panose="030F0702030302020204" pitchFamily="66" charset="0"/>
                  </a:rPr>
                  <a:t>=‘LAS’</a:t>
                </a:r>
              </a:p>
              <a:p>
                <a:pPr marL="457200" lvl="1" indent="0">
                  <a:spcBef>
                    <a:spcPct val="0"/>
                  </a:spcBef>
                  <a:buNone/>
                </a:pPr>
                <a:endParaRPr lang="en-US" altLang="en-US" sz="1200" dirty="0">
                  <a:latin typeface="Comic Sans MS" panose="030F0702030302020204" pitchFamily="66" charset="0"/>
                </a:endParaRPr>
              </a:p>
              <a:p>
                <a:pPr marL="457200" lvl="1" indent="0">
                  <a:spcBef>
                    <a:spcPct val="0"/>
                  </a:spcBef>
                  <a:buNone/>
                </a:pPr>
                <a:endParaRPr lang="en-US" altLang="en-US" sz="1200" dirty="0">
                  <a:latin typeface="Comic Sans MS" panose="030F0702030302020204" pitchFamily="66" charset="0"/>
                </a:endParaRPr>
              </a:p>
              <a:p>
                <a:pPr marL="457200" lvl="1" indent="0">
                  <a:spcBef>
                    <a:spcPct val="0"/>
                  </a:spcBef>
                  <a:buNone/>
                </a:pPr>
                <a:endParaRPr lang="en-US" altLang="en-US" sz="1200" dirty="0">
                  <a:latin typeface="Comic Sans MS" panose="030F0702030302020204" pitchFamily="66" charset="0"/>
                </a:endParaRPr>
              </a:p>
              <a:p>
                <a:pPr marL="457200" lvl="1" indent="0">
                  <a:spcBef>
                    <a:spcPct val="0"/>
                  </a:spcBef>
                  <a:buNone/>
                </a:pPr>
                <a:endParaRPr lang="en-US" altLang="en-US" sz="1200" dirty="0">
                  <a:latin typeface="Comic Sans MS" panose="030F0702030302020204" pitchFamily="66"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ndParaRPr>
              </a:p>
              <a:p>
                <a:pPr lvl="1">
                  <a:spcBef>
                    <a:spcPct val="0"/>
                  </a:spcBef>
                  <a:buFont typeface="Times New Roman" panose="02020603050405020304" pitchFamily="18" charset="0"/>
                  <a:buAutoNum type="arabicParenR"/>
                </a:pPr>
                <a:endParaRPr lang="en-US" altLang="en-US" sz="1200" dirty="0">
                  <a:latin typeface="Comic Sans MS" panose="030F0702030302020204" pitchFamily="66" charset="0"/>
                </a:endParaRPr>
              </a:p>
              <a:p>
                <a:pPr marL="457200" lvl="1" indent="0">
                  <a:spcBef>
                    <a:spcPct val="0"/>
                  </a:spcBef>
                  <a:buNone/>
                </a:pPr>
                <a:r>
                  <a:rPr lang="en-US" altLang="en-US" sz="1200" dirty="0">
                    <a:latin typeface="Comic Sans MS" panose="030F0702030302020204" pitchFamily="66" charset="0"/>
                  </a:rPr>
                  <a:t>2). The student’s names who registered a course outside their home departments (i.e., the department of their majors)</a:t>
                </a:r>
              </a:p>
              <a:p>
                <a:pPr marL="457200" lvl="1" indent="0">
                  <a:spcBef>
                    <a:spcPct val="0"/>
                  </a:spcBef>
                  <a:buNone/>
                </a:pPr>
                <a:r>
                  <a:rPr lang="en-US" altLang="en-US" sz="1200" dirty="0">
                    <a:solidFill>
                      <a:srgbClr val="FF0000"/>
                    </a:solidFill>
                    <a:latin typeface="Comic Sans MS" panose="030F0702030302020204" pitchFamily="66" charset="0"/>
                  </a:rPr>
                  <a:t>6 pts. SQL 2 </a:t>
                </a:r>
                <a:r>
                  <a:rPr lang="en-US" altLang="en-US" sz="1200" dirty="0" err="1">
                    <a:solidFill>
                      <a:srgbClr val="FF0000"/>
                    </a:solidFill>
                    <a:latin typeface="Comic Sans MS" panose="030F0702030302020204" pitchFamily="66" charset="0"/>
                  </a:rPr>
                  <a:t>pt</a:t>
                </a:r>
                <a:r>
                  <a:rPr lang="en-US" altLang="en-US" sz="1200" dirty="0">
                    <a:solidFill>
                      <a:srgbClr val="FF0000"/>
                    </a:solidFill>
                    <a:latin typeface="Comic Sans MS" panose="030F0702030302020204" pitchFamily="66" charset="0"/>
                  </a:rPr>
                  <a:t>, relational algebraic expression 2 </a:t>
                </a:r>
                <a:r>
                  <a:rPr lang="en-US" altLang="en-US" sz="1200" dirty="0" err="1">
                    <a:solidFill>
                      <a:srgbClr val="FF0000"/>
                    </a:solidFill>
                    <a:latin typeface="Comic Sans MS" panose="030F0702030302020204" pitchFamily="66" charset="0"/>
                  </a:rPr>
                  <a:t>pt</a:t>
                </a:r>
                <a:r>
                  <a:rPr lang="en-US" altLang="en-US" sz="1200" dirty="0">
                    <a:solidFill>
                      <a:srgbClr val="FF0000"/>
                    </a:solidFill>
                    <a:latin typeface="Comic Sans MS" panose="030F0702030302020204" pitchFamily="66" charset="0"/>
                  </a:rPr>
                  <a:t>, tree 2pts. </a:t>
                </a:r>
              </a:p>
              <a:p>
                <a:pPr marL="457200" lvl="1" indent="0">
                  <a:spcBef>
                    <a:spcPct val="0"/>
                  </a:spcBef>
                  <a:buNone/>
                </a:pPr>
                <a:r>
                  <a:rPr lang="en-US" altLang="en-US" sz="1200" dirty="0">
                    <a:solidFill>
                      <a:srgbClr val="FF0000"/>
                    </a:solidFill>
                    <a:latin typeface="Comic Sans MS" panose="030F0702030302020204" pitchFamily="66" charset="0"/>
                  </a:rPr>
                  <a:t>For each </a:t>
                </a:r>
                <a:r>
                  <a:rPr lang="en-US" altLang="en-US" sz="1200" dirty="0" err="1">
                    <a:solidFill>
                      <a:srgbClr val="FF0000"/>
                    </a:solidFill>
                    <a:latin typeface="Comic Sans MS" panose="030F0702030302020204" pitchFamily="66" charset="0"/>
                  </a:rPr>
                  <a:t>subquestion</a:t>
                </a:r>
                <a:r>
                  <a:rPr lang="en-US" altLang="en-US" sz="1200" dirty="0">
                    <a:solidFill>
                      <a:srgbClr val="FF0000"/>
                    </a:solidFill>
                    <a:latin typeface="Comic Sans MS" panose="030F0702030302020204" pitchFamily="66" charset="0"/>
                  </a:rPr>
                  <a:t>: Minor problem: -1. Major problem, 0. </a:t>
                </a:r>
                <a:endParaRPr lang="en-US" altLang="en-US" sz="1200" dirty="0">
                  <a:latin typeface="Comic Sans MS" panose="030F0702030302020204" pitchFamily="66" charset="0"/>
                </a:endParaRPr>
              </a:p>
              <a:p>
                <a:pPr marL="457200" lvl="1" indent="0">
                  <a:spcBef>
                    <a:spcPct val="0"/>
                  </a:spcBef>
                  <a:buNone/>
                </a:pPr>
                <a:r>
                  <a:rPr lang="en-US" altLang="en-US" sz="1200" dirty="0">
                    <a:latin typeface="Comic Sans MS" panose="030F0702030302020204" pitchFamily="66" charset="0"/>
                  </a:rPr>
                  <a:t>Select s.name</a:t>
                </a:r>
              </a:p>
              <a:p>
                <a:pPr marL="457200" lvl="1" indent="0">
                  <a:spcBef>
                    <a:spcPct val="0"/>
                  </a:spcBef>
                  <a:buNone/>
                </a:pPr>
                <a:r>
                  <a:rPr lang="en-US" altLang="en-US" sz="1200" dirty="0">
                    <a:latin typeface="Comic Sans MS" panose="030F0702030302020204" pitchFamily="66" charset="0"/>
                  </a:rPr>
                  <a:t>From students s, registers r, courses c, majors m, degrees d</a:t>
                </a:r>
              </a:p>
              <a:p>
                <a:pPr marL="457200" lvl="1" indent="0">
                  <a:spcBef>
                    <a:spcPct val="0"/>
                  </a:spcBef>
                  <a:buNone/>
                </a:pPr>
                <a:r>
                  <a:rPr lang="en-US" altLang="en-US" sz="1200" dirty="0">
                    <a:latin typeface="Comic Sans MS" panose="030F0702030302020204" pitchFamily="66" charset="0"/>
                  </a:rPr>
                  <a:t>Where </a:t>
                </a:r>
                <a:r>
                  <a:rPr lang="en-US" altLang="en-US" sz="1200" dirty="0" err="1">
                    <a:latin typeface="Comic Sans MS" panose="030F0702030302020204" pitchFamily="66" charset="0"/>
                  </a:rPr>
                  <a:t>s.snum</a:t>
                </a:r>
                <a:r>
                  <a:rPr lang="en-US" altLang="en-US" sz="1200" dirty="0">
                    <a:latin typeface="Comic Sans MS" panose="030F0702030302020204" pitchFamily="66" charset="0"/>
                  </a:rPr>
                  <a:t>=</a:t>
                </a:r>
                <a:r>
                  <a:rPr lang="en-US" altLang="en-US" sz="1200" dirty="0" err="1">
                    <a:latin typeface="Comic Sans MS" panose="030F0702030302020204" pitchFamily="66" charset="0"/>
                  </a:rPr>
                  <a:t>r.snum</a:t>
                </a:r>
                <a:r>
                  <a:rPr lang="en-US" altLang="en-US" sz="1200" dirty="0">
                    <a:latin typeface="Comic Sans MS" panose="030F0702030302020204" pitchFamily="66" charset="0"/>
                  </a:rPr>
                  <a:t> and </a:t>
                </a:r>
                <a:r>
                  <a:rPr lang="en-US" altLang="en-US" sz="1200" dirty="0" err="1">
                    <a:latin typeface="Comic Sans MS" panose="030F0702030302020204" pitchFamily="66" charset="0"/>
                  </a:rPr>
                  <a:t>s.snum</a:t>
                </a:r>
                <a:r>
                  <a:rPr lang="en-US" altLang="en-US" sz="1200" dirty="0">
                    <a:latin typeface="Comic Sans MS" panose="030F0702030302020204" pitchFamily="66" charset="0"/>
                  </a:rPr>
                  <a:t>=</a:t>
                </a:r>
                <a:r>
                  <a:rPr lang="en-US" altLang="en-US" sz="1200" dirty="0" err="1">
                    <a:latin typeface="Comic Sans MS" panose="030F0702030302020204" pitchFamily="66" charset="0"/>
                  </a:rPr>
                  <a:t>m.snum</a:t>
                </a:r>
                <a:r>
                  <a:rPr lang="en-US" altLang="en-US" sz="1200" dirty="0">
                    <a:latin typeface="Comic Sans MS" panose="030F0702030302020204" pitchFamily="66" charset="0"/>
                  </a:rPr>
                  <a:t/>
                </a:r>
                <a:br>
                  <a:rPr lang="en-US" altLang="en-US" sz="1200" dirty="0">
                    <a:latin typeface="Comic Sans MS" panose="030F0702030302020204" pitchFamily="66" charset="0"/>
                  </a:rPr>
                </a:br>
                <a:r>
                  <a:rPr lang="en-US" altLang="en-US" sz="1200" dirty="0">
                    <a:latin typeface="Comic Sans MS" panose="030F0702030302020204" pitchFamily="66" charset="0"/>
                  </a:rPr>
                  <a:t>and </a:t>
                </a:r>
                <a:r>
                  <a:rPr lang="en-US" altLang="en-US" sz="1200" dirty="0" err="1">
                    <a:latin typeface="Comic Sans MS" panose="030F0702030302020204" pitchFamily="66" charset="0"/>
                  </a:rPr>
                  <a:t>r.course_number</a:t>
                </a:r>
                <a:r>
                  <a:rPr lang="en-US" altLang="en-US" sz="1200" dirty="0">
                    <a:latin typeface="Comic Sans MS" panose="030F0702030302020204" pitchFamily="66" charset="0"/>
                  </a:rPr>
                  <a:t>=</a:t>
                </a:r>
                <a:r>
                  <a:rPr lang="en-US" altLang="en-US" sz="1200" dirty="0" err="1">
                    <a:latin typeface="Comic Sans MS" panose="030F0702030302020204" pitchFamily="66" charset="0"/>
                  </a:rPr>
                  <a:t>c.number</a:t>
                </a:r>
                <a:r>
                  <a:rPr lang="en-US" altLang="en-US" sz="1200" dirty="0">
                    <a:latin typeface="Comic Sans MS" panose="030F0702030302020204" pitchFamily="66" charset="0"/>
                  </a:rPr>
                  <a:t/>
                </a:r>
                <a:br>
                  <a:rPr lang="en-US" altLang="en-US" sz="1200" dirty="0">
                    <a:latin typeface="Comic Sans MS" panose="030F0702030302020204" pitchFamily="66" charset="0"/>
                  </a:rPr>
                </a:br>
                <a:r>
                  <a:rPr lang="en-US" altLang="en-US" sz="1200" dirty="0">
                    <a:latin typeface="Comic Sans MS" panose="030F0702030302020204" pitchFamily="66" charset="0"/>
                  </a:rPr>
                  <a:t>and m.name=d.name and </a:t>
                </a:r>
                <a:r>
                  <a:rPr lang="en-US" altLang="en-US" sz="1200" dirty="0" err="1">
                    <a:latin typeface="Comic Sans MS" panose="030F0702030302020204" pitchFamily="66" charset="0"/>
                  </a:rPr>
                  <a:t>m.level</a:t>
                </a:r>
                <a:r>
                  <a:rPr lang="en-US" altLang="en-US" sz="1200" dirty="0">
                    <a:latin typeface="Comic Sans MS" panose="030F0702030302020204" pitchFamily="66" charset="0"/>
                  </a:rPr>
                  <a:t>=</a:t>
                </a:r>
                <a:r>
                  <a:rPr lang="en-US" altLang="en-US" sz="1200" dirty="0" err="1">
                    <a:latin typeface="Comic Sans MS" panose="030F0702030302020204" pitchFamily="66" charset="0"/>
                  </a:rPr>
                  <a:t>d.level</a:t>
                </a:r>
                <a:r>
                  <a:rPr lang="en-US" altLang="en-US" sz="1200" dirty="0">
                    <a:latin typeface="Comic Sans MS" panose="030F0702030302020204" pitchFamily="66" charset="0"/>
                  </a:rPr>
                  <a:t/>
                </a:r>
                <a:br>
                  <a:rPr lang="en-US" altLang="en-US" sz="1200" dirty="0">
                    <a:latin typeface="Comic Sans MS" panose="030F0702030302020204" pitchFamily="66" charset="0"/>
                  </a:rPr>
                </a:br>
                <a:r>
                  <a:rPr lang="en-US" altLang="en-US" sz="1200" dirty="0">
                    <a:latin typeface="Comic Sans MS" panose="030F0702030302020204" pitchFamily="66" charset="0"/>
                  </a:rPr>
                  <a:t>and </a:t>
                </a:r>
                <a:r>
                  <a:rPr lang="en-US" altLang="en-US" sz="1200" dirty="0" err="1">
                    <a:latin typeface="Comic Sans MS" panose="030F0702030302020204" pitchFamily="66" charset="0"/>
                  </a:rPr>
                  <a:t>d.department_code</a:t>
                </a:r>
                <a:r>
                  <a:rPr lang="en-US" altLang="en-US" sz="1200" dirty="0">
                    <a:latin typeface="Comic Sans MS" panose="030F0702030302020204" pitchFamily="66" charset="0"/>
                  </a:rPr>
                  <a:t> !=</a:t>
                </a:r>
                <a:r>
                  <a:rPr lang="en-US" altLang="en-US" sz="1200" dirty="0" err="1">
                    <a:latin typeface="Comic Sans MS" panose="030F0702030302020204" pitchFamily="66" charset="0"/>
                  </a:rPr>
                  <a:t>c.department_code</a:t>
                </a:r>
                <a:endParaRPr lang="en-US" altLang="en-US" sz="1200" dirty="0">
                  <a:latin typeface="Comic Sans MS" panose="030F0702030302020204" pitchFamily="66" charset="0"/>
                </a:endParaRPr>
              </a:p>
              <a:p>
                <a:pPr marL="457200" lvl="1" indent="0">
                  <a:spcBef>
                    <a:spcPct val="0"/>
                  </a:spcBef>
                  <a:buNone/>
                </a:pPr>
                <a:endParaRPr lang="en-US" altLang="en-US" sz="1200" dirty="0">
                  <a:latin typeface="Comic Sans MS" panose="030F0702030302020204" pitchFamily="66" charset="0"/>
                </a:endParaRPr>
              </a:p>
              <a:p>
                <a:pPr>
                  <a:spcBef>
                    <a:spcPct val="0"/>
                  </a:spcBef>
                  <a:buFont typeface="Times New Roman" panose="02020603050405020304" pitchFamily="18" charset="0"/>
                  <a:buAutoNum type="alphaLcParenR" startAt="2"/>
                </a:pPr>
                <a:endParaRPr lang="en-US" altLang="en-US" sz="1200" dirty="0">
                  <a:latin typeface="Comic Sans MS" panose="030F0702030302020204" pitchFamily="66" charset="0"/>
                </a:endParaRPr>
              </a:p>
            </p:txBody>
          </p:sp>
        </mc:Choice>
        <mc:Fallback xmlns="">
          <p:sp>
            <p:nvSpPr>
              <p:cNvPr id="7172" name="Rectangle 1"/>
              <p:cNvSpPr>
                <a:spLocks noRot="1" noChangeAspect="1" noMove="1" noResize="1" noEditPoints="1" noAdjustHandles="1" noChangeArrowheads="1" noChangeShapeType="1" noTextEdit="1"/>
              </p:cNvSpPr>
              <p:nvPr/>
            </p:nvSpPr>
            <p:spPr bwMode="auto">
              <a:xfrm>
                <a:off x="335978" y="457200"/>
                <a:ext cx="6137275" cy="6462731"/>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6</a:t>
            </a:fld>
            <a:endParaRPr lang="en-US" altLang="en-US"/>
          </a:p>
        </p:txBody>
      </p:sp>
      <mc:AlternateContent xmlns:mc="http://schemas.openxmlformats.org/markup-compatibility/2006" xmlns:p14="http://schemas.microsoft.com/office/powerpoint/2010/main">
        <mc:Choice Requires="p14">
          <p:contentPart p14:bwMode="auto" r:id="rId3">
            <p14:nvContentPartPr>
              <p14:cNvPr id="7168" name="Ink 7167"/>
              <p14:cNvContentPartPr/>
              <p14:nvPr/>
            </p14:nvContentPartPr>
            <p14:xfrm>
              <a:off x="1349280" y="2590800"/>
              <a:ext cx="5473168" cy="1625526"/>
            </p14:xfrm>
          </p:contentPart>
        </mc:Choice>
        <mc:Fallback xmlns="">
          <p:pic>
            <p:nvPicPr>
              <p:cNvPr id="7168" name="Ink 7167"/>
              <p:cNvPicPr/>
              <p:nvPr/>
            </p:nvPicPr>
            <p:blipFill>
              <a:blip r:embed="rId4"/>
              <a:stretch>
                <a:fillRect/>
              </a:stretch>
            </p:blipFill>
            <p:spPr>
              <a:xfrm>
                <a:off x="1335600" y="2577479"/>
                <a:ext cx="5501248" cy="165288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13" name="Ink 7212"/>
              <p14:cNvContentPartPr/>
              <p14:nvPr/>
            </p14:nvContentPartPr>
            <p14:xfrm>
              <a:off x="1143000" y="3394320"/>
              <a:ext cx="1230568" cy="258966"/>
            </p14:xfrm>
          </p:contentPart>
        </mc:Choice>
        <mc:Fallback xmlns="">
          <p:pic>
            <p:nvPicPr>
              <p:cNvPr id="7213" name="Ink 7212"/>
              <p:cNvPicPr/>
              <p:nvPr/>
            </p:nvPicPr>
            <p:blipFill>
              <a:blip r:embed="rId6"/>
              <a:stretch>
                <a:fillRect/>
              </a:stretch>
            </p:blipFill>
            <p:spPr>
              <a:xfrm>
                <a:off x="1128959" y="3380273"/>
                <a:ext cx="1259010" cy="28453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263" name="Ink 7262"/>
              <p14:cNvContentPartPr/>
              <p14:nvPr/>
            </p14:nvContentPartPr>
            <p14:xfrm>
              <a:off x="834903" y="7394134"/>
              <a:ext cx="192960" cy="608760"/>
            </p14:xfrm>
          </p:contentPart>
        </mc:Choice>
        <mc:Fallback xmlns="">
          <p:pic>
            <p:nvPicPr>
              <p:cNvPr id="7263" name="Ink 7262"/>
              <p:cNvPicPr/>
              <p:nvPr/>
            </p:nvPicPr>
            <p:blipFill>
              <a:blip r:embed="rId8"/>
              <a:stretch>
                <a:fillRect/>
              </a:stretch>
            </p:blipFill>
            <p:spPr>
              <a:xfrm>
                <a:off x="820503" y="7380454"/>
                <a:ext cx="2203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274" name="Ink 7273"/>
              <p14:cNvContentPartPr/>
              <p14:nvPr/>
            </p14:nvContentPartPr>
            <p14:xfrm>
              <a:off x="1057023" y="7139974"/>
              <a:ext cx="866160" cy="437760"/>
            </p14:xfrm>
          </p:contentPart>
        </mc:Choice>
        <mc:Fallback xmlns="">
          <p:pic>
            <p:nvPicPr>
              <p:cNvPr id="7274" name="Ink 7273"/>
              <p:cNvPicPr/>
              <p:nvPr/>
            </p:nvPicPr>
            <p:blipFill>
              <a:blip r:embed="rId10"/>
              <a:stretch>
                <a:fillRect/>
              </a:stretch>
            </p:blipFill>
            <p:spPr>
              <a:xfrm>
                <a:off x="1044423" y="7132774"/>
                <a:ext cx="8931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379" name="Ink 7378"/>
              <p14:cNvContentPartPr/>
              <p14:nvPr/>
            </p14:nvContentPartPr>
            <p14:xfrm>
              <a:off x="2088783" y="7223854"/>
              <a:ext cx="944640" cy="321480"/>
            </p14:xfrm>
          </p:contentPart>
        </mc:Choice>
        <mc:Fallback xmlns="">
          <p:pic>
            <p:nvPicPr>
              <p:cNvPr id="7379" name="Ink 7378"/>
              <p:cNvPicPr/>
              <p:nvPr/>
            </p:nvPicPr>
            <p:blipFill>
              <a:blip r:embed="rId12"/>
              <a:stretch>
                <a:fillRect/>
              </a:stretch>
            </p:blipFill>
            <p:spPr>
              <a:xfrm>
                <a:off x="2075823" y="7210534"/>
                <a:ext cx="97200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406" name="Ink 7405"/>
              <p14:cNvContentPartPr/>
              <p14:nvPr/>
            </p14:nvContentPartPr>
            <p14:xfrm>
              <a:off x="878103" y="7600414"/>
              <a:ext cx="1866960" cy="1256087"/>
            </p14:xfrm>
          </p:contentPart>
        </mc:Choice>
        <mc:Fallback xmlns="">
          <p:pic>
            <p:nvPicPr>
              <p:cNvPr id="7406" name="Ink 7405"/>
              <p:cNvPicPr/>
              <p:nvPr/>
            </p:nvPicPr>
            <p:blipFill>
              <a:blip r:embed="rId14"/>
              <a:stretch>
                <a:fillRect/>
              </a:stretch>
            </p:blipFill>
            <p:spPr>
              <a:xfrm>
                <a:off x="864063" y="7587094"/>
                <a:ext cx="1891440" cy="128380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409" name="Ink 7408"/>
              <p14:cNvContentPartPr/>
              <p14:nvPr/>
            </p14:nvContentPartPr>
            <p14:xfrm>
              <a:off x="2061423" y="7890214"/>
              <a:ext cx="3241440" cy="938160"/>
            </p14:xfrm>
          </p:contentPart>
        </mc:Choice>
        <mc:Fallback xmlns="">
          <p:pic>
            <p:nvPicPr>
              <p:cNvPr id="7409" name="Ink 7408"/>
              <p:cNvPicPr/>
              <p:nvPr/>
            </p:nvPicPr>
            <p:blipFill>
              <a:blip r:embed="rId16"/>
              <a:stretch>
                <a:fillRect/>
              </a:stretch>
            </p:blipFill>
            <p:spPr>
              <a:xfrm>
                <a:off x="2050263" y="7876534"/>
                <a:ext cx="3268080" cy="966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416" name="Ink 7415"/>
              <p14:cNvContentPartPr/>
              <p14:nvPr/>
            </p14:nvContentPartPr>
            <p14:xfrm>
              <a:off x="620343" y="8690854"/>
              <a:ext cx="1668960" cy="394247"/>
            </p14:xfrm>
          </p:contentPart>
        </mc:Choice>
        <mc:Fallback xmlns="">
          <p:pic>
            <p:nvPicPr>
              <p:cNvPr id="7416" name="Ink 7415"/>
              <p:cNvPicPr/>
              <p:nvPr/>
            </p:nvPicPr>
            <p:blipFill>
              <a:blip r:embed="rId18"/>
              <a:stretch>
                <a:fillRect/>
              </a:stretch>
            </p:blipFill>
            <p:spPr>
              <a:xfrm>
                <a:off x="606663" y="8675372"/>
                <a:ext cx="1697040" cy="424491"/>
              </a:xfrm>
              <a:prstGeom prst="rect">
                <a:avLst/>
              </a:prstGeom>
            </p:spPr>
          </p:pic>
        </mc:Fallback>
      </mc:AlternateContent>
      <mc:AlternateContent xmlns:mc="http://schemas.openxmlformats.org/markup-compatibility/2006" xmlns:a14="http://schemas.microsoft.com/office/drawing/2010/main">
        <mc:Choice Requires="a14">
          <p:sp>
            <p:nvSpPr>
              <p:cNvPr id="316" name="Rectangle 315"/>
              <p:cNvSpPr/>
              <p:nvPr/>
            </p:nvSpPr>
            <p:spPr>
              <a:xfrm>
                <a:off x="-2604357" y="6370934"/>
                <a:ext cx="12573000" cy="4188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1200" i="1" smtClean="0">
                              <a:solidFill>
                                <a:srgbClr val="000000"/>
                              </a:solidFill>
                              <a:latin typeface="Cambria Math" panose="02040503050406030204" pitchFamily="18" charset="0"/>
                            </a:rPr>
                          </m:ctrlPr>
                        </m:sSubPr>
                        <m:e>
                          <m:r>
                            <a:rPr lang="en-US" altLang="en-US" sz="1200" i="1">
                              <a:solidFill>
                                <a:srgbClr val="000000"/>
                              </a:solidFill>
                              <a:latin typeface="Cambria Math" panose="02040503050406030204" pitchFamily="18" charset="0"/>
                            </a:rPr>
                            <m:t>𝜋</m:t>
                          </m:r>
                        </m:e>
                        <m:sub>
                          <m:r>
                            <a:rPr lang="en-US" altLang="en-US" sz="1200" b="0" i="1" smtClean="0">
                              <a:solidFill>
                                <a:srgbClr val="000000"/>
                              </a:solidFill>
                              <a:latin typeface="Cambria Math" panose="02040503050406030204" pitchFamily="18" charset="0"/>
                            </a:rPr>
                            <m:t>𝑠</m:t>
                          </m:r>
                          <m:r>
                            <a:rPr lang="en-US" altLang="en-US" sz="1200" b="0" i="1" smtClean="0">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𝑛𝑎𝑚𝑒</m:t>
                          </m:r>
                        </m:sub>
                      </m:sSub>
                      <m:d>
                        <m:dPr>
                          <m:ctrlPr>
                            <a:rPr lang="en-US" altLang="en-US" sz="1200" i="1">
                              <a:solidFill>
                                <a:srgbClr val="000000"/>
                              </a:solidFill>
                              <a:latin typeface="Cambria Math" panose="02040503050406030204" pitchFamily="18" charset="0"/>
                            </a:rPr>
                          </m:ctrlPr>
                        </m:dPr>
                        <m:e>
                          <m:r>
                            <a:rPr lang="en-US" altLang="en-US" sz="1200" i="1">
                              <a:solidFill>
                                <a:srgbClr val="000000"/>
                              </a:solidFill>
                              <a:latin typeface="Cambria Math" panose="02040503050406030204" pitchFamily="18" charset="0"/>
                            </a:rPr>
                            <m:t>𝑠𝑡𝑢𝑑𝑒𝑛𝑡𝑠</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𝑟𝑒𝑔𝑖𝑠𝑡𝑒𝑟𝑠</m:t>
                          </m:r>
                          <m:sSub>
                            <m:sSubPr>
                              <m:ctrlPr>
                                <a:rPr lang="en-US" altLang="en-US" sz="1200" i="1">
                                  <a:solidFill>
                                    <a:srgbClr val="000000"/>
                                  </a:solidFill>
                                  <a:latin typeface="Cambria Math" panose="02040503050406030204" pitchFamily="18" charset="0"/>
                                </a:rPr>
                              </m:ctrlPr>
                            </m:sSubPr>
                            <m:e>
                              <m:r>
                                <a:rPr lang="en-US" altLang="en-US" sz="1200" i="1">
                                  <a:solidFill>
                                    <a:srgbClr val="000000"/>
                                  </a:solidFill>
                                  <a:latin typeface="Cambria Math" panose="02040503050406030204" pitchFamily="18" charset="0"/>
                                </a:rPr>
                                <m:t>⋈</m:t>
                              </m:r>
                            </m:e>
                            <m:sub>
                              <m:r>
                                <a:rPr lang="en-US" altLang="en-US" sz="1200" i="1">
                                  <a:solidFill>
                                    <a:srgbClr val="000000"/>
                                  </a:solidFill>
                                  <a:latin typeface="Cambria Math" panose="02040503050406030204" pitchFamily="18" charset="0"/>
                                </a:rPr>
                                <m:t>𝑟</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𝑐𝑜𝑢𝑟𝑠𝑒𝑛𝑢𝑚𝑏𝑒𝑟</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𝑐</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𝑛𝑢𝑚𝑏𝑒𝑟</m:t>
                              </m:r>
                            </m:sub>
                          </m:sSub>
                          <m:r>
                            <a:rPr lang="en-US" altLang="en-US" sz="1200" i="1">
                              <a:solidFill>
                                <a:srgbClr val="000000"/>
                              </a:solidFill>
                              <a:latin typeface="Cambria Math" panose="02040503050406030204" pitchFamily="18" charset="0"/>
                            </a:rPr>
                            <m:t>𝑐𝑜𝑢𝑟𝑠𝑒𝑠</m:t>
                          </m:r>
                          <m:sSub>
                            <m:sSubPr>
                              <m:ctrlPr>
                                <a:rPr lang="en-US" altLang="en-US" sz="1200" b="0" i="1" smtClean="0">
                                  <a:solidFill>
                                    <a:srgbClr val="000000"/>
                                  </a:solidFill>
                                  <a:latin typeface="Cambria Math" panose="02040503050406030204" pitchFamily="18" charset="0"/>
                                </a:rPr>
                              </m:ctrlPr>
                            </m:sSubPr>
                            <m:e>
                              <m:r>
                                <a:rPr lang="en-US" altLang="en-US" sz="1200" i="1">
                                  <a:solidFill>
                                    <a:srgbClr val="000000"/>
                                  </a:solidFill>
                                  <a:latin typeface="Cambria Math" panose="02040503050406030204" pitchFamily="18" charset="0"/>
                                </a:rPr>
                                <m:t>⋈</m:t>
                              </m:r>
                            </m:e>
                            <m:sub>
                              <m:r>
                                <a:rPr lang="en-US" altLang="en-US" sz="1200" b="0" i="1" smtClean="0">
                                  <a:solidFill>
                                    <a:srgbClr val="000000"/>
                                  </a:solidFill>
                                  <a:latin typeface="Cambria Math" panose="02040503050406030204" pitchFamily="18" charset="0"/>
                                </a:rPr>
                                <m:t>𝑐</m:t>
                              </m:r>
                              <m:r>
                                <a:rPr lang="en-US" altLang="en-US" sz="1200" b="0" i="1" smtClean="0">
                                  <a:solidFill>
                                    <a:srgbClr val="000000"/>
                                  </a:solidFill>
                                  <a:latin typeface="Cambria Math" panose="02040503050406030204" pitchFamily="18" charset="0"/>
                                </a:rPr>
                                <m:t>.</m:t>
                              </m:r>
                              <m:r>
                                <a:rPr lang="en-US" altLang="en-US" sz="1200" b="0" i="1" smtClean="0">
                                  <a:solidFill>
                                    <a:srgbClr val="000000"/>
                                  </a:solidFill>
                                  <a:latin typeface="Cambria Math" panose="02040503050406030204" pitchFamily="18" charset="0"/>
                                </a:rPr>
                                <m:t>𝑑𝑒𝑝𝑎𝑟𝑡𝑚𝑒𝑛𝑡𝑐𝑜𝑑𝑒</m:t>
                              </m:r>
                              <m:r>
                                <a:rPr lang="en-US" altLang="en-US" sz="1200" b="0" i="1" smtClean="0">
                                  <a:solidFill>
                                    <a:srgbClr val="000000"/>
                                  </a:solidFill>
                                  <a:latin typeface="Cambria Math" panose="02040503050406030204" pitchFamily="18" charset="0"/>
                                </a:rPr>
                                <m:t>≠</m:t>
                              </m:r>
                              <m:r>
                                <a:rPr lang="en-US" altLang="en-US" sz="1200" b="0" i="1" smtClean="0">
                                  <a:solidFill>
                                    <a:srgbClr val="000000"/>
                                  </a:solidFill>
                                  <a:latin typeface="Cambria Math" panose="02040503050406030204" pitchFamily="18" charset="0"/>
                                </a:rPr>
                                <m:t>𝑑𝑒𝑝𝑎𝑟𝑡𝑚𝑒𝑛𝑡𝑐𝑜𝑑𝑒</m:t>
                              </m:r>
                            </m:sub>
                          </m:sSub>
                          <m:d>
                            <m:dPr>
                              <m:ctrlPr>
                                <a:rPr lang="en-US" altLang="en-US" sz="1200" b="0" i="1" smtClean="0">
                                  <a:solidFill>
                                    <a:srgbClr val="000000"/>
                                  </a:solidFill>
                                  <a:latin typeface="Cambria Math" panose="02040503050406030204" pitchFamily="18" charset="0"/>
                                </a:rPr>
                              </m:ctrlPr>
                            </m:dPr>
                            <m:e>
                              <m:sSub>
                                <m:sSubPr>
                                  <m:ctrlPr>
                                    <a:rPr lang="en-US" altLang="en-US" sz="1200" i="1">
                                      <a:solidFill>
                                        <a:srgbClr val="000000"/>
                                      </a:solidFill>
                                      <a:latin typeface="Cambria Math" panose="02040503050406030204" pitchFamily="18" charset="0"/>
                                    </a:rPr>
                                  </m:ctrlPr>
                                </m:sSubPr>
                                <m:e>
                                  <m:r>
                                    <a:rPr lang="en-US" altLang="en-US" sz="1200" i="1">
                                      <a:solidFill>
                                        <a:srgbClr val="000000"/>
                                      </a:solidFill>
                                      <a:latin typeface="Cambria Math" panose="02040503050406030204" pitchFamily="18" charset="0"/>
                                    </a:rPr>
                                    <m:t>𝜋</m:t>
                                  </m:r>
                                </m:e>
                                <m:sub>
                                  <m:r>
                                    <a:rPr lang="en-US" altLang="en-US" sz="1200" i="1">
                                      <a:solidFill>
                                        <a:srgbClr val="000000"/>
                                      </a:solidFill>
                                      <a:latin typeface="Cambria Math" panose="02040503050406030204" pitchFamily="18" charset="0"/>
                                    </a:rPr>
                                    <m:t>𝑠𝑛𝑢𝑚</m:t>
                                  </m:r>
                                  <m:r>
                                    <a:rPr lang="en-US" altLang="en-US" sz="1200" i="1">
                                      <a:solidFill>
                                        <a:srgbClr val="000000"/>
                                      </a:solidFill>
                                      <a:latin typeface="Cambria Math" panose="02040503050406030204" pitchFamily="18" charset="0"/>
                                    </a:rPr>
                                    <m:t>, </m:t>
                                  </m:r>
                                  <m:r>
                                    <a:rPr lang="en-US" altLang="en-US" sz="1200" i="1">
                                      <a:solidFill>
                                        <a:srgbClr val="000000"/>
                                      </a:solidFill>
                                      <a:latin typeface="Cambria Math" panose="02040503050406030204" pitchFamily="18" charset="0"/>
                                    </a:rPr>
                                    <m:t>𝑑𝑒𝑝𝑎𝑟𝑡𝑚𝑒𝑛𝑡𝑐𝑜𝑑𝑒</m:t>
                                  </m:r>
                                </m:sub>
                              </m:sSub>
                              <m:d>
                                <m:dPr>
                                  <m:ctrlPr>
                                    <a:rPr lang="en-US" altLang="en-US" sz="1200" i="1">
                                      <a:solidFill>
                                        <a:srgbClr val="000000"/>
                                      </a:solidFill>
                                      <a:latin typeface="Cambria Math" panose="02040503050406030204" pitchFamily="18" charset="0"/>
                                    </a:rPr>
                                  </m:ctrlPr>
                                </m:dPr>
                                <m:e>
                                  <m:r>
                                    <a:rPr lang="en-US" altLang="en-US" sz="1200" i="1">
                                      <a:solidFill>
                                        <a:srgbClr val="000000"/>
                                      </a:solidFill>
                                      <a:latin typeface="Cambria Math" panose="02040503050406030204" pitchFamily="18" charset="0"/>
                                      <a:ea typeface="MS Mincho" pitchFamily="49" charset="-128"/>
                                      <a:cs typeface="Mangal" pitchFamily="18" charset="0"/>
                                    </a:rPr>
                                    <m:t>𝑚𝑎𝑗𝑜𝑟𝑠</m:t>
                                  </m:r>
                                  <m:r>
                                    <a:rPr lang="en-US" altLang="en-US" sz="1200" i="1">
                                      <a:solidFill>
                                        <a:srgbClr val="000000"/>
                                      </a:solidFill>
                                      <a:latin typeface="Cambria Math" panose="02040503050406030204" pitchFamily="18" charset="0"/>
                                      <a:ea typeface="MS Mincho" pitchFamily="49" charset="-128"/>
                                      <a:cs typeface="Mangal" pitchFamily="18" charset="0"/>
                                    </a:rPr>
                                    <m:t>⋈</m:t>
                                  </m:r>
                                  <m:r>
                                    <a:rPr lang="en-US" altLang="en-US" sz="1200" i="1">
                                      <a:solidFill>
                                        <a:srgbClr val="000000"/>
                                      </a:solidFill>
                                      <a:latin typeface="Cambria Math" panose="02040503050406030204" pitchFamily="18" charset="0"/>
                                      <a:ea typeface="MS Mincho" pitchFamily="49" charset="-128"/>
                                      <a:cs typeface="Mangal" pitchFamily="18" charset="0"/>
                                    </a:rPr>
                                    <m:t>𝑑𝑒𝑔𝑟𝑒𝑒𝑠</m:t>
                                  </m:r>
                                </m:e>
                              </m:d>
                            </m:e>
                          </m:d>
                        </m:e>
                      </m:d>
                    </m:oMath>
                  </m:oMathPara>
                </a14:m>
                <a:endParaRPr lang="en-US" dirty="0"/>
              </a:p>
            </p:txBody>
          </p:sp>
        </mc:Choice>
        <mc:Fallback xmlns="">
          <p:sp>
            <p:nvSpPr>
              <p:cNvPr id="316" name="Rectangle 315"/>
              <p:cNvSpPr>
                <a:spLocks noRot="1" noChangeAspect="1" noMove="1" noResize="1" noEditPoints="1" noAdjustHandles="1" noChangeArrowheads="1" noChangeShapeType="1" noTextEdit="1"/>
              </p:cNvSpPr>
              <p:nvPr/>
            </p:nvSpPr>
            <p:spPr>
              <a:xfrm>
                <a:off x="-2604357" y="6370934"/>
                <a:ext cx="12573000" cy="41889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21" name="Rectangle 7420"/>
              <p:cNvSpPr/>
              <p:nvPr/>
            </p:nvSpPr>
            <p:spPr>
              <a:xfrm>
                <a:off x="-1066800" y="6694596"/>
                <a:ext cx="9296400" cy="3687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1200" i="1">
                              <a:solidFill>
                                <a:srgbClr val="000000"/>
                              </a:solidFill>
                              <a:latin typeface="Cambria Math" panose="02040503050406030204" pitchFamily="18" charset="0"/>
                            </a:rPr>
                          </m:ctrlPr>
                        </m:sSubPr>
                        <m:e>
                          <m:sSub>
                            <m:sSubPr>
                              <m:ctrlPr>
                                <a:rPr lang="en-US" altLang="en-US" sz="1200" i="1">
                                  <a:solidFill>
                                    <a:srgbClr val="000000"/>
                                  </a:solidFill>
                                  <a:latin typeface="Cambria Math" panose="02040503050406030204" pitchFamily="18" charset="0"/>
                                </a:rPr>
                              </m:ctrlPr>
                            </m:sSubPr>
                            <m:e>
                              <m:r>
                                <a:rPr lang="en-US" altLang="en-US" sz="1200" i="1">
                                  <a:solidFill>
                                    <a:srgbClr val="000000"/>
                                  </a:solidFill>
                                  <a:latin typeface="Cambria Math" panose="02040503050406030204" pitchFamily="18" charset="0"/>
                                </a:rPr>
                                <m:t>𝜋</m:t>
                              </m:r>
                            </m:e>
                            <m:sub>
                              <m:r>
                                <a:rPr lang="en-US" altLang="en-US" sz="1200" i="1">
                                  <a:solidFill>
                                    <a:srgbClr val="000000"/>
                                  </a:solidFill>
                                  <a:latin typeface="Cambria Math" panose="02040503050406030204" pitchFamily="18" charset="0"/>
                                </a:rPr>
                                <m:t>𝑛𝑎𝑚𝑒</m:t>
                              </m:r>
                            </m:sub>
                          </m:sSub>
                          <m:d>
                            <m:dPr>
                              <m:ctrlPr>
                                <a:rPr lang="en-US" altLang="en-US" sz="1200" i="1">
                                  <a:solidFill>
                                    <a:srgbClr val="000000"/>
                                  </a:solidFill>
                                  <a:latin typeface="Cambria Math" panose="02040503050406030204" pitchFamily="18" charset="0"/>
                                </a:rPr>
                              </m:ctrlPr>
                            </m:dPr>
                            <m:e>
                              <m:r>
                                <a:rPr lang="en-US" altLang="en-US" sz="1200" i="1">
                                  <a:solidFill>
                                    <a:srgbClr val="000000"/>
                                  </a:solidFill>
                                  <a:latin typeface="Cambria Math" panose="02040503050406030204" pitchFamily="18" charset="0"/>
                                </a:rPr>
                                <m:t>𝑠𝑡𝑢𝑑𝑒𝑛𝑡𝑠</m:t>
                              </m:r>
                            </m:e>
                          </m:d>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𝜋</m:t>
                          </m:r>
                        </m:e>
                        <m:sub>
                          <m:r>
                            <a:rPr lang="en-US" altLang="en-US" sz="1200" i="1">
                              <a:solidFill>
                                <a:srgbClr val="000000"/>
                              </a:solidFill>
                              <a:latin typeface="Cambria Math" panose="02040503050406030204" pitchFamily="18" charset="0"/>
                            </a:rPr>
                            <m:t>𝑠</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𝑛𝑎𝑚𝑒</m:t>
                          </m:r>
                        </m:sub>
                      </m:sSub>
                      <m:d>
                        <m:dPr>
                          <m:ctrlPr>
                            <a:rPr lang="en-US" altLang="en-US" sz="1200" i="1">
                              <a:solidFill>
                                <a:srgbClr val="000000"/>
                              </a:solidFill>
                              <a:latin typeface="Cambria Math" panose="02040503050406030204" pitchFamily="18" charset="0"/>
                            </a:rPr>
                          </m:ctrlPr>
                        </m:dPr>
                        <m:e>
                          <m:r>
                            <a:rPr lang="en-US" altLang="en-US" sz="1200" i="1">
                              <a:solidFill>
                                <a:srgbClr val="000000"/>
                              </a:solidFill>
                              <a:latin typeface="Cambria Math" panose="02040503050406030204" pitchFamily="18" charset="0"/>
                            </a:rPr>
                            <m:t>𝑠𝑡𝑢𝑑𝑒𝑛𝑡𝑠</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𝑟𝑒𝑔𝑖𝑠𝑡𝑒𝑟𝑠</m:t>
                          </m:r>
                          <m:sSub>
                            <m:sSubPr>
                              <m:ctrlPr>
                                <a:rPr lang="en-US" altLang="en-US" sz="1200" i="1">
                                  <a:solidFill>
                                    <a:srgbClr val="000000"/>
                                  </a:solidFill>
                                  <a:latin typeface="Cambria Math" panose="02040503050406030204" pitchFamily="18" charset="0"/>
                                </a:rPr>
                              </m:ctrlPr>
                            </m:sSubPr>
                            <m:e>
                              <m:r>
                                <a:rPr lang="en-US" altLang="en-US" sz="1200" i="1">
                                  <a:solidFill>
                                    <a:srgbClr val="000000"/>
                                  </a:solidFill>
                                  <a:latin typeface="Cambria Math" panose="02040503050406030204" pitchFamily="18" charset="0"/>
                                </a:rPr>
                                <m:t>⋈</m:t>
                              </m:r>
                            </m:e>
                            <m:sub>
                              <m:r>
                                <a:rPr lang="en-US" altLang="en-US" sz="1200" i="1">
                                  <a:solidFill>
                                    <a:srgbClr val="000000"/>
                                  </a:solidFill>
                                  <a:latin typeface="Cambria Math" panose="02040503050406030204" pitchFamily="18" charset="0"/>
                                </a:rPr>
                                <m:t>𝑟</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𝑐𝑜𝑢𝑟𝑠𝑒𝑛𝑢𝑚𝑏𝑒𝑟</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𝑐</m:t>
                              </m:r>
                              <m:r>
                                <a:rPr lang="en-US" altLang="en-US" sz="1200" i="1">
                                  <a:solidFill>
                                    <a:srgbClr val="000000"/>
                                  </a:solidFill>
                                  <a:latin typeface="Cambria Math" panose="02040503050406030204" pitchFamily="18" charset="0"/>
                                </a:rPr>
                                <m:t>.</m:t>
                              </m:r>
                              <m:r>
                                <a:rPr lang="en-US" altLang="en-US" sz="1200" i="1">
                                  <a:solidFill>
                                    <a:srgbClr val="000000"/>
                                  </a:solidFill>
                                  <a:latin typeface="Cambria Math" panose="02040503050406030204" pitchFamily="18" charset="0"/>
                                </a:rPr>
                                <m:t>𝑛𝑢𝑚𝑏𝑒𝑟</m:t>
                              </m:r>
                            </m:sub>
                          </m:sSub>
                          <m:r>
                            <a:rPr lang="en-US" altLang="en-US" sz="1200" i="1">
                              <a:solidFill>
                                <a:srgbClr val="000000"/>
                              </a:solidFill>
                              <a:latin typeface="Cambria Math" panose="02040503050406030204" pitchFamily="18" charset="0"/>
                            </a:rPr>
                            <m:t>𝑐𝑜𝑢𝑟𝑠𝑒𝑠</m:t>
                          </m:r>
                          <m:r>
                            <a:rPr lang="en-US" altLang="en-US" sz="1200" i="1">
                              <a:solidFill>
                                <a:srgbClr val="000000"/>
                              </a:solidFill>
                              <a:latin typeface="Cambria Math" panose="02040503050406030204" pitchFamily="18" charset="0"/>
                            </a:rPr>
                            <m:t>⋈</m:t>
                          </m:r>
                          <m:sSub>
                            <m:sSubPr>
                              <m:ctrlPr>
                                <a:rPr lang="en-US" altLang="en-US" sz="1200" i="1">
                                  <a:solidFill>
                                    <a:srgbClr val="000000"/>
                                  </a:solidFill>
                                  <a:latin typeface="Cambria Math" panose="02040503050406030204" pitchFamily="18" charset="0"/>
                                </a:rPr>
                              </m:ctrlPr>
                            </m:sSubPr>
                            <m:e>
                              <m:r>
                                <a:rPr lang="en-US" altLang="en-US" sz="1200" i="1">
                                  <a:solidFill>
                                    <a:srgbClr val="000000"/>
                                  </a:solidFill>
                                  <a:latin typeface="Cambria Math" panose="02040503050406030204" pitchFamily="18" charset="0"/>
                                </a:rPr>
                                <m:t>𝜋</m:t>
                              </m:r>
                            </m:e>
                            <m:sub>
                              <m:r>
                                <a:rPr lang="en-US" altLang="en-US" sz="1200" i="1">
                                  <a:solidFill>
                                    <a:srgbClr val="000000"/>
                                  </a:solidFill>
                                  <a:latin typeface="Cambria Math" panose="02040503050406030204" pitchFamily="18" charset="0"/>
                                </a:rPr>
                                <m:t>𝑠𝑛𝑢𝑚</m:t>
                              </m:r>
                              <m:r>
                                <a:rPr lang="en-US" altLang="en-US" sz="1200" i="1">
                                  <a:solidFill>
                                    <a:srgbClr val="000000"/>
                                  </a:solidFill>
                                  <a:latin typeface="Cambria Math" panose="02040503050406030204" pitchFamily="18" charset="0"/>
                                </a:rPr>
                                <m:t>, </m:t>
                              </m:r>
                              <m:r>
                                <a:rPr lang="en-US" altLang="en-US" sz="1200" i="1">
                                  <a:solidFill>
                                    <a:srgbClr val="000000"/>
                                  </a:solidFill>
                                  <a:latin typeface="Cambria Math" panose="02040503050406030204" pitchFamily="18" charset="0"/>
                                </a:rPr>
                                <m:t>𝑑𝑒𝑝𝑎𝑟𝑡𝑚𝑒𝑛𝑡𝑐𝑜𝑑𝑒</m:t>
                              </m:r>
                            </m:sub>
                          </m:sSub>
                          <m:d>
                            <m:dPr>
                              <m:ctrlPr>
                                <a:rPr lang="en-US" altLang="en-US" sz="1200" i="1">
                                  <a:solidFill>
                                    <a:srgbClr val="000000"/>
                                  </a:solidFill>
                                  <a:latin typeface="Cambria Math" panose="02040503050406030204" pitchFamily="18" charset="0"/>
                                </a:rPr>
                              </m:ctrlPr>
                            </m:dPr>
                            <m:e>
                              <m:r>
                                <a:rPr lang="en-US" altLang="en-US" sz="1200" i="1">
                                  <a:solidFill>
                                    <a:srgbClr val="000000"/>
                                  </a:solidFill>
                                  <a:latin typeface="Cambria Math" panose="02040503050406030204" pitchFamily="18" charset="0"/>
                                  <a:ea typeface="MS Mincho" pitchFamily="49" charset="-128"/>
                                  <a:cs typeface="Mangal" pitchFamily="18" charset="0"/>
                                </a:rPr>
                                <m:t>𝑚𝑎𝑗𝑜𝑟𝑠</m:t>
                              </m:r>
                              <m:r>
                                <a:rPr lang="en-US" altLang="en-US" sz="1200" i="1">
                                  <a:solidFill>
                                    <a:srgbClr val="000000"/>
                                  </a:solidFill>
                                  <a:latin typeface="Cambria Math" panose="02040503050406030204" pitchFamily="18" charset="0"/>
                                  <a:ea typeface="MS Mincho" pitchFamily="49" charset="-128"/>
                                  <a:cs typeface="Mangal" pitchFamily="18" charset="0"/>
                                </a:rPr>
                                <m:t>⋈</m:t>
                              </m:r>
                              <m:r>
                                <a:rPr lang="en-US" altLang="en-US" sz="1200" i="1">
                                  <a:solidFill>
                                    <a:srgbClr val="000000"/>
                                  </a:solidFill>
                                  <a:latin typeface="Cambria Math" panose="02040503050406030204" pitchFamily="18" charset="0"/>
                                  <a:ea typeface="MS Mincho" pitchFamily="49" charset="-128"/>
                                  <a:cs typeface="Mangal" pitchFamily="18" charset="0"/>
                                </a:rPr>
                                <m:t>𝑑𝑒𝑔𝑟𝑒𝑒𝑠</m:t>
                              </m:r>
                            </m:e>
                          </m:d>
                        </m:e>
                      </m:d>
                    </m:oMath>
                  </m:oMathPara>
                </a14:m>
                <a:endParaRPr lang="en-US" dirty="0"/>
              </a:p>
            </p:txBody>
          </p:sp>
        </mc:Choice>
        <mc:Fallback xmlns="">
          <p:sp>
            <p:nvSpPr>
              <p:cNvPr id="7421" name="Rectangle 7420"/>
              <p:cNvSpPr>
                <a:spLocks noRot="1" noChangeAspect="1" noMove="1" noResize="1" noEditPoints="1" noAdjustHandles="1" noChangeArrowheads="1" noChangeShapeType="1" noTextEdit="1"/>
              </p:cNvSpPr>
              <p:nvPr/>
            </p:nvSpPr>
            <p:spPr>
              <a:xfrm>
                <a:off x="-1066800" y="6694596"/>
                <a:ext cx="9296400" cy="368755"/>
              </a:xfrm>
              <a:prstGeom prst="rect">
                <a:avLst/>
              </a:prstGeom>
              <a:blipFill>
                <a:blip r:embed="rId20"/>
                <a:stretch>
                  <a:fillRect/>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8"/>
          <p:cNvSpPr txBox="1">
            <a:spLocks noChangeArrowheads="1"/>
          </p:cNvSpPr>
          <p:nvPr/>
        </p:nvSpPr>
        <p:spPr bwMode="auto">
          <a:xfrm>
            <a:off x="457200" y="457200"/>
            <a:ext cx="6096000" cy="858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spcBef>
                <a:spcPct val="0"/>
              </a:spcBef>
              <a:buNone/>
            </a:pPr>
            <a:r>
              <a:rPr lang="en-US" altLang="en-US" sz="1200" dirty="0">
                <a:latin typeface="Comic Sans MS" panose="030F0702030302020204" pitchFamily="66" charset="0"/>
                <a:cs typeface="Calibri" panose="020F0502020204030204" pitchFamily="34" charset="0"/>
              </a:rPr>
              <a:t>3. (18 points) Derive the I/O costs of different join algorithms of relations R and S given the following variables, which you may or may not use all of them. Ignore the CPU time costs and the cost of writing the results. Write down steps for partial credits</a:t>
            </a:r>
          </a:p>
          <a:p>
            <a:pPr lvl="1">
              <a:spcBef>
                <a:spcPct val="0"/>
              </a:spcBef>
              <a:buFontTx/>
              <a:buNone/>
            </a:pPr>
            <a:endParaRPr lang="en-US" altLang="en-US" sz="1200" dirty="0">
              <a:latin typeface="Comic Sans MS" panose="030F0702030302020204" pitchFamily="66" charset="0"/>
              <a:cs typeface="Calibri" panose="020F0502020204030204" pitchFamily="34" charset="0"/>
            </a:endParaRPr>
          </a:p>
          <a:p>
            <a:pPr lvl="1">
              <a:spcBef>
                <a:spcPct val="0"/>
              </a:spcBef>
              <a:buFontTx/>
              <a:buNone/>
            </a:pPr>
            <a:r>
              <a:rPr lang="en-US" altLang="en-US" sz="1200" dirty="0">
                <a:latin typeface="Comic Sans MS" panose="030F0702030302020204" pitchFamily="66" charset="0"/>
                <a:cs typeface="Calibri" panose="020F0502020204030204" pitchFamily="34" charset="0"/>
              </a:rPr>
              <a:t>|R|=10: Number of tuples per page in R</a:t>
            </a:r>
          </a:p>
          <a:p>
            <a:pPr lvl="1">
              <a:spcBef>
                <a:spcPct val="0"/>
              </a:spcBef>
              <a:buFontTx/>
              <a:buNone/>
            </a:pPr>
            <a:r>
              <a:rPr lang="en-US" altLang="en-US" sz="1200" dirty="0">
                <a:latin typeface="Comic Sans MS" panose="030F0702030302020204" pitchFamily="66" charset="0"/>
                <a:cs typeface="Calibri" panose="020F0502020204030204" pitchFamily="34" charset="0"/>
              </a:rPr>
              <a:t>|S|=20: Number of tuples per page in S</a:t>
            </a:r>
          </a:p>
          <a:p>
            <a:pPr lvl="1">
              <a:spcBef>
                <a:spcPct val="0"/>
              </a:spcBef>
              <a:buFontTx/>
              <a:buNone/>
            </a:pPr>
            <a:r>
              <a:rPr lang="en-US" altLang="en-US" sz="1200" dirty="0">
                <a:latin typeface="Comic Sans MS" panose="030F0702030302020204" pitchFamily="66" charset="0"/>
                <a:cs typeface="Calibri" panose="020F0502020204030204" pitchFamily="34" charset="0"/>
              </a:rPr>
              <a:t>M=200: Number of pages in R</a:t>
            </a:r>
          </a:p>
          <a:p>
            <a:pPr lvl="1">
              <a:spcBef>
                <a:spcPct val="0"/>
              </a:spcBef>
              <a:buFontTx/>
              <a:buNone/>
            </a:pPr>
            <a:r>
              <a:rPr lang="en-US" altLang="en-US" sz="1200" dirty="0">
                <a:latin typeface="Comic Sans MS" panose="030F0702030302020204" pitchFamily="66" charset="0"/>
                <a:cs typeface="Calibri" panose="020F0502020204030204" pitchFamily="34" charset="0"/>
              </a:rPr>
              <a:t>N=40: Number of pages in S</a:t>
            </a:r>
          </a:p>
          <a:p>
            <a:pPr lvl="1">
              <a:spcBef>
                <a:spcPct val="0"/>
              </a:spcBef>
              <a:buFontTx/>
              <a:buNone/>
            </a:pPr>
            <a:r>
              <a:rPr lang="en-US" altLang="en-US" sz="1200" dirty="0">
                <a:latin typeface="Comic Sans MS" panose="030F0702030302020204" pitchFamily="66" charset="0"/>
                <a:cs typeface="Calibri" panose="020F0502020204030204" pitchFamily="34" charset="0"/>
              </a:rPr>
              <a:t>B=10: Number of available memory in pages</a:t>
            </a:r>
          </a:p>
          <a:p>
            <a:pPr>
              <a:spcBef>
                <a:spcPct val="0"/>
              </a:spcBef>
              <a:buFontTx/>
              <a:buNone/>
            </a:pPr>
            <a:endParaRPr lang="en-US" altLang="en-US" sz="1200" dirty="0">
              <a:latin typeface="Comic Sans MS" panose="030F0702030302020204" pitchFamily="66" charset="0"/>
              <a:cs typeface="Calibri" panose="020F0502020204030204" pitchFamily="34" charset="0"/>
            </a:endParaRPr>
          </a:p>
          <a:p>
            <a:pPr marL="0" indent="0">
              <a:spcBef>
                <a:spcPct val="0"/>
              </a:spcBef>
              <a:buNone/>
            </a:pPr>
            <a:r>
              <a:rPr lang="en-US" altLang="en-US" sz="1200" dirty="0">
                <a:latin typeface="Comic Sans MS" panose="030F0702030302020204" pitchFamily="66" charset="0"/>
                <a:cs typeface="Calibri" panose="020F0502020204030204" pitchFamily="34" charset="0"/>
              </a:rPr>
              <a:t>a). (4 points) What is the minimal I/O cost of block nested loop join? </a:t>
            </a:r>
            <a:br>
              <a:rPr lang="en-US" altLang="en-US" sz="1200" dirty="0">
                <a:latin typeface="Comic Sans MS" panose="030F0702030302020204" pitchFamily="66"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s is outer: N + ceiling[N/(B-2)] * M = 40 + (40/8) * 200 = 40 + 5 * 200 = 1040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R is outer: M + ceiling[M/(B-2)] * N=200+(200/8)*40 = 200+25*40 = 1200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1040, full score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1200, 2 points</a:t>
            </a:r>
            <a:endParaRPr lang="en-US" altLang="en-US" sz="1200" dirty="0">
              <a:latin typeface="Calibri" panose="020F0502020204030204" pitchFamily="34" charset="0"/>
              <a:cs typeface="Calibri" panose="020F0502020204030204" pitchFamily="34" charset="0"/>
            </a:endParaRPr>
          </a:p>
          <a:p>
            <a:pPr marL="0" indent="0">
              <a:spcBef>
                <a:spcPct val="0"/>
              </a:spcBef>
              <a:buNone/>
            </a:pPr>
            <a:endParaRPr lang="en-US" altLang="en-US" sz="1200" dirty="0">
              <a:latin typeface="Comic Sans MS" panose="030F0702030302020204" pitchFamily="66" charset="0"/>
              <a:cs typeface="Calibri" panose="020F0502020204030204" pitchFamily="34" charset="0"/>
            </a:endParaRPr>
          </a:p>
          <a:p>
            <a:pPr marL="0" indent="0">
              <a:spcBef>
                <a:spcPct val="0"/>
              </a:spcBef>
              <a:buNone/>
            </a:pPr>
            <a:endParaRPr lang="en-US" altLang="en-US" sz="1200" dirty="0">
              <a:latin typeface="Comic Sans MS" panose="030F0702030302020204" pitchFamily="66" charset="0"/>
              <a:cs typeface="Calibri" panose="020F0502020204030204" pitchFamily="34" charset="0"/>
            </a:endParaRPr>
          </a:p>
          <a:p>
            <a:pPr marL="0" indent="0">
              <a:spcBef>
                <a:spcPct val="0"/>
              </a:spcBef>
              <a:buNone/>
            </a:pPr>
            <a:r>
              <a:rPr lang="en-US" altLang="en-US" sz="1200" dirty="0">
                <a:latin typeface="Comic Sans MS" panose="030F0702030302020204" pitchFamily="66" charset="0"/>
                <a:cs typeface="Calibri" panose="020F0502020204030204" pitchFamily="34" charset="0"/>
              </a:rPr>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
            </a:r>
            <a:br>
              <a:rPr lang="en-US" altLang="en-US" sz="1200" dirty="0">
                <a:latin typeface="Comic Sans MS" panose="030F0702030302020204" pitchFamily="66" charset="0"/>
                <a:cs typeface="Calibri" panose="020F0502020204030204" pitchFamily="34" charset="0"/>
              </a:rPr>
            </a:br>
            <a:endParaRPr lang="en-US" altLang="en-US" sz="1200" dirty="0">
              <a:latin typeface="Comic Sans MS" panose="030F0702030302020204" pitchFamily="66" charset="0"/>
              <a:cs typeface="Calibri" panose="020F0502020204030204" pitchFamily="34" charset="0"/>
            </a:endParaRPr>
          </a:p>
          <a:p>
            <a:pPr marL="0" indent="0">
              <a:spcBef>
                <a:spcPct val="0"/>
              </a:spcBef>
              <a:buNone/>
            </a:pPr>
            <a:r>
              <a:rPr lang="en-US" altLang="en-US" sz="1200" dirty="0">
                <a:solidFill>
                  <a:srgbClr val="000000"/>
                </a:solidFill>
                <a:latin typeface="Comic Sans MS" panose="030F0702030302020204" pitchFamily="66" charset="0"/>
                <a:cs typeface="Calibri" panose="020F0502020204030204" pitchFamily="34" charset="0"/>
              </a:rPr>
              <a:t>b). (4 points) What is the minimal I/O cost of grace hash join?</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B&gt;</a:t>
            </a:r>
            <a:r>
              <a:rPr lang="en-US" altLang="en-US" sz="1200" dirty="0" err="1">
                <a:solidFill>
                  <a:srgbClr val="FF0000"/>
                </a:solidFill>
                <a:latin typeface="Calibri" panose="020F0502020204030204" pitchFamily="34" charset="0"/>
                <a:cs typeface="Calibri" panose="020F0502020204030204" pitchFamily="34" charset="0"/>
              </a:rPr>
              <a:t>sqrt</a:t>
            </a:r>
            <a:r>
              <a:rPr lang="en-US" altLang="en-US" sz="1200" dirty="0">
                <a:solidFill>
                  <a:srgbClr val="FF0000"/>
                </a:solidFill>
                <a:latin typeface="Calibri" panose="020F0502020204030204" pitchFamily="34" charset="0"/>
                <a:cs typeface="Calibri" panose="020F0502020204030204" pitchFamily="34" charset="0"/>
              </a:rPr>
              <a:t>(40), so one pass for partitioning, one pass for probing</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(40 pages of S + 200 pages of R) * 3 = 240 *3 =  720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check condition, 1 </a:t>
            </a:r>
            <a:r>
              <a:rPr lang="en-US" altLang="en-US" sz="1200" dirty="0" err="1">
                <a:solidFill>
                  <a:srgbClr val="FF0000"/>
                </a:solidFill>
                <a:latin typeface="Calibri" panose="020F0502020204030204" pitchFamily="34" charset="0"/>
                <a:cs typeface="Calibri" panose="020F0502020204030204" pitchFamily="34" charset="0"/>
              </a:rPr>
              <a:t>pt</a:t>
            </a:r>
            <a:r>
              <a:rPr lang="en-US" altLang="en-US" sz="1200" dirty="0">
                <a:solidFill>
                  <a:srgbClr val="FF0000"/>
                </a:solidFill>
                <a:latin typeface="Calibri" panose="020F0502020204030204" pitchFamily="34" charset="0"/>
                <a:cs typeface="Calibri" panose="020F0502020204030204" pitchFamily="34" charset="0"/>
              </a:rPr>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get 720 pages, 3 points</a:t>
            </a:r>
            <a:endParaRPr lang="en-US" altLang="en-US" sz="1200" dirty="0">
              <a:latin typeface="Calibri" panose="020F0502020204030204" pitchFamily="34" charset="0"/>
              <a:cs typeface="Calibri" panose="020F0502020204030204" pitchFamily="34" charset="0"/>
            </a:endParaRPr>
          </a:p>
          <a:p>
            <a:pPr marL="0" indent="0">
              <a:spcBef>
                <a:spcPct val="0"/>
              </a:spcBef>
              <a:buNone/>
            </a:pP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t>
            </a:r>
          </a:p>
          <a:p>
            <a:pPr marL="0" indent="0">
              <a:spcBef>
                <a:spcPct val="0"/>
              </a:spcBef>
              <a:buNone/>
            </a:pP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endParaRPr lang="en-US" altLang="en-US" sz="1200" dirty="0">
              <a:latin typeface="Comic Sans MS" panose="030F0702030302020204" pitchFamily="66" charset="0"/>
              <a:cs typeface="Calibri" panose="020F0502020204030204" pitchFamily="34" charset="0"/>
            </a:endParaRPr>
          </a:p>
          <a:p>
            <a:pPr marL="0" indent="0">
              <a:spcBef>
                <a:spcPct val="0"/>
              </a:spcBef>
              <a:buNone/>
            </a:pPr>
            <a:r>
              <a:rPr lang="en-US" altLang="en-US" sz="1200" dirty="0">
                <a:latin typeface="Comic Sans MS" panose="030F0702030302020204" pitchFamily="66" charset="0"/>
                <a:cs typeface="Calibri" panose="020F0502020204030204" pitchFamily="34" charset="0"/>
              </a:rPr>
              <a:t>Continue to next page</a:t>
            </a:r>
          </a:p>
        </p:txBody>
      </p:sp>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7</a:t>
            </a:fld>
            <a:endParaRPr lang="en-US" altLang="en-US"/>
          </a:p>
        </p:txBody>
      </p:sp>
    </p:spTree>
    <p:extLst>
      <p:ext uri="{BB962C8B-B14F-4D97-AF65-F5344CB8AC3E}">
        <p14:creationId xmlns:p14="http://schemas.microsoft.com/office/powerpoint/2010/main" val="137175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8"/>
          <p:cNvSpPr txBox="1">
            <a:spLocks noChangeArrowheads="1"/>
          </p:cNvSpPr>
          <p:nvPr/>
        </p:nvSpPr>
        <p:spPr bwMode="auto">
          <a:xfrm>
            <a:off x="457200" y="457200"/>
            <a:ext cx="6096000" cy="766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spcBef>
                <a:spcPct val="0"/>
              </a:spcBef>
              <a:buNone/>
            </a:pPr>
            <a:r>
              <a:rPr lang="en-US" altLang="en-US" sz="1200" dirty="0">
                <a:latin typeface="Comic Sans MS" panose="030F0702030302020204" pitchFamily="66" charset="0"/>
                <a:cs typeface="Calibri" panose="020F0502020204030204" pitchFamily="34" charset="0"/>
              </a:rPr>
              <a:t>3. (18 points) Derive the I/O costs of different join algorithms of relations R and S given the following variables, which you may or may not use all of them. Ignore the CPU time costs and the cost of writing the results. Write down steps for partial credits</a:t>
            </a:r>
          </a:p>
          <a:p>
            <a:pPr lvl="1">
              <a:spcBef>
                <a:spcPct val="0"/>
              </a:spcBef>
              <a:buFontTx/>
              <a:buNone/>
            </a:pPr>
            <a:endParaRPr lang="en-US" altLang="en-US" sz="1200" dirty="0">
              <a:latin typeface="Comic Sans MS" panose="030F0702030302020204" pitchFamily="66" charset="0"/>
              <a:cs typeface="Calibri" panose="020F0502020204030204" pitchFamily="34" charset="0"/>
            </a:endParaRPr>
          </a:p>
          <a:p>
            <a:pPr lvl="1">
              <a:spcBef>
                <a:spcPct val="0"/>
              </a:spcBef>
              <a:buFontTx/>
              <a:buNone/>
            </a:pPr>
            <a:r>
              <a:rPr lang="en-US" altLang="en-US" sz="1200" dirty="0">
                <a:latin typeface="Comic Sans MS" panose="030F0702030302020204" pitchFamily="66" charset="0"/>
                <a:cs typeface="Calibri" panose="020F0502020204030204" pitchFamily="34" charset="0"/>
              </a:rPr>
              <a:t>|R|=10: Number of tuples per page in R</a:t>
            </a:r>
          </a:p>
          <a:p>
            <a:pPr lvl="1">
              <a:spcBef>
                <a:spcPct val="0"/>
              </a:spcBef>
              <a:buFontTx/>
              <a:buNone/>
            </a:pPr>
            <a:r>
              <a:rPr lang="en-US" altLang="en-US" sz="1200" dirty="0">
                <a:latin typeface="Comic Sans MS" panose="030F0702030302020204" pitchFamily="66" charset="0"/>
                <a:cs typeface="Calibri" panose="020F0502020204030204" pitchFamily="34" charset="0"/>
              </a:rPr>
              <a:t>|S|=20: Number of tuples per page in S</a:t>
            </a:r>
          </a:p>
          <a:p>
            <a:pPr lvl="1">
              <a:spcBef>
                <a:spcPct val="0"/>
              </a:spcBef>
              <a:buFontTx/>
              <a:buNone/>
            </a:pPr>
            <a:r>
              <a:rPr lang="en-US" altLang="en-US" sz="1200" dirty="0">
                <a:latin typeface="Comic Sans MS" panose="030F0702030302020204" pitchFamily="66" charset="0"/>
                <a:cs typeface="Calibri" panose="020F0502020204030204" pitchFamily="34" charset="0"/>
              </a:rPr>
              <a:t>M=200: Number of pages in R</a:t>
            </a:r>
          </a:p>
          <a:p>
            <a:pPr lvl="1">
              <a:spcBef>
                <a:spcPct val="0"/>
              </a:spcBef>
              <a:buFontTx/>
              <a:buNone/>
            </a:pPr>
            <a:r>
              <a:rPr lang="en-US" altLang="en-US" sz="1200" dirty="0">
                <a:latin typeface="Comic Sans MS" panose="030F0702030302020204" pitchFamily="66" charset="0"/>
                <a:cs typeface="Calibri" panose="020F0502020204030204" pitchFamily="34" charset="0"/>
              </a:rPr>
              <a:t>N=40: Number of pages in S</a:t>
            </a:r>
          </a:p>
          <a:p>
            <a:pPr lvl="1">
              <a:spcBef>
                <a:spcPct val="0"/>
              </a:spcBef>
              <a:buFontTx/>
              <a:buNone/>
            </a:pPr>
            <a:r>
              <a:rPr lang="en-US" altLang="en-US" sz="1200" dirty="0">
                <a:latin typeface="Comic Sans MS" panose="030F0702030302020204" pitchFamily="66" charset="0"/>
                <a:cs typeface="Calibri" panose="020F0502020204030204" pitchFamily="34" charset="0"/>
              </a:rPr>
              <a:t>B=10: Number of available memory in pages</a:t>
            </a:r>
          </a:p>
          <a:p>
            <a:pPr marL="0" indent="0">
              <a:spcBef>
                <a:spcPct val="0"/>
              </a:spcBef>
              <a:buNone/>
            </a:pPr>
            <a:endParaRPr lang="en-US" altLang="en-US" sz="1200" dirty="0">
              <a:latin typeface="Comic Sans MS" panose="030F0702030302020204" pitchFamily="66" charset="0"/>
              <a:cs typeface="Calibri" panose="020F0502020204030204" pitchFamily="34" charset="0"/>
            </a:endParaRPr>
          </a:p>
          <a:p>
            <a:pPr marL="0" indent="0">
              <a:spcBef>
                <a:spcPct val="0"/>
              </a:spcBef>
              <a:buNone/>
            </a:pPr>
            <a:r>
              <a:rPr lang="en-US" altLang="en-US" sz="1200" dirty="0">
                <a:solidFill>
                  <a:srgbClr val="000000"/>
                </a:solidFill>
                <a:latin typeface="Comic Sans MS" panose="030F0702030302020204" pitchFamily="66" charset="0"/>
                <a:cs typeface="Calibri" panose="020F0502020204030204" pitchFamily="34" charset="0"/>
              </a:rPr>
              <a:t>c). (6 points) What is the minimal I/O cost of Sort-Merge Join​? (Suppose S is sorted, but R is not sorted. Hint, you need to include the cost for sorting R)</a:t>
            </a:r>
          </a:p>
          <a:p>
            <a:pPr marL="0" indent="0">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Sort R. </a:t>
            </a: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Pass 1: get 20 sorted </a:t>
            </a:r>
            <a:r>
              <a:rPr lang="en-US" altLang="en-US" sz="1200" dirty="0" err="1">
                <a:solidFill>
                  <a:srgbClr val="FF0000"/>
                </a:solidFill>
                <a:latin typeface="Comic Sans MS" panose="030F0702030302020204" pitchFamily="66" charset="0"/>
                <a:cs typeface="Calibri" panose="020F0502020204030204" pitchFamily="34" charset="0"/>
              </a:rPr>
              <a:t>subfiles</a:t>
            </a:r>
            <a:r>
              <a:rPr lang="en-US" altLang="en-US" sz="1200" dirty="0">
                <a:solidFill>
                  <a:srgbClr val="FF0000"/>
                </a:solidFill>
                <a:latin typeface="Comic Sans MS" panose="030F0702030302020204" pitchFamily="66" charset="0"/>
                <a:cs typeface="Calibri" panose="020F0502020204030204" pitchFamily="34" charset="0"/>
              </a:rPr>
              <a:t>. 1pt</a:t>
            </a: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Pass2: use 9 pages for input, 1 page for output. Results in 3 sorted </a:t>
            </a:r>
            <a:r>
              <a:rPr lang="en-US" altLang="en-US" sz="1200" dirty="0" err="1">
                <a:solidFill>
                  <a:srgbClr val="FF0000"/>
                </a:solidFill>
                <a:latin typeface="Comic Sans MS" panose="030F0702030302020204" pitchFamily="66" charset="0"/>
                <a:cs typeface="Calibri" panose="020F0502020204030204" pitchFamily="34" charset="0"/>
              </a:rPr>
              <a:t>subfiles</a:t>
            </a:r>
            <a:r>
              <a:rPr lang="en-US" altLang="en-US" sz="1200" dirty="0">
                <a:solidFill>
                  <a:srgbClr val="FF0000"/>
                </a:solidFill>
                <a:latin typeface="Comic Sans MS" panose="030F0702030302020204" pitchFamily="66" charset="0"/>
                <a:cs typeface="Calibri" panose="020F0502020204030204" pitchFamily="34" charset="0"/>
              </a:rPr>
              <a:t>. 1pt</a:t>
            </a: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Pass 3: get sorted R. 1pt</a:t>
            </a: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Cost of sort R = 3*2*200=1200   1pt</a:t>
            </a: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(if get 1200 for sorting R, 4pts)</a:t>
            </a:r>
          </a:p>
          <a:p>
            <a:pPr marL="0" indent="0">
              <a:spcBef>
                <a:spcPct val="0"/>
              </a:spcBef>
              <a:buNone/>
            </a:pPr>
            <a:endParaRPr lang="en-US" altLang="en-US" sz="1200" dirty="0">
              <a:solidFill>
                <a:srgbClr val="FF0000"/>
              </a:solidFill>
              <a:latin typeface="Comic Sans MS" panose="030F0702030302020204" pitchFamily="66" charset="0"/>
              <a:cs typeface="Calibri" panose="020F0502020204030204" pitchFamily="34" charset="0"/>
            </a:endParaRP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Cost of sort-merge join = 200+40=240      1pt</a:t>
            </a:r>
          </a:p>
          <a:p>
            <a:pPr marL="0" indent="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Total = 1440        1pt</a:t>
            </a:r>
            <a:endParaRPr lang="en-US" altLang="en-US" sz="1200" dirty="0">
              <a:solidFill>
                <a:srgbClr val="000000"/>
              </a:solidFill>
              <a:latin typeface="Comic Sans MS" panose="030F0702030302020204" pitchFamily="66" charset="0"/>
              <a:cs typeface="Calibri" panose="020F0502020204030204" pitchFamily="34" charset="0"/>
            </a:endParaRPr>
          </a:p>
          <a:p>
            <a:pPr marL="0" indent="0">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a:spcBef>
                <a:spcPct val="0"/>
              </a:spcBef>
              <a:buNone/>
            </a:pPr>
            <a:r>
              <a:rPr lang="en-US" altLang="en-US" sz="1200" dirty="0">
                <a:solidFill>
                  <a:srgbClr val="000000"/>
                </a:solidFill>
                <a:latin typeface="Comic Sans MS" panose="030F0702030302020204" pitchFamily="66" charset="0"/>
                <a:cs typeface="Calibri" panose="020F0502020204030204" pitchFamily="34" charset="0"/>
              </a:rPr>
              <a:t/>
            </a:r>
            <a:br>
              <a:rPr lang="en-US" altLang="en-US" sz="1200" dirty="0">
                <a:solidFill>
                  <a:srgbClr val="000000"/>
                </a:solidFill>
                <a:latin typeface="Comic Sans MS" panose="030F0702030302020204" pitchFamily="66" charset="0"/>
                <a:cs typeface="Calibri" panose="020F0502020204030204" pitchFamily="34" charset="0"/>
              </a:rPr>
            </a:br>
            <a:endParaRPr lang="en-US" altLang="en-US" sz="1200" dirty="0">
              <a:latin typeface="Comic Sans MS" panose="030F0702030302020204" pitchFamily="66" charset="0"/>
              <a:cs typeface="Calibri" panose="020F0502020204030204" pitchFamily="34" charset="0"/>
            </a:endParaRPr>
          </a:p>
          <a:p>
            <a:pPr marL="0" indent="0">
              <a:spcBef>
                <a:spcPct val="0"/>
              </a:spcBef>
              <a:buNone/>
            </a:pPr>
            <a:r>
              <a:rPr lang="en-US" altLang="en-US" sz="1200" dirty="0">
                <a:latin typeface="Comic Sans MS" panose="030F0702030302020204" pitchFamily="66" charset="0"/>
                <a:cs typeface="Calibri" panose="020F0502020204030204" pitchFamily="34" charset="0"/>
              </a:rPr>
              <a:t>d). (4 points) If the number of available memory in pages B increase to 20, and other assumptions remain the same</a:t>
            </a:r>
          </a:p>
          <a:p>
            <a:pPr>
              <a:spcBef>
                <a:spcPct val="0"/>
              </a:spcBef>
              <a:buFont typeface="Times New Roman" panose="02020603050405020304" pitchFamily="18" charset="0"/>
              <a:buAutoNum type="alphaLcParenR" startAt="4"/>
            </a:pPr>
            <a:endParaRPr lang="en-US" altLang="en-US" sz="1200" dirty="0">
              <a:latin typeface="Comic Sans MS" panose="030F0702030302020204" pitchFamily="66" charset="0"/>
              <a:cs typeface="Calibri" panose="020F0502020204030204" pitchFamily="34" charset="0"/>
            </a:endParaRPr>
          </a:p>
          <a:p>
            <a:pPr marL="457200" lvl="1" indent="0">
              <a:spcBef>
                <a:spcPct val="0"/>
              </a:spcBef>
              <a:buNone/>
            </a:pPr>
            <a:r>
              <a:rPr lang="en-US" altLang="en-US" sz="1200" dirty="0">
                <a:latin typeface="Comic Sans MS" panose="030F0702030302020204" pitchFamily="66" charset="0"/>
                <a:cs typeface="Calibri" panose="020F0502020204030204" pitchFamily="34" charset="0"/>
              </a:rPr>
              <a:t>1) the minimal I/O cost of block nested loop join will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increase[ ]       </a:t>
            </a:r>
            <a:r>
              <a:rPr lang="en-US" altLang="en-US" sz="1200" dirty="0">
                <a:solidFill>
                  <a:srgbClr val="FF0000"/>
                </a:solidFill>
                <a:latin typeface="Comic Sans MS" panose="030F0702030302020204" pitchFamily="66" charset="0"/>
                <a:cs typeface="Calibri" panose="020F0502020204030204" pitchFamily="34" charset="0"/>
              </a:rPr>
              <a:t>decrease</a:t>
            </a:r>
            <a:r>
              <a:rPr lang="en-US" altLang="en-US" sz="1200" dirty="0">
                <a:latin typeface="Comic Sans MS" panose="030F0702030302020204" pitchFamily="66" charset="0"/>
                <a:cs typeface="Calibri" panose="020F0502020204030204" pitchFamily="34" charset="0"/>
              </a:rPr>
              <a:t>[ ]           do not change[ ]</a:t>
            </a:r>
          </a:p>
          <a:p>
            <a:pPr marL="457200" lvl="1" indent="0">
              <a:spcBef>
                <a:spcPct val="0"/>
              </a:spcBef>
              <a:buNone/>
            </a:pPr>
            <a:r>
              <a:rPr lang="en-US" altLang="en-US" sz="1200" dirty="0">
                <a:latin typeface="Comic Sans MS" panose="030F0702030302020204" pitchFamily="66" charset="0"/>
                <a:cs typeface="Calibri" panose="020F0502020204030204" pitchFamily="34" charset="0"/>
              </a:rPr>
              <a:t>2) the minimal I/O cost of simple nested loop join will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increase[ ]       decrease[ ]           </a:t>
            </a:r>
            <a:r>
              <a:rPr lang="en-US" altLang="en-US" sz="1200" dirty="0">
                <a:solidFill>
                  <a:srgbClr val="FF0000"/>
                </a:solidFill>
                <a:latin typeface="Comic Sans MS" panose="030F0702030302020204" pitchFamily="66" charset="0"/>
                <a:cs typeface="Calibri" panose="020F0502020204030204" pitchFamily="34" charset="0"/>
              </a:rPr>
              <a:t>do not change</a:t>
            </a:r>
            <a:r>
              <a:rPr lang="en-US" altLang="en-US" sz="1200" dirty="0">
                <a:latin typeface="Comic Sans MS" panose="030F0702030302020204" pitchFamily="66" charset="0"/>
                <a:cs typeface="Calibri" panose="020F0502020204030204" pitchFamily="34" charset="0"/>
              </a:rPr>
              <a:t>[ ]</a:t>
            </a:r>
          </a:p>
          <a:p>
            <a:pPr marL="457200" lvl="1" indent="0">
              <a:spcBef>
                <a:spcPct val="0"/>
              </a:spcBef>
              <a:buNone/>
            </a:pPr>
            <a:r>
              <a:rPr lang="en-US" altLang="en-US" sz="1200" dirty="0">
                <a:latin typeface="Comic Sans MS" panose="030F0702030302020204" pitchFamily="66" charset="0"/>
                <a:cs typeface="Calibri" panose="020F0502020204030204" pitchFamily="34" charset="0"/>
              </a:rPr>
              <a:t>3) the minimal I/O cost of </a:t>
            </a:r>
            <a:r>
              <a:rPr lang="en-US" altLang="en-US" sz="1200" dirty="0">
                <a:solidFill>
                  <a:srgbClr val="000000"/>
                </a:solidFill>
                <a:latin typeface="Comic Sans MS" panose="030F0702030302020204" pitchFamily="66" charset="0"/>
                <a:cs typeface="Calibri" panose="020F0502020204030204" pitchFamily="34" charset="0"/>
              </a:rPr>
              <a:t>grace hash </a:t>
            </a:r>
            <a:r>
              <a:rPr lang="en-US" altLang="en-US" sz="1200" dirty="0">
                <a:latin typeface="Comic Sans MS" panose="030F0702030302020204" pitchFamily="66" charset="0"/>
                <a:cs typeface="Calibri" panose="020F0502020204030204" pitchFamily="34" charset="0"/>
              </a:rPr>
              <a:t>join will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increase[ ]       decrease[ ]           </a:t>
            </a:r>
            <a:r>
              <a:rPr lang="en-US" altLang="en-US" sz="1200" dirty="0">
                <a:solidFill>
                  <a:srgbClr val="FF0000"/>
                </a:solidFill>
                <a:latin typeface="Comic Sans MS" panose="030F0702030302020204" pitchFamily="66" charset="0"/>
                <a:cs typeface="Calibri" panose="020F0502020204030204" pitchFamily="34" charset="0"/>
              </a:rPr>
              <a:t>do not change</a:t>
            </a:r>
            <a:r>
              <a:rPr lang="en-US" altLang="en-US" sz="1200" dirty="0">
                <a:latin typeface="Comic Sans MS" panose="030F0702030302020204" pitchFamily="66" charset="0"/>
                <a:cs typeface="Calibri" panose="020F0502020204030204" pitchFamily="34" charset="0"/>
              </a:rPr>
              <a:t>[ ]</a:t>
            </a:r>
          </a:p>
          <a:p>
            <a:pPr marL="457200" lvl="1" indent="0">
              <a:spcBef>
                <a:spcPct val="0"/>
              </a:spcBef>
              <a:buNone/>
            </a:pPr>
            <a:r>
              <a:rPr lang="en-US" altLang="en-US" sz="1200" dirty="0">
                <a:latin typeface="Comic Sans MS" panose="030F0702030302020204" pitchFamily="66" charset="0"/>
                <a:cs typeface="Calibri" panose="020F0502020204030204" pitchFamily="34" charset="0"/>
              </a:rPr>
              <a:t>4) the minimal I/O cost of </a:t>
            </a:r>
            <a:r>
              <a:rPr lang="en-US" altLang="en-US" sz="1200" dirty="0">
                <a:solidFill>
                  <a:srgbClr val="000000"/>
                </a:solidFill>
                <a:latin typeface="Comic Sans MS" panose="030F0702030302020204" pitchFamily="66" charset="0"/>
                <a:cs typeface="Calibri" panose="020F0502020204030204" pitchFamily="34" charset="0"/>
              </a:rPr>
              <a:t>Sort-Merge </a:t>
            </a:r>
            <a:r>
              <a:rPr lang="en-US" altLang="en-US" sz="1200" dirty="0">
                <a:latin typeface="Comic Sans MS" panose="030F0702030302020204" pitchFamily="66" charset="0"/>
                <a:cs typeface="Calibri" panose="020F0502020204030204" pitchFamily="34" charset="0"/>
              </a:rPr>
              <a:t>join will </a:t>
            </a:r>
            <a:br>
              <a:rPr lang="en-US" altLang="en-US" sz="1200" dirty="0">
                <a:latin typeface="Comic Sans MS" panose="030F0702030302020204" pitchFamily="66" charset="0"/>
                <a:cs typeface="Calibri" panose="020F0502020204030204" pitchFamily="34" charset="0"/>
              </a:rPr>
            </a:br>
            <a:r>
              <a:rPr lang="en-US" altLang="en-US" sz="1200" dirty="0">
                <a:latin typeface="Comic Sans MS" panose="030F0702030302020204" pitchFamily="66" charset="0"/>
                <a:cs typeface="Calibri" panose="020F0502020204030204" pitchFamily="34" charset="0"/>
              </a:rPr>
              <a:t>increase[ ]       </a:t>
            </a:r>
            <a:r>
              <a:rPr lang="en-US" altLang="en-US" sz="1200" dirty="0">
                <a:solidFill>
                  <a:srgbClr val="FF0000"/>
                </a:solidFill>
                <a:latin typeface="Comic Sans MS" panose="030F0702030302020204" pitchFamily="66" charset="0"/>
                <a:cs typeface="Calibri" panose="020F0502020204030204" pitchFamily="34" charset="0"/>
              </a:rPr>
              <a:t>decrease</a:t>
            </a:r>
            <a:r>
              <a:rPr lang="en-US" altLang="en-US" sz="1200" dirty="0">
                <a:latin typeface="Comic Sans MS" panose="030F0702030302020204" pitchFamily="66" charset="0"/>
                <a:cs typeface="Calibri" panose="020F0502020204030204" pitchFamily="34" charset="0"/>
              </a:rPr>
              <a:t>[ ]           do not change[ ]</a:t>
            </a:r>
          </a:p>
          <a:p>
            <a:pPr marL="457200" lvl="1" indent="0">
              <a:spcBef>
                <a:spcPct val="0"/>
              </a:spcBef>
              <a:buNone/>
            </a:pPr>
            <a:endParaRPr lang="en-US" altLang="en-US" sz="1200" dirty="0">
              <a:latin typeface="Comic Sans MS" panose="030F0702030302020204" pitchFamily="66" charset="0"/>
              <a:cs typeface="Calibri" panose="020F0502020204030204" pitchFamily="34" charset="0"/>
            </a:endParaRPr>
          </a:p>
          <a:p>
            <a:pPr marL="0" indent="-57150">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1 </a:t>
            </a:r>
            <a:r>
              <a:rPr lang="en-US" altLang="en-US" sz="1200" dirty="0" err="1">
                <a:solidFill>
                  <a:srgbClr val="FF0000"/>
                </a:solidFill>
                <a:latin typeface="Comic Sans MS" panose="030F0702030302020204" pitchFamily="66" charset="0"/>
                <a:cs typeface="Calibri" panose="020F0502020204030204" pitchFamily="34" charset="0"/>
              </a:rPr>
              <a:t>pt</a:t>
            </a:r>
            <a:r>
              <a:rPr lang="en-US" altLang="en-US" sz="1200" dirty="0">
                <a:solidFill>
                  <a:srgbClr val="FF0000"/>
                </a:solidFill>
                <a:latin typeface="Comic Sans MS" panose="030F0702030302020204" pitchFamily="66" charset="0"/>
                <a:cs typeface="Calibri" panose="020F0502020204030204" pitchFamily="34" charset="0"/>
              </a:rPr>
              <a:t> each</a:t>
            </a:r>
          </a:p>
        </p:txBody>
      </p:sp>
      <p:sp>
        <p:nvSpPr>
          <p:cNvPr id="6" name="Text Box 38"/>
          <p:cNvSpPr txBox="1">
            <a:spLocks noChangeArrowheads="1"/>
          </p:cNvSpPr>
          <p:nvPr/>
        </p:nvSpPr>
        <p:spPr bwMode="auto">
          <a:xfrm>
            <a:off x="360362" y="762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(continue from the previous page) </a:t>
            </a:r>
          </a:p>
        </p:txBody>
      </p:sp>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8</a:t>
            </a:fld>
            <a:endParaRPr lang="en-US" altLang="en-US"/>
          </a:p>
        </p:txBody>
      </p:sp>
    </p:spTree>
    <p:extLst>
      <p:ext uri="{BB962C8B-B14F-4D97-AF65-F5344CB8AC3E}">
        <p14:creationId xmlns:p14="http://schemas.microsoft.com/office/powerpoint/2010/main" val="45537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42" name="Text Box 38"/>
              <p:cNvSpPr txBox="1">
                <a:spLocks noChangeArrowheads="1"/>
              </p:cNvSpPr>
              <p:nvPr/>
            </p:nvSpPr>
            <p:spPr bwMode="auto">
              <a:xfrm>
                <a:off x="457200" y="457200"/>
                <a:ext cx="6096000" cy="56323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spcBef>
                    <a:spcPct val="0"/>
                  </a:spcBef>
                  <a:buNone/>
                </a:pPr>
                <a:r>
                  <a:rPr lang="en-US" altLang="en-US" sz="1200" dirty="0">
                    <a:latin typeface="Comic Sans MS" panose="030F0702030302020204" pitchFamily="66" charset="0"/>
                    <a:cs typeface="Calibri" panose="020F0502020204030204" pitchFamily="34" charset="0"/>
                  </a:rPr>
                  <a:t>4. (6 points) I want to build a B+ tree index for my Merriam-Webster dictionary so that I can find a word quickly. It contains 850 pages, 75,000 words with definitions.</a:t>
                </a:r>
                <a:r>
                  <a:rPr lang="en-US" altLang="en-US" sz="1200" dirty="0">
                    <a:solidFill>
                      <a:srgbClr val="000000"/>
                    </a:solidFill>
                    <a:latin typeface="Comic Sans MS" panose="030F0702030302020204" pitchFamily="66" charset="0"/>
                    <a:cs typeface="Calibri" panose="020F0502020204030204" pitchFamily="34" charset="0"/>
                  </a:rPr>
                  <a:t> Each index page can record 50 words (which are the search keys). </a:t>
                </a: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r>
                  <a:rPr lang="en-US" altLang="en-US" sz="1200" dirty="0">
                    <a:solidFill>
                      <a:srgbClr val="000000"/>
                    </a:solidFill>
                    <a:latin typeface="Comic Sans MS" panose="030F0702030302020204" pitchFamily="66" charset="0"/>
                    <a:cs typeface="Calibri" panose="020F0502020204030204" pitchFamily="34" charset="0"/>
                  </a:rPr>
                  <a:t>a). </a:t>
                </a:r>
                <a:r>
                  <a:rPr lang="en-US" altLang="en-US" sz="1200" dirty="0">
                    <a:latin typeface="Comic Sans MS" panose="030F0702030302020204" pitchFamily="66" charset="0"/>
                    <a:cs typeface="Calibri" panose="020F0502020204030204" pitchFamily="34" charset="0"/>
                  </a:rPr>
                  <a:t>(4 points) </a:t>
                </a:r>
                <a:r>
                  <a:rPr lang="en-US" altLang="en-US" sz="1200" dirty="0">
                    <a:solidFill>
                      <a:srgbClr val="000000"/>
                    </a:solidFill>
                    <a:latin typeface="Comic Sans MS" panose="030F0702030302020204" pitchFamily="66" charset="0"/>
                    <a:cs typeface="Calibri" panose="020F0502020204030204" pitchFamily="34" charset="0"/>
                  </a:rPr>
                  <a:t>How many index pages do I need minimally?</a:t>
                </a: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r>
                  <a:rPr lang="en-US" altLang="zh-CN" sz="1200" smtClean="0">
                    <a:solidFill>
                      <a:srgbClr val="FF0000"/>
                    </a:solidFill>
                    <a:latin typeface="Comic Sans MS" panose="030F0702030302020204" pitchFamily="66" charset="0"/>
                    <a:cs typeface="Calibri" panose="020F0502020204030204" pitchFamily="34" charset="0"/>
                  </a:rPr>
                  <a:t>Sparse </a:t>
                </a:r>
                <a:r>
                  <a:rPr lang="en-US" altLang="en-US" sz="1200" smtClean="0">
                    <a:solidFill>
                      <a:srgbClr val="FF0000"/>
                    </a:solidFill>
                    <a:latin typeface="Comic Sans MS" panose="030F0702030302020204" pitchFamily="66" charset="0"/>
                    <a:cs typeface="Calibri" panose="020F0502020204030204" pitchFamily="34" charset="0"/>
                  </a:rPr>
                  <a:t>index    </a:t>
                </a:r>
                <a:r>
                  <a:rPr lang="en-US" altLang="en-US" sz="1200" dirty="0">
                    <a:solidFill>
                      <a:srgbClr val="FF0000"/>
                    </a:solidFill>
                    <a:latin typeface="Comic Sans MS" panose="030F0702030302020204" pitchFamily="66" charset="0"/>
                    <a:cs typeface="Calibri" panose="020F0502020204030204" pitchFamily="34" charset="0"/>
                  </a:rPr>
                  <a:t>1pt</a:t>
                </a: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Need 850 pointers from the data entry nodes  </a:t>
                </a: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Need 850/50 = 17 data entry nodes      1pt</a:t>
                </a: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Two-level tree       1pt</a:t>
                </a: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Total 18 pages</a:t>
                </a: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If get </a:t>
                </a:r>
                <a14:m>
                  <m:oMath xmlns:m="http://schemas.openxmlformats.org/officeDocument/2006/math">
                    <m:r>
                      <a:rPr lang="en-US" altLang="en-US" sz="1200" b="0" i="1" smtClean="0">
                        <a:solidFill>
                          <a:srgbClr val="FF0000"/>
                        </a:solidFill>
                        <a:latin typeface="Cambria Math" panose="02040503050406030204" pitchFamily="18" charset="0"/>
                        <a:cs typeface="Calibri" panose="020F0502020204030204" pitchFamily="34" charset="0"/>
                      </a:rPr>
                      <m:t>18±1</m:t>
                    </m:r>
                  </m:oMath>
                </a14:m>
                <a:r>
                  <a:rPr lang="en-US" altLang="en-US" sz="1200" dirty="0">
                    <a:solidFill>
                      <a:srgbClr val="FF0000"/>
                    </a:solidFill>
                    <a:latin typeface="Comic Sans MS" panose="030F0702030302020204" pitchFamily="66" charset="0"/>
                    <a:cs typeface="Calibri" panose="020F0502020204030204" pitchFamily="34" charset="0"/>
                  </a:rPr>
                  <a:t>, full score</a:t>
                </a:r>
              </a:p>
              <a:p>
                <a:pPr marL="0" indent="0" eaLnBrk="1" hangingPunct="1">
                  <a:spcBef>
                    <a:spcPct val="0"/>
                  </a:spcBef>
                  <a:buNone/>
                </a:pPr>
                <a:endParaRPr lang="en-US" altLang="en-US" sz="1200" dirty="0">
                  <a:solidFill>
                    <a:srgbClr val="FF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r>
                  <a:rPr lang="en-US" altLang="en-US" sz="1200" dirty="0">
                    <a:solidFill>
                      <a:srgbClr val="000000"/>
                    </a:solidFill>
                    <a:latin typeface="Comic Sans MS" panose="030F0702030302020204" pitchFamily="66" charset="0"/>
                    <a:cs typeface="Calibri" panose="020F0502020204030204" pitchFamily="34" charset="0"/>
                  </a:rPr>
                  <a:t>b). </a:t>
                </a:r>
                <a:r>
                  <a:rPr lang="en-US" altLang="en-US" sz="1200" dirty="0">
                    <a:latin typeface="Comic Sans MS" panose="030F0702030302020204" pitchFamily="66" charset="0"/>
                    <a:cs typeface="Calibri" panose="020F0502020204030204" pitchFamily="34" charset="0"/>
                  </a:rPr>
                  <a:t>(2 points) </a:t>
                </a:r>
                <a:r>
                  <a:rPr lang="en-US" altLang="en-US" sz="1200" dirty="0">
                    <a:solidFill>
                      <a:srgbClr val="000000"/>
                    </a:solidFill>
                    <a:latin typeface="Comic Sans MS" panose="030F0702030302020204" pitchFamily="66" charset="0"/>
                    <a:cs typeface="Calibri" panose="020F0502020204030204" pitchFamily="34" charset="0"/>
                  </a:rPr>
                  <a:t>With the B+ tree index, how many pages do I need to read to find a specific word?</a:t>
                </a: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Need to read 2 index pages        1pt</a:t>
                </a: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and one data page      1pt</a:t>
                </a:r>
              </a:p>
              <a:p>
                <a:pPr marL="0" indent="0" eaLnBrk="1" hangingPunct="1">
                  <a:spcBef>
                    <a:spcPct val="0"/>
                  </a:spcBef>
                  <a:buNone/>
                </a:pPr>
                <a:endParaRPr lang="en-US" altLang="en-US" sz="1200" dirty="0">
                  <a:solidFill>
                    <a:srgbClr val="FF0000"/>
                  </a:solidFill>
                  <a:latin typeface="Comic Sans MS" panose="030F0702030302020204" pitchFamily="66" charset="0"/>
                  <a:cs typeface="Calibri" panose="020F0502020204030204" pitchFamily="34" charset="0"/>
                </a:endParaRPr>
              </a:p>
              <a:p>
                <a:pPr marL="0" indent="0" eaLnBrk="1" hangingPunct="1">
                  <a:spcBef>
                    <a:spcPct val="0"/>
                  </a:spcBef>
                  <a:buNone/>
                </a:pPr>
                <a:r>
                  <a:rPr lang="en-US" altLang="en-US" sz="1200" dirty="0">
                    <a:solidFill>
                      <a:srgbClr val="FF0000"/>
                    </a:solidFill>
                    <a:latin typeface="Comic Sans MS" panose="030F0702030302020204" pitchFamily="66" charset="0"/>
                    <a:cs typeface="Calibri" panose="020F0502020204030204" pitchFamily="34" charset="0"/>
                  </a:rPr>
                  <a:t>If get 3 pages, full score</a:t>
                </a: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solidFill>
                    <a:srgbClr val="000000"/>
                  </a:solidFill>
                  <a:latin typeface="Comic Sans MS" panose="030F0702030302020204" pitchFamily="66" charset="0"/>
                  <a:cs typeface="Calibri" panose="020F0502020204030204" pitchFamily="34" charset="0"/>
                </a:endParaRPr>
              </a:p>
              <a:p>
                <a:pPr marL="0" indent="0" eaLnBrk="1" hangingPunct="1">
                  <a:spcBef>
                    <a:spcPct val="0"/>
                  </a:spcBef>
                  <a:buNone/>
                </a:pPr>
                <a:endParaRPr lang="en-US" altLang="en-US" sz="1200" dirty="0">
                  <a:latin typeface="Comic Sans MS" panose="030F0702030302020204" pitchFamily="66" charset="0"/>
                  <a:cs typeface="Calibri" panose="020F0502020204030204" pitchFamily="34" charset="0"/>
                </a:endParaRPr>
              </a:p>
            </p:txBody>
          </p:sp>
        </mc:Choice>
        <mc:Fallback xmlns="">
          <p:sp>
            <p:nvSpPr>
              <p:cNvPr id="10242" name="Text Box 38"/>
              <p:cNvSpPr txBox="1">
                <a:spLocks noRot="1" noChangeAspect="1" noMove="1" noResize="1" noEditPoints="1" noAdjustHandles="1" noChangeArrowheads="1" noChangeShapeType="1" noTextEdit="1"/>
              </p:cNvSpPr>
              <p:nvPr/>
            </p:nvSpPr>
            <p:spPr bwMode="auto">
              <a:xfrm>
                <a:off x="457200" y="457200"/>
                <a:ext cx="6096000" cy="5632311"/>
              </a:xfrm>
              <a:prstGeom prst="rect">
                <a:avLst/>
              </a:prstGeom>
              <a:blipFill>
                <a:blip r:embed="rId2"/>
                <a:stretch>
                  <a:fillRect r="-7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243"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4</a:t>
            </a:r>
          </a:p>
        </p:txBody>
      </p:sp>
      <p:sp>
        <p:nvSpPr>
          <p:cNvPr id="2" name="Slide Number Placeholder 1"/>
          <p:cNvSpPr>
            <a:spLocks noGrp="1"/>
          </p:cNvSpPr>
          <p:nvPr>
            <p:ph type="sldNum" sz="quarter" idx="12"/>
          </p:nvPr>
        </p:nvSpPr>
        <p:spPr/>
        <p:txBody>
          <a:bodyPr/>
          <a:lstStyle/>
          <a:p>
            <a:pPr>
              <a:defRPr/>
            </a:pPr>
            <a:fld id="{4FF09ED2-E8DE-46D4-98B0-339B2A23126D}" type="slidenum">
              <a:rPr lang="en-US" altLang="en-US" smtClean="0"/>
              <a:pPr>
                <a:defRPr/>
              </a:pPr>
              <a:t>9</a:t>
            </a:fld>
            <a:endParaRPr lang="en-US" altLang="en-US"/>
          </a:p>
        </p:txBody>
      </p:sp>
    </p:spTree>
    <p:extLst>
      <p:ext uri="{BB962C8B-B14F-4D97-AF65-F5344CB8AC3E}">
        <p14:creationId xmlns:p14="http://schemas.microsoft.com/office/powerpoint/2010/main" val="161285264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39D01D-3D87-4171-B7CD-10842684DF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1e18b-4a5d-488f-b4f5-dfe22aa73b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0E36B1-8A48-4AA0-8182-A1CB20561D5C}">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0b61e18b-4a5d-488f-b4f5-dfe22aa73b68"/>
    <ds:schemaRef ds:uri="http://purl.org/dc/elements/1.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0660154A-EAE0-4A20-BB1F-A29031A1A4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16972</TotalTime>
  <Words>3081</Words>
  <Application>Microsoft Office PowerPoint</Application>
  <PresentationFormat>On-screen Show (4:3)</PresentationFormat>
  <Paragraphs>717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Mangal</vt:lpstr>
      <vt:lpstr>MS Mincho</vt:lpstr>
      <vt:lpstr>ＭＳ Ｐゴシック</vt:lpstr>
      <vt:lpstr>Arial</vt:lpstr>
      <vt:lpstr>Calibri</vt:lpstr>
      <vt:lpstr>Cambria</vt:lpstr>
      <vt:lpstr>Cambria Math</vt:lpstr>
      <vt:lpstr>Comic Sans MS</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Li, Qi [COM S]</cp:lastModifiedBy>
  <cp:revision>1444</cp:revision>
  <cp:lastPrinted>2016-04-21T13:19:25Z</cp:lastPrinted>
  <dcterms:created xsi:type="dcterms:W3CDTF">2000-03-20T01:15:28Z</dcterms:created>
  <dcterms:modified xsi:type="dcterms:W3CDTF">2021-05-10T17:36:07Z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