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50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/>
    <p:restoredTop sz="98223" autoAdjust="0"/>
  </p:normalViewPr>
  <p:slideViewPr>
    <p:cSldViewPr snapToGrid="0" snapToObjects="1">
      <p:cViewPr varScale="1">
        <p:scale>
          <a:sx n="115" d="100"/>
          <a:sy n="115" d="100"/>
        </p:scale>
        <p:origin x="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8AA0D-9859-2E46-A910-A57F215D92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25FA-AD3F-BB4A-A0E9-E769CB39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0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7916-6E0F-1745-AAC3-888F4002317A}" type="datetimeFigureOut"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81609-8E70-EA4F-A53F-EEBC8858E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46F9B467-4572-7B46-A87A-1BFBEA967C46}"/>
              </a:ext>
            </a:extLst>
          </p:cNvPr>
          <p:cNvGrpSpPr/>
          <p:nvPr/>
        </p:nvGrpSpPr>
        <p:grpSpPr>
          <a:xfrm>
            <a:off x="2419351" y="1028700"/>
            <a:ext cx="6441622" cy="4572000"/>
            <a:chOff x="381000" y="228600"/>
            <a:chExt cx="8588829" cy="6096000"/>
          </a:xfrm>
        </p:grpSpPr>
        <p:sp>
          <p:nvSpPr>
            <p:cNvPr id="4" name="Rectangle 3"/>
            <p:cNvSpPr/>
            <p:nvPr/>
          </p:nvSpPr>
          <p:spPr>
            <a:xfrm>
              <a:off x="1220420" y="1313653"/>
              <a:ext cx="1306286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ambria"/>
                  <a:cs typeface="Cambria"/>
                </a:rPr>
                <a:t>employees</a:t>
              </a:r>
            </a:p>
          </p:txBody>
        </p:sp>
        <p:sp>
          <p:nvSpPr>
            <p:cNvPr id="5" name="Diamond 4"/>
            <p:cNvSpPr/>
            <p:nvPr/>
          </p:nvSpPr>
          <p:spPr>
            <a:xfrm>
              <a:off x="552548" y="4429373"/>
              <a:ext cx="1741714" cy="48006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ambria"/>
                  <a:cs typeface="Cambria"/>
                </a:rPr>
                <a:t>assign</a:t>
              </a:r>
            </a:p>
          </p:txBody>
        </p: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210435" y="3592184"/>
              <a:ext cx="167223" cy="83248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8" idx="1"/>
            </p:cNvCxnSpPr>
            <p:nvPr/>
          </p:nvCxnSpPr>
          <p:spPr>
            <a:xfrm>
              <a:off x="2294262" y="4669403"/>
              <a:ext cx="1090190" cy="326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384452" y="4729469"/>
              <a:ext cx="1306286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ambria"/>
                  <a:cs typeface="Cambria"/>
                </a:rPr>
                <a:t>projects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09600" y="521855"/>
              <a:ext cx="707571" cy="373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u="sng" dirty="0">
                  <a:latin typeface="Cambria"/>
                  <a:cs typeface="Cambria"/>
                </a:rPr>
                <a:t>EID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317171" y="228600"/>
              <a:ext cx="925286" cy="373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14602" y="747725"/>
              <a:ext cx="1578429" cy="373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ambria"/>
                  <a:cs typeface="Cambria"/>
                </a:rPr>
                <a:t>birthday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098507" y="399765"/>
              <a:ext cx="1197429" cy="373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ambria"/>
                  <a:cs typeface="Cambria"/>
                </a:rPr>
                <a:t>address</a:t>
              </a:r>
            </a:p>
          </p:txBody>
        </p:sp>
        <p:cxnSp>
          <p:nvCxnSpPr>
            <p:cNvPr id="13" name="Straight Connector 12"/>
            <p:cNvCxnSpPr>
              <a:cxnSpLocks/>
              <a:endCxn id="2" idx="4"/>
            </p:cNvCxnSpPr>
            <p:nvPr/>
          </p:nvCxnSpPr>
          <p:spPr>
            <a:xfrm flipH="1" flipV="1">
              <a:off x="963386" y="895235"/>
              <a:ext cx="489371" cy="4166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1748173" y="628734"/>
              <a:ext cx="54918" cy="6831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endCxn id="11" idx="3"/>
            </p:cNvCxnSpPr>
            <p:nvPr/>
          </p:nvCxnSpPr>
          <p:spPr>
            <a:xfrm flipV="1">
              <a:off x="2363137" y="1066425"/>
              <a:ext cx="482621" cy="24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2012803" y="801605"/>
              <a:ext cx="354840" cy="5314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973360" y="5807351"/>
              <a:ext cx="707571" cy="373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u="sng" dirty="0">
                  <a:latin typeface="Cambria"/>
                  <a:cs typeface="Cambria"/>
                </a:rPr>
                <a:t>PID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834917" y="5865335"/>
              <a:ext cx="925286" cy="373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858148" y="57912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ambria"/>
                  <a:cs typeface="Cambria"/>
                </a:rPr>
                <a:t>starting date</a:t>
              </a:r>
            </a:p>
          </p:txBody>
        </p:sp>
        <p:cxnSp>
          <p:nvCxnSpPr>
            <p:cNvPr id="27" name="Straight Connector 26"/>
            <p:cNvCxnSpPr>
              <a:cxnSpLocks/>
              <a:stCxn id="23" idx="0"/>
              <a:endCxn id="8" idx="2"/>
            </p:cNvCxnSpPr>
            <p:nvPr/>
          </p:nvCxnSpPr>
          <p:spPr>
            <a:xfrm flipV="1">
              <a:off x="3327146" y="5262869"/>
              <a:ext cx="710449" cy="5444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stCxn id="24" idx="0"/>
              <a:endCxn id="8" idx="2"/>
            </p:cNvCxnSpPr>
            <p:nvPr/>
          </p:nvCxnSpPr>
          <p:spPr>
            <a:xfrm flipH="1" flipV="1">
              <a:off x="4037595" y="5262869"/>
              <a:ext cx="259965" cy="602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  <a:stCxn id="25" idx="1"/>
              <a:endCxn id="8" idx="2"/>
            </p:cNvCxnSpPr>
            <p:nvPr/>
          </p:nvCxnSpPr>
          <p:spPr>
            <a:xfrm flipH="1" flipV="1">
              <a:off x="4037595" y="5262869"/>
              <a:ext cx="987941" cy="6064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58" name="Rectangle 23557"/>
            <p:cNvSpPr/>
            <p:nvPr/>
          </p:nvSpPr>
          <p:spPr>
            <a:xfrm>
              <a:off x="1304211" y="3876863"/>
              <a:ext cx="23839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  <a:latin typeface="Cambria"/>
                  <a:cs typeface="Cambria"/>
                </a:rPr>
                <a:t>m</a:t>
              </a:r>
              <a:endParaRPr lang="en-US" sz="1050">
                <a:latin typeface="Cambria"/>
                <a:cs typeface="Cambri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7949" y="4515515"/>
              <a:ext cx="23839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  <a:latin typeface="Cambria"/>
                  <a:cs typeface="Cambria"/>
                </a:rPr>
                <a:t>m</a:t>
              </a:r>
              <a:endParaRPr lang="en-US" sz="1050" dirty="0">
                <a:latin typeface="Cambria"/>
                <a:cs typeface="Cambria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1000" y="5351002"/>
              <a:ext cx="1197429" cy="480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ambria"/>
                  <a:cs typeface="Cambria"/>
                </a:rPr>
                <a:t>billing rate</a:t>
              </a:r>
            </a:p>
          </p:txBody>
        </p:sp>
        <p:cxnSp>
          <p:nvCxnSpPr>
            <p:cNvPr id="42" name="Straight Connector 41"/>
            <p:cNvCxnSpPr>
              <a:cxnSpLocks/>
              <a:stCxn id="5" idx="2"/>
              <a:endCxn id="41" idx="0"/>
            </p:cNvCxnSpPr>
            <p:nvPr/>
          </p:nvCxnSpPr>
          <p:spPr>
            <a:xfrm flipH="1">
              <a:off x="979715" y="4909433"/>
              <a:ext cx="443690" cy="441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BA6E80-ABE1-7E4F-BB5D-1B740F8F5400}"/>
                </a:ext>
              </a:extLst>
            </p:cNvPr>
            <p:cNvSpPr/>
            <p:nvPr/>
          </p:nvSpPr>
          <p:spPr>
            <a:xfrm>
              <a:off x="441487" y="3352800"/>
              <a:ext cx="1306286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mbria"/>
                  <a:cs typeface="Cambria"/>
                </a:rPr>
                <a:t>Technical</a:t>
              </a:r>
            </a:p>
            <a:p>
              <a:pPr algn="ctr"/>
              <a:r>
                <a:rPr lang="en-US" sz="1050" dirty="0">
                  <a:latin typeface="Cambria"/>
                  <a:cs typeface="Cambria"/>
                </a:rPr>
                <a:t>staff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620FA4-CAF8-A04A-B429-875EDE506DF2}"/>
                </a:ext>
              </a:extLst>
            </p:cNvPr>
            <p:cNvSpPr/>
            <p:nvPr/>
          </p:nvSpPr>
          <p:spPr>
            <a:xfrm>
              <a:off x="2919084" y="3343462"/>
              <a:ext cx="1306286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mbria"/>
                  <a:cs typeface="Cambria"/>
                </a:rPr>
                <a:t>Maintenance</a:t>
              </a:r>
            </a:p>
            <a:p>
              <a:pPr algn="ctr"/>
              <a:r>
                <a:rPr lang="en-US" sz="1050" dirty="0">
                  <a:latin typeface="Cambria"/>
                  <a:cs typeface="Cambria"/>
                </a:rPr>
                <a:t>staff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12CD3B-5C6B-8344-B477-BF40E349A37B}"/>
                </a:ext>
              </a:extLst>
            </p:cNvPr>
            <p:cNvSpPr/>
            <p:nvPr/>
          </p:nvSpPr>
          <p:spPr>
            <a:xfrm>
              <a:off x="5627914" y="1905000"/>
              <a:ext cx="1306286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mbria"/>
                  <a:cs typeface="Cambria"/>
                </a:rPr>
                <a:t>building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A98974D-DF8E-BD4F-8A87-8223ACF828AF}"/>
                </a:ext>
              </a:extLst>
            </p:cNvPr>
            <p:cNvSpPr/>
            <p:nvPr/>
          </p:nvSpPr>
          <p:spPr>
            <a:xfrm>
              <a:off x="7391399" y="1380744"/>
              <a:ext cx="1578429" cy="373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u="sng" dirty="0">
                  <a:latin typeface="Cambria"/>
                  <a:cs typeface="Cambria"/>
                </a:rPr>
                <a:t>ID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D34AC3-F02E-1643-B70B-7CD62A726588}"/>
                </a:ext>
              </a:extLst>
            </p:cNvPr>
            <p:cNvCxnSpPr>
              <a:cxnSpLocks/>
              <a:stCxn id="56" idx="3"/>
              <a:endCxn id="57" idx="2"/>
            </p:cNvCxnSpPr>
            <p:nvPr/>
          </p:nvCxnSpPr>
          <p:spPr>
            <a:xfrm flipV="1">
              <a:off x="6934200" y="1567434"/>
              <a:ext cx="457199" cy="604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E674FC-4E88-FD4E-90CB-565802F06E2C}"/>
                </a:ext>
              </a:extLst>
            </p:cNvPr>
            <p:cNvSpPr/>
            <p:nvPr/>
          </p:nvSpPr>
          <p:spPr>
            <a:xfrm>
              <a:off x="7391400" y="2369820"/>
              <a:ext cx="1578429" cy="373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mbria"/>
                  <a:cs typeface="Cambria"/>
                </a:rPr>
                <a:t>address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F21F198-D8CA-9E4B-8AE0-695097D800E6}"/>
                </a:ext>
              </a:extLst>
            </p:cNvPr>
            <p:cNvCxnSpPr>
              <a:cxnSpLocks/>
              <a:stCxn id="56" idx="3"/>
              <a:endCxn id="60" idx="2"/>
            </p:cNvCxnSpPr>
            <p:nvPr/>
          </p:nvCxnSpPr>
          <p:spPr>
            <a:xfrm>
              <a:off x="6934200" y="2171700"/>
              <a:ext cx="457200" cy="3848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62554BF7-676E-B14A-A7E2-DA4380F6F516}"/>
                </a:ext>
              </a:extLst>
            </p:cNvPr>
            <p:cNvSpPr/>
            <p:nvPr/>
          </p:nvSpPr>
          <p:spPr>
            <a:xfrm>
              <a:off x="3131287" y="1905000"/>
              <a:ext cx="1367178" cy="48006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mbria"/>
                  <a:cs typeface="Cambria"/>
                </a:rPr>
                <a:t>work-in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960A86-2382-AA48-9692-10C6748C29EC}"/>
                </a:ext>
              </a:extLst>
            </p:cNvPr>
            <p:cNvCxnSpPr>
              <a:cxnSpLocks/>
              <a:stCxn id="4" idx="3"/>
              <a:endCxn id="64" idx="1"/>
            </p:cNvCxnSpPr>
            <p:nvPr/>
          </p:nvCxnSpPr>
          <p:spPr>
            <a:xfrm>
              <a:off x="2526706" y="1580353"/>
              <a:ext cx="604581" cy="564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B8806D-091C-984B-A15F-94BF12FBF503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4498465" y="2171700"/>
              <a:ext cx="1129449" cy="195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1737A4E4-30FF-DF44-85FD-1AD3AC084BF6}"/>
                </a:ext>
              </a:extLst>
            </p:cNvPr>
            <p:cNvSpPr/>
            <p:nvPr/>
          </p:nvSpPr>
          <p:spPr>
            <a:xfrm>
              <a:off x="1601439" y="2165868"/>
              <a:ext cx="1023039" cy="5098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ISA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542247-FC93-3D4F-B4EE-9ACA9EB3DB82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2006870" y="1873150"/>
              <a:ext cx="106089" cy="29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D8028E-B595-874B-BD72-E4159B6F3790}"/>
                </a:ext>
              </a:extLst>
            </p:cNvPr>
            <p:cNvCxnSpPr>
              <a:cxnSpLocks/>
              <a:stCxn id="68" idx="3"/>
              <a:endCxn id="31" idx="0"/>
            </p:cNvCxnSpPr>
            <p:nvPr/>
          </p:nvCxnSpPr>
          <p:spPr>
            <a:xfrm flipH="1">
              <a:off x="1094630" y="2675682"/>
              <a:ext cx="1018329" cy="6771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AC057EA-4472-0042-97CB-E46BF0942A3C}"/>
                </a:ext>
              </a:extLst>
            </p:cNvPr>
            <p:cNvCxnSpPr>
              <a:cxnSpLocks/>
              <a:stCxn id="68" idx="3"/>
              <a:endCxn id="39" idx="0"/>
            </p:cNvCxnSpPr>
            <p:nvPr/>
          </p:nvCxnSpPr>
          <p:spPr>
            <a:xfrm>
              <a:off x="2112959" y="2675682"/>
              <a:ext cx="1459268" cy="6677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Diamond 80">
              <a:extLst>
                <a:ext uri="{FF2B5EF4-FFF2-40B4-BE49-F238E27FC236}">
                  <a16:creationId xmlns:a16="http://schemas.microsoft.com/office/drawing/2014/main" id="{50F08C2D-6FE3-4642-84EA-0DE5607DF7F8}"/>
                </a:ext>
              </a:extLst>
            </p:cNvPr>
            <p:cNvSpPr/>
            <p:nvPr/>
          </p:nvSpPr>
          <p:spPr>
            <a:xfrm>
              <a:off x="4790587" y="3162852"/>
              <a:ext cx="1762613" cy="48006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mbria"/>
                  <a:cs typeface="Cambria"/>
                </a:rPr>
                <a:t>manages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EB1E239-B0B3-BC4B-9148-9CD3A80CDB8F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V="1">
              <a:off x="4225370" y="3448259"/>
              <a:ext cx="610333" cy="1619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2217659-061B-4547-A9CB-F3A9E480CFE9}"/>
                </a:ext>
              </a:extLst>
            </p:cNvPr>
            <p:cNvCxnSpPr>
              <a:cxnSpLocks/>
              <a:stCxn id="81" idx="0"/>
              <a:endCxn id="56" idx="2"/>
            </p:cNvCxnSpPr>
            <p:nvPr/>
          </p:nvCxnSpPr>
          <p:spPr>
            <a:xfrm flipV="1">
              <a:off x="5671894" y="2438400"/>
              <a:ext cx="609163" cy="7244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904625-6DFD-E745-8F32-5FB64091B2AE}"/>
                </a:ext>
              </a:extLst>
            </p:cNvPr>
            <p:cNvSpPr/>
            <p:nvPr/>
          </p:nvSpPr>
          <p:spPr>
            <a:xfrm>
              <a:off x="4877386" y="3803964"/>
              <a:ext cx="4092443" cy="1600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 typeface="+mj-lt"/>
                <a:buAutoNum type="arabicPeriod"/>
              </a:pPr>
              <a:r>
                <a:rPr lang="en-US" sz="1200" dirty="0">
                  <a:solidFill>
                    <a:srgbClr val="002060"/>
                  </a:solidFill>
                  <a:latin typeface="Cambria"/>
                  <a:cs typeface="Cambria"/>
                </a:rPr>
                <a:t>Overlap constraints:</a:t>
              </a:r>
              <a:r>
                <a:rPr lang="en-US" sz="1050" dirty="0">
                  <a:solidFill>
                    <a:srgbClr val="002060"/>
                  </a:solidFill>
                  <a:latin typeface="Cambria"/>
                  <a:cs typeface="Cambria"/>
                </a:rPr>
                <a:t>  </a:t>
              </a:r>
            </a:p>
            <a:p>
              <a:pPr marL="557213" lvl="1" indent="-214313">
                <a:lnSpc>
                  <a:spcPct val="90000"/>
                </a:lnSpc>
                <a:spcBef>
                  <a:spcPct val="20000"/>
                </a:spcBef>
                <a:buFont typeface="Arial"/>
                <a:buChar char="•"/>
              </a:pPr>
              <a:r>
                <a:rPr lang="en-US" sz="1200" dirty="0">
                  <a:solidFill>
                    <a:srgbClr val="002060"/>
                  </a:solidFill>
                  <a:latin typeface="Cambria"/>
                  <a:cs typeface="Cambria"/>
                </a:rPr>
                <a:t>Technical staff does not overlap with maintenance staff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 typeface="+mj-lt"/>
                <a:buAutoNum type="arabicPeriod"/>
              </a:pPr>
              <a:r>
                <a:rPr lang="en-US" sz="1200" dirty="0">
                  <a:solidFill>
                    <a:srgbClr val="002060"/>
                  </a:solidFill>
                  <a:latin typeface="Cambria"/>
                  <a:cs typeface="Cambria"/>
                </a:rPr>
                <a:t>Covering constraints:</a:t>
              </a:r>
              <a:r>
                <a:rPr lang="en-US" sz="1050" dirty="0">
                  <a:solidFill>
                    <a:srgbClr val="002060"/>
                  </a:solidFill>
                  <a:latin typeface="Cambria"/>
                  <a:cs typeface="Cambria"/>
                </a:rPr>
                <a:t>  </a:t>
              </a:r>
            </a:p>
            <a:p>
              <a:pPr marL="557213" lvl="1" indent="-214313">
                <a:lnSpc>
                  <a:spcPct val="90000"/>
                </a:lnSpc>
                <a:spcBef>
                  <a:spcPct val="20000"/>
                </a:spcBef>
                <a:buFont typeface="Arial"/>
                <a:buChar char="•"/>
              </a:pPr>
              <a:r>
                <a:rPr lang="en-US" sz="1200" dirty="0">
                  <a:solidFill>
                    <a:srgbClr val="002060"/>
                  </a:solidFill>
                  <a:latin typeface="Cambria"/>
                  <a:cs typeface="Cambria"/>
                </a:rPr>
                <a:t>Every employee must be a technical staff or a maintenance staff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9A90FBB-FBC9-EC4E-82C2-2DB9557577EC}"/>
                </a:ext>
              </a:extLst>
            </p:cNvPr>
            <p:cNvSpPr/>
            <p:nvPr/>
          </p:nvSpPr>
          <p:spPr>
            <a:xfrm>
              <a:off x="4333611" y="3200400"/>
              <a:ext cx="23839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  <a:latin typeface="Cambria"/>
                  <a:cs typeface="Cambria"/>
                </a:rPr>
                <a:t>m</a:t>
              </a:r>
              <a:endParaRPr lang="en-US" sz="1050" dirty="0">
                <a:latin typeface="Cambria"/>
                <a:cs typeface="Cambria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C6E25C0-B3DD-2347-9876-88CE423695E6}"/>
                </a:ext>
              </a:extLst>
            </p:cNvPr>
            <p:cNvSpPr/>
            <p:nvPr/>
          </p:nvSpPr>
          <p:spPr>
            <a:xfrm>
              <a:off x="5552810" y="2590800"/>
              <a:ext cx="23839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  <a:latin typeface="Cambria"/>
                  <a:cs typeface="Cambria"/>
                </a:rPr>
                <a:t>u</a:t>
              </a:r>
              <a:endParaRPr lang="en-US" sz="1050" dirty="0">
                <a:latin typeface="Cambria"/>
                <a:cs typeface="Cambria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9D39071-0A96-5F40-9D5C-B2F66D457969}"/>
                </a:ext>
              </a:extLst>
            </p:cNvPr>
            <p:cNvSpPr/>
            <p:nvPr/>
          </p:nvSpPr>
          <p:spPr>
            <a:xfrm>
              <a:off x="2743200" y="1524000"/>
              <a:ext cx="23839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  <a:latin typeface="Cambria"/>
                  <a:cs typeface="Cambria"/>
                </a:rPr>
                <a:t>m</a:t>
              </a:r>
              <a:endParaRPr lang="en-US" sz="1050" dirty="0">
                <a:latin typeface="Cambria"/>
                <a:cs typeface="Cambria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9A90FBB-FBC9-EC4E-82C2-2DB9557577EC}"/>
              </a:ext>
            </a:extLst>
          </p:cNvPr>
          <p:cNvSpPr/>
          <p:nvPr/>
        </p:nvSpPr>
        <p:spPr>
          <a:xfrm>
            <a:off x="5803377" y="2246939"/>
            <a:ext cx="1787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105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3344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C1819-94E2-9C4F-BED1-B5BCF55F1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4440" y="925830"/>
            <a:ext cx="667512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0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378" y="1666825"/>
            <a:ext cx="1178666" cy="536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9659" y="3323050"/>
            <a:ext cx="1444281" cy="536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departments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8909" y="4964172"/>
            <a:ext cx="1178666" cy="536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degrees</a:t>
            </a:r>
          </a:p>
        </p:txBody>
      </p:sp>
      <p:sp>
        <p:nvSpPr>
          <p:cNvPr id="7" name="Diamond 6"/>
          <p:cNvSpPr/>
          <p:nvPr/>
        </p:nvSpPr>
        <p:spPr>
          <a:xfrm>
            <a:off x="2810044" y="3087650"/>
            <a:ext cx="1875905" cy="84661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major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450156" y="1056760"/>
            <a:ext cx="1178666" cy="536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courses</a:t>
            </a:r>
          </a:p>
        </p:txBody>
      </p:sp>
      <p:sp>
        <p:nvSpPr>
          <p:cNvPr id="9" name="Diamond 8"/>
          <p:cNvSpPr/>
          <p:nvPr/>
        </p:nvSpPr>
        <p:spPr>
          <a:xfrm>
            <a:off x="544017" y="3012948"/>
            <a:ext cx="1875905" cy="84661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minor</a:t>
            </a:r>
          </a:p>
        </p:txBody>
      </p:sp>
      <p:sp>
        <p:nvSpPr>
          <p:cNvPr id="10" name="Diamond 9"/>
          <p:cNvSpPr/>
          <p:nvPr/>
        </p:nvSpPr>
        <p:spPr>
          <a:xfrm>
            <a:off x="4626352" y="4700411"/>
            <a:ext cx="2387542" cy="66032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administer</a:t>
            </a:r>
          </a:p>
        </p:txBody>
      </p:sp>
      <p:sp>
        <p:nvSpPr>
          <p:cNvPr id="11" name="Diamond 10"/>
          <p:cNvSpPr/>
          <p:nvPr/>
        </p:nvSpPr>
        <p:spPr>
          <a:xfrm>
            <a:off x="6187197" y="2203338"/>
            <a:ext cx="1748406" cy="48901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offers</a:t>
            </a:r>
          </a:p>
        </p:txBody>
      </p:sp>
      <p:sp>
        <p:nvSpPr>
          <p:cNvPr id="12" name="Diamond 11"/>
          <p:cNvSpPr/>
          <p:nvPr/>
        </p:nvSpPr>
        <p:spPr>
          <a:xfrm>
            <a:off x="3613693" y="965807"/>
            <a:ext cx="1867606" cy="5388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14" name="Straight Connector 13"/>
          <p:cNvCxnSpPr>
            <a:endCxn id="12" idx="1"/>
          </p:cNvCxnSpPr>
          <p:nvPr/>
        </p:nvCxnSpPr>
        <p:spPr>
          <a:xfrm flipV="1">
            <a:off x="2810044" y="1235217"/>
            <a:ext cx="803649" cy="4316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12" idx="3"/>
          </p:cNvCxnSpPr>
          <p:nvPr/>
        </p:nvCxnSpPr>
        <p:spPr>
          <a:xfrm flipH="1" flipV="1">
            <a:off x="5481299" y="1235217"/>
            <a:ext cx="968857" cy="89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4" idx="2"/>
          </p:cNvCxnSpPr>
          <p:nvPr/>
        </p:nvCxnSpPr>
        <p:spPr>
          <a:xfrm flipV="1">
            <a:off x="1481970" y="2203338"/>
            <a:ext cx="738741" cy="809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0"/>
            <a:endCxn id="4" idx="2"/>
          </p:cNvCxnSpPr>
          <p:nvPr/>
        </p:nvCxnSpPr>
        <p:spPr>
          <a:xfrm flipH="1" flipV="1">
            <a:off x="2220711" y="2203338"/>
            <a:ext cx="1527286" cy="88431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</p:cNvCxnSpPr>
          <p:nvPr/>
        </p:nvCxnSpPr>
        <p:spPr>
          <a:xfrm flipH="1" flipV="1">
            <a:off x="1481970" y="3859563"/>
            <a:ext cx="1066272" cy="11046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0"/>
            <a:endCxn id="7" idx="2"/>
          </p:cNvCxnSpPr>
          <p:nvPr/>
        </p:nvCxnSpPr>
        <p:spPr>
          <a:xfrm flipV="1">
            <a:off x="2548242" y="3934265"/>
            <a:ext cx="1199755" cy="10299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0" idx="1"/>
          </p:cNvCxnSpPr>
          <p:nvPr/>
        </p:nvCxnSpPr>
        <p:spPr>
          <a:xfrm flipV="1">
            <a:off x="3148119" y="5030573"/>
            <a:ext cx="1478233" cy="24370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3"/>
            <a:endCxn id="5" idx="2"/>
          </p:cNvCxnSpPr>
          <p:nvPr/>
        </p:nvCxnSpPr>
        <p:spPr>
          <a:xfrm flipV="1">
            <a:off x="7013894" y="3859563"/>
            <a:ext cx="107906" cy="11710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0"/>
            <a:endCxn id="11" idx="2"/>
          </p:cNvCxnSpPr>
          <p:nvPr/>
        </p:nvCxnSpPr>
        <p:spPr>
          <a:xfrm flipH="1" flipV="1">
            <a:off x="7061400" y="2692356"/>
            <a:ext cx="60400" cy="630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0"/>
            <a:endCxn id="8" idx="2"/>
          </p:cNvCxnSpPr>
          <p:nvPr/>
        </p:nvCxnSpPr>
        <p:spPr>
          <a:xfrm flipH="1" flipV="1">
            <a:off x="7039489" y="1593273"/>
            <a:ext cx="21911" cy="61006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6898" y="4814083"/>
            <a:ext cx="2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55766" y="4153067"/>
            <a:ext cx="2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9489" y="2786782"/>
            <a:ext cx="2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1400" y="1677566"/>
            <a:ext cx="2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85725" y="933439"/>
            <a:ext cx="37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64749" y="1071890"/>
            <a:ext cx="37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965" y="2323024"/>
            <a:ext cx="37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61706" y="2290758"/>
            <a:ext cx="37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34298" y="4053388"/>
            <a:ext cx="37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64728" y="4063431"/>
            <a:ext cx="37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2" name="Oval 51"/>
          <p:cNvSpPr/>
          <p:nvPr/>
        </p:nvSpPr>
        <p:spPr>
          <a:xfrm>
            <a:off x="277684" y="1838913"/>
            <a:ext cx="851134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Oval 52"/>
          <p:cNvSpPr/>
          <p:nvPr/>
        </p:nvSpPr>
        <p:spPr>
          <a:xfrm>
            <a:off x="238478" y="2238826"/>
            <a:ext cx="851134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>
                <a:solidFill>
                  <a:schemeClr val="tx1"/>
                </a:solidFill>
              </a:rPr>
              <a:t>snum</a:t>
            </a:r>
          </a:p>
        </p:txBody>
      </p:sp>
      <p:sp>
        <p:nvSpPr>
          <p:cNvPr id="54" name="Oval 53"/>
          <p:cNvSpPr/>
          <p:nvPr/>
        </p:nvSpPr>
        <p:spPr>
          <a:xfrm>
            <a:off x="173569" y="2638026"/>
            <a:ext cx="851134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>
                <a:solidFill>
                  <a:schemeClr val="tx1"/>
                </a:solidFill>
              </a:rPr>
              <a:t>ssn</a:t>
            </a:r>
          </a:p>
        </p:txBody>
      </p:sp>
      <p:sp>
        <p:nvSpPr>
          <p:cNvPr id="55" name="Oval 54"/>
          <p:cNvSpPr/>
          <p:nvPr/>
        </p:nvSpPr>
        <p:spPr>
          <a:xfrm>
            <a:off x="277684" y="1441222"/>
            <a:ext cx="980949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56" name="Oval 55"/>
          <p:cNvSpPr/>
          <p:nvPr/>
        </p:nvSpPr>
        <p:spPr>
          <a:xfrm>
            <a:off x="464016" y="1078359"/>
            <a:ext cx="980949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dob</a:t>
            </a:r>
          </a:p>
        </p:txBody>
      </p:sp>
      <p:sp>
        <p:nvSpPr>
          <p:cNvPr id="57" name="Oval 56"/>
          <p:cNvSpPr/>
          <p:nvPr/>
        </p:nvSpPr>
        <p:spPr>
          <a:xfrm>
            <a:off x="544006" y="730413"/>
            <a:ext cx="1020273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c_addr</a:t>
            </a:r>
          </a:p>
        </p:txBody>
      </p:sp>
      <p:sp>
        <p:nvSpPr>
          <p:cNvPr id="58" name="Oval 57"/>
          <p:cNvSpPr/>
          <p:nvPr/>
        </p:nvSpPr>
        <p:spPr>
          <a:xfrm>
            <a:off x="1200438" y="114243"/>
            <a:ext cx="1020273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p_addr</a:t>
            </a:r>
          </a:p>
        </p:txBody>
      </p:sp>
      <p:sp>
        <p:nvSpPr>
          <p:cNvPr id="59" name="Oval 58"/>
          <p:cNvSpPr/>
          <p:nvPr/>
        </p:nvSpPr>
        <p:spPr>
          <a:xfrm>
            <a:off x="762788" y="418344"/>
            <a:ext cx="1196121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c_phone</a:t>
            </a:r>
          </a:p>
        </p:txBody>
      </p:sp>
      <p:sp>
        <p:nvSpPr>
          <p:cNvPr id="61" name="Oval 60"/>
          <p:cNvSpPr/>
          <p:nvPr/>
        </p:nvSpPr>
        <p:spPr>
          <a:xfrm>
            <a:off x="2166688" y="167706"/>
            <a:ext cx="1196121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p_phone</a:t>
            </a:r>
          </a:p>
        </p:txBody>
      </p:sp>
      <p:cxnSp>
        <p:nvCxnSpPr>
          <p:cNvPr id="84" name="Straight Connector 83"/>
          <p:cNvCxnSpPr>
            <a:stCxn id="4" idx="0"/>
            <a:endCxn id="61" idx="4"/>
          </p:cNvCxnSpPr>
          <p:nvPr/>
        </p:nvCxnSpPr>
        <p:spPr>
          <a:xfrm flipV="1">
            <a:off x="2220711" y="471807"/>
            <a:ext cx="544038" cy="1195018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" idx="0"/>
            <a:endCxn id="58" idx="5"/>
          </p:cNvCxnSpPr>
          <p:nvPr/>
        </p:nvCxnSpPr>
        <p:spPr>
          <a:xfrm flipH="1" flipV="1">
            <a:off x="2071295" y="373809"/>
            <a:ext cx="149416" cy="129301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" idx="0"/>
            <a:endCxn id="59" idx="5"/>
          </p:cNvCxnSpPr>
          <p:nvPr/>
        </p:nvCxnSpPr>
        <p:spPr>
          <a:xfrm flipH="1" flipV="1">
            <a:off x="1783741" y="677910"/>
            <a:ext cx="436970" cy="9889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" idx="0"/>
            <a:endCxn id="57" idx="5"/>
          </p:cNvCxnSpPr>
          <p:nvPr/>
        </p:nvCxnSpPr>
        <p:spPr>
          <a:xfrm flipH="1" flipV="1">
            <a:off x="1414863" y="989979"/>
            <a:ext cx="805848" cy="67684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" idx="0"/>
            <a:endCxn id="56" idx="5"/>
          </p:cNvCxnSpPr>
          <p:nvPr/>
        </p:nvCxnSpPr>
        <p:spPr>
          <a:xfrm flipH="1" flipV="1">
            <a:off x="1301308" y="1337925"/>
            <a:ext cx="919403" cy="32890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" idx="1"/>
            <a:endCxn id="55" idx="6"/>
          </p:cNvCxnSpPr>
          <p:nvPr/>
        </p:nvCxnSpPr>
        <p:spPr>
          <a:xfrm flipH="1" flipV="1">
            <a:off x="1258633" y="1593273"/>
            <a:ext cx="372745" cy="34180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1"/>
            <a:endCxn id="52" idx="6"/>
          </p:cNvCxnSpPr>
          <p:nvPr/>
        </p:nvCxnSpPr>
        <p:spPr>
          <a:xfrm flipH="1">
            <a:off x="1128818" y="1935082"/>
            <a:ext cx="502560" cy="5588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" idx="1"/>
            <a:endCxn id="53" idx="6"/>
          </p:cNvCxnSpPr>
          <p:nvPr/>
        </p:nvCxnSpPr>
        <p:spPr>
          <a:xfrm flipH="1">
            <a:off x="1089612" y="1935082"/>
            <a:ext cx="541766" cy="45579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" idx="1"/>
            <a:endCxn id="54" idx="6"/>
          </p:cNvCxnSpPr>
          <p:nvPr/>
        </p:nvCxnSpPr>
        <p:spPr>
          <a:xfrm flipH="1">
            <a:off x="1024703" y="1935082"/>
            <a:ext cx="606675" cy="85499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065632" y="2845076"/>
            <a:ext cx="863424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Oval 117"/>
          <p:cNvSpPr/>
          <p:nvPr/>
        </p:nvSpPr>
        <p:spPr>
          <a:xfrm>
            <a:off x="8139153" y="3297904"/>
            <a:ext cx="863424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9" name="Oval 118"/>
          <p:cNvSpPr/>
          <p:nvPr/>
        </p:nvSpPr>
        <p:spPr>
          <a:xfrm>
            <a:off x="8139153" y="3782214"/>
            <a:ext cx="944833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20" name="Oval 119"/>
          <p:cNvSpPr/>
          <p:nvPr/>
        </p:nvSpPr>
        <p:spPr>
          <a:xfrm>
            <a:off x="8065633" y="4280712"/>
            <a:ext cx="1018354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college</a:t>
            </a:r>
          </a:p>
        </p:txBody>
      </p:sp>
      <p:cxnSp>
        <p:nvCxnSpPr>
          <p:cNvPr id="121" name="Straight Connector 120"/>
          <p:cNvCxnSpPr>
            <a:stCxn id="111" idx="2"/>
            <a:endCxn id="5" idx="3"/>
          </p:cNvCxnSpPr>
          <p:nvPr/>
        </p:nvCxnSpPr>
        <p:spPr>
          <a:xfrm flipH="1">
            <a:off x="7843940" y="2997127"/>
            <a:ext cx="221692" cy="59418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8" idx="2"/>
            <a:endCxn id="5" idx="3"/>
          </p:cNvCxnSpPr>
          <p:nvPr/>
        </p:nvCxnSpPr>
        <p:spPr>
          <a:xfrm flipH="1">
            <a:off x="7843940" y="3449955"/>
            <a:ext cx="295213" cy="14135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2"/>
            <a:endCxn id="5" idx="3"/>
          </p:cNvCxnSpPr>
          <p:nvPr/>
        </p:nvCxnSpPr>
        <p:spPr>
          <a:xfrm flipH="1" flipV="1">
            <a:off x="7843940" y="3591307"/>
            <a:ext cx="295213" cy="342958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0" idx="2"/>
            <a:endCxn id="5" idx="3"/>
          </p:cNvCxnSpPr>
          <p:nvPr/>
        </p:nvCxnSpPr>
        <p:spPr>
          <a:xfrm flipH="1" flipV="1">
            <a:off x="7843940" y="3591307"/>
            <a:ext cx="221693" cy="84145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5395127" y="426312"/>
            <a:ext cx="863424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4" name="Oval 133"/>
          <p:cNvSpPr/>
          <p:nvPr/>
        </p:nvSpPr>
        <p:spPr>
          <a:xfrm>
            <a:off x="7013894" y="69263"/>
            <a:ext cx="1440892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35" name="Oval 134"/>
          <p:cNvSpPr/>
          <p:nvPr/>
        </p:nvSpPr>
        <p:spPr>
          <a:xfrm>
            <a:off x="1639583" y="5818796"/>
            <a:ext cx="863424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6" name="Oval 135"/>
          <p:cNvSpPr/>
          <p:nvPr/>
        </p:nvSpPr>
        <p:spPr>
          <a:xfrm>
            <a:off x="2575665" y="5818796"/>
            <a:ext cx="863424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level</a:t>
            </a:r>
          </a:p>
        </p:txBody>
      </p:sp>
      <p:cxnSp>
        <p:nvCxnSpPr>
          <p:cNvPr id="137" name="Straight Connector 136"/>
          <p:cNvCxnSpPr>
            <a:stCxn id="6" idx="2"/>
            <a:endCxn id="135" idx="0"/>
          </p:cNvCxnSpPr>
          <p:nvPr/>
        </p:nvCxnSpPr>
        <p:spPr>
          <a:xfrm flipH="1">
            <a:off x="2071295" y="5500685"/>
            <a:ext cx="476947" cy="3181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6" idx="2"/>
            <a:endCxn id="136" idx="0"/>
          </p:cNvCxnSpPr>
          <p:nvPr/>
        </p:nvCxnSpPr>
        <p:spPr>
          <a:xfrm>
            <a:off x="2548242" y="5500685"/>
            <a:ext cx="459135" cy="3181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020616" y="114243"/>
            <a:ext cx="1078278" cy="3765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144" name="Oval 143"/>
          <p:cNvSpPr/>
          <p:nvPr/>
        </p:nvSpPr>
        <p:spPr>
          <a:xfrm>
            <a:off x="7628822" y="504175"/>
            <a:ext cx="1091296" cy="4616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credit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145" name="Oval 144"/>
          <p:cNvSpPr/>
          <p:nvPr/>
        </p:nvSpPr>
        <p:spPr>
          <a:xfrm>
            <a:off x="8041846" y="1234006"/>
            <a:ext cx="909875" cy="3369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level</a:t>
            </a:r>
          </a:p>
        </p:txBody>
      </p:sp>
      <p:cxnSp>
        <p:nvCxnSpPr>
          <p:cNvPr id="146" name="Straight Connector 145"/>
          <p:cNvCxnSpPr>
            <a:stCxn id="8" idx="0"/>
            <a:endCxn id="133" idx="4"/>
          </p:cNvCxnSpPr>
          <p:nvPr/>
        </p:nvCxnSpPr>
        <p:spPr>
          <a:xfrm flipH="1" flipV="1">
            <a:off x="5826839" y="730413"/>
            <a:ext cx="1212650" cy="326347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8" idx="0"/>
            <a:endCxn id="143" idx="4"/>
          </p:cNvCxnSpPr>
          <p:nvPr/>
        </p:nvCxnSpPr>
        <p:spPr>
          <a:xfrm flipH="1" flipV="1">
            <a:off x="6559755" y="490794"/>
            <a:ext cx="479734" cy="56596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8" idx="0"/>
            <a:endCxn id="134" idx="4"/>
          </p:cNvCxnSpPr>
          <p:nvPr/>
        </p:nvCxnSpPr>
        <p:spPr>
          <a:xfrm flipV="1">
            <a:off x="7039489" y="373364"/>
            <a:ext cx="694851" cy="68339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" idx="3"/>
            <a:endCxn id="144" idx="3"/>
          </p:cNvCxnSpPr>
          <p:nvPr/>
        </p:nvCxnSpPr>
        <p:spPr>
          <a:xfrm flipV="1">
            <a:off x="7628822" y="898203"/>
            <a:ext cx="159817" cy="42681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" idx="3"/>
            <a:endCxn id="145" idx="2"/>
          </p:cNvCxnSpPr>
          <p:nvPr/>
        </p:nvCxnSpPr>
        <p:spPr>
          <a:xfrm>
            <a:off x="7628822" y="1325017"/>
            <a:ext cx="413024" cy="7747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3439090" y="1906435"/>
            <a:ext cx="1246860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regtime</a:t>
            </a:r>
          </a:p>
        </p:txBody>
      </p:sp>
      <p:cxnSp>
        <p:nvCxnSpPr>
          <p:cNvPr id="164" name="Straight Connector 163"/>
          <p:cNvCxnSpPr>
            <a:stCxn id="162" idx="0"/>
            <a:endCxn id="12" idx="2"/>
          </p:cNvCxnSpPr>
          <p:nvPr/>
        </p:nvCxnSpPr>
        <p:spPr>
          <a:xfrm flipV="1">
            <a:off x="4062520" y="1504626"/>
            <a:ext cx="484976" cy="40180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4778165" y="1890615"/>
            <a:ext cx="1107560" cy="304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grade</a:t>
            </a:r>
          </a:p>
        </p:txBody>
      </p:sp>
      <p:cxnSp>
        <p:nvCxnSpPr>
          <p:cNvPr id="167" name="Straight Connector 166"/>
          <p:cNvCxnSpPr>
            <a:stCxn id="166" idx="1"/>
            <a:endCxn id="12" idx="2"/>
          </p:cNvCxnSpPr>
          <p:nvPr/>
        </p:nvCxnSpPr>
        <p:spPr>
          <a:xfrm flipH="1" flipV="1">
            <a:off x="4547496" y="1504626"/>
            <a:ext cx="392867" cy="43052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0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75BA0E-B608-4545-A8F8-862E363FC202}"/>
</file>

<file path=customXml/itemProps2.xml><?xml version="1.0" encoding="utf-8"?>
<ds:datastoreItem xmlns:ds="http://schemas.openxmlformats.org/officeDocument/2006/customXml" ds:itemID="{81C10E55-DFC3-4BD0-AAC9-426C61BE4F67}"/>
</file>

<file path=customXml/itemProps3.xml><?xml version="1.0" encoding="utf-8"?>
<ds:datastoreItem xmlns:ds="http://schemas.openxmlformats.org/officeDocument/2006/customXml" ds:itemID="{B9FD11BA-9571-4FE9-B371-4C3DF1292758}"/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105</Words>
  <Application>Microsoft Macintosh PowerPoint</Application>
  <PresentationFormat>On-screen Show (4:3)</PresentationFormat>
  <Paragraphs>74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support</dc:creator>
  <cp:lastModifiedBy>Cai, Ying [COM S]</cp:lastModifiedBy>
  <cp:revision>23</cp:revision>
  <dcterms:created xsi:type="dcterms:W3CDTF">2016-01-22T00:56:12Z</dcterms:created>
  <dcterms:modified xsi:type="dcterms:W3CDTF">2021-02-14T03:22:00Z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