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3" r:id="rId11"/>
    <p:sldId id="264" r:id="rId12"/>
    <p:sldId id="262" r:id="rId13"/>
    <p:sldId id="265" r:id="rId14"/>
    <p:sldId id="268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D58756-98AF-4B7A-AF70-E3AB10ECB587}" v="8" dt="2021-02-18T15:33:26.316"/>
    <p1510:client id="{B8257E8F-42D1-4730-BC7B-AF696742880A}" v="5" dt="2021-02-18T15:04:03.571"/>
    <p1510:client id="{D45D506A-4F56-422A-89F1-9EC950515423}" v="1620" dt="2021-02-17T19:31:58.6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3" d="100"/>
          <a:sy n="73" d="100"/>
        </p:scale>
        <p:origin x="6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, Qi [COM S]" userId="S::qli@iastate.edu::a9a6d976-dd74-4879-aa62-82795eaef9f6" providerId="AD" clId="Web-{B8257E8F-42D1-4730-BC7B-AF696742880A}"/>
    <pc:docChg chg="delSld modSld sldOrd">
      <pc:chgData name="Li, Qi [COM S]" userId="S::qli@iastate.edu::a9a6d976-dd74-4879-aa62-82795eaef9f6" providerId="AD" clId="Web-{B8257E8F-42D1-4730-BC7B-AF696742880A}" dt="2021-02-18T15:04:03.571" v="4"/>
      <pc:docMkLst>
        <pc:docMk/>
      </pc:docMkLst>
      <pc:sldChg chg="addSp modSp">
        <pc:chgData name="Li, Qi [COM S]" userId="S::qli@iastate.edu::a9a6d976-dd74-4879-aa62-82795eaef9f6" providerId="AD" clId="Web-{B8257E8F-42D1-4730-BC7B-AF696742880A}" dt="2021-02-18T15:03:24.428" v="1" actId="1076"/>
        <pc:sldMkLst>
          <pc:docMk/>
          <pc:sldMk cId="1358933013" sldId="260"/>
        </pc:sldMkLst>
        <pc:spChg chg="add mod">
          <ac:chgData name="Li, Qi [COM S]" userId="S::qli@iastate.edu::a9a6d976-dd74-4879-aa62-82795eaef9f6" providerId="AD" clId="Web-{B8257E8F-42D1-4730-BC7B-AF696742880A}" dt="2021-02-18T15:03:24.428" v="1" actId="1076"/>
          <ac:spMkLst>
            <pc:docMk/>
            <pc:sldMk cId="1358933013" sldId="260"/>
            <ac:spMk id="7" creationId="{B3F00898-5024-46AE-BFF1-53BC129281FB}"/>
          </ac:spMkLst>
        </pc:spChg>
      </pc:sldChg>
      <pc:sldChg chg="del">
        <pc:chgData name="Li, Qi [COM S]" userId="S::qli@iastate.edu::a9a6d976-dd74-4879-aa62-82795eaef9f6" providerId="AD" clId="Web-{B8257E8F-42D1-4730-BC7B-AF696742880A}" dt="2021-02-18T15:04:03.571" v="4"/>
        <pc:sldMkLst>
          <pc:docMk/>
          <pc:sldMk cId="505135889" sldId="266"/>
        </pc:sldMkLst>
      </pc:sldChg>
      <pc:sldChg chg="ord">
        <pc:chgData name="Li, Qi [COM S]" userId="S::qli@iastate.edu::a9a6d976-dd74-4879-aa62-82795eaef9f6" providerId="AD" clId="Web-{B8257E8F-42D1-4730-BC7B-AF696742880A}" dt="2021-02-18T15:04:01.164" v="3"/>
        <pc:sldMkLst>
          <pc:docMk/>
          <pc:sldMk cId="2428483987" sldId="267"/>
        </pc:sldMkLst>
      </pc:sldChg>
    </pc:docChg>
  </pc:docChgLst>
  <pc:docChgLst>
    <pc:chgData clId="Web-{D45D506A-4F56-422A-89F1-9EC950515423}"/>
    <pc:docChg chg="modSld">
      <pc:chgData name="" userId="" providerId="" clId="Web-{D45D506A-4F56-422A-89F1-9EC950515423}" dt="2021-02-17T19:12:37.352" v="3" actId="20577"/>
      <pc:docMkLst>
        <pc:docMk/>
      </pc:docMkLst>
      <pc:sldChg chg="modSp">
        <pc:chgData name="" userId="" providerId="" clId="Web-{D45D506A-4F56-422A-89F1-9EC950515423}" dt="2021-02-17T19:12:37.352" v="3" actId="20577"/>
        <pc:sldMkLst>
          <pc:docMk/>
          <pc:sldMk cId="109857222" sldId="256"/>
        </pc:sldMkLst>
        <pc:spChg chg="mod">
          <ac:chgData name="" userId="" providerId="" clId="Web-{D45D506A-4F56-422A-89F1-9EC950515423}" dt="2021-02-17T19:12:37.352" v="3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Li, Qi [COM S]" userId="S::qli@iastate.edu::a9a6d976-dd74-4879-aa62-82795eaef9f6" providerId="AD" clId="Web-{D45D506A-4F56-422A-89F1-9EC950515423}"/>
    <pc:docChg chg="addSld modSld">
      <pc:chgData name="Li, Qi [COM S]" userId="S::qli@iastate.edu::a9a6d976-dd74-4879-aa62-82795eaef9f6" providerId="AD" clId="Web-{D45D506A-4F56-422A-89F1-9EC950515423}" dt="2021-02-17T19:31:58.666" v="784" actId="20577"/>
      <pc:docMkLst>
        <pc:docMk/>
      </pc:docMkLst>
      <pc:sldChg chg="modSp">
        <pc:chgData name="Li, Qi [COM S]" userId="S::qli@iastate.edu::a9a6d976-dd74-4879-aa62-82795eaef9f6" providerId="AD" clId="Web-{D45D506A-4F56-422A-89F1-9EC950515423}" dt="2021-02-17T19:12:38.711" v="0" actId="20577"/>
        <pc:sldMkLst>
          <pc:docMk/>
          <pc:sldMk cId="109857222" sldId="256"/>
        </pc:sldMkLst>
        <pc:spChg chg="mod">
          <ac:chgData name="Li, Qi [COM S]" userId="S::qli@iastate.edu::a9a6d976-dd74-4879-aa62-82795eaef9f6" providerId="AD" clId="Web-{D45D506A-4F56-422A-89F1-9EC950515423}" dt="2021-02-17T19:12:38.711" v="0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 new">
        <pc:chgData name="Li, Qi [COM S]" userId="S::qli@iastate.edu::a9a6d976-dd74-4879-aa62-82795eaef9f6" providerId="AD" clId="Web-{D45D506A-4F56-422A-89F1-9EC950515423}" dt="2021-02-17T19:28:31.207" v="664" actId="20577"/>
        <pc:sldMkLst>
          <pc:docMk/>
          <pc:sldMk cId="2325123351" sldId="257"/>
        </pc:sldMkLst>
        <pc:spChg chg="mod">
          <ac:chgData name="Li, Qi [COM S]" userId="S::qli@iastate.edu::a9a6d976-dd74-4879-aa62-82795eaef9f6" providerId="AD" clId="Web-{D45D506A-4F56-422A-89F1-9EC950515423}" dt="2021-02-17T19:12:43.915" v="2" actId="20577"/>
          <ac:spMkLst>
            <pc:docMk/>
            <pc:sldMk cId="2325123351" sldId="257"/>
            <ac:spMk id="2" creationId="{052F804F-723D-4ADE-BBC8-E4A2749770D1}"/>
          </ac:spMkLst>
        </pc:spChg>
        <pc:spChg chg="mod">
          <ac:chgData name="Li, Qi [COM S]" userId="S::qli@iastate.edu::a9a6d976-dd74-4879-aa62-82795eaef9f6" providerId="AD" clId="Web-{D45D506A-4F56-422A-89F1-9EC950515423}" dt="2021-02-17T19:28:31.207" v="664" actId="20577"/>
          <ac:spMkLst>
            <pc:docMk/>
            <pc:sldMk cId="2325123351" sldId="257"/>
            <ac:spMk id="3" creationId="{C0F2E91D-1932-4EA2-BEDA-C5BE4B64ADA8}"/>
          </ac:spMkLst>
        </pc:spChg>
      </pc:sldChg>
      <pc:sldChg chg="modSp new">
        <pc:chgData name="Li, Qi [COM S]" userId="S::qli@iastate.edu::a9a6d976-dd74-4879-aa62-82795eaef9f6" providerId="AD" clId="Web-{D45D506A-4F56-422A-89F1-9EC950515423}" dt="2021-02-17T19:17:20.844" v="271" actId="20577"/>
        <pc:sldMkLst>
          <pc:docMk/>
          <pc:sldMk cId="1691741328" sldId="258"/>
        </pc:sldMkLst>
        <pc:spChg chg="mod">
          <ac:chgData name="Li, Qi [COM S]" userId="S::qli@iastate.edu::a9a6d976-dd74-4879-aa62-82795eaef9f6" providerId="AD" clId="Web-{D45D506A-4F56-422A-89F1-9EC950515423}" dt="2021-02-17T19:13:44.995" v="61" actId="20577"/>
          <ac:spMkLst>
            <pc:docMk/>
            <pc:sldMk cId="1691741328" sldId="258"/>
            <ac:spMk id="2" creationId="{F9FED444-A82E-4177-BA60-74E8CE20F3DD}"/>
          </ac:spMkLst>
        </pc:spChg>
        <pc:spChg chg="mod">
          <ac:chgData name="Li, Qi [COM S]" userId="S::qli@iastate.edu::a9a6d976-dd74-4879-aa62-82795eaef9f6" providerId="AD" clId="Web-{D45D506A-4F56-422A-89F1-9EC950515423}" dt="2021-02-17T19:17:20.844" v="271" actId="20577"/>
          <ac:spMkLst>
            <pc:docMk/>
            <pc:sldMk cId="1691741328" sldId="258"/>
            <ac:spMk id="3" creationId="{2642C87A-6EFB-463D-AECF-16D0B9006659}"/>
          </ac:spMkLst>
        </pc:spChg>
      </pc:sldChg>
      <pc:sldChg chg="modSp new">
        <pc:chgData name="Li, Qi [COM S]" userId="S::qli@iastate.edu::a9a6d976-dd74-4879-aa62-82795eaef9f6" providerId="AD" clId="Web-{D45D506A-4F56-422A-89F1-9EC950515423}" dt="2021-02-17T19:24:32.403" v="532" actId="20577"/>
        <pc:sldMkLst>
          <pc:docMk/>
          <pc:sldMk cId="3390535433" sldId="259"/>
        </pc:sldMkLst>
        <pc:spChg chg="mod">
          <ac:chgData name="Li, Qi [COM S]" userId="S::qli@iastate.edu::a9a6d976-dd74-4879-aa62-82795eaef9f6" providerId="AD" clId="Web-{D45D506A-4F56-422A-89F1-9EC950515423}" dt="2021-02-17T19:19:39.832" v="332" actId="20577"/>
          <ac:spMkLst>
            <pc:docMk/>
            <pc:sldMk cId="3390535433" sldId="259"/>
            <ac:spMk id="2" creationId="{7EE3933A-82A6-432D-9EA9-2377DBF1766C}"/>
          </ac:spMkLst>
        </pc:spChg>
        <pc:spChg chg="mod">
          <ac:chgData name="Li, Qi [COM S]" userId="S::qli@iastate.edu::a9a6d976-dd74-4879-aa62-82795eaef9f6" providerId="AD" clId="Web-{D45D506A-4F56-422A-89F1-9EC950515423}" dt="2021-02-17T19:24:32.403" v="532" actId="20577"/>
          <ac:spMkLst>
            <pc:docMk/>
            <pc:sldMk cId="3390535433" sldId="259"/>
            <ac:spMk id="3" creationId="{A60F082A-83E0-4F38-97E1-B8F8A6D176EA}"/>
          </ac:spMkLst>
        </pc:spChg>
      </pc:sldChg>
      <pc:sldChg chg="addSp modSp new">
        <pc:chgData name="Li, Qi [COM S]" userId="S::qli@iastate.edu::a9a6d976-dd74-4879-aa62-82795eaef9f6" providerId="AD" clId="Web-{D45D506A-4F56-422A-89F1-9EC950515423}" dt="2021-02-17T19:28:09.706" v="646" actId="20577"/>
        <pc:sldMkLst>
          <pc:docMk/>
          <pc:sldMk cId="1358933013" sldId="260"/>
        </pc:sldMkLst>
        <pc:spChg chg="mod">
          <ac:chgData name="Li, Qi [COM S]" userId="S::qli@iastate.edu::a9a6d976-dd74-4879-aa62-82795eaef9f6" providerId="AD" clId="Web-{D45D506A-4F56-422A-89F1-9EC950515423}" dt="2021-02-17T19:25:33.920" v="538" actId="20577"/>
          <ac:spMkLst>
            <pc:docMk/>
            <pc:sldMk cId="1358933013" sldId="260"/>
            <ac:spMk id="2" creationId="{1934C7F0-42E8-4ED8-8B83-5D12439CD68F}"/>
          </ac:spMkLst>
        </pc:spChg>
        <pc:spChg chg="mod">
          <ac:chgData name="Li, Qi [COM S]" userId="S::qli@iastate.edu::a9a6d976-dd74-4879-aa62-82795eaef9f6" providerId="AD" clId="Web-{D45D506A-4F56-422A-89F1-9EC950515423}" dt="2021-02-17T19:28:09.706" v="646" actId="20577"/>
          <ac:spMkLst>
            <pc:docMk/>
            <pc:sldMk cId="1358933013" sldId="260"/>
            <ac:spMk id="3" creationId="{E0913751-0F44-411B-A088-457E9B7C4D58}"/>
          </ac:spMkLst>
        </pc:spChg>
        <pc:spChg chg="add mod">
          <ac:chgData name="Li, Qi [COM S]" userId="S::qli@iastate.edu::a9a6d976-dd74-4879-aa62-82795eaef9f6" providerId="AD" clId="Web-{D45D506A-4F56-422A-89F1-9EC950515423}" dt="2021-02-17T19:26:27.734" v="548" actId="1076"/>
          <ac:spMkLst>
            <pc:docMk/>
            <pc:sldMk cId="1358933013" sldId="260"/>
            <ac:spMk id="4" creationId="{63E9596B-7AE1-470B-BF9D-39261C83AF8B}"/>
          </ac:spMkLst>
        </pc:spChg>
        <pc:spChg chg="add mod">
          <ac:chgData name="Li, Qi [COM S]" userId="S::qli@iastate.edu::a9a6d976-dd74-4879-aa62-82795eaef9f6" providerId="AD" clId="Web-{D45D506A-4F56-422A-89F1-9EC950515423}" dt="2021-02-17T19:26:29.578" v="549" actId="1076"/>
          <ac:spMkLst>
            <pc:docMk/>
            <pc:sldMk cId="1358933013" sldId="260"/>
            <ac:spMk id="5" creationId="{B607BD8F-2EA1-4BB0-81E8-B51A3484F33F}"/>
          </ac:spMkLst>
        </pc:spChg>
        <pc:spChg chg="add mod">
          <ac:chgData name="Li, Qi [COM S]" userId="S::qli@iastate.edu::a9a6d976-dd74-4879-aa62-82795eaef9f6" providerId="AD" clId="Web-{D45D506A-4F56-422A-89F1-9EC950515423}" dt="2021-02-17T19:26:31.844" v="550" actId="1076"/>
          <ac:spMkLst>
            <pc:docMk/>
            <pc:sldMk cId="1358933013" sldId="260"/>
            <ac:spMk id="6" creationId="{88460966-413C-4476-B57E-98E9FA093CA8}"/>
          </ac:spMkLst>
        </pc:spChg>
      </pc:sldChg>
      <pc:sldChg chg="modSp new">
        <pc:chgData name="Li, Qi [COM S]" userId="S::qli@iastate.edu::a9a6d976-dd74-4879-aa62-82795eaef9f6" providerId="AD" clId="Web-{D45D506A-4F56-422A-89F1-9EC950515423}" dt="2021-02-17T19:30:08.647" v="756" actId="20577"/>
        <pc:sldMkLst>
          <pc:docMk/>
          <pc:sldMk cId="2197865719" sldId="261"/>
        </pc:sldMkLst>
        <pc:spChg chg="mod">
          <ac:chgData name="Li, Qi [COM S]" userId="S::qli@iastate.edu::a9a6d976-dd74-4879-aa62-82795eaef9f6" providerId="AD" clId="Web-{D45D506A-4F56-422A-89F1-9EC950515423}" dt="2021-02-17T19:27:36.330" v="626" actId="20577"/>
          <ac:spMkLst>
            <pc:docMk/>
            <pc:sldMk cId="2197865719" sldId="261"/>
            <ac:spMk id="2" creationId="{9D0D5B50-9504-4725-8883-F371EBB0C4B6}"/>
          </ac:spMkLst>
        </pc:spChg>
        <pc:spChg chg="mod">
          <ac:chgData name="Li, Qi [COM S]" userId="S::qli@iastate.edu::a9a6d976-dd74-4879-aa62-82795eaef9f6" providerId="AD" clId="Web-{D45D506A-4F56-422A-89F1-9EC950515423}" dt="2021-02-17T19:30:08.647" v="756" actId="20577"/>
          <ac:spMkLst>
            <pc:docMk/>
            <pc:sldMk cId="2197865719" sldId="261"/>
            <ac:spMk id="3" creationId="{A82457EE-7645-4EDF-B71C-EB2E46469EB4}"/>
          </ac:spMkLst>
        </pc:spChg>
      </pc:sldChg>
      <pc:sldChg chg="modSp new">
        <pc:chgData name="Li, Qi [COM S]" userId="S::qli@iastate.edu::a9a6d976-dd74-4879-aa62-82795eaef9f6" providerId="AD" clId="Web-{D45D506A-4F56-422A-89F1-9EC950515423}" dt="2021-02-17T19:29:45.568" v="744" actId="20577"/>
        <pc:sldMkLst>
          <pc:docMk/>
          <pc:sldMk cId="1841213858" sldId="262"/>
        </pc:sldMkLst>
        <pc:spChg chg="mod">
          <ac:chgData name="Li, Qi [COM S]" userId="S::qli@iastate.edu::a9a6d976-dd74-4879-aa62-82795eaef9f6" providerId="AD" clId="Web-{D45D506A-4F56-422A-89F1-9EC950515423}" dt="2021-02-17T19:28:41.691" v="666" actId="20577"/>
          <ac:spMkLst>
            <pc:docMk/>
            <pc:sldMk cId="1841213858" sldId="262"/>
            <ac:spMk id="2" creationId="{85CDD65E-40A7-4E4C-AD11-F77E1025A63D}"/>
          </ac:spMkLst>
        </pc:spChg>
        <pc:spChg chg="mod">
          <ac:chgData name="Li, Qi [COM S]" userId="S::qli@iastate.edu::a9a6d976-dd74-4879-aa62-82795eaef9f6" providerId="AD" clId="Web-{D45D506A-4F56-422A-89F1-9EC950515423}" dt="2021-02-17T19:29:45.568" v="744" actId="20577"/>
          <ac:spMkLst>
            <pc:docMk/>
            <pc:sldMk cId="1841213858" sldId="262"/>
            <ac:spMk id="3" creationId="{7289C6E6-6A77-40A1-BC84-CF50FC3D67BF}"/>
          </ac:spMkLst>
        </pc:spChg>
      </pc:sldChg>
      <pc:sldChg chg="modSp new">
        <pc:chgData name="Li, Qi [COM S]" userId="S::qli@iastate.edu::a9a6d976-dd74-4879-aa62-82795eaef9f6" providerId="AD" clId="Web-{D45D506A-4F56-422A-89F1-9EC950515423}" dt="2021-02-17T19:31:58.666" v="784" actId="20577"/>
        <pc:sldMkLst>
          <pc:docMk/>
          <pc:sldMk cId="1902281932" sldId="263"/>
        </pc:sldMkLst>
        <pc:spChg chg="mod">
          <ac:chgData name="Li, Qi [COM S]" userId="S::qli@iastate.edu::a9a6d976-dd74-4879-aa62-82795eaef9f6" providerId="AD" clId="Web-{D45D506A-4F56-422A-89F1-9EC950515423}" dt="2021-02-17T19:30:19.085" v="765" actId="20577"/>
          <ac:spMkLst>
            <pc:docMk/>
            <pc:sldMk cId="1902281932" sldId="263"/>
            <ac:spMk id="2" creationId="{20619F8A-E7A0-4640-8681-C2F8C131FF3E}"/>
          </ac:spMkLst>
        </pc:spChg>
        <pc:spChg chg="mod">
          <ac:chgData name="Li, Qi [COM S]" userId="S::qli@iastate.edu::a9a6d976-dd74-4879-aa62-82795eaef9f6" providerId="AD" clId="Web-{D45D506A-4F56-422A-89F1-9EC950515423}" dt="2021-02-17T19:31:58.666" v="784" actId="20577"/>
          <ac:spMkLst>
            <pc:docMk/>
            <pc:sldMk cId="1902281932" sldId="263"/>
            <ac:spMk id="3" creationId="{48074D1D-3FDC-4EB1-852C-029A97F62E2B}"/>
          </ac:spMkLst>
        </pc:spChg>
      </pc:sldChg>
    </pc:docChg>
  </pc:docChgLst>
  <pc:docChgLst>
    <pc:chgData name="Li, Qi [COM S]" userId="S::qli@iastate.edu::a9a6d976-dd74-4879-aa62-82795eaef9f6" providerId="AD" clId="Web-{7CD58756-98AF-4B7A-AF70-E3AB10ECB587}"/>
    <pc:docChg chg="modSld">
      <pc:chgData name="Li, Qi [COM S]" userId="S::qli@iastate.edu::a9a6d976-dd74-4879-aa62-82795eaef9f6" providerId="AD" clId="Web-{7CD58756-98AF-4B7A-AF70-E3AB10ECB587}" dt="2021-02-18T15:33:24.644" v="2" actId="20577"/>
      <pc:docMkLst>
        <pc:docMk/>
      </pc:docMkLst>
      <pc:sldChg chg="modSp">
        <pc:chgData name="Li, Qi [COM S]" userId="S::qli@iastate.edu::a9a6d976-dd74-4879-aa62-82795eaef9f6" providerId="AD" clId="Web-{7CD58756-98AF-4B7A-AF70-E3AB10ECB587}" dt="2021-02-18T15:33:24.644" v="2" actId="20577"/>
        <pc:sldMkLst>
          <pc:docMk/>
          <pc:sldMk cId="1691741328" sldId="258"/>
        </pc:sldMkLst>
        <pc:spChg chg="mod">
          <ac:chgData name="Li, Qi [COM S]" userId="S::qli@iastate.edu::a9a6d976-dd74-4879-aa62-82795eaef9f6" providerId="AD" clId="Web-{7CD58756-98AF-4B7A-AF70-E3AB10ECB587}" dt="2021-02-18T15:33:24.644" v="2" actId="20577"/>
          <ac:spMkLst>
            <pc:docMk/>
            <pc:sldMk cId="1691741328" sldId="258"/>
            <ac:spMk id="3" creationId="{2642C87A-6EFB-463D-AECF-16D0B900665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tmp"/><Relationship Id="rId4" Type="http://schemas.openxmlformats.org/officeDocument/2006/relationships/image" Target="../media/image6.tm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Review for Exam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22" y="45280"/>
            <a:ext cx="6465765" cy="2678548"/>
          </a:xfr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07" y="3138525"/>
            <a:ext cx="7629491" cy="929293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06" y="4327132"/>
            <a:ext cx="6233057" cy="793508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08" y="5194694"/>
            <a:ext cx="6607630" cy="82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437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  <a:p>
            <a:r>
              <a:rPr lang="en-US" dirty="0"/>
              <a:t>What the results would be?</a:t>
            </a:r>
          </a:p>
          <a:p>
            <a:r>
              <a:rPr lang="en-US" dirty="0"/>
              <a:t>Given a query in natural language, write/judge the relational algebra expression</a:t>
            </a:r>
          </a:p>
          <a:p>
            <a:r>
              <a:rPr lang="en-US" dirty="0"/>
              <a:t>Given the relational algebra, write the query in natural language</a:t>
            </a:r>
          </a:p>
          <a:p>
            <a:r>
              <a:rPr lang="en-US" dirty="0"/>
              <a:t>Given a query in SQL, write the relational algebra</a:t>
            </a:r>
          </a:p>
          <a:p>
            <a:r>
              <a:rPr lang="en-US" dirty="0"/>
              <a:t>Let’s practice on Class notes</a:t>
            </a:r>
          </a:p>
        </p:txBody>
      </p:sp>
    </p:spTree>
    <p:extLst>
      <p:ext uri="{BB962C8B-B14F-4D97-AF65-F5344CB8AC3E}">
        <p14:creationId xmlns:p14="http://schemas.microsoft.com/office/powerpoint/2010/main" val="3400679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Slides</a:t>
            </a:r>
          </a:p>
          <a:p>
            <a:r>
              <a:rPr lang="en-US" dirty="0"/>
              <a:t>Examples in OneNote</a:t>
            </a:r>
          </a:p>
          <a:p>
            <a:r>
              <a:rPr lang="en-US" dirty="0"/>
              <a:t>Quiz</a:t>
            </a:r>
          </a:p>
          <a:p>
            <a:r>
              <a:rPr lang="en-US" dirty="0" err="1"/>
              <a:t>hw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483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F804F-723D-4ADE-BBC8-E4A274977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2E91D-1932-4EA2-BEDA-C5BE4B64A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Exam format</a:t>
            </a:r>
          </a:p>
          <a:p>
            <a:r>
              <a:rPr lang="en-US" dirty="0">
                <a:cs typeface="Calibri"/>
              </a:rPr>
              <a:t>How to prepare</a:t>
            </a:r>
          </a:p>
          <a:p>
            <a:r>
              <a:rPr lang="en-US" dirty="0">
                <a:cs typeface="Calibri"/>
              </a:rPr>
              <a:t>ER diagram (2 quizzes and 1 </a:t>
            </a:r>
            <a:r>
              <a:rPr lang="en-US" dirty="0" err="1">
                <a:cs typeface="Calibri"/>
              </a:rPr>
              <a:t>hw</a:t>
            </a:r>
            <a:r>
              <a:rPr lang="en-US" dirty="0">
                <a:cs typeface="Calibri"/>
              </a:rPr>
              <a:t>)</a:t>
            </a:r>
          </a:p>
          <a:p>
            <a:r>
              <a:rPr lang="en-US" dirty="0">
                <a:cs typeface="Calibri"/>
              </a:rPr>
              <a:t>Relational model and SQL (1 quiz and 1 project)</a:t>
            </a:r>
          </a:p>
          <a:p>
            <a:r>
              <a:rPr lang="en-US" dirty="0">
                <a:cs typeface="Calibri"/>
              </a:rPr>
              <a:t>Relational algebra (1 quiz)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5123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ED444-A82E-4177-BA60-74E8CE20F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Format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2C87A-6EFB-463D-AECF-16D0B9006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Open book</a:t>
            </a:r>
          </a:p>
          <a:p>
            <a:r>
              <a:rPr lang="en-US" dirty="0">
                <a:cs typeface="Calibri"/>
              </a:rPr>
              <a:t>Timed (3 hours) </a:t>
            </a:r>
          </a:p>
          <a:p>
            <a:r>
              <a:rPr lang="en-US" dirty="0">
                <a:cs typeface="Calibri"/>
              </a:rPr>
              <a:t>Available from Tuesday 9:30 am to Wednesday 9:30 am, </a:t>
            </a:r>
            <a:r>
              <a:rPr lang="en-US" dirty="0" err="1">
                <a:cs typeface="Calibri"/>
              </a:rPr>
              <a:t>ct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Submission link will disappear after deadline! NO LATE submission</a:t>
            </a:r>
          </a:p>
          <a:p>
            <a:r>
              <a:rPr lang="en-US" dirty="0">
                <a:cs typeface="Calibri"/>
              </a:rPr>
              <a:t>Printing is not necessary </a:t>
            </a:r>
          </a:p>
          <a:p>
            <a:r>
              <a:rPr lang="en-US" dirty="0">
                <a:cs typeface="Calibri"/>
              </a:rPr>
              <a:t>PDF submission. (Accept handwriting! Make sure the picture/scan is clear and readable)</a:t>
            </a:r>
          </a:p>
          <a:p>
            <a:r>
              <a:rPr lang="en-US" dirty="0">
                <a:cs typeface="Calibri"/>
              </a:rPr>
              <a:t>Question format: T/F, multi-choice, drawing, short answer, long answer, etc. </a:t>
            </a:r>
          </a:p>
        </p:txBody>
      </p:sp>
    </p:spTree>
    <p:extLst>
      <p:ext uri="{BB962C8B-B14F-4D97-AF65-F5344CB8AC3E}">
        <p14:creationId xmlns:p14="http://schemas.microsoft.com/office/powerpoint/2010/main" val="1691741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3933A-82A6-432D-9EA9-2377DBF17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How to prepare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F082A-83E0-4F38-97E1-B8F8A6D17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Read slides</a:t>
            </a:r>
          </a:p>
          <a:p>
            <a:r>
              <a:rPr lang="en-US" dirty="0">
                <a:cs typeface="Calibri"/>
              </a:rPr>
              <a:t>Review questions on notes (do it yourself before checking the answers!)</a:t>
            </a:r>
          </a:p>
          <a:p>
            <a:r>
              <a:rPr lang="en-US" dirty="0">
                <a:cs typeface="Calibri"/>
              </a:rPr>
              <a:t>Review quizzes</a:t>
            </a:r>
          </a:p>
          <a:p>
            <a:r>
              <a:rPr lang="en-US" dirty="0">
                <a:cs typeface="Calibri"/>
              </a:rPr>
              <a:t>Review homework</a:t>
            </a:r>
          </a:p>
          <a:p>
            <a:r>
              <a:rPr lang="en-US" dirty="0">
                <a:cs typeface="Calibri"/>
              </a:rPr>
              <a:t>Finish Project 1a (answers will be released after deadline)</a:t>
            </a:r>
          </a:p>
          <a:p>
            <a:r>
              <a:rPr lang="en-US" dirty="0">
                <a:cs typeface="Calibri"/>
              </a:rPr>
              <a:t>Ask/answer questions on Piazza. The discussion can strengthen your understanding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0535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4C7F0-42E8-4ED8-8B83-5D12439CD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ER diagram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13751-0F44-411B-A088-457E9B7C4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Entity set, relationship set, attribute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Participation constraints</a:t>
            </a:r>
          </a:p>
          <a:p>
            <a:r>
              <a:rPr lang="en-US" dirty="0" err="1">
                <a:cs typeface="Calibri"/>
              </a:rPr>
              <a:t>IsA</a:t>
            </a:r>
            <a:r>
              <a:rPr lang="en-US" dirty="0">
                <a:cs typeface="Calibri"/>
              </a:rPr>
              <a:t> relation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3E9596B-7AE1-470B-BF9D-39261C83AF8B}"/>
              </a:ext>
            </a:extLst>
          </p:cNvPr>
          <p:cNvSpPr/>
          <p:nvPr/>
        </p:nvSpPr>
        <p:spPr>
          <a:xfrm>
            <a:off x="1392044" y="2888166"/>
            <a:ext cx="2258121" cy="910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07BD8F-2EA1-4BB0-81E8-B51A3484F33F}"/>
              </a:ext>
            </a:extLst>
          </p:cNvPr>
          <p:cNvSpPr/>
          <p:nvPr/>
        </p:nvSpPr>
        <p:spPr>
          <a:xfrm>
            <a:off x="4239090" y="2891651"/>
            <a:ext cx="1997925" cy="910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88460966-413C-4476-B57E-98E9FA093CA8}"/>
              </a:ext>
            </a:extLst>
          </p:cNvPr>
          <p:cNvSpPr/>
          <p:nvPr/>
        </p:nvSpPr>
        <p:spPr>
          <a:xfrm>
            <a:off x="6788769" y="2811501"/>
            <a:ext cx="1579755" cy="91068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B3F00898-5024-46AE-BFF1-53BC129281FB}"/>
              </a:ext>
            </a:extLst>
          </p:cNvPr>
          <p:cNvSpPr/>
          <p:nvPr/>
        </p:nvSpPr>
        <p:spPr>
          <a:xfrm>
            <a:off x="2099476" y="5360020"/>
            <a:ext cx="1059365" cy="91068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33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D5B50-9504-4725-8883-F371EBB0C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ER diagram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457EE-7645-4EDF-B71C-EB2E46469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How to read</a:t>
            </a:r>
          </a:p>
          <a:p>
            <a:r>
              <a:rPr lang="en-US" dirty="0">
                <a:cs typeface="Calibri"/>
              </a:rPr>
              <a:t>How to design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7865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19F8A-E7A0-4640-8681-C2F8C131F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Common problem: </a:t>
            </a:r>
            <a:r>
              <a:rPr lang="en-US" dirty="0">
                <a:cs typeface="Calibri"/>
              </a:rPr>
              <a:t>Quiz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74D1D-3FDC-4EB1-852C-029A97F62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For an entity, there is only one key attribute. </a:t>
            </a: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387" y="2987005"/>
            <a:ext cx="7330917" cy="232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281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24"/>
          <a:stretch/>
        </p:blipFill>
        <p:spPr>
          <a:xfrm>
            <a:off x="505097" y="-15239"/>
            <a:ext cx="5460274" cy="6873239"/>
          </a:xfr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492" y="130295"/>
            <a:ext cx="5645440" cy="641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369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DD65E-40A7-4E4C-AD11-F77E1025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Relational model and 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9C6E6-6A77-40A1-BC84-CF50FC3D6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Primary key</a:t>
            </a:r>
          </a:p>
          <a:p>
            <a:r>
              <a:rPr lang="en-US" dirty="0">
                <a:cs typeface="Calibri"/>
              </a:rPr>
              <a:t>Foreign key</a:t>
            </a:r>
          </a:p>
          <a:p>
            <a:r>
              <a:rPr lang="en-US" dirty="0">
                <a:cs typeface="Calibri"/>
              </a:rPr>
              <a:t>How to implement in SQL for a given ER diagram</a:t>
            </a:r>
          </a:p>
          <a:p>
            <a:r>
              <a:rPr lang="en-US" dirty="0">
                <a:cs typeface="Calibri"/>
              </a:rPr>
              <a:t>Query with SQL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1213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22441066D76A468055ACF92456AB51" ma:contentTypeVersion="4" ma:contentTypeDescription="Create a new document." ma:contentTypeScope="" ma:versionID="ed1f7e012127d74fb68bc9ae15bf2f21">
  <xsd:schema xmlns:xsd="http://www.w3.org/2001/XMLSchema" xmlns:xs="http://www.w3.org/2001/XMLSchema" xmlns:p="http://schemas.microsoft.com/office/2006/metadata/properties" xmlns:ns2="0b61e18b-4a5d-488f-b4f5-dfe22aa73b68" targetNamespace="http://schemas.microsoft.com/office/2006/metadata/properties" ma:root="true" ma:fieldsID="6938536058a50c772b07512b226ecff9" ns2:_="">
    <xsd:import namespace="0b61e18b-4a5d-488f-b4f5-dfe22aa73b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61e18b-4a5d-488f-b4f5-dfe22aa73b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EAEFF9F-6EC9-418D-9B9C-5676A6D71D7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D784CED-7DA9-47A8-B3C5-E52557B6CEAA}">
  <ds:schemaRefs>
    <ds:schemaRef ds:uri="http://purl.org/dc/dcmitype/"/>
    <ds:schemaRef ds:uri="http://www.w3.org/XML/1998/namespace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0b61e18b-4a5d-488f-b4f5-dfe22aa73b68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32F641F2-BC5A-4C67-93B9-6FE2C8F382ED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273</Words>
  <Application>Microsoft Office PowerPoint</Application>
  <PresentationFormat>Widescreen</PresentationFormat>
  <Paragraphs>58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Review for Exam 1</vt:lpstr>
      <vt:lpstr>outline</vt:lpstr>
      <vt:lpstr>Format</vt:lpstr>
      <vt:lpstr>How to prepare</vt:lpstr>
      <vt:lpstr>ER diagram</vt:lpstr>
      <vt:lpstr>ER diagram</vt:lpstr>
      <vt:lpstr>Common problem: Quiz</vt:lpstr>
      <vt:lpstr>PowerPoint Presentation</vt:lpstr>
      <vt:lpstr>Relational model and SQL</vt:lpstr>
      <vt:lpstr>PowerPoint Presentation</vt:lpstr>
      <vt:lpstr>Relational Algebra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Li, Qi [COM S]</cp:lastModifiedBy>
  <cp:revision>116</cp:revision>
  <dcterms:created xsi:type="dcterms:W3CDTF">2021-02-17T19:12:32Z</dcterms:created>
  <dcterms:modified xsi:type="dcterms:W3CDTF">2021-02-18T15:33:32Z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0x010100E722441066D76A468055ACF92456AB51</vt:lpwstr>
  </property>
</Properties>
</file>