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schemas.openxmlformats.org/officeDocument/2006/relationships/slide" Target="slides/slide6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02b527414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402b527414_2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02b527414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402b527414_2_8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02b527414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402b527414_2_8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02b527414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402b527414_2_9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02b527414_2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402b527414_2_10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02b527414_2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402b527414_2_10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タイトル スライド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タイトルとコンテンツ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セクション見出し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 つのコンテンツ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較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タイトルのみ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白紙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タイトル付きの&#10;コンテンツ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810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タイトル付きの図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タイトルと&#10;縦書きテキスト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縦書きタイトルと&#10;縦書きテキスト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b="0" i="0" lang="ja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情科タワーバトル</a:t>
            </a:r>
            <a:endParaRPr b="0" i="0" sz="4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ja"/>
              <a:t>Ver 0.1</a:t>
            </a:r>
            <a:endParaRPr/>
          </a:p>
        </p:txBody>
      </p:sp>
      <p:sp>
        <p:nvSpPr>
          <p:cNvPr id="130" name="Google Shape;130;p25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ja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どんなゲーム</a:t>
            </a:r>
            <a:r>
              <a:rPr lang="ja"/>
              <a:t>？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ja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対戦型ゲーム（とりあえず一人用で作る）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ja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画像を積み重ねていくゲーム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ja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崩れたら終わり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ja"/>
              <a:t>情科のみんなの顔またはポーズが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ja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何で作る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ja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頑張ってJavaScriptで作る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ja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イメージ図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8"/>
          <p:cNvSpPr/>
          <p:nvPr/>
        </p:nvSpPr>
        <p:spPr>
          <a:xfrm>
            <a:off x="3042979" y="727975"/>
            <a:ext cx="2563879" cy="413422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8"/>
          <p:cNvSpPr/>
          <p:nvPr/>
        </p:nvSpPr>
        <p:spPr>
          <a:xfrm>
            <a:off x="3465959" y="4043196"/>
            <a:ext cx="1811005" cy="116332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28"/>
          <p:cNvPicPr preferRelativeResize="0"/>
          <p:nvPr/>
        </p:nvPicPr>
        <p:blipFill rotWithShape="1">
          <a:blip r:embed="rId3">
            <a:alphaModFix/>
          </a:blip>
          <a:srcRect b="32923" l="42614" r="47271" t="50036"/>
          <a:stretch/>
        </p:blipFill>
        <p:spPr>
          <a:xfrm rot="-5926929">
            <a:off x="3659944" y="3481444"/>
            <a:ext cx="529749" cy="669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8"/>
          <p:cNvPicPr preferRelativeResize="0"/>
          <p:nvPr/>
        </p:nvPicPr>
        <p:blipFill rotWithShape="1">
          <a:blip r:embed="rId4">
            <a:alphaModFix/>
          </a:blip>
          <a:srcRect b="32923" l="42614" r="47271" t="50036"/>
          <a:stretch/>
        </p:blipFill>
        <p:spPr>
          <a:xfrm rot="-5400000">
            <a:off x="3808307" y="3147758"/>
            <a:ext cx="815196" cy="1030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8"/>
          <p:cNvPicPr preferRelativeResize="0"/>
          <p:nvPr/>
        </p:nvPicPr>
        <p:blipFill rotWithShape="1">
          <a:blip r:embed="rId4">
            <a:alphaModFix/>
          </a:blip>
          <a:srcRect b="32923" l="42614" r="47271" t="50036"/>
          <a:stretch/>
        </p:blipFill>
        <p:spPr>
          <a:xfrm rot="6971534">
            <a:off x="4218703" y="2577962"/>
            <a:ext cx="1263167" cy="1596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8"/>
          <p:cNvPicPr preferRelativeResize="0"/>
          <p:nvPr/>
        </p:nvPicPr>
        <p:blipFill rotWithShape="1">
          <a:blip r:embed="rId3">
            <a:alphaModFix/>
          </a:blip>
          <a:srcRect b="32923" l="42614" r="47271" t="50036"/>
          <a:stretch/>
        </p:blipFill>
        <p:spPr>
          <a:xfrm rot="-158856">
            <a:off x="3951030" y="1329263"/>
            <a:ext cx="529749" cy="669374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8"/>
          <p:cNvSpPr/>
          <p:nvPr/>
        </p:nvSpPr>
        <p:spPr>
          <a:xfrm>
            <a:off x="4931064" y="904967"/>
            <a:ext cx="429399" cy="429399"/>
          </a:xfrm>
          <a:prstGeom prst="ellipse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8"/>
          <p:cNvSpPr/>
          <p:nvPr/>
        </p:nvSpPr>
        <p:spPr>
          <a:xfrm>
            <a:off x="3601477" y="4325515"/>
            <a:ext cx="1441411" cy="343418"/>
          </a:xfrm>
          <a:prstGeom prst="rect">
            <a:avLst/>
          </a:prstGeom>
          <a:solidFill>
            <a:srgbClr val="F4B081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ja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回転する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28"/>
          <p:cNvPicPr preferRelativeResize="0"/>
          <p:nvPr/>
        </p:nvPicPr>
        <p:blipFill rotWithShape="1">
          <a:blip r:embed="rId3">
            <a:alphaModFix/>
          </a:blip>
          <a:srcRect b="32923" l="42614" r="47270" t="50035"/>
          <a:stretch/>
        </p:blipFill>
        <p:spPr>
          <a:xfrm rot="4370418">
            <a:off x="3480968" y="3520394"/>
            <a:ext cx="529752" cy="669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ja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どんな機能が必要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9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ja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フレーム管理（30fps）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ja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表示部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5207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ja"/>
              <a:t>CANVASでなんとかなるやろ</a:t>
            </a:r>
            <a:endParaRPr/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ja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計算部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ja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物理演算的なものがいる</a:t>
            </a:r>
            <a:r>
              <a:rPr lang="ja"/>
              <a:t>やろな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ja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実装計画</a:t>
            </a:r>
            <a:r>
              <a:rPr lang="ja"/>
              <a:t>（手探りでやっていく）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30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ja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画面を用意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ja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四角を表示．太陽表示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ja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透過画像を表示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ja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フレーム管理を行う（透過画像を回転させて確認）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ja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盤面の情報を計算する部分を作る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ja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マウスで画像が動くようにする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ja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離すと落下する計算をして，当たり判定を生み出す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