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69" r:id="rId4"/>
    <p:sldId id="272" r:id="rId5"/>
    <p:sldId id="273" r:id="rId6"/>
    <p:sldId id="275" r:id="rId7"/>
    <p:sldId id="278" r:id="rId8"/>
    <p:sldId id="277" r:id="rId9"/>
    <p:sldId id="279" r:id="rId10"/>
    <p:sldId id="280" r:id="rId11"/>
    <p:sldId id="281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82AD2F-0F57-4871-9DDA-FC27A69B23A4}" v="64" dt="2025-04-24T13:07:21.895"/>
    <p1510:client id="{CA809291-73DE-4CEA-B778-FC6897C1CD4A}" v="91" dt="2025-04-24T15:12:53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272A68DB-258C-4070-B62B-72E24BE2B649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4109DB9-AC9C-4DD5-AB04-E1193ED25D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1759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68DB-258C-4070-B62B-72E24BE2B649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9DB9-AC9C-4DD5-AB04-E1193ED25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58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68DB-258C-4070-B62B-72E24BE2B649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9DB9-AC9C-4DD5-AB04-E1193ED25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09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68DB-258C-4070-B62B-72E24BE2B649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9DB9-AC9C-4DD5-AB04-E1193ED25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75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68DB-258C-4070-B62B-72E24BE2B649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9DB9-AC9C-4DD5-AB04-E1193ED25D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1187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68DB-258C-4070-B62B-72E24BE2B649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9DB9-AC9C-4DD5-AB04-E1193ED25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77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68DB-258C-4070-B62B-72E24BE2B649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9DB9-AC9C-4DD5-AB04-E1193ED25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54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68DB-258C-4070-B62B-72E24BE2B649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9DB9-AC9C-4DD5-AB04-E1193ED25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37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68DB-258C-4070-B62B-72E24BE2B649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9DB9-AC9C-4DD5-AB04-E1193ED25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1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68DB-258C-4070-B62B-72E24BE2B649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9DB9-AC9C-4DD5-AB04-E1193ED25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85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A68DB-258C-4070-B62B-72E24BE2B649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09DB9-AC9C-4DD5-AB04-E1193ED25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08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272A68DB-258C-4070-B62B-72E24BE2B649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4109DB9-AC9C-4DD5-AB04-E1193ED25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82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A8334-8C9D-C47E-C2CC-425365100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Play Nest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488C6D-0441-94E9-E91F-4DDB8A5A20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-</a:t>
            </a:r>
            <a:r>
              <a:rPr lang="ko-KR" altLang="en-US" dirty="0"/>
              <a:t>게임 회사 홈페이지 구성안</a:t>
            </a:r>
            <a:r>
              <a:rPr lang="en-US" altLang="ko-KR" dirty="0"/>
              <a:t>-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38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FEAEA-051D-26F5-13C9-13C7EB66C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3E84E25-9CC2-9147-A037-7BD58D3D9848}"/>
              </a:ext>
            </a:extLst>
          </p:cNvPr>
          <p:cNvSpPr/>
          <p:nvPr/>
        </p:nvSpPr>
        <p:spPr>
          <a:xfrm>
            <a:off x="2394416" y="1652169"/>
            <a:ext cx="1366886" cy="706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 </a:t>
            </a:r>
            <a:r>
              <a:rPr lang="ko-KR" altLang="en-US" dirty="0"/>
              <a:t>문의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270964E-0BD0-8DA4-7D73-3393B763EDAF}"/>
              </a:ext>
            </a:extLst>
          </p:cNvPr>
          <p:cNvSpPr/>
          <p:nvPr/>
        </p:nvSpPr>
        <p:spPr>
          <a:xfrm>
            <a:off x="5273003" y="1658404"/>
            <a:ext cx="1977501" cy="7126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자주 묻는 질문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11727D-97F9-CE5D-C88A-0DB4E8A56BA6}"/>
              </a:ext>
            </a:extLst>
          </p:cNvPr>
          <p:cNvSpPr/>
          <p:nvPr/>
        </p:nvSpPr>
        <p:spPr>
          <a:xfrm>
            <a:off x="0" y="0"/>
            <a:ext cx="1574276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45B61E6-30C4-A423-0A14-AEAE4620A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3" y="218712"/>
            <a:ext cx="1385409" cy="3091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51330A6-0B28-F067-1B27-DF5D73B09BEE}"/>
              </a:ext>
            </a:extLst>
          </p:cNvPr>
          <p:cNvSpPr txBox="1"/>
          <p:nvPr/>
        </p:nvSpPr>
        <p:spPr>
          <a:xfrm>
            <a:off x="3742442" y="533294"/>
            <a:ext cx="412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고객지원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B9E169-EAAE-626A-3D6D-94A970A4642E}"/>
              </a:ext>
            </a:extLst>
          </p:cNvPr>
          <p:cNvSpPr/>
          <p:nvPr/>
        </p:nvSpPr>
        <p:spPr>
          <a:xfrm>
            <a:off x="0" y="746614"/>
            <a:ext cx="1574276" cy="6111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0096C0-9DDB-8BA5-E498-6670011C4ABF}"/>
              </a:ext>
            </a:extLst>
          </p:cNvPr>
          <p:cNvSpPr txBox="1"/>
          <p:nvPr/>
        </p:nvSpPr>
        <p:spPr>
          <a:xfrm>
            <a:off x="157689" y="1100331"/>
            <a:ext cx="130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ID</a:t>
            </a:r>
            <a:r>
              <a:rPr lang="ko-KR" altLang="en-US" sz="1400" b="1" dirty="0"/>
              <a:t>찾기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5370C3-B381-B7E0-638C-869DBEEEB111}"/>
              </a:ext>
            </a:extLst>
          </p:cNvPr>
          <p:cNvSpPr txBox="1"/>
          <p:nvPr/>
        </p:nvSpPr>
        <p:spPr>
          <a:xfrm>
            <a:off x="157689" y="2112769"/>
            <a:ext cx="13007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비밀번호찾기</a:t>
            </a:r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85CF4-04CA-1EB3-5688-AE79519294AF}"/>
              </a:ext>
            </a:extLst>
          </p:cNvPr>
          <p:cNvSpPr txBox="1"/>
          <p:nvPr/>
        </p:nvSpPr>
        <p:spPr>
          <a:xfrm>
            <a:off x="157689" y="3125207"/>
            <a:ext cx="130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개인정보 변경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DD43A1-D91D-9BAB-AD38-F10FE09F30B1}"/>
              </a:ext>
            </a:extLst>
          </p:cNvPr>
          <p:cNvSpPr txBox="1"/>
          <p:nvPr/>
        </p:nvSpPr>
        <p:spPr>
          <a:xfrm>
            <a:off x="63256" y="4137645"/>
            <a:ext cx="13007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 고객지원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3515134-6DA3-DC3C-C534-A9B2FE4869CA}"/>
              </a:ext>
            </a:extLst>
          </p:cNvPr>
          <p:cNvSpPr/>
          <p:nvPr/>
        </p:nvSpPr>
        <p:spPr>
          <a:xfrm>
            <a:off x="289499" y="6162522"/>
            <a:ext cx="1168924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E450C0-B436-095A-B628-383376382AD3}"/>
              </a:ext>
            </a:extLst>
          </p:cNvPr>
          <p:cNvSpPr/>
          <p:nvPr/>
        </p:nvSpPr>
        <p:spPr>
          <a:xfrm>
            <a:off x="8762206" y="1646891"/>
            <a:ext cx="2070755" cy="7113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결제 관련 시스템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A047C-FBB4-254A-5400-0290AA803699}"/>
              </a:ext>
            </a:extLst>
          </p:cNvPr>
          <p:cNvSpPr txBox="1"/>
          <p:nvPr/>
        </p:nvSpPr>
        <p:spPr>
          <a:xfrm>
            <a:off x="2394416" y="2790334"/>
            <a:ext cx="1574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문의사항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69B5B7-7A6B-7AE8-91C7-C49DC727BE69}"/>
              </a:ext>
            </a:extLst>
          </p:cNvPr>
          <p:cNvSpPr txBox="1"/>
          <p:nvPr/>
        </p:nvSpPr>
        <p:spPr>
          <a:xfrm>
            <a:off x="5273003" y="2790334"/>
            <a:ext cx="22152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게임 별 오류 코드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계정 탈퇴하기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아이디</a:t>
            </a:r>
            <a:r>
              <a:rPr lang="en-US" altLang="ko-KR" dirty="0"/>
              <a:t>,</a:t>
            </a:r>
            <a:r>
              <a:rPr lang="ko-KR" altLang="en-US" dirty="0"/>
              <a:t>비번 찾기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이메일 변경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6EFC5B-E4D7-A23C-8E3E-C9B46440ED42}"/>
              </a:ext>
            </a:extLst>
          </p:cNvPr>
          <p:cNvSpPr txBox="1"/>
          <p:nvPr/>
        </p:nvSpPr>
        <p:spPr>
          <a:xfrm>
            <a:off x="8936611" y="2790334"/>
            <a:ext cx="13480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결제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환불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026A2D8-A98A-F355-2022-7C794A186ED2}"/>
              </a:ext>
            </a:extLst>
          </p:cNvPr>
          <p:cNvSpPr/>
          <p:nvPr/>
        </p:nvSpPr>
        <p:spPr>
          <a:xfrm>
            <a:off x="289499" y="5745389"/>
            <a:ext cx="1168924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998896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F49C1-C8C2-9740-3045-87B5CB4FC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DBA97B0-AF3F-59C1-B387-F48919A148F2}"/>
              </a:ext>
            </a:extLst>
          </p:cNvPr>
          <p:cNvSpPr/>
          <p:nvPr/>
        </p:nvSpPr>
        <p:spPr>
          <a:xfrm>
            <a:off x="3958241" y="2085987"/>
            <a:ext cx="3846136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95FB5DA-7075-F9BD-F0C0-A7CA36F77902}"/>
              </a:ext>
            </a:extLst>
          </p:cNvPr>
          <p:cNvSpPr/>
          <p:nvPr/>
        </p:nvSpPr>
        <p:spPr>
          <a:xfrm>
            <a:off x="3968686" y="2602642"/>
            <a:ext cx="3846136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13DCF-D9AC-482E-0013-60EEB3106A3B}"/>
              </a:ext>
            </a:extLst>
          </p:cNvPr>
          <p:cNvSpPr txBox="1"/>
          <p:nvPr/>
        </p:nvSpPr>
        <p:spPr>
          <a:xfrm>
            <a:off x="2997726" y="2044046"/>
            <a:ext cx="125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아이디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DAFD8-9CFD-7031-C1D5-7D41FF0F63E7}"/>
              </a:ext>
            </a:extLst>
          </p:cNvPr>
          <p:cNvSpPr txBox="1"/>
          <p:nvPr/>
        </p:nvSpPr>
        <p:spPr>
          <a:xfrm>
            <a:off x="2818616" y="2588080"/>
            <a:ext cx="143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비밀번호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4F4E66B-53CF-BC3B-C309-E97CA3E1CFDC}"/>
              </a:ext>
            </a:extLst>
          </p:cNvPr>
          <p:cNvSpPr/>
          <p:nvPr/>
        </p:nvSpPr>
        <p:spPr>
          <a:xfrm>
            <a:off x="0" y="0"/>
            <a:ext cx="1574276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FB6B254-C684-F9E5-CB61-8B168317A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3" y="218712"/>
            <a:ext cx="1385409" cy="3091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21821AE-DE5F-28C4-C73E-F2DCD6043DC7}"/>
              </a:ext>
            </a:extLst>
          </p:cNvPr>
          <p:cNvSpPr txBox="1"/>
          <p:nvPr/>
        </p:nvSpPr>
        <p:spPr>
          <a:xfrm>
            <a:off x="3535054" y="373307"/>
            <a:ext cx="412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회원탈퇴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C311B8-BEEF-4BB2-611C-B6AEAD2830BD}"/>
              </a:ext>
            </a:extLst>
          </p:cNvPr>
          <p:cNvSpPr/>
          <p:nvPr/>
        </p:nvSpPr>
        <p:spPr>
          <a:xfrm>
            <a:off x="-1" y="746614"/>
            <a:ext cx="1574276" cy="6111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840D12-935D-D1D6-E850-0CC3675FA271}"/>
              </a:ext>
            </a:extLst>
          </p:cNvPr>
          <p:cNvSpPr txBox="1"/>
          <p:nvPr/>
        </p:nvSpPr>
        <p:spPr>
          <a:xfrm>
            <a:off x="94433" y="1055804"/>
            <a:ext cx="130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ID</a:t>
            </a:r>
            <a:r>
              <a:rPr lang="ko-KR" altLang="en-US" sz="1400" b="1" dirty="0"/>
              <a:t>찾기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CF2B8B-F382-B54B-0D5D-93A86459CA84}"/>
              </a:ext>
            </a:extLst>
          </p:cNvPr>
          <p:cNvSpPr txBox="1"/>
          <p:nvPr/>
        </p:nvSpPr>
        <p:spPr>
          <a:xfrm>
            <a:off x="94433" y="2062087"/>
            <a:ext cx="130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비밀번호찾기</a:t>
            </a:r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BD28FB-56E8-53C8-E626-6C3E124C0547}"/>
              </a:ext>
            </a:extLst>
          </p:cNvPr>
          <p:cNvSpPr txBox="1"/>
          <p:nvPr/>
        </p:nvSpPr>
        <p:spPr>
          <a:xfrm>
            <a:off x="92033" y="3068370"/>
            <a:ext cx="130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개인정보 변경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DDD7C-32AD-D936-0C77-09207007DFD5}"/>
              </a:ext>
            </a:extLst>
          </p:cNvPr>
          <p:cNvSpPr txBox="1"/>
          <p:nvPr/>
        </p:nvSpPr>
        <p:spPr>
          <a:xfrm>
            <a:off x="47297" y="4074653"/>
            <a:ext cx="130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고객센터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D2982B2-696C-FADC-03E9-70AB769E7D0C}"/>
              </a:ext>
            </a:extLst>
          </p:cNvPr>
          <p:cNvSpPr/>
          <p:nvPr/>
        </p:nvSpPr>
        <p:spPr>
          <a:xfrm>
            <a:off x="226243" y="6117995"/>
            <a:ext cx="1168924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35E6D-FAF0-0183-7788-E76FF4C41ACC}"/>
              </a:ext>
            </a:extLst>
          </p:cNvPr>
          <p:cNvSpPr txBox="1"/>
          <p:nvPr/>
        </p:nvSpPr>
        <p:spPr>
          <a:xfrm>
            <a:off x="181506" y="5670085"/>
            <a:ext cx="121126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  회원가입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B07197-128E-F5E1-C545-26F596BC00C5}"/>
              </a:ext>
            </a:extLst>
          </p:cNvPr>
          <p:cNvSpPr txBox="1"/>
          <p:nvPr/>
        </p:nvSpPr>
        <p:spPr>
          <a:xfrm>
            <a:off x="4528564" y="3244334"/>
            <a:ext cx="270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탈퇴 시 주의사항 안내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342CA29-DD44-8B3F-4BCA-EE320575F7C3}"/>
              </a:ext>
            </a:extLst>
          </p:cNvPr>
          <p:cNvSpPr/>
          <p:nvPr/>
        </p:nvSpPr>
        <p:spPr>
          <a:xfrm>
            <a:off x="2997726" y="3643155"/>
            <a:ext cx="5673364" cy="4689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탈퇴 시 홈페이지 및 게임 접속이 제한되며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BD81A28-6B41-D5E5-9666-0431293BA009}"/>
              </a:ext>
            </a:extLst>
          </p:cNvPr>
          <p:cNvSpPr/>
          <p:nvPr/>
        </p:nvSpPr>
        <p:spPr>
          <a:xfrm>
            <a:off x="8777927" y="3722074"/>
            <a:ext cx="1600986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bg1">
                    <a:lumMod val="65000"/>
                  </a:schemeClr>
                </a:solidFill>
              </a:rPr>
              <a:t>자세히보기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721A3FE-DEB8-574E-6CD1-FAF66C8C4464}"/>
              </a:ext>
            </a:extLst>
          </p:cNvPr>
          <p:cNvSpPr/>
          <p:nvPr/>
        </p:nvSpPr>
        <p:spPr>
          <a:xfrm>
            <a:off x="5254150" y="5772674"/>
            <a:ext cx="1683700" cy="5742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363A642-6EA0-2BF5-AA5C-E7875ED49C08}"/>
              </a:ext>
            </a:extLst>
          </p:cNvPr>
          <p:cNvSpPr/>
          <p:nvPr/>
        </p:nvSpPr>
        <p:spPr>
          <a:xfrm>
            <a:off x="3104564" y="4974163"/>
            <a:ext cx="5673363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탈퇴합니다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C6679D6-2A14-C9DB-78AE-96E4D59E609F}"/>
              </a:ext>
            </a:extLst>
          </p:cNvPr>
          <p:cNvSpPr txBox="1"/>
          <p:nvPr/>
        </p:nvSpPr>
        <p:spPr>
          <a:xfrm>
            <a:off x="4046456" y="4428489"/>
            <a:ext cx="4099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계정 탈퇴 시 </a:t>
            </a:r>
            <a:r>
              <a:rPr lang="en-US" altLang="ko-KR" dirty="0"/>
              <a:t>“ </a:t>
            </a:r>
            <a:r>
              <a:rPr lang="ko-KR" altLang="en-US" dirty="0"/>
              <a:t>탈퇴합니다</a:t>
            </a:r>
            <a:r>
              <a:rPr lang="en-US" altLang="ko-KR" dirty="0"/>
              <a:t>” </a:t>
            </a:r>
            <a:r>
              <a:rPr lang="ko-KR" altLang="en-US" dirty="0"/>
              <a:t>쓰시오</a:t>
            </a:r>
          </a:p>
        </p:txBody>
      </p:sp>
    </p:spTree>
    <p:extLst>
      <p:ext uri="{BB962C8B-B14F-4D97-AF65-F5344CB8AC3E}">
        <p14:creationId xmlns:p14="http://schemas.microsoft.com/office/powerpoint/2010/main" val="153283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DA8E6-65D4-ABD4-19CC-1C5249792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위쪽 모서리 29">
            <a:extLst>
              <a:ext uri="{FF2B5EF4-FFF2-40B4-BE49-F238E27FC236}">
                <a16:creationId xmlns:a16="http://schemas.microsoft.com/office/drawing/2014/main" id="{26FA483F-A05C-9C9F-CF6A-39718BCE41E2}"/>
              </a:ext>
            </a:extLst>
          </p:cNvPr>
          <p:cNvSpPr/>
          <p:nvPr/>
        </p:nvSpPr>
        <p:spPr>
          <a:xfrm>
            <a:off x="13402" y="-9"/>
            <a:ext cx="2818613" cy="593121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673E95-0806-FDE1-E065-F11230A1F90E}"/>
              </a:ext>
            </a:extLst>
          </p:cNvPr>
          <p:cNvSpPr/>
          <p:nvPr/>
        </p:nvSpPr>
        <p:spPr>
          <a:xfrm>
            <a:off x="0" y="0"/>
            <a:ext cx="12192000" cy="6857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50F742-E97F-CBB5-C669-8A028D4C7BE4}"/>
              </a:ext>
            </a:extLst>
          </p:cNvPr>
          <p:cNvSpPr/>
          <p:nvPr/>
        </p:nvSpPr>
        <p:spPr>
          <a:xfrm>
            <a:off x="5226672" y="324780"/>
            <a:ext cx="9634193" cy="593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PlayNest</a:t>
            </a:r>
            <a:endParaRPr lang="ko-KR" altLang="en-US" i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C8D18B8-FA92-C532-B508-AB7F5AE5CE74}"/>
              </a:ext>
            </a:extLst>
          </p:cNvPr>
          <p:cNvSpPr/>
          <p:nvPr/>
        </p:nvSpPr>
        <p:spPr>
          <a:xfrm>
            <a:off x="4406541" y="1100579"/>
            <a:ext cx="8022210" cy="2328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1A926C4-0792-AD15-1C3A-ED2C036B9CA5}"/>
              </a:ext>
            </a:extLst>
          </p:cNvPr>
          <p:cNvSpPr/>
          <p:nvPr/>
        </p:nvSpPr>
        <p:spPr>
          <a:xfrm>
            <a:off x="4406541" y="3543587"/>
            <a:ext cx="1781665" cy="3511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RPG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0A2DFBC-3554-C126-58C0-D4379752B460}"/>
              </a:ext>
            </a:extLst>
          </p:cNvPr>
          <p:cNvSpPr/>
          <p:nvPr/>
        </p:nvSpPr>
        <p:spPr>
          <a:xfrm>
            <a:off x="6486718" y="3543587"/>
            <a:ext cx="1781665" cy="3511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FPS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9EFA56D-6754-69CB-8B83-C5D552DB3AB9}"/>
              </a:ext>
            </a:extLst>
          </p:cNvPr>
          <p:cNvSpPr/>
          <p:nvPr/>
        </p:nvSpPr>
        <p:spPr>
          <a:xfrm>
            <a:off x="8566902" y="3543587"/>
            <a:ext cx="1781665" cy="3511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스포츠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776308A-0A95-B55D-74A7-E0BEF070DBE7}"/>
              </a:ext>
            </a:extLst>
          </p:cNvPr>
          <p:cNvSpPr/>
          <p:nvPr/>
        </p:nvSpPr>
        <p:spPr>
          <a:xfrm>
            <a:off x="10647086" y="3543587"/>
            <a:ext cx="1781665" cy="3511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보드</a:t>
            </a:r>
            <a:r>
              <a:rPr lang="en-US" altLang="ko-KR" dirty="0"/>
              <a:t>/</a:t>
            </a:r>
            <a:r>
              <a:rPr lang="ko-KR" altLang="en-US" dirty="0"/>
              <a:t>비디오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100CE0-D827-CEA1-2650-9973E83B7BA4}"/>
              </a:ext>
            </a:extLst>
          </p:cNvPr>
          <p:cNvSpPr/>
          <p:nvPr/>
        </p:nvSpPr>
        <p:spPr>
          <a:xfrm>
            <a:off x="4406541" y="4026711"/>
            <a:ext cx="1781665" cy="2469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E3FDC79-C28C-3968-4A0F-27DD62B7DB05}"/>
              </a:ext>
            </a:extLst>
          </p:cNvPr>
          <p:cNvSpPr/>
          <p:nvPr/>
        </p:nvSpPr>
        <p:spPr>
          <a:xfrm>
            <a:off x="6486717" y="4043207"/>
            <a:ext cx="1781665" cy="2452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9D2ACDA-B1AA-2087-06AB-89A55041D31A}"/>
              </a:ext>
            </a:extLst>
          </p:cNvPr>
          <p:cNvSpPr/>
          <p:nvPr/>
        </p:nvSpPr>
        <p:spPr>
          <a:xfrm>
            <a:off x="8566902" y="4043207"/>
            <a:ext cx="1781665" cy="2469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02D24A5-AF04-F5A5-BE25-5650DF21C4CC}"/>
              </a:ext>
            </a:extLst>
          </p:cNvPr>
          <p:cNvSpPr/>
          <p:nvPr/>
        </p:nvSpPr>
        <p:spPr>
          <a:xfrm>
            <a:off x="10632946" y="4026711"/>
            <a:ext cx="1781665" cy="2485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위쪽 모서리 19">
            <a:extLst>
              <a:ext uri="{FF2B5EF4-FFF2-40B4-BE49-F238E27FC236}">
                <a16:creationId xmlns:a16="http://schemas.microsoft.com/office/drawing/2014/main" id="{45BA17EC-5ACA-54EC-AA12-98944BDC6BD2}"/>
              </a:ext>
            </a:extLst>
          </p:cNvPr>
          <p:cNvSpPr/>
          <p:nvPr/>
        </p:nvSpPr>
        <p:spPr>
          <a:xfrm rot="5400000">
            <a:off x="-2019694" y="2019698"/>
            <a:ext cx="6858003" cy="2818612"/>
          </a:xfrm>
          <a:prstGeom prst="round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7492B5E-9671-FF76-E6DB-7103EC38C95A}"/>
              </a:ext>
            </a:extLst>
          </p:cNvPr>
          <p:cNvSpPr/>
          <p:nvPr/>
        </p:nvSpPr>
        <p:spPr>
          <a:xfrm>
            <a:off x="2222124" y="98771"/>
            <a:ext cx="377072" cy="45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AB3EAE4C-D805-EA68-C8D5-5ADC24F5D873}"/>
              </a:ext>
            </a:extLst>
          </p:cNvPr>
          <p:cNvCxnSpPr>
            <a:cxnSpLocks/>
          </p:cNvCxnSpPr>
          <p:nvPr/>
        </p:nvCxnSpPr>
        <p:spPr>
          <a:xfrm>
            <a:off x="2256682" y="425407"/>
            <a:ext cx="2922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4A13D51-31CC-AC69-19D0-174142838C50}"/>
              </a:ext>
            </a:extLst>
          </p:cNvPr>
          <p:cNvCxnSpPr>
            <a:cxnSpLocks/>
          </p:cNvCxnSpPr>
          <p:nvPr/>
        </p:nvCxnSpPr>
        <p:spPr>
          <a:xfrm>
            <a:off x="2256682" y="329228"/>
            <a:ext cx="2922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852CF68-AE14-D763-B4F6-A33FDFCF494B}"/>
              </a:ext>
            </a:extLst>
          </p:cNvPr>
          <p:cNvCxnSpPr>
            <a:cxnSpLocks/>
          </p:cNvCxnSpPr>
          <p:nvPr/>
        </p:nvCxnSpPr>
        <p:spPr>
          <a:xfrm>
            <a:off x="2256682" y="213686"/>
            <a:ext cx="2922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51161C5-4172-26EB-CAB7-98EDDC981A0B}"/>
              </a:ext>
            </a:extLst>
          </p:cNvPr>
          <p:cNvCxnSpPr>
            <a:cxnSpLocks/>
          </p:cNvCxnSpPr>
          <p:nvPr/>
        </p:nvCxnSpPr>
        <p:spPr>
          <a:xfrm>
            <a:off x="0" y="621342"/>
            <a:ext cx="281861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FDCE9EEC-A11D-754B-7FB6-43FB4C538BEA}"/>
              </a:ext>
            </a:extLst>
          </p:cNvPr>
          <p:cNvSpPr/>
          <p:nvPr/>
        </p:nvSpPr>
        <p:spPr>
          <a:xfrm>
            <a:off x="1373" y="631832"/>
            <a:ext cx="2805212" cy="6247327"/>
          </a:xfrm>
          <a:prstGeom prst="round2DiagRect">
            <a:avLst>
              <a:gd name="adj1" fmla="val 0"/>
              <a:gd name="adj2" fmla="val 0"/>
            </a:avLst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순서도: 내부 저장소 52">
            <a:extLst>
              <a:ext uri="{FF2B5EF4-FFF2-40B4-BE49-F238E27FC236}">
                <a16:creationId xmlns:a16="http://schemas.microsoft.com/office/drawing/2014/main" id="{09139F81-9005-FD68-41CA-99DBC4F09BDA}"/>
              </a:ext>
            </a:extLst>
          </p:cNvPr>
          <p:cNvSpPr/>
          <p:nvPr/>
        </p:nvSpPr>
        <p:spPr>
          <a:xfrm>
            <a:off x="206015" y="1242683"/>
            <a:ext cx="1093510" cy="1362400"/>
          </a:xfrm>
          <a:prstGeom prst="flowChartInternal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내부 저장소 53">
            <a:extLst>
              <a:ext uri="{FF2B5EF4-FFF2-40B4-BE49-F238E27FC236}">
                <a16:creationId xmlns:a16="http://schemas.microsoft.com/office/drawing/2014/main" id="{D18981E1-DECB-67B7-C0F1-9DF6EBCA0AD8}"/>
              </a:ext>
            </a:extLst>
          </p:cNvPr>
          <p:cNvSpPr/>
          <p:nvPr/>
        </p:nvSpPr>
        <p:spPr>
          <a:xfrm>
            <a:off x="1504114" y="1242683"/>
            <a:ext cx="1150735" cy="1362400"/>
          </a:xfrm>
          <a:prstGeom prst="flowChartInternal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순서도: 내부 저장소 54">
            <a:extLst>
              <a:ext uri="{FF2B5EF4-FFF2-40B4-BE49-F238E27FC236}">
                <a16:creationId xmlns:a16="http://schemas.microsoft.com/office/drawing/2014/main" id="{F07A7B0B-8CCD-0FD1-B95F-19927084777B}"/>
              </a:ext>
            </a:extLst>
          </p:cNvPr>
          <p:cNvSpPr/>
          <p:nvPr/>
        </p:nvSpPr>
        <p:spPr>
          <a:xfrm>
            <a:off x="202884" y="2951341"/>
            <a:ext cx="1150735" cy="1362400"/>
          </a:xfrm>
          <a:prstGeom prst="flowChartInternal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순서도: 내부 저장소 55">
            <a:extLst>
              <a:ext uri="{FF2B5EF4-FFF2-40B4-BE49-F238E27FC236}">
                <a16:creationId xmlns:a16="http://schemas.microsoft.com/office/drawing/2014/main" id="{DF6702B8-F0F8-4C8E-982F-47F9D7FC82EE}"/>
              </a:ext>
            </a:extLst>
          </p:cNvPr>
          <p:cNvSpPr/>
          <p:nvPr/>
        </p:nvSpPr>
        <p:spPr>
          <a:xfrm>
            <a:off x="1510147" y="2951341"/>
            <a:ext cx="1150735" cy="1362400"/>
          </a:xfrm>
          <a:prstGeom prst="flowChartInternal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순서도: 내부 저장소 56">
            <a:extLst>
              <a:ext uri="{FF2B5EF4-FFF2-40B4-BE49-F238E27FC236}">
                <a16:creationId xmlns:a16="http://schemas.microsoft.com/office/drawing/2014/main" id="{07B6F2C4-FA52-9C03-108D-A4AE89B2A71C}"/>
              </a:ext>
            </a:extLst>
          </p:cNvPr>
          <p:cNvSpPr/>
          <p:nvPr/>
        </p:nvSpPr>
        <p:spPr>
          <a:xfrm>
            <a:off x="252817" y="4622265"/>
            <a:ext cx="1150735" cy="1362400"/>
          </a:xfrm>
          <a:prstGeom prst="flowChartInternal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내부 저장소 58">
            <a:extLst>
              <a:ext uri="{FF2B5EF4-FFF2-40B4-BE49-F238E27FC236}">
                <a16:creationId xmlns:a16="http://schemas.microsoft.com/office/drawing/2014/main" id="{94A45304-C4DA-BBEA-74CB-1F7548485327}"/>
              </a:ext>
            </a:extLst>
          </p:cNvPr>
          <p:cNvSpPr/>
          <p:nvPr/>
        </p:nvSpPr>
        <p:spPr>
          <a:xfrm>
            <a:off x="1530674" y="4607441"/>
            <a:ext cx="1150735" cy="1362400"/>
          </a:xfrm>
          <a:prstGeom prst="flowChartInternal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순서도: 내부 저장소 59">
            <a:extLst>
              <a:ext uri="{FF2B5EF4-FFF2-40B4-BE49-F238E27FC236}">
                <a16:creationId xmlns:a16="http://schemas.microsoft.com/office/drawing/2014/main" id="{C68127F3-E5B3-191D-0AC9-D670EB292870}"/>
              </a:ext>
            </a:extLst>
          </p:cNvPr>
          <p:cNvSpPr/>
          <p:nvPr/>
        </p:nvSpPr>
        <p:spPr>
          <a:xfrm>
            <a:off x="303104" y="6293188"/>
            <a:ext cx="1150735" cy="596547"/>
          </a:xfrm>
          <a:prstGeom prst="flowChartInternal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내부 저장소 62">
            <a:extLst>
              <a:ext uri="{FF2B5EF4-FFF2-40B4-BE49-F238E27FC236}">
                <a16:creationId xmlns:a16="http://schemas.microsoft.com/office/drawing/2014/main" id="{84CCC10C-FFA5-C42E-E48D-A428815C64FC}"/>
              </a:ext>
            </a:extLst>
          </p:cNvPr>
          <p:cNvSpPr/>
          <p:nvPr/>
        </p:nvSpPr>
        <p:spPr>
          <a:xfrm>
            <a:off x="1561788" y="6286946"/>
            <a:ext cx="1150735" cy="596547"/>
          </a:xfrm>
          <a:prstGeom prst="flowChartInternalStorag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18C6AC-8A2A-C088-6C78-701EA1F3CE27}"/>
              </a:ext>
            </a:extLst>
          </p:cNvPr>
          <p:cNvSpPr txBox="1"/>
          <p:nvPr/>
        </p:nvSpPr>
        <p:spPr>
          <a:xfrm>
            <a:off x="169682" y="917904"/>
            <a:ext cx="490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ㄱ</a:t>
            </a:r>
            <a:endParaRPr lang="ko-KR" altLang="en-US" sz="9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63F6FB-9EA8-898F-9CB5-E2B88A3DD817}"/>
              </a:ext>
            </a:extLst>
          </p:cNvPr>
          <p:cNvSpPr txBox="1"/>
          <p:nvPr/>
        </p:nvSpPr>
        <p:spPr>
          <a:xfrm>
            <a:off x="1504114" y="917904"/>
            <a:ext cx="490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2A78AA-6495-E69B-5FEA-0FBB2F9BDCA5}"/>
              </a:ext>
            </a:extLst>
          </p:cNvPr>
          <p:cNvSpPr txBox="1"/>
          <p:nvPr/>
        </p:nvSpPr>
        <p:spPr>
          <a:xfrm>
            <a:off x="169682" y="2738848"/>
            <a:ext cx="490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ㄷ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F7C7D8-4029-665D-28F7-B8E1BBF61F80}"/>
              </a:ext>
            </a:extLst>
          </p:cNvPr>
          <p:cNvSpPr txBox="1"/>
          <p:nvPr/>
        </p:nvSpPr>
        <p:spPr>
          <a:xfrm>
            <a:off x="1492579" y="2720509"/>
            <a:ext cx="490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ㄹ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1BB564B-541A-5FCF-B864-0112D2668258}"/>
              </a:ext>
            </a:extLst>
          </p:cNvPr>
          <p:cNvSpPr txBox="1"/>
          <p:nvPr/>
        </p:nvSpPr>
        <p:spPr>
          <a:xfrm>
            <a:off x="169682" y="4444376"/>
            <a:ext cx="490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ㅁ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5F9859-BE3E-883C-8D6B-1AE0C6A64DB9}"/>
              </a:ext>
            </a:extLst>
          </p:cNvPr>
          <p:cNvSpPr txBox="1"/>
          <p:nvPr/>
        </p:nvSpPr>
        <p:spPr>
          <a:xfrm>
            <a:off x="1416008" y="4444376"/>
            <a:ext cx="490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ㅂ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5AC49A-08EE-8A59-70B1-C07FDC658B08}"/>
              </a:ext>
            </a:extLst>
          </p:cNvPr>
          <p:cNvSpPr txBox="1"/>
          <p:nvPr/>
        </p:nvSpPr>
        <p:spPr>
          <a:xfrm>
            <a:off x="204565" y="5995336"/>
            <a:ext cx="490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ㅅ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E7998B-4BB2-17B5-EC09-080F2E3907A6}"/>
              </a:ext>
            </a:extLst>
          </p:cNvPr>
          <p:cNvSpPr txBox="1"/>
          <p:nvPr/>
        </p:nvSpPr>
        <p:spPr>
          <a:xfrm>
            <a:off x="1416008" y="5995336"/>
            <a:ext cx="4901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ㅇ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90BE8D55-A06A-CCCC-81B5-61C66C6D0504}"/>
              </a:ext>
            </a:extLst>
          </p:cNvPr>
          <p:cNvSpPr/>
          <p:nvPr/>
        </p:nvSpPr>
        <p:spPr>
          <a:xfrm>
            <a:off x="2806585" y="425407"/>
            <a:ext cx="2660961" cy="452018"/>
          </a:xfrm>
          <a:prstGeom prst="wedgeRectCallout">
            <a:avLst>
              <a:gd name="adj1" fmla="val -57676"/>
              <a:gd name="adj2" fmla="val -771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 </a:t>
            </a:r>
            <a:r>
              <a:rPr lang="ko-KR" altLang="en-US" dirty="0" err="1"/>
              <a:t>클릭시</a:t>
            </a:r>
            <a:r>
              <a:rPr lang="ko-KR" altLang="en-US" dirty="0"/>
              <a:t> 열림</a:t>
            </a:r>
          </a:p>
        </p:txBody>
      </p:sp>
      <p:sp>
        <p:nvSpPr>
          <p:cNvPr id="68" name="말풍선: 사각형 67">
            <a:extLst>
              <a:ext uri="{FF2B5EF4-FFF2-40B4-BE49-F238E27FC236}">
                <a16:creationId xmlns:a16="http://schemas.microsoft.com/office/drawing/2014/main" id="{3F6F2A7B-2AE3-B023-F541-982582429028}"/>
              </a:ext>
            </a:extLst>
          </p:cNvPr>
          <p:cNvSpPr/>
          <p:nvPr/>
        </p:nvSpPr>
        <p:spPr>
          <a:xfrm>
            <a:off x="3054285" y="2605083"/>
            <a:ext cx="3432432" cy="917343"/>
          </a:xfrm>
          <a:prstGeom prst="wedgeRectCallout">
            <a:avLst>
              <a:gd name="adj1" fmla="val -63951"/>
              <a:gd name="adj2" fmla="val 5016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각종게임들을　가나다　순으로　정렬</a:t>
            </a:r>
          </a:p>
        </p:txBody>
      </p:sp>
    </p:spTree>
    <p:extLst>
      <p:ext uri="{BB962C8B-B14F-4D97-AF65-F5344CB8AC3E}">
        <p14:creationId xmlns:p14="http://schemas.microsoft.com/office/powerpoint/2010/main" val="77957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09E5F19-2B57-2BE9-E37B-79F04E243657}"/>
              </a:ext>
            </a:extLst>
          </p:cNvPr>
          <p:cNvSpPr/>
          <p:nvPr/>
        </p:nvSpPr>
        <p:spPr>
          <a:xfrm>
            <a:off x="2413675" y="5060092"/>
            <a:ext cx="1383957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하단메뉴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535C7D-18AC-B2BE-F6DF-785495499F38}"/>
              </a:ext>
            </a:extLst>
          </p:cNvPr>
          <p:cNvSpPr/>
          <p:nvPr/>
        </p:nvSpPr>
        <p:spPr>
          <a:xfrm>
            <a:off x="2413676" y="883507"/>
            <a:ext cx="1383957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상단메뉴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BC4A1E-E3C8-3D3B-725A-023BC0649803}"/>
              </a:ext>
            </a:extLst>
          </p:cNvPr>
          <p:cNvSpPr/>
          <p:nvPr/>
        </p:nvSpPr>
        <p:spPr>
          <a:xfrm>
            <a:off x="2413674" y="2885302"/>
            <a:ext cx="1383957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619725E-8A29-BD60-C7A2-18CA53E4EF44}"/>
              </a:ext>
            </a:extLst>
          </p:cNvPr>
          <p:cNvSpPr/>
          <p:nvPr/>
        </p:nvSpPr>
        <p:spPr>
          <a:xfrm>
            <a:off x="568411" y="2150076"/>
            <a:ext cx="1383957" cy="22242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PlayNest</a:t>
            </a:r>
            <a:endParaRPr lang="en-US" altLang="ko-KR" dirty="0"/>
          </a:p>
          <a:p>
            <a:pPr algn="ctr"/>
            <a:r>
              <a:rPr lang="ko-KR" altLang="en-US" dirty="0"/>
              <a:t>게임회사</a:t>
            </a:r>
            <a:endParaRPr lang="en-US" altLang="ko-KR" dirty="0"/>
          </a:p>
          <a:p>
            <a:pPr algn="ctr"/>
            <a:r>
              <a:rPr lang="ko-KR" altLang="en-US" dirty="0"/>
              <a:t>홈페이지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4F8D7200-9D80-FE1F-0E3A-B8DC335F6F87}"/>
              </a:ext>
            </a:extLst>
          </p:cNvPr>
          <p:cNvCxnSpPr>
            <a:stCxn id="7" idx="3"/>
          </p:cNvCxnSpPr>
          <p:nvPr/>
        </p:nvCxnSpPr>
        <p:spPr>
          <a:xfrm flipV="1">
            <a:off x="3797631" y="3070653"/>
            <a:ext cx="527234" cy="1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B95DF54-DBBA-684E-DAC2-138163EFB3D5}"/>
              </a:ext>
            </a:extLst>
          </p:cNvPr>
          <p:cNvCxnSpPr/>
          <p:nvPr/>
        </p:nvCxnSpPr>
        <p:spPr>
          <a:xfrm flipV="1">
            <a:off x="3797631" y="1112105"/>
            <a:ext cx="527234" cy="1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037E82F-DFCE-0F8D-9C8E-898D863D7129}"/>
              </a:ext>
            </a:extLst>
          </p:cNvPr>
          <p:cNvCxnSpPr/>
          <p:nvPr/>
        </p:nvCxnSpPr>
        <p:spPr>
          <a:xfrm flipV="1">
            <a:off x="3797631" y="5263978"/>
            <a:ext cx="527234" cy="1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31C05FA-E705-D744-0C01-B815EA9C97CF}"/>
              </a:ext>
            </a:extLst>
          </p:cNvPr>
          <p:cNvSpPr/>
          <p:nvPr/>
        </p:nvSpPr>
        <p:spPr>
          <a:xfrm>
            <a:off x="4658489" y="2885302"/>
            <a:ext cx="1383957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게임분류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7E02A5-05A1-E8DC-1859-5E39F12CC42A}"/>
              </a:ext>
            </a:extLst>
          </p:cNvPr>
          <p:cNvSpPr/>
          <p:nvPr/>
        </p:nvSpPr>
        <p:spPr>
          <a:xfrm>
            <a:off x="4576097" y="1254209"/>
            <a:ext cx="1431130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4981E8E-E481-DD52-882C-8FC5AEC47EA7}"/>
              </a:ext>
            </a:extLst>
          </p:cNvPr>
          <p:cNvSpPr/>
          <p:nvPr/>
        </p:nvSpPr>
        <p:spPr>
          <a:xfrm>
            <a:off x="4664839" y="5060091"/>
            <a:ext cx="1383957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회사정보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2D593C-8A1D-D27D-7664-CDA087C53A15}"/>
              </a:ext>
            </a:extLst>
          </p:cNvPr>
          <p:cNvSpPr/>
          <p:nvPr/>
        </p:nvSpPr>
        <p:spPr>
          <a:xfrm>
            <a:off x="4576097" y="426305"/>
            <a:ext cx="1472699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사이트 이름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D596BE-6E64-3335-0CDB-42E8CD4A1981}"/>
              </a:ext>
            </a:extLst>
          </p:cNvPr>
          <p:cNvSpPr/>
          <p:nvPr/>
        </p:nvSpPr>
        <p:spPr>
          <a:xfrm>
            <a:off x="4658489" y="3416642"/>
            <a:ext cx="1383957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공지사항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50E3064-BA13-097F-6021-6367F5BBB5D0}"/>
              </a:ext>
            </a:extLst>
          </p:cNvPr>
          <p:cNvSpPr/>
          <p:nvPr/>
        </p:nvSpPr>
        <p:spPr>
          <a:xfrm>
            <a:off x="4658489" y="2360141"/>
            <a:ext cx="1383957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로그인창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DB8811-8E09-2AE5-1A48-3E3439901F24}"/>
              </a:ext>
            </a:extLst>
          </p:cNvPr>
          <p:cNvSpPr/>
          <p:nvPr/>
        </p:nvSpPr>
        <p:spPr>
          <a:xfrm>
            <a:off x="4658487" y="5585252"/>
            <a:ext cx="1383957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고객센터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29E91AA-CCA2-4900-E7E3-41FD5BCD6420}"/>
              </a:ext>
            </a:extLst>
          </p:cNvPr>
          <p:cNvSpPr/>
          <p:nvPr/>
        </p:nvSpPr>
        <p:spPr>
          <a:xfrm>
            <a:off x="4623270" y="4488387"/>
            <a:ext cx="1383957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/>
              <a:t>찾아오시는길</a:t>
            </a:r>
            <a:endParaRPr lang="ko-KR" altLang="en-US" sz="1400" b="1" dirty="0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910393E6-D7E1-79B0-3D1B-38072CBE8150}"/>
              </a:ext>
            </a:extLst>
          </p:cNvPr>
          <p:cNvCxnSpPr>
            <a:cxnSpLocks/>
            <a:endCxn id="15" idx="1"/>
          </p:cNvCxnSpPr>
          <p:nvPr/>
        </p:nvCxnSpPr>
        <p:spPr>
          <a:xfrm rot="16200000" flipH="1">
            <a:off x="4286753" y="1150217"/>
            <a:ext cx="327456" cy="25123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E12CE572-D534-5598-8015-9CEC40F9AB59}"/>
              </a:ext>
            </a:extLst>
          </p:cNvPr>
          <p:cNvCxnSpPr>
            <a:cxnSpLocks/>
            <a:endCxn id="18" idx="1"/>
          </p:cNvCxnSpPr>
          <p:nvPr/>
        </p:nvCxnSpPr>
        <p:spPr>
          <a:xfrm rot="5400000" flipH="1" flipV="1">
            <a:off x="4200257" y="736265"/>
            <a:ext cx="500448" cy="25123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5A213C16-B4A4-5E1C-E818-133D62ACCFC1}"/>
              </a:ext>
            </a:extLst>
          </p:cNvPr>
          <p:cNvCxnSpPr>
            <a:cxnSpLocks/>
            <a:stCxn id="19" idx="1"/>
            <a:endCxn id="20" idx="1"/>
          </p:cNvCxnSpPr>
          <p:nvPr/>
        </p:nvCxnSpPr>
        <p:spPr>
          <a:xfrm rot="10800000">
            <a:off x="4658489" y="2545494"/>
            <a:ext cx="12700" cy="1056501"/>
          </a:xfrm>
          <a:prstGeom prst="bentConnector3">
            <a:avLst>
              <a:gd name="adj1" fmla="val 238378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151F46D-1175-CB04-C072-BC5A5EC65DCE}"/>
              </a:ext>
            </a:extLst>
          </p:cNvPr>
          <p:cNvCxnSpPr>
            <a:cxnSpLocks/>
          </p:cNvCxnSpPr>
          <p:nvPr/>
        </p:nvCxnSpPr>
        <p:spPr>
          <a:xfrm rot="10800000">
            <a:off x="4616921" y="4689394"/>
            <a:ext cx="12700" cy="1056501"/>
          </a:xfrm>
          <a:prstGeom prst="bentConnector3">
            <a:avLst>
              <a:gd name="adj1" fmla="val 238378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533CA67-4F0D-D1A4-6002-CD0CDD8211B3}"/>
              </a:ext>
            </a:extLst>
          </p:cNvPr>
          <p:cNvCxnSpPr>
            <a:stCxn id="14" idx="1"/>
            <a:endCxn id="7" idx="3"/>
          </p:cNvCxnSpPr>
          <p:nvPr/>
        </p:nvCxnSpPr>
        <p:spPr>
          <a:xfrm flipH="1">
            <a:off x="3797631" y="3070654"/>
            <a:ext cx="8608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C0D4CD-C75F-9BF2-0FE8-512A53192DEC}"/>
              </a:ext>
            </a:extLst>
          </p:cNvPr>
          <p:cNvCxnSpPr/>
          <p:nvPr/>
        </p:nvCxnSpPr>
        <p:spPr>
          <a:xfrm flipH="1">
            <a:off x="3787667" y="5263978"/>
            <a:ext cx="8608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C13C3E1-BACF-7428-7A44-83457F0008D1}"/>
              </a:ext>
            </a:extLst>
          </p:cNvPr>
          <p:cNvSpPr/>
          <p:nvPr/>
        </p:nvSpPr>
        <p:spPr>
          <a:xfrm>
            <a:off x="4648525" y="3889288"/>
            <a:ext cx="1383957" cy="3707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게시판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F6C295DB-8600-6BFD-D56C-1CA7496352C8}"/>
              </a:ext>
            </a:extLst>
          </p:cNvPr>
          <p:cNvCxnSpPr>
            <a:cxnSpLocks/>
            <a:endCxn id="39" idx="1"/>
          </p:cNvCxnSpPr>
          <p:nvPr/>
        </p:nvCxnSpPr>
        <p:spPr>
          <a:xfrm rot="16200000" flipH="1">
            <a:off x="3989767" y="3415882"/>
            <a:ext cx="1016340" cy="301176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57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6EA67DB-9693-2DCC-AEF4-483A7EFBF004}"/>
              </a:ext>
            </a:extLst>
          </p:cNvPr>
          <p:cNvSpPr/>
          <p:nvPr/>
        </p:nvSpPr>
        <p:spPr>
          <a:xfrm>
            <a:off x="1159497" y="210193"/>
            <a:ext cx="9634193" cy="593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i="1" dirty="0" err="1">
                <a:latin typeface="HY목각파임B" panose="02030600000101010101" pitchFamily="18" charset="-127"/>
                <a:ea typeface="HY목각파임B" panose="02030600000101010101" pitchFamily="18" charset="-127"/>
              </a:rPr>
              <a:t>PlayNest</a:t>
            </a:r>
            <a:endParaRPr lang="ko-KR" altLang="en-US" i="1" dirty="0">
              <a:latin typeface="HY목각파임B" panose="02030600000101010101" pitchFamily="18" charset="-127"/>
              <a:ea typeface="HY목각파임B" panose="0203060000010101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49BAB1F-E6E2-40D6-81C8-17F761740D0A}"/>
              </a:ext>
            </a:extLst>
          </p:cNvPr>
          <p:cNvSpPr/>
          <p:nvPr/>
        </p:nvSpPr>
        <p:spPr>
          <a:xfrm>
            <a:off x="339366" y="985992"/>
            <a:ext cx="8022210" cy="23284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2133EEE-8647-F3A9-03FC-E891C74B46C2}"/>
              </a:ext>
            </a:extLst>
          </p:cNvPr>
          <p:cNvSpPr/>
          <p:nvPr/>
        </p:nvSpPr>
        <p:spPr>
          <a:xfrm>
            <a:off x="109973" y="476681"/>
            <a:ext cx="377072" cy="45201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8F16231-47A3-2AB9-D400-F6841BF0E3D6}"/>
              </a:ext>
            </a:extLst>
          </p:cNvPr>
          <p:cNvSpPr/>
          <p:nvPr/>
        </p:nvSpPr>
        <p:spPr>
          <a:xfrm>
            <a:off x="339366" y="3429000"/>
            <a:ext cx="1781665" cy="3511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RPG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CCD7B09-CF6D-5AE2-E3F0-094284C15082}"/>
              </a:ext>
            </a:extLst>
          </p:cNvPr>
          <p:cNvSpPr/>
          <p:nvPr/>
        </p:nvSpPr>
        <p:spPr>
          <a:xfrm>
            <a:off x="2419543" y="3429000"/>
            <a:ext cx="1781665" cy="3511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FPS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61F7A7B-E0D6-B2CA-7241-F234A67A63D5}"/>
              </a:ext>
            </a:extLst>
          </p:cNvPr>
          <p:cNvSpPr/>
          <p:nvPr/>
        </p:nvSpPr>
        <p:spPr>
          <a:xfrm>
            <a:off x="4499727" y="3429000"/>
            <a:ext cx="1781665" cy="3511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스포츠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26BE91-D363-993C-7661-2DE5C98F93FB}"/>
              </a:ext>
            </a:extLst>
          </p:cNvPr>
          <p:cNvSpPr/>
          <p:nvPr/>
        </p:nvSpPr>
        <p:spPr>
          <a:xfrm>
            <a:off x="6579911" y="3429000"/>
            <a:ext cx="1781665" cy="3511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보드</a:t>
            </a:r>
            <a:r>
              <a:rPr lang="en-US" altLang="ko-KR" dirty="0"/>
              <a:t>/</a:t>
            </a:r>
            <a:r>
              <a:rPr lang="ko-KR" altLang="en-US" dirty="0"/>
              <a:t>비디오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23A495-C5C1-EA21-43BB-BFB45B0D9EA2}"/>
              </a:ext>
            </a:extLst>
          </p:cNvPr>
          <p:cNvSpPr/>
          <p:nvPr/>
        </p:nvSpPr>
        <p:spPr>
          <a:xfrm>
            <a:off x="339366" y="3912124"/>
            <a:ext cx="1781665" cy="2469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F7036D-F716-02F1-D842-D9EF75D67FAC}"/>
              </a:ext>
            </a:extLst>
          </p:cNvPr>
          <p:cNvSpPr/>
          <p:nvPr/>
        </p:nvSpPr>
        <p:spPr>
          <a:xfrm>
            <a:off x="2419542" y="3928620"/>
            <a:ext cx="1781665" cy="2452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F52F904-A1DE-1A88-BC8F-AE2F1623C147}"/>
              </a:ext>
            </a:extLst>
          </p:cNvPr>
          <p:cNvSpPr/>
          <p:nvPr/>
        </p:nvSpPr>
        <p:spPr>
          <a:xfrm>
            <a:off x="4499727" y="3928620"/>
            <a:ext cx="1781665" cy="2469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206C19-8A83-9F7F-F612-44754E43FE00}"/>
              </a:ext>
            </a:extLst>
          </p:cNvPr>
          <p:cNvSpPr/>
          <p:nvPr/>
        </p:nvSpPr>
        <p:spPr>
          <a:xfrm>
            <a:off x="6565771" y="3912124"/>
            <a:ext cx="1781665" cy="24856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6CAFEA-6EB1-F70F-05B3-5FD244EC89CB}"/>
              </a:ext>
            </a:extLst>
          </p:cNvPr>
          <p:cNvSpPr/>
          <p:nvPr/>
        </p:nvSpPr>
        <p:spPr>
          <a:xfrm>
            <a:off x="8804635" y="2255680"/>
            <a:ext cx="1084083" cy="2922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아이디찾기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7A81D43-4257-4B87-AF6E-CF397B92D5E1}"/>
              </a:ext>
            </a:extLst>
          </p:cNvPr>
          <p:cNvSpPr/>
          <p:nvPr/>
        </p:nvSpPr>
        <p:spPr>
          <a:xfrm>
            <a:off x="9898143" y="2255680"/>
            <a:ext cx="1008669" cy="2922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비밀번호 찾기</a:t>
            </a:r>
          </a:p>
        </p:txBody>
      </p: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3035101-5B5B-E6CC-ED79-BBF2C11C2AC8}"/>
              </a:ext>
            </a:extLst>
          </p:cNvPr>
          <p:cNvCxnSpPr>
            <a:cxnSpLocks/>
          </p:cNvCxnSpPr>
          <p:nvPr/>
        </p:nvCxnSpPr>
        <p:spPr>
          <a:xfrm>
            <a:off x="144531" y="803317"/>
            <a:ext cx="2922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말풍선: 사각형 63">
            <a:extLst>
              <a:ext uri="{FF2B5EF4-FFF2-40B4-BE49-F238E27FC236}">
                <a16:creationId xmlns:a16="http://schemas.microsoft.com/office/drawing/2014/main" id="{43B2905D-1F2F-5DE3-712A-7CA41D2504E5}"/>
              </a:ext>
            </a:extLst>
          </p:cNvPr>
          <p:cNvSpPr/>
          <p:nvPr/>
        </p:nvSpPr>
        <p:spPr>
          <a:xfrm>
            <a:off x="5255444" y="2698422"/>
            <a:ext cx="2215299" cy="443060"/>
          </a:xfrm>
          <a:prstGeom prst="wedgeRectCallout">
            <a:avLst>
              <a:gd name="adj1" fmla="val -45939"/>
              <a:gd name="adj2" fmla="val 1050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인기게임 카테고리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91098B2-98A6-C78C-5E1D-645024598809}"/>
              </a:ext>
            </a:extLst>
          </p:cNvPr>
          <p:cNvSpPr/>
          <p:nvPr/>
        </p:nvSpPr>
        <p:spPr>
          <a:xfrm>
            <a:off x="8804635" y="1828800"/>
            <a:ext cx="2102177" cy="4268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i="1" dirty="0"/>
              <a:t>비밀번호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626BE2A-0749-403B-7C3F-DF6313247A48}"/>
              </a:ext>
            </a:extLst>
          </p:cNvPr>
          <p:cNvSpPr/>
          <p:nvPr/>
        </p:nvSpPr>
        <p:spPr>
          <a:xfrm>
            <a:off x="8804635" y="1401920"/>
            <a:ext cx="2102177" cy="42688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900" i="1" dirty="0"/>
              <a:t>아이디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939943E-1C35-9E85-8562-FF0000D9CFC1}"/>
              </a:ext>
            </a:extLst>
          </p:cNvPr>
          <p:cNvSpPr/>
          <p:nvPr/>
        </p:nvSpPr>
        <p:spPr>
          <a:xfrm>
            <a:off x="10906812" y="1401920"/>
            <a:ext cx="782425" cy="85376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로그인</a:t>
            </a:r>
          </a:p>
        </p:txBody>
      </p:sp>
      <p:sp>
        <p:nvSpPr>
          <p:cNvPr id="72" name="말풍선: 사각형 71">
            <a:extLst>
              <a:ext uri="{FF2B5EF4-FFF2-40B4-BE49-F238E27FC236}">
                <a16:creationId xmlns:a16="http://schemas.microsoft.com/office/drawing/2014/main" id="{7041BF4A-D420-4822-AF91-B10AD4E50639}"/>
              </a:ext>
            </a:extLst>
          </p:cNvPr>
          <p:cNvSpPr/>
          <p:nvPr/>
        </p:nvSpPr>
        <p:spPr>
          <a:xfrm>
            <a:off x="157107" y="1129953"/>
            <a:ext cx="1247488" cy="351148"/>
          </a:xfrm>
          <a:prstGeom prst="wedgeRectCallout">
            <a:avLst>
              <a:gd name="adj1" fmla="val -40833"/>
              <a:gd name="adj2" fmla="val -8326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메인메뉴</a:t>
            </a:r>
            <a:endParaRPr lang="ko-KR" altLang="en-US" dirty="0"/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C801F0C5-2EFA-13AF-6FB8-54BD7E6208DC}"/>
              </a:ext>
            </a:extLst>
          </p:cNvPr>
          <p:cNvCxnSpPr>
            <a:cxnSpLocks/>
          </p:cNvCxnSpPr>
          <p:nvPr/>
        </p:nvCxnSpPr>
        <p:spPr>
          <a:xfrm>
            <a:off x="144531" y="707138"/>
            <a:ext cx="2922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2130AC1-6BE0-400B-58F6-F31A104768DF}"/>
              </a:ext>
            </a:extLst>
          </p:cNvPr>
          <p:cNvCxnSpPr>
            <a:cxnSpLocks/>
          </p:cNvCxnSpPr>
          <p:nvPr/>
        </p:nvCxnSpPr>
        <p:spPr>
          <a:xfrm>
            <a:off x="144531" y="591596"/>
            <a:ext cx="29223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순서도: 종속 처리 1">
            <a:extLst>
              <a:ext uri="{FF2B5EF4-FFF2-40B4-BE49-F238E27FC236}">
                <a16:creationId xmlns:a16="http://schemas.microsoft.com/office/drawing/2014/main" id="{5E5E4EC9-3992-1CDF-2547-E97EE76EA1D8}"/>
              </a:ext>
            </a:extLst>
          </p:cNvPr>
          <p:cNvSpPr/>
          <p:nvPr/>
        </p:nvSpPr>
        <p:spPr>
          <a:xfrm>
            <a:off x="8804635" y="2737308"/>
            <a:ext cx="2884602" cy="867266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공지사항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공지사항</a:t>
            </a:r>
          </a:p>
        </p:txBody>
      </p:sp>
      <p:sp>
        <p:nvSpPr>
          <p:cNvPr id="3" name="실행 단추: 소리 2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3B00CB81-CBD4-353D-BCBA-69DF9949141A}"/>
              </a:ext>
            </a:extLst>
          </p:cNvPr>
          <p:cNvSpPr/>
          <p:nvPr/>
        </p:nvSpPr>
        <p:spPr>
          <a:xfrm>
            <a:off x="8870623" y="2837468"/>
            <a:ext cx="216816" cy="235670"/>
          </a:xfrm>
          <a:prstGeom prst="actionButtonSoun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실행 단추: 소리 3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439C3073-95D5-96B3-8E4B-400BD756C5CF}"/>
              </a:ext>
            </a:extLst>
          </p:cNvPr>
          <p:cNvSpPr/>
          <p:nvPr/>
        </p:nvSpPr>
        <p:spPr>
          <a:xfrm>
            <a:off x="8870623" y="3262535"/>
            <a:ext cx="216816" cy="235670"/>
          </a:xfrm>
          <a:prstGeom prst="actionButtonSound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C1B12AC-D977-F1CB-FB3F-DDBBF0FD40D1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8804635" y="3170941"/>
            <a:ext cx="28846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5E9FBE1-7818-179E-ECA8-54A85765F049}"/>
              </a:ext>
            </a:extLst>
          </p:cNvPr>
          <p:cNvSpPr/>
          <p:nvPr/>
        </p:nvSpPr>
        <p:spPr>
          <a:xfrm>
            <a:off x="10916237" y="2255680"/>
            <a:ext cx="782425" cy="292231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/>
              <a:t>회원가입</a:t>
            </a:r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540D19FD-7012-3AED-8F0C-A1A9EE696FC7}"/>
              </a:ext>
            </a:extLst>
          </p:cNvPr>
          <p:cNvSpPr/>
          <p:nvPr/>
        </p:nvSpPr>
        <p:spPr>
          <a:xfrm>
            <a:off x="8870623" y="4006392"/>
            <a:ext cx="2818614" cy="2391423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58F888-2358-7835-FCF7-58DE34B5A458}"/>
              </a:ext>
            </a:extLst>
          </p:cNvPr>
          <p:cNvSpPr/>
          <p:nvPr/>
        </p:nvSpPr>
        <p:spPr>
          <a:xfrm>
            <a:off x="9162854" y="4232635"/>
            <a:ext cx="2205872" cy="320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자유게시판</a:t>
            </a:r>
          </a:p>
        </p:txBody>
      </p:sp>
      <p:sp>
        <p:nvSpPr>
          <p:cNvPr id="11" name="폭발: 8pt 10">
            <a:extLst>
              <a:ext uri="{FF2B5EF4-FFF2-40B4-BE49-F238E27FC236}">
                <a16:creationId xmlns:a16="http://schemas.microsoft.com/office/drawing/2014/main" id="{AEC2F231-5525-86C8-37F9-4313DE160D66}"/>
              </a:ext>
            </a:extLst>
          </p:cNvPr>
          <p:cNvSpPr/>
          <p:nvPr/>
        </p:nvSpPr>
        <p:spPr>
          <a:xfrm>
            <a:off x="9087439" y="4798243"/>
            <a:ext cx="150829" cy="156721"/>
          </a:xfrm>
          <a:prstGeom prst="irregularSeal1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폭발: 8pt 11">
            <a:extLst>
              <a:ext uri="{FF2B5EF4-FFF2-40B4-BE49-F238E27FC236}">
                <a16:creationId xmlns:a16="http://schemas.microsoft.com/office/drawing/2014/main" id="{552DA07C-4D2A-B086-7925-7E12B766212E}"/>
              </a:ext>
            </a:extLst>
          </p:cNvPr>
          <p:cNvSpPr/>
          <p:nvPr/>
        </p:nvSpPr>
        <p:spPr>
          <a:xfrm>
            <a:off x="9101579" y="5284903"/>
            <a:ext cx="150829" cy="156721"/>
          </a:xfrm>
          <a:prstGeom prst="irregularSeal1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폭발: 8pt 12">
            <a:extLst>
              <a:ext uri="{FF2B5EF4-FFF2-40B4-BE49-F238E27FC236}">
                <a16:creationId xmlns:a16="http://schemas.microsoft.com/office/drawing/2014/main" id="{7EE04C81-8AA6-EFB3-0233-138B2BB40994}"/>
              </a:ext>
            </a:extLst>
          </p:cNvPr>
          <p:cNvSpPr/>
          <p:nvPr/>
        </p:nvSpPr>
        <p:spPr>
          <a:xfrm>
            <a:off x="9101579" y="5797640"/>
            <a:ext cx="150829" cy="156721"/>
          </a:xfrm>
          <a:prstGeom prst="irregularSeal1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FB309FD7-1269-6DDB-C858-2E4877FED7B8}"/>
              </a:ext>
            </a:extLst>
          </p:cNvPr>
          <p:cNvSpPr/>
          <p:nvPr/>
        </p:nvSpPr>
        <p:spPr>
          <a:xfrm>
            <a:off x="9007311" y="4718900"/>
            <a:ext cx="386501" cy="245098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8C122CB9-9881-1C26-8B61-7D7D54643A02}"/>
              </a:ext>
            </a:extLst>
          </p:cNvPr>
          <p:cNvSpPr/>
          <p:nvPr/>
        </p:nvSpPr>
        <p:spPr>
          <a:xfrm>
            <a:off x="9035593" y="5210982"/>
            <a:ext cx="386501" cy="245098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935E7058-31BA-EB6A-A8C3-7DA9D4A09241}"/>
              </a:ext>
            </a:extLst>
          </p:cNvPr>
          <p:cNvSpPr/>
          <p:nvPr/>
        </p:nvSpPr>
        <p:spPr>
          <a:xfrm>
            <a:off x="9035592" y="5720893"/>
            <a:ext cx="386501" cy="245098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C795C048-F75E-E4D8-52FF-E3E3B7B00C29}"/>
              </a:ext>
            </a:extLst>
          </p:cNvPr>
          <p:cNvSpPr/>
          <p:nvPr/>
        </p:nvSpPr>
        <p:spPr>
          <a:xfrm>
            <a:off x="6419655" y="1563513"/>
            <a:ext cx="2073895" cy="351148"/>
          </a:xfrm>
          <a:prstGeom prst="wedgeRectCallout">
            <a:avLst>
              <a:gd name="adj1" fmla="val 68258"/>
              <a:gd name="adj2" fmla="val -314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화면</a:t>
            </a:r>
          </a:p>
        </p:txBody>
      </p:sp>
      <p:sp>
        <p:nvSpPr>
          <p:cNvPr id="18" name="말풍선: 사각형 17">
            <a:extLst>
              <a:ext uri="{FF2B5EF4-FFF2-40B4-BE49-F238E27FC236}">
                <a16:creationId xmlns:a16="http://schemas.microsoft.com/office/drawing/2014/main" id="{70214FF9-0E81-82FD-BA66-5DB34A10D47C}"/>
              </a:ext>
            </a:extLst>
          </p:cNvPr>
          <p:cNvSpPr/>
          <p:nvPr/>
        </p:nvSpPr>
        <p:spPr>
          <a:xfrm>
            <a:off x="6724450" y="3604575"/>
            <a:ext cx="1781665" cy="521882"/>
          </a:xfrm>
          <a:prstGeom prst="wedgeRectCallout">
            <a:avLst>
              <a:gd name="adj1" fmla="val 51289"/>
              <a:gd name="adj2" fmla="val -6808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공지사항</a:t>
            </a:r>
          </a:p>
        </p:txBody>
      </p:sp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26FE7873-F5A2-F7DE-CE67-E4F4ED5BF7EE}"/>
              </a:ext>
            </a:extLst>
          </p:cNvPr>
          <p:cNvSpPr/>
          <p:nvPr/>
        </p:nvSpPr>
        <p:spPr>
          <a:xfrm>
            <a:off x="6724450" y="4798243"/>
            <a:ext cx="1907365" cy="444397"/>
          </a:xfrm>
          <a:prstGeom prst="wedgeRectCallout">
            <a:avLst>
              <a:gd name="adj1" fmla="val 60274"/>
              <a:gd name="adj2" fmla="val -368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자유게시판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6A9E33-ADA5-14DD-11D6-972D44388B28}"/>
              </a:ext>
            </a:extLst>
          </p:cNvPr>
          <p:cNvSpPr txBox="1"/>
          <p:nvPr/>
        </p:nvSpPr>
        <p:spPr>
          <a:xfrm>
            <a:off x="2064462" y="1847604"/>
            <a:ext cx="465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대표 </a:t>
            </a:r>
            <a:r>
              <a:rPr lang="ko-KR" altLang="en-US" sz="2800" dirty="0" err="1"/>
              <a:t>게임작</a:t>
            </a:r>
            <a:r>
              <a:rPr lang="ko-KR" altLang="en-US" sz="2800" dirty="0"/>
              <a:t> 사진 </a:t>
            </a:r>
            <a:r>
              <a:rPr lang="ko-KR" altLang="en-US" sz="2800" dirty="0" err="1"/>
              <a:t>걸어둘곳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4209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E582E-8F1C-4DF0-7039-4A20F21A0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E3F934C1-854B-4D2F-5435-511CCC99D78A}"/>
              </a:ext>
            </a:extLst>
          </p:cNvPr>
          <p:cNvSpPr/>
          <p:nvPr/>
        </p:nvSpPr>
        <p:spPr>
          <a:xfrm>
            <a:off x="0" y="5674936"/>
            <a:ext cx="12192000" cy="126319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6BC5337-A86E-0452-BDD4-1195F3AC7EFE}"/>
              </a:ext>
            </a:extLst>
          </p:cNvPr>
          <p:cNvSpPr/>
          <p:nvPr/>
        </p:nvSpPr>
        <p:spPr>
          <a:xfrm>
            <a:off x="490195" y="-50353"/>
            <a:ext cx="1781665" cy="4217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D55CF6D-A602-4EDB-1B38-2E65D6186B55}"/>
              </a:ext>
            </a:extLst>
          </p:cNvPr>
          <p:cNvSpPr/>
          <p:nvPr/>
        </p:nvSpPr>
        <p:spPr>
          <a:xfrm>
            <a:off x="2634796" y="-33857"/>
            <a:ext cx="1781665" cy="4200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C6FEB8A-F16D-7D9B-37D1-9A64C742D822}"/>
              </a:ext>
            </a:extLst>
          </p:cNvPr>
          <p:cNvSpPr/>
          <p:nvPr/>
        </p:nvSpPr>
        <p:spPr>
          <a:xfrm>
            <a:off x="4749544" y="-50354"/>
            <a:ext cx="1781665" cy="4200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959E26A-D0E5-4DDF-B6A1-6CD75EB2F8F9}"/>
              </a:ext>
            </a:extLst>
          </p:cNvPr>
          <p:cNvSpPr/>
          <p:nvPr/>
        </p:nvSpPr>
        <p:spPr>
          <a:xfrm>
            <a:off x="6909854" y="-66850"/>
            <a:ext cx="1781665" cy="4200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위쪽 모서리 7">
            <a:extLst>
              <a:ext uri="{FF2B5EF4-FFF2-40B4-BE49-F238E27FC236}">
                <a16:creationId xmlns:a16="http://schemas.microsoft.com/office/drawing/2014/main" id="{C6CA733C-871C-FA79-76F6-0A612D302899}"/>
              </a:ext>
            </a:extLst>
          </p:cNvPr>
          <p:cNvSpPr/>
          <p:nvPr/>
        </p:nvSpPr>
        <p:spPr>
          <a:xfrm rot="10800000">
            <a:off x="9035592" y="-300086"/>
            <a:ext cx="2818614" cy="3099846"/>
          </a:xfrm>
          <a:prstGeom prst="round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말풍선: 타원형 13">
            <a:extLst>
              <a:ext uri="{FF2B5EF4-FFF2-40B4-BE49-F238E27FC236}">
                <a16:creationId xmlns:a16="http://schemas.microsoft.com/office/drawing/2014/main" id="{D0FD1CAF-9C45-E415-69B5-0EAC4E9E3F96}"/>
              </a:ext>
            </a:extLst>
          </p:cNvPr>
          <p:cNvSpPr/>
          <p:nvPr/>
        </p:nvSpPr>
        <p:spPr>
          <a:xfrm>
            <a:off x="9115719" y="-122549"/>
            <a:ext cx="386501" cy="245098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말풍선: 타원형 14">
            <a:extLst>
              <a:ext uri="{FF2B5EF4-FFF2-40B4-BE49-F238E27FC236}">
                <a16:creationId xmlns:a16="http://schemas.microsoft.com/office/drawing/2014/main" id="{6B1549AD-2F50-4594-DDC0-AD17E482A5C0}"/>
              </a:ext>
            </a:extLst>
          </p:cNvPr>
          <p:cNvSpPr/>
          <p:nvPr/>
        </p:nvSpPr>
        <p:spPr>
          <a:xfrm>
            <a:off x="9139285" y="469573"/>
            <a:ext cx="386501" cy="245098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말풍선: 타원형 15">
            <a:extLst>
              <a:ext uri="{FF2B5EF4-FFF2-40B4-BE49-F238E27FC236}">
                <a16:creationId xmlns:a16="http://schemas.microsoft.com/office/drawing/2014/main" id="{30462DEE-E24B-D431-74F0-46B80EE2E956}"/>
              </a:ext>
            </a:extLst>
          </p:cNvPr>
          <p:cNvSpPr/>
          <p:nvPr/>
        </p:nvSpPr>
        <p:spPr>
          <a:xfrm>
            <a:off x="9139286" y="1061696"/>
            <a:ext cx="386501" cy="245098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E552B5-A38A-01AC-B703-EAB806CB2359}"/>
              </a:ext>
            </a:extLst>
          </p:cNvPr>
          <p:cNvSpPr/>
          <p:nvPr/>
        </p:nvSpPr>
        <p:spPr>
          <a:xfrm flipV="1">
            <a:off x="0" y="6711885"/>
            <a:ext cx="12192000" cy="22624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bg2">
                <a:lumMod val="2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D9A6DC-6E2B-6199-7090-7F7FC8207413}"/>
              </a:ext>
            </a:extLst>
          </p:cNvPr>
          <p:cNvSpPr txBox="1"/>
          <p:nvPr/>
        </p:nvSpPr>
        <p:spPr>
          <a:xfrm>
            <a:off x="296941" y="6391372"/>
            <a:ext cx="1644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>
                <a:solidFill>
                  <a:schemeClr val="bg2">
                    <a:lumMod val="25000"/>
                  </a:schemeClr>
                </a:solidFill>
              </a:rPr>
              <a:t>오시는길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4F661E-4BFC-093B-560B-EC8EDB48D319}"/>
              </a:ext>
            </a:extLst>
          </p:cNvPr>
          <p:cNvSpPr txBox="1"/>
          <p:nvPr/>
        </p:nvSpPr>
        <p:spPr>
          <a:xfrm>
            <a:off x="1637118" y="6379698"/>
            <a:ext cx="1644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고객센터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AA274C-98B0-5F30-202C-0B81DB95E03E}"/>
              </a:ext>
            </a:extLst>
          </p:cNvPr>
          <p:cNvSpPr txBox="1"/>
          <p:nvPr/>
        </p:nvSpPr>
        <p:spPr>
          <a:xfrm>
            <a:off x="8691519" y="6373640"/>
            <a:ext cx="5584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㈜ </a:t>
            </a:r>
            <a:r>
              <a:rPr lang="en-US" altLang="ko-KR" sz="1000" b="1" dirty="0" err="1">
                <a:solidFill>
                  <a:schemeClr val="bg2">
                    <a:lumMod val="25000"/>
                  </a:schemeClr>
                </a:solidFill>
              </a:rPr>
              <a:t>PlayNest</a:t>
            </a:r>
            <a:r>
              <a:rPr lang="en-US" altLang="ko-KR" sz="10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대표이사 홍길동 인천광역시 어쩌고 저쩌고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77256C-2E3C-98B0-6AA5-6DE92E6F0DA5}"/>
              </a:ext>
            </a:extLst>
          </p:cNvPr>
          <p:cNvSpPr txBox="1"/>
          <p:nvPr/>
        </p:nvSpPr>
        <p:spPr>
          <a:xfrm>
            <a:off x="3487118" y="6392492"/>
            <a:ext cx="1644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solidFill>
                  <a:schemeClr val="bg2">
                    <a:lumMod val="25000"/>
                  </a:schemeClr>
                </a:solidFill>
              </a:rPr>
              <a:t>광고문의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EB55505-6670-0E92-42D2-FD0D6670498F}"/>
              </a:ext>
            </a:extLst>
          </p:cNvPr>
          <p:cNvSpPr txBox="1"/>
          <p:nvPr/>
        </p:nvSpPr>
        <p:spPr>
          <a:xfrm>
            <a:off x="4979697" y="6373641"/>
            <a:ext cx="1644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2">
                    <a:lumMod val="25000"/>
                  </a:schemeClr>
                </a:solidFill>
              </a:rPr>
              <a:t>채용안내</a:t>
            </a:r>
          </a:p>
        </p:txBody>
      </p:sp>
      <p:sp>
        <p:nvSpPr>
          <p:cNvPr id="30" name="말풍선: 타원형 29">
            <a:extLst>
              <a:ext uri="{FF2B5EF4-FFF2-40B4-BE49-F238E27FC236}">
                <a16:creationId xmlns:a16="http://schemas.microsoft.com/office/drawing/2014/main" id="{900A3073-320C-99A3-D813-81C80EDAE2CA}"/>
              </a:ext>
            </a:extLst>
          </p:cNvPr>
          <p:cNvSpPr/>
          <p:nvPr/>
        </p:nvSpPr>
        <p:spPr>
          <a:xfrm>
            <a:off x="9139285" y="1593428"/>
            <a:ext cx="386501" cy="245098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말풍선: 타원형 41">
            <a:extLst>
              <a:ext uri="{FF2B5EF4-FFF2-40B4-BE49-F238E27FC236}">
                <a16:creationId xmlns:a16="http://schemas.microsoft.com/office/drawing/2014/main" id="{EDFD0F18-E1FE-1232-AD34-E5B9B2C2B560}"/>
              </a:ext>
            </a:extLst>
          </p:cNvPr>
          <p:cNvSpPr/>
          <p:nvPr/>
        </p:nvSpPr>
        <p:spPr>
          <a:xfrm>
            <a:off x="9139285" y="2057267"/>
            <a:ext cx="386501" cy="245098"/>
          </a:xfrm>
          <a:prstGeom prst="wedgeEllipse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 설명선 1"/>
          <p:cNvSpPr/>
          <p:nvPr/>
        </p:nvSpPr>
        <p:spPr>
          <a:xfrm>
            <a:off x="888023" y="5094779"/>
            <a:ext cx="4343400" cy="518746"/>
          </a:xfrm>
          <a:prstGeom prst="wedgeRectCallout">
            <a:avLst>
              <a:gd name="adj1" fmla="val -37675"/>
              <a:gd name="adj2" fmla="val 930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회사정보가</a:t>
            </a:r>
            <a:r>
              <a:rPr lang="ko-KR" altLang="en-US" dirty="0" smtClean="0"/>
              <a:t> 하단에 </a:t>
            </a:r>
            <a:r>
              <a:rPr lang="ko-KR" altLang="en-US" dirty="0" err="1" smtClean="0"/>
              <a:t>한눈에보이게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할것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B55505-6670-0E92-42D2-FD0D6670498F}"/>
              </a:ext>
            </a:extLst>
          </p:cNvPr>
          <p:cNvSpPr txBox="1"/>
          <p:nvPr/>
        </p:nvSpPr>
        <p:spPr>
          <a:xfrm>
            <a:off x="6472276" y="6391372"/>
            <a:ext cx="16449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chemeClr val="bg2">
                    <a:lumMod val="25000"/>
                  </a:schemeClr>
                </a:solidFill>
              </a:rPr>
              <a:t>회사안내</a:t>
            </a:r>
            <a:endParaRPr lang="ko-KR" altLang="en-US" sz="10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64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445C2-F054-33F4-BCFC-9C7D27064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86" y="176589"/>
            <a:ext cx="2743986" cy="784945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로그인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3804CB-5C02-4813-1D54-5F38A36FD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60" y="961534"/>
            <a:ext cx="3448531" cy="21148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7080EB-05D5-5544-CBF3-534F840CC5D1}"/>
              </a:ext>
            </a:extLst>
          </p:cNvPr>
          <p:cNvSpPr txBox="1"/>
          <p:nvPr/>
        </p:nvSpPr>
        <p:spPr>
          <a:xfrm>
            <a:off x="263949" y="3412290"/>
            <a:ext cx="3448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로그인창에서</a:t>
            </a:r>
            <a:r>
              <a:rPr lang="ko-KR" altLang="en-US" dirty="0"/>
              <a:t>  바로 로그인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회원가입 클릭하면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DEEADC9-F80E-84DE-15DF-7AD4723ACFDA}"/>
              </a:ext>
            </a:extLst>
          </p:cNvPr>
          <p:cNvSpPr/>
          <p:nvPr/>
        </p:nvSpPr>
        <p:spPr>
          <a:xfrm>
            <a:off x="3644191" y="2018955"/>
            <a:ext cx="697584" cy="29061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52F032-DFC1-D16F-E2F4-C396F08CC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126" y="961534"/>
            <a:ext cx="3096372" cy="20848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DDCDCE-3F7F-66EB-44F1-C6B11F724919}"/>
              </a:ext>
            </a:extLst>
          </p:cNvPr>
          <p:cNvSpPr txBox="1"/>
          <p:nvPr/>
        </p:nvSpPr>
        <p:spPr>
          <a:xfrm>
            <a:off x="4707126" y="3244334"/>
            <a:ext cx="309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로그인 화면으로 바로 전환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0090AD-FD39-314A-95D4-776895A0DA67}"/>
              </a:ext>
            </a:extLst>
          </p:cNvPr>
          <p:cNvSpPr txBox="1"/>
          <p:nvPr/>
        </p:nvSpPr>
        <p:spPr>
          <a:xfrm>
            <a:off x="4707126" y="6376860"/>
            <a:ext cx="3096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 창으로 이동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16577B3-7D98-145E-A36E-71B7560B1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77" y="3729659"/>
            <a:ext cx="4091601" cy="25312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E790DCA-16B3-7053-BBA4-AD4DFAB6CE35}"/>
              </a:ext>
            </a:extLst>
          </p:cNvPr>
          <p:cNvSpPr/>
          <p:nvPr/>
        </p:nvSpPr>
        <p:spPr>
          <a:xfrm rot="2391332">
            <a:off x="3696879" y="3444203"/>
            <a:ext cx="592208" cy="33892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9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C646CB5-8ED0-1B14-7E6D-BFD3E8E72433}"/>
              </a:ext>
            </a:extLst>
          </p:cNvPr>
          <p:cNvSpPr/>
          <p:nvPr/>
        </p:nvSpPr>
        <p:spPr>
          <a:xfrm>
            <a:off x="3958241" y="2085987"/>
            <a:ext cx="3846136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76B86C-914D-A3D8-E0E9-31A12BFC56F1}"/>
              </a:ext>
            </a:extLst>
          </p:cNvPr>
          <p:cNvSpPr/>
          <p:nvPr/>
        </p:nvSpPr>
        <p:spPr>
          <a:xfrm>
            <a:off x="3968686" y="2602642"/>
            <a:ext cx="3846136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96087B-AB47-62A7-3EE0-10AC38A2B8D9}"/>
              </a:ext>
            </a:extLst>
          </p:cNvPr>
          <p:cNvSpPr/>
          <p:nvPr/>
        </p:nvSpPr>
        <p:spPr>
          <a:xfrm>
            <a:off x="3968686" y="3132114"/>
            <a:ext cx="3846136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7486E5-57E3-8F26-11DB-3E9897C8BF2C}"/>
              </a:ext>
            </a:extLst>
          </p:cNvPr>
          <p:cNvSpPr/>
          <p:nvPr/>
        </p:nvSpPr>
        <p:spPr>
          <a:xfrm>
            <a:off x="3968686" y="3661586"/>
            <a:ext cx="3846136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E44185-59C7-5D41-D90E-B0881E987E9E}"/>
              </a:ext>
            </a:extLst>
          </p:cNvPr>
          <p:cNvSpPr txBox="1"/>
          <p:nvPr/>
        </p:nvSpPr>
        <p:spPr>
          <a:xfrm>
            <a:off x="2997726" y="2044046"/>
            <a:ext cx="125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아이디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E1992-77DD-5A20-BBDE-BFB203D109F4}"/>
              </a:ext>
            </a:extLst>
          </p:cNvPr>
          <p:cNvSpPr txBox="1"/>
          <p:nvPr/>
        </p:nvSpPr>
        <p:spPr>
          <a:xfrm>
            <a:off x="2818616" y="2588080"/>
            <a:ext cx="143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비밀번호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0E3F83-8E97-C063-F24F-2D66FE1ED607}"/>
              </a:ext>
            </a:extLst>
          </p:cNvPr>
          <p:cNvSpPr txBox="1"/>
          <p:nvPr/>
        </p:nvSpPr>
        <p:spPr>
          <a:xfrm>
            <a:off x="2187019" y="3073866"/>
            <a:ext cx="206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비밀번호 재확인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0B882-0461-E1EA-50BC-20D14F23969E}"/>
              </a:ext>
            </a:extLst>
          </p:cNvPr>
          <p:cNvSpPr txBox="1"/>
          <p:nvPr/>
        </p:nvSpPr>
        <p:spPr>
          <a:xfrm>
            <a:off x="2997726" y="3625276"/>
            <a:ext cx="125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E716D66-91B3-816A-0B9D-C687CB619CBA}"/>
              </a:ext>
            </a:extLst>
          </p:cNvPr>
          <p:cNvSpPr/>
          <p:nvPr/>
        </p:nvSpPr>
        <p:spPr>
          <a:xfrm>
            <a:off x="8022211" y="2085987"/>
            <a:ext cx="1348033" cy="3110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중복확인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E05332-4195-8FFF-1228-FECA2DDDCE8B}"/>
              </a:ext>
            </a:extLst>
          </p:cNvPr>
          <p:cNvSpPr/>
          <p:nvPr/>
        </p:nvSpPr>
        <p:spPr>
          <a:xfrm>
            <a:off x="8408710" y="3661586"/>
            <a:ext cx="2733773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505CF13-850E-4B51-8C35-9EE36EF84F51}"/>
              </a:ext>
            </a:extLst>
          </p:cNvPr>
          <p:cNvSpPr/>
          <p:nvPr/>
        </p:nvSpPr>
        <p:spPr>
          <a:xfrm>
            <a:off x="7956224" y="3661586"/>
            <a:ext cx="311084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병합 13">
            <a:extLst>
              <a:ext uri="{FF2B5EF4-FFF2-40B4-BE49-F238E27FC236}">
                <a16:creationId xmlns:a16="http://schemas.microsoft.com/office/drawing/2014/main" id="{E4B2E62A-2CC0-4D32-FC72-45D37B13C0B8}"/>
              </a:ext>
            </a:extLst>
          </p:cNvPr>
          <p:cNvSpPr/>
          <p:nvPr/>
        </p:nvSpPr>
        <p:spPr>
          <a:xfrm>
            <a:off x="8022211" y="3732287"/>
            <a:ext cx="169683" cy="17041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20EE5A-ADAC-7061-7344-60566C387869}"/>
              </a:ext>
            </a:extLst>
          </p:cNvPr>
          <p:cNvSpPr/>
          <p:nvPr/>
        </p:nvSpPr>
        <p:spPr>
          <a:xfrm>
            <a:off x="5118757" y="4723672"/>
            <a:ext cx="2545236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969C73-1757-FA8A-2431-7CB143113A39}"/>
              </a:ext>
            </a:extLst>
          </p:cNvPr>
          <p:cNvSpPr txBox="1"/>
          <p:nvPr/>
        </p:nvSpPr>
        <p:spPr>
          <a:xfrm>
            <a:off x="2535811" y="4694548"/>
            <a:ext cx="31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이메일 인증 번호 입력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BFB7A1-27D2-D12E-3586-394EB97DF58B}"/>
              </a:ext>
            </a:extLst>
          </p:cNvPr>
          <p:cNvSpPr txBox="1"/>
          <p:nvPr/>
        </p:nvSpPr>
        <p:spPr>
          <a:xfrm>
            <a:off x="3958241" y="5588524"/>
            <a:ext cx="3904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개인정보 동의 수집 및 이용목적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ECE553-335E-8F23-44D4-A745D88377FB}"/>
              </a:ext>
            </a:extLst>
          </p:cNvPr>
          <p:cNvSpPr txBox="1"/>
          <p:nvPr/>
        </p:nvSpPr>
        <p:spPr>
          <a:xfrm>
            <a:off x="3968686" y="5979496"/>
            <a:ext cx="6192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개인정보 수집 및 이용 목적이 변경될 경우에 대한 동의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3A3275-2BA3-857D-5DFF-D5AFB7C7811D}"/>
              </a:ext>
            </a:extLst>
          </p:cNvPr>
          <p:cNvSpPr/>
          <p:nvPr/>
        </p:nvSpPr>
        <p:spPr>
          <a:xfrm>
            <a:off x="3800021" y="5666359"/>
            <a:ext cx="168665" cy="138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EE35A3-8D8F-5A96-1E48-3F58EE5BB700}"/>
              </a:ext>
            </a:extLst>
          </p:cNvPr>
          <p:cNvSpPr/>
          <p:nvPr/>
        </p:nvSpPr>
        <p:spPr>
          <a:xfrm>
            <a:off x="3800021" y="6048745"/>
            <a:ext cx="168665" cy="138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875C052-F98E-6ACE-6752-86EA6436BE62}"/>
              </a:ext>
            </a:extLst>
          </p:cNvPr>
          <p:cNvSpPr/>
          <p:nvPr/>
        </p:nvSpPr>
        <p:spPr>
          <a:xfrm>
            <a:off x="0" y="0"/>
            <a:ext cx="1574276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4E3513A-48B9-DA5C-4BD5-461B32623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3" y="218712"/>
            <a:ext cx="1385409" cy="3091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F988F02-E749-7A8F-0B2C-76DD230E211D}"/>
              </a:ext>
            </a:extLst>
          </p:cNvPr>
          <p:cNvSpPr txBox="1"/>
          <p:nvPr/>
        </p:nvSpPr>
        <p:spPr>
          <a:xfrm>
            <a:off x="3535054" y="373307"/>
            <a:ext cx="412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회원가입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AD11E2A-7A62-D19E-8315-0C686930B40C}"/>
              </a:ext>
            </a:extLst>
          </p:cNvPr>
          <p:cNvSpPr/>
          <p:nvPr/>
        </p:nvSpPr>
        <p:spPr>
          <a:xfrm>
            <a:off x="0" y="746614"/>
            <a:ext cx="1574276" cy="6111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643419-DEA1-DDAC-3FE4-B6F5F10A732D}"/>
              </a:ext>
            </a:extLst>
          </p:cNvPr>
          <p:cNvSpPr txBox="1"/>
          <p:nvPr/>
        </p:nvSpPr>
        <p:spPr>
          <a:xfrm>
            <a:off x="94433" y="1055804"/>
            <a:ext cx="130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ID</a:t>
            </a:r>
            <a:r>
              <a:rPr lang="ko-KR" altLang="en-US" sz="1400" b="1" dirty="0"/>
              <a:t>찾기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257BA0-36D5-886E-6BE9-268EFCFAFA7A}"/>
              </a:ext>
            </a:extLst>
          </p:cNvPr>
          <p:cNvSpPr txBox="1"/>
          <p:nvPr/>
        </p:nvSpPr>
        <p:spPr>
          <a:xfrm>
            <a:off x="94433" y="2062087"/>
            <a:ext cx="130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비밀번호찾기</a:t>
            </a:r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6EBBD5-ECC1-D7B3-0518-7E78243662AC}"/>
              </a:ext>
            </a:extLst>
          </p:cNvPr>
          <p:cNvSpPr txBox="1"/>
          <p:nvPr/>
        </p:nvSpPr>
        <p:spPr>
          <a:xfrm>
            <a:off x="92033" y="3068370"/>
            <a:ext cx="130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개인정보 변경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204082-49FF-7B42-27E7-F26354BD0E97}"/>
              </a:ext>
            </a:extLst>
          </p:cNvPr>
          <p:cNvSpPr txBox="1"/>
          <p:nvPr/>
        </p:nvSpPr>
        <p:spPr>
          <a:xfrm>
            <a:off x="47297" y="4074653"/>
            <a:ext cx="130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고객센터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AEA6040-3CDD-493E-702D-3D929C8DDE82}"/>
              </a:ext>
            </a:extLst>
          </p:cNvPr>
          <p:cNvSpPr/>
          <p:nvPr/>
        </p:nvSpPr>
        <p:spPr>
          <a:xfrm>
            <a:off x="202674" y="6117995"/>
            <a:ext cx="1168924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C1356F-2FEF-CBC6-D394-41ADDAA79116}"/>
              </a:ext>
            </a:extLst>
          </p:cNvPr>
          <p:cNvSpPr txBox="1"/>
          <p:nvPr/>
        </p:nvSpPr>
        <p:spPr>
          <a:xfrm>
            <a:off x="160337" y="5640942"/>
            <a:ext cx="121126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 </a:t>
            </a:r>
            <a:r>
              <a:rPr lang="ko-KR" altLang="en-US" sz="1600" b="1" dirty="0"/>
              <a:t>회원가입</a:t>
            </a:r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DC088AF0-33E8-F240-36B0-03010573D0AF}"/>
              </a:ext>
            </a:extLst>
          </p:cNvPr>
          <p:cNvSpPr/>
          <p:nvPr/>
        </p:nvSpPr>
        <p:spPr>
          <a:xfrm>
            <a:off x="1819373" y="617188"/>
            <a:ext cx="2771481" cy="644986"/>
          </a:xfrm>
          <a:prstGeom prst="wedgeRectCallout">
            <a:avLst>
              <a:gd name="adj1" fmla="val -56492"/>
              <a:gd name="adj2" fmla="val -763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누르면　메인　화면으로　</a:t>
            </a:r>
            <a:r>
              <a:rPr lang="ko-KR" altLang="en-US" dirty="0" err="1"/>
              <a:t>넘어가게할것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07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22687-12C0-19FE-FB13-E40264669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ABBC08E6-4634-045B-E8B2-1D0BC0A8867E}"/>
              </a:ext>
            </a:extLst>
          </p:cNvPr>
          <p:cNvSpPr/>
          <p:nvPr/>
        </p:nvSpPr>
        <p:spPr>
          <a:xfrm>
            <a:off x="8096609" y="3579771"/>
            <a:ext cx="311084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10D9644-9D62-BE25-D24A-43B93D0BC000}"/>
              </a:ext>
            </a:extLst>
          </p:cNvPr>
          <p:cNvSpPr/>
          <p:nvPr/>
        </p:nvSpPr>
        <p:spPr>
          <a:xfrm>
            <a:off x="3884353" y="2670624"/>
            <a:ext cx="3846136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3F8DBC-5D4C-8366-BD7A-ECFAB67223FF}"/>
              </a:ext>
            </a:extLst>
          </p:cNvPr>
          <p:cNvSpPr/>
          <p:nvPr/>
        </p:nvSpPr>
        <p:spPr>
          <a:xfrm>
            <a:off x="54333" y="1052267"/>
            <a:ext cx="1093511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2BF77-809F-1A7A-7D68-79656A4E57B0}"/>
              </a:ext>
            </a:extLst>
          </p:cNvPr>
          <p:cNvSpPr txBox="1"/>
          <p:nvPr/>
        </p:nvSpPr>
        <p:spPr>
          <a:xfrm>
            <a:off x="2997726" y="2597814"/>
            <a:ext cx="125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9DFC70-F82E-EDB6-6004-2CBB9476B116}"/>
              </a:ext>
            </a:extLst>
          </p:cNvPr>
          <p:cNvSpPr/>
          <p:nvPr/>
        </p:nvSpPr>
        <p:spPr>
          <a:xfrm>
            <a:off x="8181958" y="2656062"/>
            <a:ext cx="2733773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BCBCC4-327B-19EF-25A0-EC103032B53C}"/>
              </a:ext>
            </a:extLst>
          </p:cNvPr>
          <p:cNvSpPr/>
          <p:nvPr/>
        </p:nvSpPr>
        <p:spPr>
          <a:xfrm>
            <a:off x="7800681" y="2656062"/>
            <a:ext cx="311084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병합 13">
            <a:extLst>
              <a:ext uri="{FF2B5EF4-FFF2-40B4-BE49-F238E27FC236}">
                <a16:creationId xmlns:a16="http://schemas.microsoft.com/office/drawing/2014/main" id="{85B51451-1C89-CD08-6F01-9DCF42F42A4B}"/>
              </a:ext>
            </a:extLst>
          </p:cNvPr>
          <p:cNvSpPr/>
          <p:nvPr/>
        </p:nvSpPr>
        <p:spPr>
          <a:xfrm>
            <a:off x="7871381" y="2730712"/>
            <a:ext cx="169683" cy="17041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5FAD3FF-931D-A9D6-92C7-4D267D8B0C48}"/>
              </a:ext>
            </a:extLst>
          </p:cNvPr>
          <p:cNvSpPr/>
          <p:nvPr/>
        </p:nvSpPr>
        <p:spPr>
          <a:xfrm>
            <a:off x="0" y="0"/>
            <a:ext cx="1574276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E79CE65-EFAD-3B00-2862-B68F3A1EF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3" y="218712"/>
            <a:ext cx="1385409" cy="3091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6CD7979B-0ACC-D669-CEA2-8A00F50D47A9}"/>
              </a:ext>
            </a:extLst>
          </p:cNvPr>
          <p:cNvSpPr/>
          <p:nvPr/>
        </p:nvSpPr>
        <p:spPr>
          <a:xfrm>
            <a:off x="0" y="753688"/>
            <a:ext cx="1574276" cy="6111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A27A38F-3915-FD16-FF43-525EB65C6A0D}"/>
              </a:ext>
            </a:extLst>
          </p:cNvPr>
          <p:cNvSpPr txBox="1"/>
          <p:nvPr/>
        </p:nvSpPr>
        <p:spPr>
          <a:xfrm>
            <a:off x="57699" y="1521805"/>
            <a:ext cx="13007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ID</a:t>
            </a:r>
            <a:r>
              <a:rPr lang="ko-KR" altLang="en-US" sz="1400" b="1" dirty="0"/>
              <a:t>찾기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AD35A7-80F8-0E05-7A18-FD36D79805CF}"/>
              </a:ext>
            </a:extLst>
          </p:cNvPr>
          <p:cNvSpPr txBox="1"/>
          <p:nvPr/>
        </p:nvSpPr>
        <p:spPr>
          <a:xfrm>
            <a:off x="-2143" y="3525343"/>
            <a:ext cx="130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개인정보 변경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B2994C-8AE9-2CE7-4AE4-3090CF3D5128}"/>
              </a:ext>
            </a:extLst>
          </p:cNvPr>
          <p:cNvSpPr txBox="1"/>
          <p:nvPr/>
        </p:nvSpPr>
        <p:spPr>
          <a:xfrm>
            <a:off x="179108" y="4429419"/>
            <a:ext cx="130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고객센터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457D64D-7D76-B404-41EB-22590949FDCF}"/>
              </a:ext>
            </a:extLst>
          </p:cNvPr>
          <p:cNvSpPr/>
          <p:nvPr/>
        </p:nvSpPr>
        <p:spPr>
          <a:xfrm>
            <a:off x="129667" y="6117994"/>
            <a:ext cx="1168924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18E6B34-6BB1-DB29-CEE0-BCF413B1F52F}"/>
              </a:ext>
            </a:extLst>
          </p:cNvPr>
          <p:cNvSpPr/>
          <p:nvPr/>
        </p:nvSpPr>
        <p:spPr>
          <a:xfrm>
            <a:off x="4025245" y="3579771"/>
            <a:ext cx="3846136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FACAE6-D64D-2A03-FF11-F6FCED5CA7D1}"/>
              </a:ext>
            </a:extLst>
          </p:cNvPr>
          <p:cNvSpPr txBox="1"/>
          <p:nvPr/>
        </p:nvSpPr>
        <p:spPr>
          <a:xfrm>
            <a:off x="2837471" y="3579771"/>
            <a:ext cx="15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1CBF89-40EA-E62B-DCA2-0DB937A5F6A7}"/>
              </a:ext>
            </a:extLst>
          </p:cNvPr>
          <p:cNvSpPr/>
          <p:nvPr/>
        </p:nvSpPr>
        <p:spPr>
          <a:xfrm>
            <a:off x="4025245" y="4250644"/>
            <a:ext cx="1244339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3:00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910D86-C763-688C-D85C-92A03FC1A66D}"/>
              </a:ext>
            </a:extLst>
          </p:cNvPr>
          <p:cNvSpPr txBox="1"/>
          <p:nvPr/>
        </p:nvSpPr>
        <p:spPr>
          <a:xfrm>
            <a:off x="2828043" y="4250644"/>
            <a:ext cx="141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인증번호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4" name="순서도: 병합 33">
            <a:extLst>
              <a:ext uri="{FF2B5EF4-FFF2-40B4-BE49-F238E27FC236}">
                <a16:creationId xmlns:a16="http://schemas.microsoft.com/office/drawing/2014/main" id="{AB2F65EA-E847-C27E-005A-0F50BDD698BA}"/>
              </a:ext>
            </a:extLst>
          </p:cNvPr>
          <p:cNvSpPr/>
          <p:nvPr/>
        </p:nvSpPr>
        <p:spPr>
          <a:xfrm>
            <a:off x="8176737" y="3679232"/>
            <a:ext cx="169683" cy="17041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C9DB11-51C2-F97C-3170-93D95B20BCD9}"/>
              </a:ext>
            </a:extLst>
          </p:cNvPr>
          <p:cNvSpPr/>
          <p:nvPr/>
        </p:nvSpPr>
        <p:spPr>
          <a:xfrm>
            <a:off x="8540684" y="3579771"/>
            <a:ext cx="1216057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D97CD45-57A4-13FE-58A6-690A92F94606}"/>
              </a:ext>
            </a:extLst>
          </p:cNvPr>
          <p:cNvSpPr/>
          <p:nvPr/>
        </p:nvSpPr>
        <p:spPr>
          <a:xfrm>
            <a:off x="8546155" y="3591613"/>
            <a:ext cx="1210586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통신사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2B7C51D-3C4A-6767-C385-88E94B6522A1}"/>
              </a:ext>
            </a:extLst>
          </p:cNvPr>
          <p:cNvSpPr/>
          <p:nvPr/>
        </p:nvSpPr>
        <p:spPr>
          <a:xfrm>
            <a:off x="5439266" y="4250644"/>
            <a:ext cx="1348033" cy="3110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738939-C41B-6CA5-899A-3C58082567B5}"/>
              </a:ext>
            </a:extLst>
          </p:cNvPr>
          <p:cNvSpPr txBox="1"/>
          <p:nvPr/>
        </p:nvSpPr>
        <p:spPr>
          <a:xfrm>
            <a:off x="4703975" y="440251"/>
            <a:ext cx="41666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/>
              <a:t>ID</a:t>
            </a:r>
            <a:r>
              <a:rPr lang="ko-KR" altLang="en-US" sz="4400" dirty="0"/>
              <a:t>찾기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3CDE576-846B-8FA7-0A57-F9B7D9432BD8}"/>
              </a:ext>
            </a:extLst>
          </p:cNvPr>
          <p:cNvSpPr/>
          <p:nvPr/>
        </p:nvSpPr>
        <p:spPr>
          <a:xfrm>
            <a:off x="129667" y="5651844"/>
            <a:ext cx="1168924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64C732-D89B-6BD3-6191-014C3B37046D}"/>
              </a:ext>
            </a:extLst>
          </p:cNvPr>
          <p:cNvSpPr txBox="1"/>
          <p:nvPr/>
        </p:nvSpPr>
        <p:spPr>
          <a:xfrm>
            <a:off x="-49279" y="2501741"/>
            <a:ext cx="130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비밀번호찾기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8217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3A170-EBA6-10A2-10CF-1010B9680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D686DB68-6C49-8E99-F443-EF1E8C3BB082}"/>
              </a:ext>
            </a:extLst>
          </p:cNvPr>
          <p:cNvSpPr/>
          <p:nvPr/>
        </p:nvSpPr>
        <p:spPr>
          <a:xfrm>
            <a:off x="8096609" y="3579771"/>
            <a:ext cx="311084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4DFB231-04F1-8717-A1D1-D8AE0CC40893}"/>
              </a:ext>
            </a:extLst>
          </p:cNvPr>
          <p:cNvSpPr/>
          <p:nvPr/>
        </p:nvSpPr>
        <p:spPr>
          <a:xfrm>
            <a:off x="3958241" y="2085987"/>
            <a:ext cx="3846136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D533AC-C2B7-25AA-07C9-A0A670DF8CA7}"/>
              </a:ext>
            </a:extLst>
          </p:cNvPr>
          <p:cNvSpPr/>
          <p:nvPr/>
        </p:nvSpPr>
        <p:spPr>
          <a:xfrm>
            <a:off x="3884353" y="2670624"/>
            <a:ext cx="3846136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F10E6-CEEC-1C5C-5AFE-78F8D4056B12}"/>
              </a:ext>
            </a:extLst>
          </p:cNvPr>
          <p:cNvSpPr txBox="1"/>
          <p:nvPr/>
        </p:nvSpPr>
        <p:spPr>
          <a:xfrm>
            <a:off x="2997726" y="2044046"/>
            <a:ext cx="125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아이디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D16B29-8479-7E22-F042-08FDCCE023EE}"/>
              </a:ext>
            </a:extLst>
          </p:cNvPr>
          <p:cNvSpPr txBox="1"/>
          <p:nvPr/>
        </p:nvSpPr>
        <p:spPr>
          <a:xfrm>
            <a:off x="2997726" y="2597814"/>
            <a:ext cx="125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56E15F08-FC34-AD6D-45B9-356CD42C0E60}"/>
              </a:ext>
            </a:extLst>
          </p:cNvPr>
          <p:cNvSpPr/>
          <p:nvPr/>
        </p:nvSpPr>
        <p:spPr>
          <a:xfrm>
            <a:off x="8022211" y="2085987"/>
            <a:ext cx="1348033" cy="3110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55958D8-9EB9-E4E2-8C6D-C1E6A564B5AE}"/>
              </a:ext>
            </a:extLst>
          </p:cNvPr>
          <p:cNvSpPr/>
          <p:nvPr/>
        </p:nvSpPr>
        <p:spPr>
          <a:xfrm>
            <a:off x="8181958" y="2656062"/>
            <a:ext cx="2733773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0D3294D-B91F-4FB1-FFD4-BBE3186C8032}"/>
              </a:ext>
            </a:extLst>
          </p:cNvPr>
          <p:cNvSpPr/>
          <p:nvPr/>
        </p:nvSpPr>
        <p:spPr>
          <a:xfrm>
            <a:off x="7800681" y="2656062"/>
            <a:ext cx="311084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병합 13">
            <a:extLst>
              <a:ext uri="{FF2B5EF4-FFF2-40B4-BE49-F238E27FC236}">
                <a16:creationId xmlns:a16="http://schemas.microsoft.com/office/drawing/2014/main" id="{85EEF2A8-67FA-7D1F-A14E-8DD0319E531C}"/>
              </a:ext>
            </a:extLst>
          </p:cNvPr>
          <p:cNvSpPr/>
          <p:nvPr/>
        </p:nvSpPr>
        <p:spPr>
          <a:xfrm>
            <a:off x="7871381" y="2730712"/>
            <a:ext cx="169683" cy="17041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1BA2C37-4A61-6A9A-13D1-BCBFFECA7901}"/>
              </a:ext>
            </a:extLst>
          </p:cNvPr>
          <p:cNvSpPr/>
          <p:nvPr/>
        </p:nvSpPr>
        <p:spPr>
          <a:xfrm>
            <a:off x="0" y="0"/>
            <a:ext cx="1574276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41C4AED-B8B7-A0B0-1BB7-BF13F46FC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3" y="218712"/>
            <a:ext cx="1385409" cy="3091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8C7151-840E-4FBA-5E81-806D1CE50DA3}"/>
              </a:ext>
            </a:extLst>
          </p:cNvPr>
          <p:cNvSpPr txBox="1"/>
          <p:nvPr/>
        </p:nvSpPr>
        <p:spPr>
          <a:xfrm>
            <a:off x="3535054" y="373307"/>
            <a:ext cx="412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 err="1"/>
              <a:t>비밀번호찾기</a:t>
            </a:r>
            <a:endParaRPr lang="ko-KR" altLang="en-US" sz="36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C4FE712-820B-35B3-1407-FC4E17159AC4}"/>
              </a:ext>
            </a:extLst>
          </p:cNvPr>
          <p:cNvSpPr/>
          <p:nvPr/>
        </p:nvSpPr>
        <p:spPr>
          <a:xfrm>
            <a:off x="0" y="746614"/>
            <a:ext cx="1574276" cy="6111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6CDF41-A5FE-DB24-E3E1-D3BC6D3561F3}"/>
              </a:ext>
            </a:extLst>
          </p:cNvPr>
          <p:cNvSpPr txBox="1"/>
          <p:nvPr/>
        </p:nvSpPr>
        <p:spPr>
          <a:xfrm>
            <a:off x="157689" y="1100331"/>
            <a:ext cx="130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ID</a:t>
            </a:r>
            <a:r>
              <a:rPr lang="ko-KR" altLang="en-US" sz="1400" b="1" dirty="0"/>
              <a:t>찾기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449F7B-AA55-9DE1-FDE4-5E75C66257C9}"/>
              </a:ext>
            </a:extLst>
          </p:cNvPr>
          <p:cNvSpPr txBox="1"/>
          <p:nvPr/>
        </p:nvSpPr>
        <p:spPr>
          <a:xfrm>
            <a:off x="157689" y="2365879"/>
            <a:ext cx="13007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비밀번호찾기</a:t>
            </a:r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F2C5D2-94C0-32BB-3B6B-16F59DEEA257}"/>
              </a:ext>
            </a:extLst>
          </p:cNvPr>
          <p:cNvSpPr txBox="1"/>
          <p:nvPr/>
        </p:nvSpPr>
        <p:spPr>
          <a:xfrm>
            <a:off x="157689" y="3631427"/>
            <a:ext cx="130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개인정보 변경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C03EFB-FE75-6AB0-1D3A-1A6FAC064B9B}"/>
              </a:ext>
            </a:extLst>
          </p:cNvPr>
          <p:cNvSpPr txBox="1"/>
          <p:nvPr/>
        </p:nvSpPr>
        <p:spPr>
          <a:xfrm>
            <a:off x="63256" y="4896975"/>
            <a:ext cx="130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고객센터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3F31A20-AA66-B01E-D3CD-CDA338A00203}"/>
              </a:ext>
            </a:extLst>
          </p:cNvPr>
          <p:cNvSpPr/>
          <p:nvPr/>
        </p:nvSpPr>
        <p:spPr>
          <a:xfrm>
            <a:off x="230372" y="6176209"/>
            <a:ext cx="1168924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4C87307-4166-8BE9-75AF-932DBC149337}"/>
              </a:ext>
            </a:extLst>
          </p:cNvPr>
          <p:cNvSpPr/>
          <p:nvPr/>
        </p:nvSpPr>
        <p:spPr>
          <a:xfrm>
            <a:off x="4025245" y="3579771"/>
            <a:ext cx="3846136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DA8DB2-C6F8-D625-6698-B0A277344060}"/>
              </a:ext>
            </a:extLst>
          </p:cNvPr>
          <p:cNvSpPr txBox="1"/>
          <p:nvPr/>
        </p:nvSpPr>
        <p:spPr>
          <a:xfrm>
            <a:off x="2837471" y="3579771"/>
            <a:ext cx="157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전화번호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A6E59FF-CB33-E285-1600-5AB9A6A2FCD4}"/>
              </a:ext>
            </a:extLst>
          </p:cNvPr>
          <p:cNvSpPr/>
          <p:nvPr/>
        </p:nvSpPr>
        <p:spPr>
          <a:xfrm>
            <a:off x="4025245" y="4250644"/>
            <a:ext cx="1244339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3:00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60028E-6B22-6608-1A40-8DAA441B7519}"/>
              </a:ext>
            </a:extLst>
          </p:cNvPr>
          <p:cNvSpPr txBox="1"/>
          <p:nvPr/>
        </p:nvSpPr>
        <p:spPr>
          <a:xfrm>
            <a:off x="2828043" y="4250644"/>
            <a:ext cx="141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인증번호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4" name="순서도: 병합 33">
            <a:extLst>
              <a:ext uri="{FF2B5EF4-FFF2-40B4-BE49-F238E27FC236}">
                <a16:creationId xmlns:a16="http://schemas.microsoft.com/office/drawing/2014/main" id="{050BD087-2F5F-87D5-5411-A8E527C32D9F}"/>
              </a:ext>
            </a:extLst>
          </p:cNvPr>
          <p:cNvSpPr/>
          <p:nvPr/>
        </p:nvSpPr>
        <p:spPr>
          <a:xfrm>
            <a:off x="8176737" y="3679232"/>
            <a:ext cx="169683" cy="17041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1B83FC2-0865-7624-7898-58AD415290BF}"/>
              </a:ext>
            </a:extLst>
          </p:cNvPr>
          <p:cNvSpPr/>
          <p:nvPr/>
        </p:nvSpPr>
        <p:spPr>
          <a:xfrm>
            <a:off x="8540684" y="3579771"/>
            <a:ext cx="1216057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5F9D63-A873-A885-9CE4-D59EE5BB769D}"/>
              </a:ext>
            </a:extLst>
          </p:cNvPr>
          <p:cNvSpPr/>
          <p:nvPr/>
        </p:nvSpPr>
        <p:spPr>
          <a:xfrm>
            <a:off x="8546155" y="3591613"/>
            <a:ext cx="1210586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통신사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36202C00-83FA-9315-6A6C-4737534BAC78}"/>
              </a:ext>
            </a:extLst>
          </p:cNvPr>
          <p:cNvSpPr/>
          <p:nvPr/>
        </p:nvSpPr>
        <p:spPr>
          <a:xfrm>
            <a:off x="5439266" y="4250644"/>
            <a:ext cx="1348033" cy="3110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4679B7F-D0F2-E861-84CD-E7A942D6399C}"/>
              </a:ext>
            </a:extLst>
          </p:cNvPr>
          <p:cNvSpPr/>
          <p:nvPr/>
        </p:nvSpPr>
        <p:spPr>
          <a:xfrm>
            <a:off x="223594" y="5803609"/>
            <a:ext cx="1168924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369362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3E8E3-E7BE-CA35-DEF4-CFCB7B948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00722B15-7D0E-18D5-14FC-9EFDD1ECB62F}"/>
              </a:ext>
            </a:extLst>
          </p:cNvPr>
          <p:cNvSpPr/>
          <p:nvPr/>
        </p:nvSpPr>
        <p:spPr>
          <a:xfrm>
            <a:off x="8096609" y="3579771"/>
            <a:ext cx="311084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6C48D4-21F4-C13F-6D00-5CDDC2AF6430}"/>
              </a:ext>
            </a:extLst>
          </p:cNvPr>
          <p:cNvSpPr/>
          <p:nvPr/>
        </p:nvSpPr>
        <p:spPr>
          <a:xfrm>
            <a:off x="3958241" y="2085987"/>
            <a:ext cx="3846136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9772D9E-52E6-FAAC-25B7-A6D7125E5DA4}"/>
              </a:ext>
            </a:extLst>
          </p:cNvPr>
          <p:cNvSpPr/>
          <p:nvPr/>
        </p:nvSpPr>
        <p:spPr>
          <a:xfrm>
            <a:off x="4118499" y="2841032"/>
            <a:ext cx="3846136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2B152-52AB-09DE-A7A7-E748A3B90230}"/>
              </a:ext>
            </a:extLst>
          </p:cNvPr>
          <p:cNvSpPr txBox="1"/>
          <p:nvPr/>
        </p:nvSpPr>
        <p:spPr>
          <a:xfrm>
            <a:off x="2441546" y="2027004"/>
            <a:ext cx="174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이메일 변경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A32A0DC-A033-283E-E93A-E003699CD500}"/>
              </a:ext>
            </a:extLst>
          </p:cNvPr>
          <p:cNvSpPr/>
          <p:nvPr/>
        </p:nvSpPr>
        <p:spPr>
          <a:xfrm>
            <a:off x="8176737" y="2854922"/>
            <a:ext cx="1348033" cy="3110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652BFB-6371-23FF-674E-7A49F87A8199}"/>
              </a:ext>
            </a:extLst>
          </p:cNvPr>
          <p:cNvSpPr/>
          <p:nvPr/>
        </p:nvSpPr>
        <p:spPr>
          <a:xfrm>
            <a:off x="8379413" y="2082533"/>
            <a:ext cx="2733773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4499ED8-6413-6CF8-8893-6D0E631628A8}"/>
              </a:ext>
            </a:extLst>
          </p:cNvPr>
          <p:cNvSpPr/>
          <p:nvPr/>
        </p:nvSpPr>
        <p:spPr>
          <a:xfrm>
            <a:off x="7936353" y="2082533"/>
            <a:ext cx="311084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순서도: 병합 13">
            <a:extLst>
              <a:ext uri="{FF2B5EF4-FFF2-40B4-BE49-F238E27FC236}">
                <a16:creationId xmlns:a16="http://schemas.microsoft.com/office/drawing/2014/main" id="{20CC6975-9FF3-E4FF-971F-6C1D0975B32D}"/>
              </a:ext>
            </a:extLst>
          </p:cNvPr>
          <p:cNvSpPr/>
          <p:nvPr/>
        </p:nvSpPr>
        <p:spPr>
          <a:xfrm>
            <a:off x="8007054" y="2156324"/>
            <a:ext cx="169683" cy="17041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82456E9-BA65-4BC7-61A6-DF1730A62870}"/>
              </a:ext>
            </a:extLst>
          </p:cNvPr>
          <p:cNvSpPr/>
          <p:nvPr/>
        </p:nvSpPr>
        <p:spPr>
          <a:xfrm>
            <a:off x="0" y="0"/>
            <a:ext cx="1574276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9AE1038-A338-6659-9EE6-1735DD637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33" y="218712"/>
            <a:ext cx="1385409" cy="30919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A81D67A-B9CD-7752-CFFE-563A47633C18}"/>
              </a:ext>
            </a:extLst>
          </p:cNvPr>
          <p:cNvSpPr txBox="1"/>
          <p:nvPr/>
        </p:nvSpPr>
        <p:spPr>
          <a:xfrm>
            <a:off x="3742442" y="533294"/>
            <a:ext cx="412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/>
              <a:t>개인정보 변경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052DF88-AA76-A6E1-5F8F-858B046642FA}"/>
              </a:ext>
            </a:extLst>
          </p:cNvPr>
          <p:cNvSpPr/>
          <p:nvPr/>
        </p:nvSpPr>
        <p:spPr>
          <a:xfrm>
            <a:off x="0" y="746614"/>
            <a:ext cx="1574276" cy="6111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27D435-5FEA-9E3A-7A7E-4DD82E9FED4F}"/>
              </a:ext>
            </a:extLst>
          </p:cNvPr>
          <p:cNvSpPr txBox="1"/>
          <p:nvPr/>
        </p:nvSpPr>
        <p:spPr>
          <a:xfrm>
            <a:off x="157689" y="1100331"/>
            <a:ext cx="130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ID</a:t>
            </a:r>
            <a:r>
              <a:rPr lang="ko-KR" altLang="en-US" sz="1400" b="1" dirty="0"/>
              <a:t>찾기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028755-5035-515D-581B-8AEED9E1BAB7}"/>
              </a:ext>
            </a:extLst>
          </p:cNvPr>
          <p:cNvSpPr txBox="1"/>
          <p:nvPr/>
        </p:nvSpPr>
        <p:spPr>
          <a:xfrm>
            <a:off x="157689" y="2365879"/>
            <a:ext cx="13007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비밀번호찾기</a:t>
            </a:r>
            <a:endParaRPr lang="ko-KR" altLang="en-US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8489C7-2825-E6F6-2F2C-23BCB20A05D3}"/>
              </a:ext>
            </a:extLst>
          </p:cNvPr>
          <p:cNvSpPr txBox="1"/>
          <p:nvPr/>
        </p:nvSpPr>
        <p:spPr>
          <a:xfrm>
            <a:off x="157689" y="3631427"/>
            <a:ext cx="130073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개인정보 변경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97D9DE-2FD3-2CCF-9007-988FB00B4311}"/>
              </a:ext>
            </a:extLst>
          </p:cNvPr>
          <p:cNvSpPr txBox="1"/>
          <p:nvPr/>
        </p:nvSpPr>
        <p:spPr>
          <a:xfrm>
            <a:off x="63256" y="4896975"/>
            <a:ext cx="1300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 고객센터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ECCAD52-3184-3070-8151-DC1D7C6250CE}"/>
              </a:ext>
            </a:extLst>
          </p:cNvPr>
          <p:cNvSpPr/>
          <p:nvPr/>
        </p:nvSpPr>
        <p:spPr>
          <a:xfrm>
            <a:off x="254525" y="6162523"/>
            <a:ext cx="1168924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회원탈퇴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D0EFD6-A3BC-7598-2745-0C3B4BD32C09}"/>
              </a:ext>
            </a:extLst>
          </p:cNvPr>
          <p:cNvSpPr/>
          <p:nvPr/>
        </p:nvSpPr>
        <p:spPr>
          <a:xfrm>
            <a:off x="4025245" y="3579771"/>
            <a:ext cx="3846136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719CF7-CE43-FF0E-2C8C-2B2752D3C1B7}"/>
              </a:ext>
            </a:extLst>
          </p:cNvPr>
          <p:cNvSpPr txBox="1"/>
          <p:nvPr/>
        </p:nvSpPr>
        <p:spPr>
          <a:xfrm>
            <a:off x="2317985" y="3569872"/>
            <a:ext cx="1743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전화번호 변경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C00560-A1A6-28BC-BE66-FAEBD9F70B68}"/>
              </a:ext>
            </a:extLst>
          </p:cNvPr>
          <p:cNvSpPr txBox="1"/>
          <p:nvPr/>
        </p:nvSpPr>
        <p:spPr>
          <a:xfrm>
            <a:off x="2441546" y="2849093"/>
            <a:ext cx="141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닉네임 변경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4" name="순서도: 병합 33">
            <a:extLst>
              <a:ext uri="{FF2B5EF4-FFF2-40B4-BE49-F238E27FC236}">
                <a16:creationId xmlns:a16="http://schemas.microsoft.com/office/drawing/2014/main" id="{682BA1AE-6B47-5B63-7CAB-D738A609422B}"/>
              </a:ext>
            </a:extLst>
          </p:cNvPr>
          <p:cNvSpPr/>
          <p:nvPr/>
        </p:nvSpPr>
        <p:spPr>
          <a:xfrm>
            <a:off x="8176737" y="3679232"/>
            <a:ext cx="169683" cy="170410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B7F893E-8EB0-7854-31D4-D72E0541F1BD}"/>
              </a:ext>
            </a:extLst>
          </p:cNvPr>
          <p:cNvSpPr/>
          <p:nvPr/>
        </p:nvSpPr>
        <p:spPr>
          <a:xfrm>
            <a:off x="8540684" y="3579771"/>
            <a:ext cx="1216057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F19F649-7BA4-0135-0AAC-DBA5985B1E23}"/>
              </a:ext>
            </a:extLst>
          </p:cNvPr>
          <p:cNvSpPr/>
          <p:nvPr/>
        </p:nvSpPr>
        <p:spPr>
          <a:xfrm>
            <a:off x="8546155" y="3591613"/>
            <a:ext cx="1210586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65000"/>
                  </a:schemeClr>
                </a:solidFill>
              </a:rPr>
              <a:t>통신사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D761BD-70A0-B1BE-02FA-20F7FFB0FC58}"/>
              </a:ext>
            </a:extLst>
          </p:cNvPr>
          <p:cNvSpPr txBox="1"/>
          <p:nvPr/>
        </p:nvSpPr>
        <p:spPr>
          <a:xfrm>
            <a:off x="2257215" y="4628857"/>
            <a:ext cx="249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비밀번호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8ED588F-1B20-353A-4D4B-668F62415CF4}"/>
              </a:ext>
            </a:extLst>
          </p:cNvPr>
          <p:cNvSpPr/>
          <p:nvPr/>
        </p:nvSpPr>
        <p:spPr>
          <a:xfrm>
            <a:off x="4061940" y="4667579"/>
            <a:ext cx="3846136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ECA97E-0D93-1E03-3503-EA13D4C66027}"/>
              </a:ext>
            </a:extLst>
          </p:cNvPr>
          <p:cNvSpPr txBox="1"/>
          <p:nvPr/>
        </p:nvSpPr>
        <p:spPr>
          <a:xfrm>
            <a:off x="2394416" y="5119798"/>
            <a:ext cx="180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 비밀번호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40FC59A-C10B-D620-3CA3-5CD2AE9D9BA6}"/>
              </a:ext>
            </a:extLst>
          </p:cNvPr>
          <p:cNvSpPr/>
          <p:nvPr/>
        </p:nvSpPr>
        <p:spPr>
          <a:xfrm>
            <a:off x="4061940" y="5131163"/>
            <a:ext cx="3846136" cy="3110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C0BE8F7-9AFA-ADAE-D84B-80919B59B795}"/>
              </a:ext>
            </a:extLst>
          </p:cNvPr>
          <p:cNvSpPr/>
          <p:nvPr/>
        </p:nvSpPr>
        <p:spPr>
          <a:xfrm>
            <a:off x="8208715" y="5131163"/>
            <a:ext cx="1348033" cy="3110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17CD1AC-DD69-B3C9-F688-E59B85C0733C}"/>
              </a:ext>
            </a:extLst>
          </p:cNvPr>
          <p:cNvSpPr/>
          <p:nvPr/>
        </p:nvSpPr>
        <p:spPr>
          <a:xfrm>
            <a:off x="254525" y="5803609"/>
            <a:ext cx="1168924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498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269</TotalTime>
  <Words>266</Words>
  <Application>Microsoft Office PowerPoint</Application>
  <PresentationFormat>와이드스크린</PresentationFormat>
  <Paragraphs>161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HY목각파임B</vt:lpstr>
      <vt:lpstr>맑은 고딕</vt:lpstr>
      <vt:lpstr>Arial</vt:lpstr>
      <vt:lpstr>Century Schoolbook</vt:lpstr>
      <vt:lpstr>Wingdings 2</vt:lpstr>
      <vt:lpstr>보기</vt:lpstr>
      <vt:lpstr>Play Nest</vt:lpstr>
      <vt:lpstr>PowerPoint 프레젠테이션</vt:lpstr>
      <vt:lpstr>PowerPoint 프레젠테이션</vt:lpstr>
      <vt:lpstr>PowerPoint 프레젠테이션</vt:lpstr>
      <vt:lpstr>로그인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Nest</dc:title>
  <dc:creator>인수 류</dc:creator>
  <cp:lastModifiedBy>user</cp:lastModifiedBy>
  <cp:revision>4</cp:revision>
  <dcterms:created xsi:type="dcterms:W3CDTF">2025-04-24T08:15:53Z</dcterms:created>
  <dcterms:modified xsi:type="dcterms:W3CDTF">2025-04-24T23:58:50Z</dcterms:modified>
</cp:coreProperties>
</file>