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4" r:id="rId6"/>
    <p:sldId id="263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4425-97A6-46D4-B9AA-5B3737BA148B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2E6C-AF5A-425E-905A-795FC7B5F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2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B2E6C-AF5A-425E-905A-795FC7B5F7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1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96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7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5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0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8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33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6511" y="2352507"/>
            <a:ext cx="4260715" cy="1391056"/>
          </a:xfrm>
          <a:prstGeom prst="roundRect">
            <a:avLst>
              <a:gd name="adj" fmla="val 32052"/>
            </a:avLst>
          </a:prstGeom>
          <a:solidFill>
            <a:schemeClr val="accent4">
              <a:lumMod val="20000"/>
              <a:lumOff val="80000"/>
              <a:alpha val="54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ja-JP" altLang="en-US" sz="7300" dirty="0" smtClean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パックマン</a:t>
            </a:r>
            <a:r>
              <a:rPr lang="en-US" altLang="ja-JP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		</a:t>
            </a:r>
            <a:endParaRPr kumimoji="1" lang="ja-JP" altLang="en-US" sz="27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0809" y="6335230"/>
            <a:ext cx="329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三好　山里　森口</a:t>
            </a:r>
            <a:endParaRPr kumimoji="1" lang="ja-JP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298559"/>
            <a:ext cx="9905998" cy="1724397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solidFill>
                  <a:srgbClr val="FFFF00"/>
                </a:solidFill>
              </a:rPr>
              <a:t>	</a:t>
            </a:r>
            <a:r>
              <a:rPr lang="ja-JP" altLang="en-US" sz="6000" dirty="0" smtClean="0">
                <a:solidFill>
                  <a:srgbClr val="FFFF00"/>
                </a:solidFill>
              </a:rPr>
              <a:t>目次</a:t>
            </a:r>
            <a:endParaRPr kumimoji="1" lang="ja-JP" altLang="en-US" sz="60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1648801"/>
            <a:ext cx="9905998" cy="47179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ゲーム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>
                <a:solidFill>
                  <a:srgbClr val="FFFF66"/>
                </a:solidFill>
              </a:rPr>
              <a:t>ゲーム</a:t>
            </a:r>
            <a:r>
              <a:rPr lang="ja-JP" altLang="en-US" sz="5800" dirty="0" smtClean="0">
                <a:solidFill>
                  <a:srgbClr val="FFFF66"/>
                </a:solidFill>
              </a:rPr>
              <a:t>説明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5800" dirty="0" smtClean="0">
                <a:solidFill>
                  <a:srgbClr val="FFFF66"/>
                </a:solidFill>
              </a:rPr>
              <a:t>ゲーム画面</a:t>
            </a:r>
            <a:endParaRPr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1" lang="en-US" altLang="ja-JP" sz="5800" dirty="0" smtClean="0">
              <a:solidFill>
                <a:srgbClr val="FFFF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5800" dirty="0" smtClean="0">
                <a:solidFill>
                  <a:srgbClr val="FFFF66"/>
                </a:solidFill>
              </a:rPr>
              <a:t>操作説明</a:t>
            </a:r>
            <a:endParaRPr kumimoji="1" lang="en-US" altLang="ja-JP" sz="5800" dirty="0" smtClean="0">
              <a:solidFill>
                <a:srgbClr val="FFFF6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15762" y="1648801"/>
            <a:ext cx="393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　　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16205" y="534955"/>
            <a:ext cx="3756413" cy="970450"/>
          </a:xfrm>
        </p:spPr>
        <p:txBody>
          <a:bodyPr>
            <a:normAutofit/>
          </a:bodyPr>
          <a:lstStyle/>
          <a:p>
            <a:r>
              <a:rPr lang="ja-JP" altLang="en-US" sz="5300" dirty="0" smtClean="0">
                <a:solidFill>
                  <a:srgbClr val="FFFF00"/>
                </a:solidFill>
              </a:rPr>
              <a:t>ゲーム</a:t>
            </a:r>
            <a:endParaRPr lang="en-US" altLang="ja-JP" sz="53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3" y="2598905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ゲームジャンル　　　　　　　　　　</a:t>
            </a:r>
            <a:r>
              <a:rPr lang="ja-JP" altLang="en-US" sz="4000" dirty="0" smtClean="0">
                <a:solidFill>
                  <a:schemeClr val="tx1"/>
                </a:solidFill>
              </a:rPr>
              <a:t>ターゲット層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アクションゲーム　　　　　　　　　　全年齢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88" y="5975961"/>
            <a:ext cx="705431" cy="7054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47" y="5366749"/>
            <a:ext cx="961928" cy="9619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1" y="5905807"/>
            <a:ext cx="952193" cy="9521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46" y="5847713"/>
            <a:ext cx="1010287" cy="10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>
                <a:solidFill>
                  <a:srgbClr val="FFFF00"/>
                </a:solidFill>
              </a:rPr>
              <a:t>ゲーム説明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敵から逃げながらマップ中のエサを全て食べたらクリア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敵に捕まると残機が減り無くなるとゲームオーバー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</a:rPr>
              <a:t>パワーエサを食べると一時的に敵が逃げるようになり、その時に限り敵を食べれる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58605" y="843240"/>
            <a:ext cx="2640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エサ　</a:t>
            </a:r>
            <a:r>
              <a:rPr lang="ja-JP" altLang="en-US" sz="2400" dirty="0" smtClean="0"/>
              <a:t>パワーエサ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00" y="1201469"/>
            <a:ext cx="624156" cy="6241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1229475"/>
            <a:ext cx="642817" cy="6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FF00"/>
                </a:solidFill>
              </a:rPr>
              <a:t>敵キャラクター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5" y="821624"/>
            <a:ext cx="546401" cy="54640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10" y="846681"/>
            <a:ext cx="536872" cy="55249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2860840"/>
            <a:ext cx="284695" cy="28469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51" y="4844558"/>
            <a:ext cx="296610" cy="29661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61" y="1884675"/>
            <a:ext cx="267020" cy="2670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6" y="3854680"/>
            <a:ext cx="265375" cy="26537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608727" y="1615903"/>
            <a:ext cx="9743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敵行動パターン</a:t>
            </a:r>
            <a:endParaRPr kumimoji="1" lang="en-US" altLang="ja-JP" sz="4000" dirty="0" smtClean="0">
              <a:solidFill>
                <a:srgbClr val="FFFF00"/>
              </a:solidFill>
            </a:endParaRPr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ランダム行動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プレイヤーを追いかけて来る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プレイヤーがパワーエサを食べた時、一定時間移動速度が低下し、逃げるように行動するようになる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15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3000" y="466928"/>
            <a:ext cx="9905998" cy="1439693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FF00"/>
                </a:solidFill>
              </a:rPr>
              <a:t>ゲーム画面</a:t>
            </a:r>
            <a:endParaRPr kumimoji="1" lang="ja-JP" altLang="en-US" sz="5400" dirty="0">
              <a:solidFill>
                <a:srgbClr val="FFFF00"/>
              </a:solidFill>
            </a:endParaRPr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81" y="1987419"/>
            <a:ext cx="8332237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5803" y="475861"/>
            <a:ext cx="10353762" cy="1063690"/>
          </a:xfrm>
        </p:spPr>
        <p:txBody>
          <a:bodyPr>
            <a:noAutofit/>
          </a:bodyPr>
          <a:lstStyle/>
          <a:p>
            <a:r>
              <a:rPr lang="ja-JP" altLang="en-US" sz="4400" dirty="0">
                <a:solidFill>
                  <a:srgbClr val="FFFF00"/>
                </a:solidFill>
              </a:rPr>
              <a:t>操作方法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endParaRPr kumimoji="1" lang="ja-JP" altLang="en-US" sz="44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7" y="1713302"/>
            <a:ext cx="7265577" cy="405923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9058" y="2305888"/>
            <a:ext cx="2575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上移動　</a:t>
            </a:r>
            <a:r>
              <a:rPr lang="en-US" altLang="ja-JP" sz="2800" dirty="0" smtClean="0"/>
              <a:t>W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左移動　</a:t>
            </a:r>
            <a:r>
              <a:rPr lang="en-US" altLang="ja-JP" sz="2800" dirty="0" smtClean="0"/>
              <a:t>A</a:t>
            </a:r>
            <a:r>
              <a:rPr lang="ja-JP" altLang="en-US" sz="2800" dirty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下移動　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キー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右移動　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キー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5299</TotalTime>
  <Words>94</Words>
  <Application>Microsoft Office PowerPoint</Application>
  <PresentationFormat>ワイド画面</PresentationFormat>
  <Paragraphs>43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HGP創英角ﾎﾟｯﾌﾟ体</vt:lpstr>
      <vt:lpstr>ＭＳ Ｐゴシック</vt:lpstr>
      <vt:lpstr>游ゴシック</vt:lpstr>
      <vt:lpstr>Calisto MT</vt:lpstr>
      <vt:lpstr>Trebuchet MS</vt:lpstr>
      <vt:lpstr>Wingdings 2</vt:lpstr>
      <vt:lpstr>石版</vt:lpstr>
      <vt:lpstr> パックマン    </vt:lpstr>
      <vt:lpstr> 目次</vt:lpstr>
      <vt:lpstr>ゲーム</vt:lpstr>
      <vt:lpstr>ゲーム説明</vt:lpstr>
      <vt:lpstr>敵キャラクター</vt:lpstr>
      <vt:lpstr>ゲーム画面</vt:lpstr>
      <vt:lpstr>操作方法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63</cp:revision>
  <dcterms:created xsi:type="dcterms:W3CDTF">2022-11-02T03:23:55Z</dcterms:created>
  <dcterms:modified xsi:type="dcterms:W3CDTF">2022-12-21T06:08:41Z</dcterms:modified>
</cp:coreProperties>
</file>