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ou" initials="r" lastIdx="2" clrIdx="0">
    <p:extLst>
      <p:ext uri="{19B8F6BF-5375-455C-9EA6-DF929625EA0E}">
        <p15:presenceInfo xmlns:p15="http://schemas.microsoft.com/office/powerpoint/2012/main" userId="f50a15c9a25dea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9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5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92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28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72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92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61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03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89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52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BA86E-0CF7-4B0C-9D39-30686EFB7BF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37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A86E-0CF7-4B0C-9D39-30686EFB7BF4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40DA-0598-4DA5-BEBC-9BFE12E8BF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8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01607" y="279918"/>
            <a:ext cx="3442996" cy="73877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/>
              <a:t>パックマン風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4368" y="1287625"/>
            <a:ext cx="11660154" cy="5131836"/>
          </a:xfrm>
        </p:spPr>
        <p:txBody>
          <a:bodyPr/>
          <a:lstStyle/>
          <a:p>
            <a:pPr algn="l"/>
            <a:r>
              <a:rPr kumimoji="1" lang="ja-JP" altLang="en-US" dirty="0" smtClean="0"/>
              <a:t>・マップ上のアイテムを、取りきると次のステージ</a:t>
            </a:r>
            <a:r>
              <a:rPr lang="en-US" altLang="ja-JP" dirty="0" smtClean="0"/>
              <a:t>(</a:t>
            </a:r>
            <a:r>
              <a:rPr lang="ja-JP" altLang="en-US" dirty="0" smtClean="0"/>
              <a:t>全</a:t>
            </a:r>
            <a:r>
              <a:rPr lang="en-US" altLang="ja-JP" dirty="0" smtClean="0"/>
              <a:t>3</a:t>
            </a:r>
            <a:r>
              <a:rPr lang="ja-JP" altLang="en-US" dirty="0" smtClean="0"/>
              <a:t>ステージ</a:t>
            </a:r>
            <a:r>
              <a:rPr lang="en-US" altLang="ja-JP" dirty="0" smtClean="0"/>
              <a:t>)</a:t>
            </a:r>
          </a:p>
          <a:p>
            <a:pPr algn="l"/>
            <a:r>
              <a:rPr kumimoji="1" lang="ja-JP" altLang="en-US" dirty="0" smtClean="0"/>
              <a:t>・敵に当たると、ゲームオーバー</a:t>
            </a:r>
            <a:endParaRPr kumimoji="1" lang="en-US" altLang="ja-JP" dirty="0" smtClean="0"/>
          </a:p>
          <a:p>
            <a:pPr algn="l"/>
            <a:r>
              <a:rPr lang="ja-JP" altLang="en-US" dirty="0" smtClean="0"/>
              <a:t>・最終的なスコアで競う</a:t>
            </a:r>
            <a:endParaRPr lang="en-US" altLang="ja-JP" dirty="0"/>
          </a:p>
          <a:p>
            <a:pPr algn="l"/>
            <a:r>
              <a:rPr lang="ja-JP" altLang="en-US" dirty="0" smtClean="0"/>
              <a:t>・マルチをすることでクリアしやすい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1843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97550" y="130628"/>
            <a:ext cx="3119535" cy="89739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作るもの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07910" y="1129004"/>
            <a:ext cx="10322769" cy="5141167"/>
          </a:xfrm>
        </p:spPr>
        <p:txBody>
          <a:bodyPr/>
          <a:lstStyle/>
          <a:p>
            <a:pPr algn="l"/>
            <a:r>
              <a:rPr kumimoji="1" lang="ja-JP" altLang="en-US" dirty="0" smtClean="0"/>
              <a:t>敵との判定</a:t>
            </a:r>
            <a:endParaRPr kumimoji="1" lang="en-US" altLang="ja-JP" dirty="0" smtClean="0"/>
          </a:p>
          <a:p>
            <a:pPr algn="l"/>
            <a:r>
              <a:rPr lang="ja-JP" altLang="en-US" dirty="0" smtClean="0"/>
              <a:t>体力</a:t>
            </a:r>
            <a:r>
              <a:rPr lang="en-US" altLang="ja-JP" dirty="0" smtClean="0"/>
              <a:t>3</a:t>
            </a:r>
            <a:r>
              <a:rPr lang="ja-JP" altLang="en-US" dirty="0" smtClean="0"/>
              <a:t>つ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スコア表示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アイテム配置・回収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死亡エフェクト</a:t>
            </a:r>
            <a:endParaRPr lang="en-US" altLang="ja-JP" dirty="0" smtClean="0"/>
          </a:p>
          <a:p>
            <a:pPr algn="l"/>
            <a:r>
              <a:rPr lang="ja-JP" altLang="en-US" dirty="0"/>
              <a:t>敵</a:t>
            </a:r>
            <a:r>
              <a:rPr lang="ja-JP" altLang="en-US" dirty="0" smtClean="0"/>
              <a:t>のランダム移動</a:t>
            </a:r>
            <a:endParaRPr lang="en-US" altLang="ja-JP" dirty="0" smtClean="0"/>
          </a:p>
          <a:p>
            <a:pPr algn="l"/>
            <a:r>
              <a:rPr lang="ja-JP" altLang="en-US" dirty="0"/>
              <a:t>敵</a:t>
            </a:r>
            <a:r>
              <a:rPr lang="ja-JP" altLang="en-US" dirty="0" smtClean="0"/>
              <a:t>の追跡・逃亡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マップチェンジ</a:t>
            </a:r>
            <a:endParaRPr lang="en-US" altLang="ja-JP" dirty="0" smtClean="0"/>
          </a:p>
          <a:p>
            <a:pPr algn="l"/>
            <a:r>
              <a:rPr lang="en-US" altLang="ja-JP" dirty="0" smtClean="0"/>
              <a:t>UI</a:t>
            </a:r>
            <a:r>
              <a:rPr lang="ja-JP" altLang="en-US" dirty="0" smtClean="0"/>
              <a:t>周り</a:t>
            </a:r>
            <a:r>
              <a:rPr lang="en-US" altLang="ja-JP" dirty="0" smtClean="0"/>
              <a:t>(</a:t>
            </a:r>
            <a:r>
              <a:rPr lang="ja-JP" altLang="en-US" dirty="0" smtClean="0"/>
              <a:t>スコア、体力</a:t>
            </a:r>
            <a:r>
              <a:rPr lang="en-US" altLang="ja-JP" dirty="0" smtClean="0"/>
              <a:t>)</a:t>
            </a:r>
          </a:p>
          <a:p>
            <a:pPr algn="l"/>
            <a:r>
              <a:rPr lang="ja-JP" altLang="en-US" dirty="0" smtClean="0"/>
              <a:t>マルチプレイ</a:t>
            </a:r>
            <a:endParaRPr lang="en-US" altLang="ja-JP" dirty="0" smtClean="0"/>
          </a:p>
          <a:p>
            <a:pPr algn="l"/>
            <a:endParaRPr lang="en-US" altLang="ja-JP" dirty="0" smtClean="0"/>
          </a:p>
          <a:p>
            <a:pPr algn="l"/>
            <a:endParaRPr lang="en-US" altLang="ja-JP" dirty="0" smtClean="0"/>
          </a:p>
          <a:p>
            <a:pPr algn="l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0556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ゲーム説明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endParaRPr kumimoji="1" lang="ja-JP" altLang="en-US" sz="3600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588" y="2155372"/>
            <a:ext cx="8873412" cy="4702628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447869" y="2640563"/>
            <a:ext cx="2453951" cy="132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74</Words>
  <Application>Microsoft Office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パックマン風</vt:lpstr>
      <vt:lpstr>作るもの</vt:lpstr>
      <vt:lpstr>ゲーム説明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パックマン風</dc:title>
  <dc:creator>ユイ</dc:creator>
  <cp:lastModifiedBy>ryou</cp:lastModifiedBy>
  <cp:revision>6</cp:revision>
  <dcterms:created xsi:type="dcterms:W3CDTF">2022-11-02T03:23:55Z</dcterms:created>
  <dcterms:modified xsi:type="dcterms:W3CDTF">2022-12-05T02:39:38Z</dcterms:modified>
</cp:coreProperties>
</file>