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8" r:id="rId4"/>
    <p:sldId id="256" r:id="rId5"/>
    <p:sldId id="257"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ou" initials="r" lastIdx="2" clrIdx="0">
    <p:extLst>
      <p:ext uri="{19B8F6BF-5375-455C-9EA6-DF929625EA0E}">
        <p15:presenceInfo xmlns:p15="http://schemas.microsoft.com/office/powerpoint/2012/main" userId="f50a15c9a25dea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3416922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319850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305792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165028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49272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401892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204061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73803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380789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2479520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54237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BA86E-0CF7-4B0C-9D39-30686EFB7BF4}" type="datetimeFigureOut">
              <a:rPr kumimoji="1" lang="ja-JP" altLang="en-US" smtClean="0"/>
              <a:t>2022/12/7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3496801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ゲーム名</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t>敵から逃げながらアイテムを拾っていく</a:t>
            </a:r>
            <a:endParaRPr lang="en-US" altLang="ja-JP" sz="2400" dirty="0" smtClean="0"/>
          </a:p>
          <a:p>
            <a:r>
              <a:rPr lang="ja-JP" altLang="en-US" sz="2400" dirty="0" smtClean="0"/>
              <a:t>ターゲット層は学生から大人まで</a:t>
            </a:r>
            <a:endParaRPr lang="en-US" altLang="ja-JP" sz="2400" dirty="0" smtClean="0"/>
          </a:p>
          <a:p>
            <a:endParaRPr lang="en-US" altLang="ja-JP" sz="2400" dirty="0" smtClean="0"/>
          </a:p>
          <a:p>
            <a:endParaRPr lang="en-US" altLang="ja-JP" sz="2400" dirty="0" smtClean="0"/>
          </a:p>
          <a:p>
            <a:endParaRPr lang="en-US" altLang="ja-JP" sz="2400" dirty="0" smtClean="0"/>
          </a:p>
          <a:p>
            <a:endParaRPr kumimoji="1" lang="ja-JP" altLang="en-US" sz="2400" dirty="0"/>
          </a:p>
        </p:txBody>
      </p:sp>
    </p:spTree>
    <p:extLst>
      <p:ext uri="{BB962C8B-B14F-4D97-AF65-F5344CB8AC3E}">
        <p14:creationId xmlns:p14="http://schemas.microsoft.com/office/powerpoint/2010/main" val="49369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5880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ゲーム説明</a:t>
            </a:r>
            <a:r>
              <a:rPr kumimoji="1" lang="en-US" altLang="ja-JP" sz="3600" dirty="0" smtClean="0"/>
              <a:t/>
            </a:r>
            <a:br>
              <a:rPr kumimoji="1" lang="en-US" altLang="ja-JP" sz="3600" dirty="0" smtClean="0"/>
            </a:br>
            <a:endParaRPr kumimoji="1" lang="ja-JP" altLang="en-US" sz="36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274" y="2155372"/>
            <a:ext cx="7680648" cy="4702628"/>
          </a:xfrm>
        </p:spPr>
      </p:pic>
      <p:sp>
        <p:nvSpPr>
          <p:cNvPr id="6" name="テキスト ボックス 5"/>
          <p:cNvSpPr txBox="1"/>
          <p:nvPr/>
        </p:nvSpPr>
        <p:spPr>
          <a:xfrm>
            <a:off x="139959" y="2560481"/>
            <a:ext cx="2584580" cy="2862322"/>
          </a:xfrm>
          <a:prstGeom prst="rect">
            <a:avLst/>
          </a:prstGeom>
          <a:noFill/>
        </p:spPr>
        <p:txBody>
          <a:bodyPr wrap="square" rtlCol="0">
            <a:spAutoFit/>
          </a:bodyPr>
          <a:lstStyle/>
          <a:p>
            <a:r>
              <a:rPr kumimoji="1" lang="ja-JP" altLang="en-US" dirty="0" smtClean="0"/>
              <a:t>黄色の球体を動かしてマップに散らばっているアイテムを全て食べたらクリア</a:t>
            </a:r>
            <a:endParaRPr kumimoji="1" lang="en-US" altLang="ja-JP" dirty="0" smtClean="0"/>
          </a:p>
          <a:p>
            <a:r>
              <a:rPr lang="ja-JP" altLang="en-US" dirty="0" smtClean="0"/>
              <a:t>時間</a:t>
            </a:r>
            <a:r>
              <a:rPr lang="ja-JP" altLang="en-US" dirty="0"/>
              <a:t>経過</a:t>
            </a:r>
            <a:r>
              <a:rPr lang="ja-JP" altLang="en-US" dirty="0" smtClean="0"/>
              <a:t>で待機していた敵が、プレイヤー</a:t>
            </a:r>
            <a:r>
              <a:rPr lang="ja-JP" altLang="en-US" dirty="0"/>
              <a:t>を</a:t>
            </a:r>
            <a:r>
              <a:rPr lang="ja-JP" altLang="en-US" dirty="0" smtClean="0"/>
              <a:t>追いかけてきて敵につかまると残機が減り、全て無くなるとゲームオーバー</a:t>
            </a:r>
            <a:endParaRPr kumimoji="1" lang="ja-JP" altLang="en-US" dirty="0"/>
          </a:p>
        </p:txBody>
      </p:sp>
    </p:spTree>
    <p:extLst>
      <p:ext uri="{BB962C8B-B14F-4D97-AF65-F5344CB8AC3E}">
        <p14:creationId xmlns:p14="http://schemas.microsoft.com/office/powerpoint/2010/main" val="139298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01607" y="279918"/>
            <a:ext cx="3442996" cy="738770"/>
          </a:xfrm>
        </p:spPr>
        <p:txBody>
          <a:bodyPr>
            <a:normAutofit/>
          </a:bodyPr>
          <a:lstStyle/>
          <a:p>
            <a:r>
              <a:rPr kumimoji="1" lang="ja-JP" altLang="en-US" sz="4000" dirty="0" smtClean="0"/>
              <a:t>パックマン風</a:t>
            </a:r>
            <a:endParaRPr kumimoji="1" lang="ja-JP" altLang="en-US" sz="4000" dirty="0"/>
          </a:p>
        </p:txBody>
      </p:sp>
      <p:sp>
        <p:nvSpPr>
          <p:cNvPr id="3" name="サブタイトル 2"/>
          <p:cNvSpPr>
            <a:spLocks noGrp="1"/>
          </p:cNvSpPr>
          <p:nvPr>
            <p:ph type="subTitle" idx="1"/>
          </p:nvPr>
        </p:nvSpPr>
        <p:spPr>
          <a:xfrm>
            <a:off x="264368" y="1287625"/>
            <a:ext cx="11660154" cy="5131836"/>
          </a:xfrm>
        </p:spPr>
        <p:txBody>
          <a:bodyPr/>
          <a:lstStyle/>
          <a:p>
            <a:pPr algn="l"/>
            <a:r>
              <a:rPr kumimoji="1" lang="ja-JP" altLang="en-US" dirty="0" smtClean="0"/>
              <a:t>・マップ上のアイテムを、取りきると次のステージ</a:t>
            </a:r>
            <a:r>
              <a:rPr lang="en-US" altLang="ja-JP" dirty="0" smtClean="0"/>
              <a:t>(</a:t>
            </a:r>
            <a:r>
              <a:rPr lang="ja-JP" altLang="en-US" dirty="0" smtClean="0"/>
              <a:t>全</a:t>
            </a:r>
            <a:r>
              <a:rPr lang="en-US" altLang="ja-JP" dirty="0" smtClean="0"/>
              <a:t>3</a:t>
            </a:r>
            <a:r>
              <a:rPr lang="ja-JP" altLang="en-US" dirty="0" smtClean="0"/>
              <a:t>ステージ</a:t>
            </a:r>
            <a:r>
              <a:rPr lang="en-US" altLang="ja-JP" dirty="0" smtClean="0"/>
              <a:t>)</a:t>
            </a:r>
          </a:p>
          <a:p>
            <a:pPr algn="l"/>
            <a:r>
              <a:rPr kumimoji="1" lang="ja-JP" altLang="en-US" dirty="0" smtClean="0"/>
              <a:t>・敵に当たると、ゲームオーバー</a:t>
            </a:r>
            <a:endParaRPr kumimoji="1" lang="en-US" altLang="ja-JP" dirty="0" smtClean="0"/>
          </a:p>
          <a:p>
            <a:pPr algn="l"/>
            <a:r>
              <a:rPr lang="ja-JP" altLang="en-US" dirty="0" smtClean="0"/>
              <a:t>・最終的なスコアで競う</a:t>
            </a:r>
            <a:endParaRPr lang="en-US" altLang="ja-JP" dirty="0"/>
          </a:p>
          <a:p>
            <a:pPr algn="l"/>
            <a:r>
              <a:rPr lang="ja-JP" altLang="en-US" dirty="0" smtClean="0"/>
              <a:t>・マルチをすることでクリアしやすい</a:t>
            </a:r>
            <a:endParaRPr lang="en-US" altLang="ja-JP" dirty="0" smtClean="0"/>
          </a:p>
        </p:txBody>
      </p:sp>
    </p:spTree>
    <p:extLst>
      <p:ext uri="{BB962C8B-B14F-4D97-AF65-F5344CB8AC3E}">
        <p14:creationId xmlns:p14="http://schemas.microsoft.com/office/powerpoint/2010/main" val="918436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97550" y="130628"/>
            <a:ext cx="3119535" cy="897392"/>
          </a:xfrm>
        </p:spPr>
        <p:txBody>
          <a:bodyPr>
            <a:normAutofit fontScale="90000"/>
          </a:bodyPr>
          <a:lstStyle/>
          <a:p>
            <a:r>
              <a:rPr kumimoji="1" lang="ja-JP" altLang="en-US" dirty="0" smtClean="0"/>
              <a:t>作るもの</a:t>
            </a:r>
            <a:endParaRPr kumimoji="1" lang="ja-JP" altLang="en-US" dirty="0"/>
          </a:p>
        </p:txBody>
      </p:sp>
      <p:sp>
        <p:nvSpPr>
          <p:cNvPr id="3" name="サブタイトル 2"/>
          <p:cNvSpPr>
            <a:spLocks noGrp="1"/>
          </p:cNvSpPr>
          <p:nvPr>
            <p:ph type="subTitle" idx="1"/>
          </p:nvPr>
        </p:nvSpPr>
        <p:spPr>
          <a:xfrm>
            <a:off x="307910" y="1129004"/>
            <a:ext cx="10322769" cy="5141167"/>
          </a:xfrm>
        </p:spPr>
        <p:txBody>
          <a:bodyPr/>
          <a:lstStyle/>
          <a:p>
            <a:pPr algn="l"/>
            <a:r>
              <a:rPr kumimoji="1" lang="ja-JP" altLang="en-US" dirty="0" smtClean="0"/>
              <a:t>敵との判定</a:t>
            </a:r>
            <a:endParaRPr kumimoji="1" lang="en-US" altLang="ja-JP" dirty="0" smtClean="0"/>
          </a:p>
          <a:p>
            <a:pPr algn="l"/>
            <a:r>
              <a:rPr lang="ja-JP" altLang="en-US" dirty="0" smtClean="0"/>
              <a:t>体力</a:t>
            </a:r>
            <a:r>
              <a:rPr lang="en-US" altLang="ja-JP" dirty="0" smtClean="0"/>
              <a:t>3</a:t>
            </a:r>
            <a:r>
              <a:rPr lang="ja-JP" altLang="en-US" dirty="0" smtClean="0"/>
              <a:t>つ</a:t>
            </a:r>
            <a:endParaRPr lang="en-US" altLang="ja-JP" dirty="0" smtClean="0"/>
          </a:p>
          <a:p>
            <a:pPr algn="l"/>
            <a:r>
              <a:rPr lang="ja-JP" altLang="en-US" dirty="0" smtClean="0"/>
              <a:t>スコア表示</a:t>
            </a:r>
            <a:endParaRPr lang="en-US" altLang="ja-JP" dirty="0" smtClean="0"/>
          </a:p>
          <a:p>
            <a:pPr algn="l"/>
            <a:r>
              <a:rPr lang="ja-JP" altLang="en-US" dirty="0" smtClean="0"/>
              <a:t>アイテム配置・回収</a:t>
            </a:r>
            <a:endParaRPr lang="en-US" altLang="ja-JP" dirty="0" smtClean="0"/>
          </a:p>
          <a:p>
            <a:pPr algn="l"/>
            <a:r>
              <a:rPr lang="ja-JP" altLang="en-US" dirty="0" smtClean="0"/>
              <a:t>死亡エフェクト</a:t>
            </a:r>
            <a:endParaRPr lang="en-US" altLang="ja-JP" dirty="0" smtClean="0"/>
          </a:p>
          <a:p>
            <a:pPr algn="l"/>
            <a:r>
              <a:rPr lang="ja-JP" altLang="en-US" dirty="0"/>
              <a:t>敵</a:t>
            </a:r>
            <a:r>
              <a:rPr lang="ja-JP" altLang="en-US" dirty="0" smtClean="0"/>
              <a:t>のランダム移動</a:t>
            </a:r>
            <a:endParaRPr lang="en-US" altLang="ja-JP" dirty="0" smtClean="0"/>
          </a:p>
          <a:p>
            <a:pPr algn="l"/>
            <a:r>
              <a:rPr lang="ja-JP" altLang="en-US" dirty="0"/>
              <a:t>敵</a:t>
            </a:r>
            <a:r>
              <a:rPr lang="ja-JP" altLang="en-US" dirty="0" smtClean="0"/>
              <a:t>の追跡・逃亡</a:t>
            </a:r>
            <a:endParaRPr lang="en-US" altLang="ja-JP" dirty="0" smtClean="0"/>
          </a:p>
          <a:p>
            <a:pPr algn="l"/>
            <a:r>
              <a:rPr lang="ja-JP" altLang="en-US" dirty="0" smtClean="0"/>
              <a:t>マップチェンジ</a:t>
            </a:r>
            <a:endParaRPr lang="en-US" altLang="ja-JP" dirty="0" smtClean="0"/>
          </a:p>
          <a:p>
            <a:pPr algn="l"/>
            <a:r>
              <a:rPr lang="en-US" altLang="ja-JP" dirty="0" smtClean="0"/>
              <a:t>UI</a:t>
            </a:r>
            <a:r>
              <a:rPr lang="ja-JP" altLang="en-US" dirty="0" smtClean="0"/>
              <a:t>周り</a:t>
            </a:r>
            <a:r>
              <a:rPr lang="en-US" altLang="ja-JP" dirty="0" smtClean="0"/>
              <a:t>(</a:t>
            </a:r>
            <a:r>
              <a:rPr lang="ja-JP" altLang="en-US" dirty="0" smtClean="0"/>
              <a:t>スコア、体力</a:t>
            </a:r>
            <a:r>
              <a:rPr lang="en-US" altLang="ja-JP" dirty="0" smtClean="0"/>
              <a:t>)</a:t>
            </a:r>
          </a:p>
          <a:p>
            <a:pPr algn="l"/>
            <a:r>
              <a:rPr lang="ja-JP" altLang="en-US" dirty="0" smtClean="0"/>
              <a:t>マルチプレイ</a:t>
            </a:r>
            <a:endParaRPr lang="en-US" altLang="ja-JP" dirty="0" smtClean="0"/>
          </a:p>
          <a:p>
            <a:pPr algn="l"/>
            <a:endParaRPr lang="en-US" altLang="ja-JP" dirty="0" smtClean="0"/>
          </a:p>
          <a:p>
            <a:pPr algn="l"/>
            <a:endParaRPr lang="en-US" altLang="ja-JP" dirty="0" smtClean="0"/>
          </a:p>
          <a:p>
            <a:pPr algn="l"/>
            <a:endParaRPr lang="en-US" altLang="ja-JP" dirty="0" smtClean="0"/>
          </a:p>
        </p:txBody>
      </p:sp>
    </p:spTree>
    <p:extLst>
      <p:ext uri="{BB962C8B-B14F-4D97-AF65-F5344CB8AC3E}">
        <p14:creationId xmlns:p14="http://schemas.microsoft.com/office/powerpoint/2010/main" val="2055610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129</Words>
  <Application>Microsoft Office PowerPoint</Application>
  <PresentationFormat>ワイド画面</PresentationFormat>
  <Paragraphs>26</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ゲーム名</vt:lpstr>
      <vt:lpstr>コンセプト</vt:lpstr>
      <vt:lpstr>ゲーム説明 </vt:lpstr>
      <vt:lpstr>パックマン風</vt:lpstr>
      <vt:lpstr>作るもの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パックマン風</dc:title>
  <dc:creator>ユイ</dc:creator>
  <cp:lastModifiedBy>ryou</cp:lastModifiedBy>
  <cp:revision>17</cp:revision>
  <dcterms:created xsi:type="dcterms:W3CDTF">2022-11-02T03:23:55Z</dcterms:created>
  <dcterms:modified xsi:type="dcterms:W3CDTF">2022-12-07T06:09:54Z</dcterms:modified>
</cp:coreProperties>
</file>