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8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5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5495" y="290481"/>
            <a:ext cx="11320366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		</a:t>
            </a:r>
            <a:r>
              <a:rPr lang="ja-JP" altLang="en-US" dirty="0" smtClean="0"/>
              <a:t>パックマン</a:t>
            </a:r>
            <a:r>
              <a:rPr lang="en-US" altLang="ja-JP" dirty="0" smtClean="0"/>
              <a:t>	</a:t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								</a:t>
            </a:r>
            <a:r>
              <a:rPr lang="ja-JP" altLang="en-US" sz="2700" dirty="0" smtClean="0"/>
              <a:t>三好　山里　森口</a:t>
            </a:r>
            <a:endParaRPr kumimoji="1" lang="ja-JP" altLang="en-US" sz="27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22455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このゲーム</a:t>
            </a:r>
            <a:r>
              <a:rPr kumimoji="1" lang="ja-JP" altLang="en-US" dirty="0" smtClean="0"/>
              <a:t>を作った理由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ゲーム説明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ゲーム概要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ゲーム概要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ゲームジャンル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アクションゲーム</a:t>
            </a:r>
            <a:endParaRPr lang="en-US" altLang="ja-JP" sz="2400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ゲーム内容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62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ゲーム画面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06" y="2766072"/>
            <a:ext cx="8136294" cy="4091928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578498" y="1966770"/>
            <a:ext cx="250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操作方法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1236" y="3473208"/>
            <a:ext cx="2575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上移動　</a:t>
            </a:r>
            <a:r>
              <a:rPr lang="en-US" altLang="ja-JP" sz="2400" dirty="0" smtClean="0"/>
              <a:t>W</a:t>
            </a:r>
            <a:r>
              <a:rPr lang="ja-JP" altLang="en-US" sz="2400" dirty="0" smtClean="0"/>
              <a:t>キー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左移動　</a:t>
            </a:r>
            <a:r>
              <a:rPr lang="en-US" altLang="ja-JP" sz="2400" dirty="0" smtClean="0"/>
              <a:t>A</a:t>
            </a:r>
            <a:r>
              <a:rPr lang="ja-JP" altLang="en-US" sz="2400" dirty="0"/>
              <a:t>キー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下移動　</a:t>
            </a:r>
            <a:r>
              <a:rPr lang="en-US" altLang="ja-JP" sz="2400" dirty="0" smtClean="0"/>
              <a:t>S</a:t>
            </a:r>
            <a:r>
              <a:rPr lang="ja-JP" altLang="en-US" sz="2400" dirty="0" smtClean="0"/>
              <a:t>キー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右移動　</a:t>
            </a:r>
            <a:r>
              <a:rPr lang="en-US" altLang="ja-JP" sz="2400" dirty="0" smtClean="0"/>
              <a:t>D</a:t>
            </a:r>
            <a:r>
              <a:rPr lang="ja-JP" altLang="en-US" sz="2400" dirty="0" smtClean="0"/>
              <a:t>キー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Words>20</Words>
  <Application>Microsoft Office PowerPoint</Application>
  <PresentationFormat>ワイド画面</PresentationFormat>
  <Paragraphs>27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     パックマン           三好　山里　森口</vt:lpstr>
      <vt:lpstr>目次</vt:lpstr>
      <vt:lpstr>ゲーム概要 </vt:lpstr>
      <vt:lpstr>ゲーム画面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40</cp:revision>
  <dcterms:created xsi:type="dcterms:W3CDTF">2022-11-02T03:23:55Z</dcterms:created>
  <dcterms:modified xsi:type="dcterms:W3CDTF">2022-12-14T04:49:18Z</dcterms:modified>
</cp:coreProperties>
</file>