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D4328-0A3B-BD4B-97FE-2670E6E1A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E07E12-F529-BF45-AF9E-93D9BFCF8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8781E-2787-294E-B8D9-2867E81E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04DB-5416-5B43-BE5F-A568C6A5007A}" type="datetimeFigureOut">
              <a:rPr kumimoji="1" lang="ko-Kore-KR" altLang="en-US" smtClean="0"/>
              <a:t>2021. 1. 7.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7B42A-5E16-CE47-88B0-DC39F007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BBFBC-A352-2B4E-9C3B-0954AD2D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3A57-A500-8443-BFD3-925E081000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192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4625-9D44-1E45-BF84-BA47F2FB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1EDED-31E7-EE42-AF93-3D32BBE43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2751F-04D1-FB43-848D-33A149A4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04DB-5416-5B43-BE5F-A568C6A5007A}" type="datetimeFigureOut">
              <a:rPr kumimoji="1" lang="ko-Kore-KR" altLang="en-US" smtClean="0"/>
              <a:t>2021. 1. 7.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DDC66-2C81-7646-A9AE-DDCB94E8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CE70F-4E5A-5647-ABC6-A72E9BF4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3A57-A500-8443-BFD3-925E081000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224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E9DB2A-B4A8-584E-8D28-2066D96D9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FA6379-7BD9-5444-9FAD-FA09127AE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2C470-C0FD-AB44-B0E9-D8E7BC52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04DB-5416-5B43-BE5F-A568C6A5007A}" type="datetimeFigureOut">
              <a:rPr kumimoji="1" lang="ko-Kore-KR" altLang="en-US" smtClean="0"/>
              <a:t>2021. 1. 7.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79AAF-7850-2145-85BE-D61AE574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833E8-9234-D540-9C24-5A633566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3A57-A500-8443-BFD3-925E081000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541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313C9-2B44-244C-83AD-82FBB3E6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3AD23-ADCA-9243-8600-30213142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34445-34C4-C44B-9DBF-E2DF3A4D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04DB-5416-5B43-BE5F-A568C6A5007A}" type="datetimeFigureOut">
              <a:rPr kumimoji="1" lang="ko-Kore-KR" altLang="en-US" smtClean="0"/>
              <a:t>2021. 1. 7.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6F5D3-45BC-9445-B61E-F3BB1EE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20632-5184-2947-B9CF-B6C2DF30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3A57-A500-8443-BFD3-925E081000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649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68DA-8216-034D-9BD2-7C0BB423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FE69E-E758-B141-8956-902273AF3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02CBE-BE44-1542-80DF-17126EFD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04DB-5416-5B43-BE5F-A568C6A5007A}" type="datetimeFigureOut">
              <a:rPr kumimoji="1" lang="ko-Kore-KR" altLang="en-US" smtClean="0"/>
              <a:t>2021. 1. 7.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BBABF-07EE-9A48-B605-ADCAC018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CC578-CC7F-FB49-9F8B-EABC9523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3A57-A500-8443-BFD3-925E081000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36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795A0-4C38-AB48-A776-9924FC69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63ADC-DA0F-7C4E-A8E8-9D50339C7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610A84-FE81-8447-B180-53B3A16D8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0FC72-F30F-414D-8894-07E94068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04DB-5416-5B43-BE5F-A568C6A5007A}" type="datetimeFigureOut">
              <a:rPr kumimoji="1" lang="ko-Kore-KR" altLang="en-US" smtClean="0"/>
              <a:t>2021. 1. 7.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8531CF-D869-5C4E-BDA6-0641AAEF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B9039F-DA3D-C24C-B576-D767533C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3A57-A500-8443-BFD3-925E081000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066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D8C5A-2F35-0240-AD79-6B153905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2823C-3944-834E-A798-316A61B7D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9048C6-03A2-F242-9E2A-AEEF0F8A5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10077E-B049-BB41-AC4C-0960CBD0E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4CBFF-54CF-7B48-A166-1BA482CF4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A78507-20FF-A14F-B72A-06DEF6EF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04DB-5416-5B43-BE5F-A568C6A5007A}" type="datetimeFigureOut">
              <a:rPr kumimoji="1" lang="ko-Kore-KR" altLang="en-US" smtClean="0"/>
              <a:t>2021. 1. 7.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B22334-4F1F-6848-AB82-D236FE79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C1B01C-9AC3-C345-B88D-4836F64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3A57-A500-8443-BFD3-925E081000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325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1E20F-DF3C-C947-97AB-E66A9ED6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FE71C0-9531-E447-9861-69A6986E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04DB-5416-5B43-BE5F-A568C6A5007A}" type="datetimeFigureOut">
              <a:rPr kumimoji="1" lang="ko-Kore-KR" altLang="en-US" smtClean="0"/>
              <a:t>2021. 1. 7.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AB409-EA6E-934D-9897-211DF770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07AB82-9030-BA4A-9C31-7862E5CC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3A57-A500-8443-BFD3-925E081000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296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15C6DB-0728-9143-99F3-E59BCDF0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04DB-5416-5B43-BE5F-A568C6A5007A}" type="datetimeFigureOut">
              <a:rPr kumimoji="1" lang="ko-Kore-KR" altLang="en-US" smtClean="0"/>
              <a:t>2021. 1. 7.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CEDD50-20A4-0047-BB19-5017C262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2ABF1-3247-964E-BC38-1B2965E3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3A57-A500-8443-BFD3-925E081000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241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645A9-588E-194B-8F2C-A8ED8DDB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8E49D-6E65-374F-B610-73A56B5B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CD951-4A1E-E34A-85F7-70D802A8D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D0028-DBA8-1B46-BFF5-7AB9F80D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04DB-5416-5B43-BE5F-A568C6A5007A}" type="datetimeFigureOut">
              <a:rPr kumimoji="1" lang="ko-Kore-KR" altLang="en-US" smtClean="0"/>
              <a:t>2021. 1. 7.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DA7C02-427B-1445-BD06-CE262615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B5525-F106-B44F-AFDE-74947A36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3A57-A500-8443-BFD3-925E081000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180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92334-80B0-8F40-A954-524F5575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47A1F3-FBA5-C643-9DA0-5572B9EDC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8A759-5B2A-394C-855F-41C0413F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E4CC4-7893-AA48-8C53-750CFD5C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04DB-5416-5B43-BE5F-A568C6A5007A}" type="datetimeFigureOut">
              <a:rPr kumimoji="1" lang="ko-Kore-KR" altLang="en-US" smtClean="0"/>
              <a:t>2021. 1. 7.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18F35-5211-2945-9BAC-2CF5A9AE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C1138-AC0A-794C-9DD6-6F38540C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3A57-A500-8443-BFD3-925E081000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863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9AA5A3-0601-2548-95FD-4EE887A7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F2559-3F60-1344-90D5-70E182A4D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19C1F-E4C4-AB43-B925-19CA50B15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304DB-5416-5B43-BE5F-A568C6A5007A}" type="datetimeFigureOut">
              <a:rPr kumimoji="1" lang="ko-Kore-KR" altLang="en-US" smtClean="0"/>
              <a:t>2021. 1. 7.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CF01E-CA01-334B-A606-B18A37637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CB104-4456-8C47-BB4C-853603554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63A57-A500-8443-BFD3-925E081000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738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7740CD-4341-2842-8EBC-F8ACB5C5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33" y="0"/>
            <a:ext cx="8984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1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946A901-376D-8B4F-AEB9-4E22F391E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4" y="800100"/>
            <a:ext cx="6096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7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764856-5A30-F442-871B-F0DC2C61E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309" y="651554"/>
            <a:ext cx="8029903" cy="62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Macintosh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유정</dc:creator>
  <cp:lastModifiedBy>정 유정</cp:lastModifiedBy>
  <cp:revision>3</cp:revision>
  <dcterms:created xsi:type="dcterms:W3CDTF">2021-01-06T19:09:38Z</dcterms:created>
  <dcterms:modified xsi:type="dcterms:W3CDTF">2021-01-06T19:54:03Z</dcterms:modified>
</cp:coreProperties>
</file>