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52"/>
  </p:notesMasterIdLst>
  <p:handoutMasterIdLst>
    <p:handoutMasterId r:id="rId53"/>
  </p:handoutMasterIdLst>
  <p:sldIdLst>
    <p:sldId id="372" r:id="rId2"/>
    <p:sldId id="373" r:id="rId3"/>
    <p:sldId id="375" r:id="rId4"/>
    <p:sldId id="374" r:id="rId5"/>
    <p:sldId id="422" r:id="rId6"/>
    <p:sldId id="384" r:id="rId7"/>
    <p:sldId id="391" r:id="rId8"/>
    <p:sldId id="392" r:id="rId9"/>
    <p:sldId id="393" r:id="rId10"/>
    <p:sldId id="414" r:id="rId11"/>
    <p:sldId id="394" r:id="rId12"/>
    <p:sldId id="415" r:id="rId13"/>
    <p:sldId id="423" r:id="rId14"/>
    <p:sldId id="416" r:id="rId15"/>
    <p:sldId id="417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18" r:id="rId24"/>
    <p:sldId id="431" r:id="rId25"/>
    <p:sldId id="419" r:id="rId26"/>
    <p:sldId id="450" r:id="rId27"/>
    <p:sldId id="432" r:id="rId28"/>
    <p:sldId id="433" r:id="rId29"/>
    <p:sldId id="434" r:id="rId30"/>
    <p:sldId id="435" r:id="rId31"/>
    <p:sldId id="451" r:id="rId32"/>
    <p:sldId id="436" r:id="rId33"/>
    <p:sldId id="437" r:id="rId34"/>
    <p:sldId id="438" r:id="rId35"/>
    <p:sldId id="452" r:id="rId36"/>
    <p:sldId id="439" r:id="rId37"/>
    <p:sldId id="447" r:id="rId38"/>
    <p:sldId id="441" r:id="rId39"/>
    <p:sldId id="442" r:id="rId40"/>
    <p:sldId id="448" r:id="rId41"/>
    <p:sldId id="443" r:id="rId42"/>
    <p:sldId id="444" r:id="rId43"/>
    <p:sldId id="445" r:id="rId44"/>
    <p:sldId id="420" r:id="rId45"/>
    <p:sldId id="446" r:id="rId46"/>
    <p:sldId id="421" r:id="rId47"/>
    <p:sldId id="385" r:id="rId48"/>
    <p:sldId id="386" r:id="rId49"/>
    <p:sldId id="396" r:id="rId50"/>
    <p:sldId id="362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9933"/>
    <a:srgbClr val="663300"/>
    <a:srgbClr val="800000"/>
    <a:srgbClr val="FEF9E2"/>
    <a:srgbClr val="FDF0AE"/>
    <a:srgbClr val="344F8C"/>
    <a:srgbClr val="105D91"/>
    <a:srgbClr val="192B53"/>
    <a:srgbClr val="99A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28" d="100"/>
          <a:sy n="128" d="100"/>
        </p:scale>
        <p:origin x="1498" y="2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535" y="-1234393"/>
            <a:ext cx="3429000" cy="8210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54" y="-441430"/>
            <a:ext cx="3429000" cy="8210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500" y="-725703"/>
            <a:ext cx="3429000" cy="8210550"/>
          </a:xfrm>
          <a:prstGeom prst="rect">
            <a:avLst/>
          </a:prstGeom>
        </p:spPr>
      </p:pic>
      <p:sp>
        <p:nvSpPr>
          <p:cNvPr id="29" name="타원 28"/>
          <p:cNvSpPr/>
          <p:nvPr userDrawn="1"/>
        </p:nvSpPr>
        <p:spPr>
          <a:xfrm>
            <a:off x="5958536" y="3429000"/>
            <a:ext cx="3017534" cy="3280217"/>
          </a:xfrm>
          <a:prstGeom prst="ellipse">
            <a:avLst/>
          </a:prstGeom>
          <a:solidFill>
            <a:srgbClr val="FEF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1" y="3580491"/>
            <a:ext cx="2413344" cy="25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/49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/49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2020-09-14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iki.ubuntu.com/BionicBeaver/ReleaseNot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xAT32EUQ6A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y.vmware.com/web/vmware/%20free#desktop_end_user_computing/vmware_workstation_player/15_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/>
              <a:t>01</a:t>
            </a:r>
            <a:endParaRPr lang="ko-KR" altLang="en-US" sz="4000" b="1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6345705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/>
              <a:t>리눅스의 개요와 환경 설정</a:t>
            </a:r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2-3 </a:t>
            </a:r>
            <a:r>
              <a:rPr lang="ko-KR" altLang="en-US" dirty="0"/>
              <a:t>우분투 </a:t>
            </a:r>
            <a:r>
              <a:rPr lang="en-US" altLang="ko-KR" dirty="0"/>
              <a:t>18.04 LTS</a:t>
            </a:r>
            <a:r>
              <a:rPr lang="ko-KR" altLang="en-US" dirty="0"/>
              <a:t>에서 사용되는 주요 패키지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패키지에 대한 세부 내용</a:t>
            </a:r>
            <a:endParaRPr lang="en-US" altLang="ko-KR" dirty="0"/>
          </a:p>
          <a:p>
            <a:pPr lvl="1"/>
            <a:r>
              <a:rPr lang="ko-KR" altLang="en-US" sz="1600" dirty="0" smtClean="0"/>
              <a:t>우분투 프로젝트 위키 </a:t>
            </a:r>
            <a:r>
              <a:rPr lang="en-US" altLang="ko-KR" sz="1600" dirty="0">
                <a:hlinkClick r:id="rId2"/>
              </a:rPr>
              <a:t>https://wiki.ubuntu.com/BionicBeaver/ReleaseNotes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우분투의 의미와 로고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600" dirty="0">
                <a:solidFill>
                  <a:schemeClr val="accent5"/>
                </a:solidFill>
              </a:rPr>
              <a:t> </a:t>
            </a:r>
            <a:r>
              <a:rPr lang="en-US" altLang="ko-KR" sz="1600" dirty="0" smtClean="0">
                <a:solidFill>
                  <a:schemeClr val="accent5"/>
                </a:solidFill>
              </a:rPr>
              <a:t>                       </a:t>
            </a:r>
          </a:p>
          <a:p>
            <a:pPr marL="93662" indent="0">
              <a:buNone/>
            </a:pPr>
            <a:r>
              <a:rPr lang="en-US" altLang="ko-KR" dirty="0">
                <a:solidFill>
                  <a:schemeClr val="accent5"/>
                </a:solidFill>
              </a:rPr>
              <a:t> </a:t>
            </a:r>
            <a:r>
              <a:rPr lang="en-US" altLang="ko-KR" dirty="0" smtClean="0">
                <a:solidFill>
                  <a:schemeClr val="accent5"/>
                </a:solidFill>
              </a:rPr>
              <a:t>                        </a:t>
            </a:r>
            <a:r>
              <a:rPr lang="en-US" altLang="ko-KR" dirty="0" smtClean="0"/>
              <a:t>:</a:t>
            </a:r>
            <a:r>
              <a:rPr lang="en-US" altLang="ko-KR" dirty="0" smtClean="0">
                <a:solidFill>
                  <a:schemeClr val="accent5"/>
                </a:solidFill>
              </a:rPr>
              <a:t> </a:t>
            </a:r>
            <a:r>
              <a:rPr lang="ko-KR" altLang="en-US" sz="1600" dirty="0" smtClean="0"/>
              <a:t>‘</a:t>
            </a:r>
            <a:r>
              <a:rPr lang="en-US" altLang="ko-KR" sz="1600" dirty="0"/>
              <a:t>U</a:t>
            </a:r>
            <a:r>
              <a:rPr lang="en-US" altLang="ko-KR" sz="1600" dirty="0" smtClean="0"/>
              <a:t>buntu</a:t>
            </a:r>
            <a:r>
              <a:rPr lang="en-US" altLang="ko-KR" sz="1600" dirty="0"/>
              <a:t>’</a:t>
            </a:r>
            <a:r>
              <a:rPr lang="ko-KR" altLang="en-US" sz="1600" dirty="0"/>
              <a:t>는 남아프리카 어느 부족의 </a:t>
            </a:r>
            <a:r>
              <a:rPr lang="ko-KR" altLang="en-US" sz="1600" dirty="0" smtClean="0"/>
              <a:t>말로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‘너가 있으니 나도 있다’라는 </a:t>
            </a:r>
            <a:r>
              <a:rPr lang="ko-KR" altLang="en-US" sz="1600" dirty="0" smtClean="0"/>
              <a:t>뜻</a:t>
            </a:r>
            <a:endParaRPr lang="en-US" altLang="ko-KR" sz="1600" dirty="0"/>
          </a:p>
          <a:p>
            <a:pPr marL="357188" lvl="1" indent="0">
              <a:buNone/>
            </a:pPr>
            <a:endParaRPr lang="ko-KR" altLang="en-US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708920"/>
            <a:ext cx="980952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5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3-1 </a:t>
            </a:r>
            <a:r>
              <a:rPr lang="ko-KR" altLang="en-US" dirty="0" err="1"/>
              <a:t>가상머신의</a:t>
            </a:r>
            <a:r>
              <a:rPr lang="ko-KR" altLang="en-US" dirty="0"/>
              <a:t> 개념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 err="1" smtClean="0"/>
              <a:t>가상머신</a:t>
            </a:r>
            <a:endParaRPr lang="en-US" altLang="ko-KR" dirty="0"/>
          </a:p>
          <a:p>
            <a:pPr lvl="1"/>
            <a:r>
              <a:rPr lang="en-US" altLang="ko-KR" sz="1600" dirty="0"/>
              <a:t>PC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대만으로 여러 </a:t>
            </a:r>
            <a:r>
              <a:rPr lang="ko-KR" altLang="en-US" sz="1600" dirty="0"/>
              <a:t>대의 </a:t>
            </a:r>
            <a:r>
              <a:rPr lang="en-US" altLang="ko-KR" sz="1600" dirty="0"/>
              <a:t>PC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운영하는 것처럼 만드는 방법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(</a:t>
            </a:r>
            <a:r>
              <a:rPr lang="ko-KR" altLang="en-US" sz="1600" dirty="0" err="1" smtClean="0"/>
              <a:t>가상머신</a:t>
            </a:r>
            <a:r>
              <a:rPr lang="ko-KR" altLang="en-US" sz="1600" dirty="0" smtClean="0"/>
              <a:t> 소프트웨어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또는 </a:t>
            </a:r>
            <a:r>
              <a:rPr lang="ko-KR" altLang="en-US" sz="1600" dirty="0" err="1"/>
              <a:t>가상머신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프로그램이라 부름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ko-KR" altLang="en-US" dirty="0" smtClean="0"/>
              <a:t>실습에서 사용할 환경 안내</a:t>
            </a:r>
            <a:endParaRPr lang="en-US" altLang="ko-KR" dirty="0"/>
          </a:p>
          <a:p>
            <a:pPr lvl="1"/>
            <a:r>
              <a:rPr lang="en-US" altLang="ko-KR" sz="1600" dirty="0"/>
              <a:t>PC 1</a:t>
            </a:r>
            <a:r>
              <a:rPr lang="ko-KR" altLang="en-US" sz="1600" dirty="0"/>
              <a:t>대에서 리눅스 </a:t>
            </a:r>
            <a:r>
              <a:rPr lang="en-US" altLang="ko-KR" sz="1600" dirty="0"/>
              <a:t>3</a:t>
            </a:r>
            <a:r>
              <a:rPr lang="ko-KR" altLang="en-US" sz="1600" dirty="0"/>
              <a:t>대를 </a:t>
            </a:r>
            <a:r>
              <a:rPr lang="ko-KR" altLang="en-US" sz="1600" dirty="0" smtClean="0"/>
              <a:t>구동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리눅스 </a:t>
            </a:r>
            <a:r>
              <a:rPr lang="ko-KR" altLang="en-US" sz="1600" dirty="0" smtClean="0"/>
              <a:t>서버</a:t>
            </a:r>
            <a:r>
              <a:rPr lang="en-US" altLang="ko-KR" sz="1600" dirty="0"/>
              <a:t>, </a:t>
            </a:r>
            <a:r>
              <a:rPr lang="ko-KR" altLang="en-US" sz="1600" dirty="0"/>
              <a:t>리눅스 서버</a:t>
            </a:r>
            <a:r>
              <a:rPr lang="en-US" altLang="ko-KR" sz="1600" dirty="0"/>
              <a:t>(B), </a:t>
            </a:r>
            <a:r>
              <a:rPr lang="ko-KR" altLang="en-US" sz="1600" dirty="0"/>
              <a:t>리눅스 </a:t>
            </a:r>
            <a:r>
              <a:rPr lang="ko-KR" altLang="en-US" sz="1600" dirty="0" smtClean="0"/>
              <a:t>클라이언트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1600" dirty="0"/>
              <a:t>원래 </a:t>
            </a:r>
            <a:r>
              <a:rPr lang="en-US" altLang="ko-KR" sz="1600" dirty="0"/>
              <a:t>PC</a:t>
            </a:r>
            <a:r>
              <a:rPr lang="ko-KR" altLang="en-US" sz="1600" dirty="0"/>
              <a:t>에 설치된 </a:t>
            </a:r>
            <a:r>
              <a:rPr lang="ko-KR" altLang="en-US" sz="1600" dirty="0" smtClean="0"/>
              <a:t>윈도우까지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총 </a:t>
            </a:r>
            <a:r>
              <a:rPr lang="en-US" altLang="ko-KR" sz="1600" dirty="0"/>
              <a:t>4</a:t>
            </a:r>
            <a:r>
              <a:rPr lang="ko-KR" altLang="en-US" sz="1600" dirty="0"/>
              <a:t>개의 운영체제가 </a:t>
            </a:r>
            <a:r>
              <a:rPr lang="en-US" altLang="ko-KR" sz="1600" dirty="0"/>
              <a:t>PC 1</a:t>
            </a:r>
            <a:r>
              <a:rPr lang="ko-KR" altLang="en-US" sz="1600" dirty="0"/>
              <a:t>대에서 </a:t>
            </a:r>
            <a:r>
              <a:rPr lang="ko-KR" altLang="en-US" sz="1600" dirty="0" smtClean="0"/>
              <a:t>가동되는 것과 같은 원리</a:t>
            </a:r>
            <a:endParaRPr lang="en-US" altLang="ko-KR" sz="1600" dirty="0"/>
          </a:p>
          <a:p>
            <a:pPr marL="357188" lvl="1" indent="0">
              <a:buNone/>
            </a:pPr>
            <a:endParaRPr lang="ko-KR" altLang="en-US" u="sng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2950722"/>
            <a:ext cx="6649239" cy="37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4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3113965"/>
            <a:ext cx="4260533" cy="22802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 </a:t>
            </a:r>
            <a:r>
              <a:rPr lang="ko-KR" altLang="en-US" dirty="0" err="1"/>
              <a:t>가상머신</a:t>
            </a:r>
            <a:r>
              <a:rPr lang="ko-KR" altLang="en-US" dirty="0"/>
              <a:t> 소프트웨어의 개념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 err="1" smtClean="0"/>
              <a:t>가상머신</a:t>
            </a:r>
            <a:r>
              <a:rPr lang="ko-KR" altLang="en-US" dirty="0" smtClean="0"/>
              <a:t> 소프트웨어</a:t>
            </a:r>
            <a:endParaRPr lang="en-US" altLang="ko-KR" dirty="0"/>
          </a:p>
          <a:p>
            <a:pPr lvl="1"/>
            <a:r>
              <a:rPr lang="ko-KR" altLang="en-US" sz="1600" dirty="0"/>
              <a:t>컴퓨터에 설치된 운영체제</a:t>
            </a:r>
            <a:r>
              <a:rPr lang="en-US" altLang="ko-KR" sz="1600" dirty="0"/>
              <a:t>(</a:t>
            </a:r>
            <a:r>
              <a:rPr lang="ko-KR" altLang="en-US" sz="1600" dirty="0" smtClean="0"/>
              <a:t>호스트 </a:t>
            </a:r>
            <a:r>
              <a:rPr lang="en-US" altLang="ko-KR" sz="1600" dirty="0"/>
              <a:t>OS) </a:t>
            </a:r>
            <a:r>
              <a:rPr lang="ko-KR" altLang="en-US" sz="1600" dirty="0"/>
              <a:t>안에 가상의 컴퓨터를 만들고 이 가상의 컴퓨터 안에 또 다른 운영체제</a:t>
            </a:r>
            <a:r>
              <a:rPr lang="en-US" altLang="ko-KR" sz="1600" dirty="0"/>
              <a:t>(</a:t>
            </a:r>
            <a:r>
              <a:rPr lang="ko-KR" altLang="en-US" sz="1600" dirty="0"/>
              <a:t>게스트 </a:t>
            </a:r>
            <a:r>
              <a:rPr lang="en-US" altLang="ko-KR" sz="1600" dirty="0"/>
              <a:t>OS)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설치</a:t>
            </a:r>
            <a:r>
              <a:rPr lang="en-US" altLang="ko-KR" sz="1600" dirty="0"/>
              <a:t>·</a:t>
            </a:r>
            <a:r>
              <a:rPr lang="ko-KR" altLang="en-US" sz="1600" dirty="0"/>
              <a:t>운영할 수 있도록 제작된 </a:t>
            </a:r>
            <a:r>
              <a:rPr lang="ko-KR" altLang="en-US" sz="1600" dirty="0" smtClean="0"/>
              <a:t>소프트웨어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PC</a:t>
            </a:r>
            <a:r>
              <a:rPr lang="ko-KR" altLang="en-US" sz="1600" dirty="0"/>
              <a:t>에 설치되어 있는 윈도우를 </a:t>
            </a:r>
            <a:r>
              <a:rPr lang="ko-KR" altLang="en-US" sz="1600" b="1" dirty="0">
                <a:solidFill>
                  <a:srgbClr val="FF0000"/>
                </a:solidFill>
              </a:rPr>
              <a:t>호스트 운영체제</a:t>
            </a:r>
            <a:r>
              <a:rPr lang="en-US" altLang="ko-KR" sz="1600" dirty="0"/>
              <a:t>(host operating system) </a:t>
            </a:r>
            <a:r>
              <a:rPr lang="ko-KR" altLang="en-US" sz="1600" dirty="0"/>
              <a:t>또는 </a:t>
            </a:r>
            <a:r>
              <a:rPr lang="ko-KR" altLang="en-US" sz="1600" b="1" dirty="0">
                <a:solidFill>
                  <a:srgbClr val="FF0000"/>
                </a:solidFill>
              </a:rPr>
              <a:t>호스트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OS</a:t>
            </a:r>
            <a:r>
              <a:rPr lang="en-US" altLang="ko-KR" sz="1600" dirty="0" smtClean="0"/>
              <a:t>, </a:t>
            </a:r>
            <a:r>
              <a:rPr lang="ko-KR" altLang="en-US" sz="1600" dirty="0" err="1"/>
              <a:t>가상머신에</a:t>
            </a:r>
            <a:r>
              <a:rPr lang="ko-KR" altLang="en-US" sz="1600" dirty="0"/>
              <a:t> 설치한 운영체제를 </a:t>
            </a:r>
            <a:r>
              <a:rPr lang="ko-KR" altLang="en-US" sz="1600" b="1" dirty="0">
                <a:solidFill>
                  <a:srgbClr val="FF0000"/>
                </a:solidFill>
              </a:rPr>
              <a:t>게스트 운영체제</a:t>
            </a:r>
            <a:r>
              <a:rPr lang="en-US" altLang="ko-KR" sz="1600" dirty="0"/>
              <a:t>(guest operating system) </a:t>
            </a:r>
            <a:r>
              <a:rPr lang="ko-KR" altLang="en-US" sz="1600" dirty="0"/>
              <a:t>또는 </a:t>
            </a:r>
            <a:r>
              <a:rPr lang="ko-KR" altLang="en-US" sz="1600" b="1" dirty="0">
                <a:solidFill>
                  <a:srgbClr val="FF0000"/>
                </a:solidFill>
              </a:rPr>
              <a:t>게스트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OS</a:t>
            </a:r>
            <a:r>
              <a:rPr lang="ko-KR" altLang="en-US" sz="1600" dirty="0" smtClean="0"/>
              <a:t>라고 함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dirty="0" smtClean="0"/>
              <a:t>일반적인 환경과의 비교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357188" lvl="1" indent="0">
              <a:buNone/>
            </a:pPr>
            <a:endParaRPr lang="en-US" altLang="ko-KR" dirty="0"/>
          </a:p>
          <a:p>
            <a:pPr marL="357188" lvl="1" indent="0">
              <a:buNone/>
            </a:pPr>
            <a:endParaRPr lang="en-US" altLang="ko-KR" sz="1600" dirty="0" smtClean="0"/>
          </a:p>
          <a:p>
            <a:pPr lvl="1"/>
            <a:r>
              <a:rPr lang="ko-KR" altLang="en-US" sz="1600" dirty="0" smtClean="0"/>
              <a:t>호스트 </a:t>
            </a:r>
            <a:r>
              <a:rPr lang="ko-KR" altLang="en-US" sz="1600" dirty="0"/>
              <a:t>컴퓨터에는 윈도우가 설치되어 </a:t>
            </a:r>
            <a:r>
              <a:rPr lang="ko-KR" altLang="en-US" sz="1600" dirty="0" smtClean="0"/>
              <a:t>있고</a:t>
            </a:r>
            <a:r>
              <a:rPr lang="en-US" altLang="ko-KR" sz="1600" dirty="0"/>
              <a:t>, </a:t>
            </a:r>
            <a:r>
              <a:rPr lang="ko-KR" altLang="en-US" sz="1600" dirty="0"/>
              <a:t>기존에 설정된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주소를 이용하여 네트워크 카드를 통해 인터넷에 </a:t>
            </a:r>
            <a:r>
              <a:rPr lang="ko-KR" altLang="en-US" sz="1600" dirty="0" smtClean="0"/>
              <a:t>접속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2060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6" y="561054"/>
            <a:ext cx="5158740" cy="45034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 </a:t>
            </a:r>
            <a:r>
              <a:rPr lang="ko-KR" altLang="en-US" dirty="0" err="1"/>
              <a:t>가상머신</a:t>
            </a:r>
            <a:r>
              <a:rPr lang="ko-KR" altLang="en-US" dirty="0"/>
              <a:t> 소프트웨어의 개념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가상머신</a:t>
            </a:r>
            <a:r>
              <a:rPr lang="ko-KR" altLang="en-US" dirty="0" smtClean="0"/>
              <a:t> 실습 환경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sz="1600" dirty="0" err="1"/>
              <a:t>가상머신</a:t>
            </a:r>
            <a:r>
              <a:rPr lang="en-US" altLang="ko-KR" sz="1600" dirty="0"/>
              <a:t>(</a:t>
            </a:r>
            <a:r>
              <a:rPr lang="ko-KR" altLang="en-US" sz="1600" dirty="0"/>
              <a:t>게스트 컴퓨터</a:t>
            </a:r>
            <a:r>
              <a:rPr lang="en-US" altLang="ko-KR" sz="1600" dirty="0"/>
              <a:t>) 3</a:t>
            </a:r>
            <a:r>
              <a:rPr lang="ko-KR" altLang="en-US" sz="1600" dirty="0" smtClean="0"/>
              <a:t>대를 </a:t>
            </a:r>
            <a:r>
              <a:rPr lang="ko-KR" altLang="en-US" sz="1600" dirty="0"/>
              <a:t>만들고 리눅스 </a:t>
            </a:r>
            <a:r>
              <a:rPr lang="en-US" altLang="ko-KR" sz="1600" dirty="0"/>
              <a:t>3</a:t>
            </a:r>
            <a:r>
              <a:rPr lang="ko-KR" altLang="en-US" sz="1600" dirty="0" smtClean="0"/>
              <a:t>대 설치</a:t>
            </a:r>
            <a:endParaRPr lang="en-US" altLang="ko-KR" sz="1600" dirty="0" smtClean="0"/>
          </a:p>
          <a:p>
            <a:pPr lvl="1"/>
            <a:r>
              <a:rPr lang="ko-KR" altLang="en-US" sz="1600" dirty="0" err="1"/>
              <a:t>가상머신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대에는 가상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주소를 할당하고</a:t>
            </a:r>
            <a:r>
              <a:rPr lang="en-US" altLang="ko-KR" sz="1600" dirty="0"/>
              <a:t>, </a:t>
            </a:r>
            <a:r>
              <a:rPr lang="ko-KR" altLang="en-US" sz="1600" dirty="0"/>
              <a:t>가상 라우터를 통해 </a:t>
            </a:r>
            <a:r>
              <a:rPr lang="ko-KR" altLang="en-US" sz="1600" dirty="0" err="1"/>
              <a:t>가상머신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대를 하나의 네트워크로 묶어 동일한 네트워크 환경으로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ko-KR" altLang="en-US" sz="1600" dirty="0" smtClean="0"/>
              <a:t>   → 윈도우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호스트 </a:t>
            </a:r>
            <a:r>
              <a:rPr lang="en-US" altLang="ko-KR" sz="1600" dirty="0"/>
              <a:t>OS) 1</a:t>
            </a:r>
            <a:r>
              <a:rPr lang="ko-KR" altLang="en-US" sz="1600" dirty="0"/>
              <a:t>대와 리눅스 </a:t>
            </a:r>
            <a:r>
              <a:rPr lang="en-US" altLang="ko-KR" sz="1600" dirty="0"/>
              <a:t>3</a:t>
            </a:r>
            <a:r>
              <a:rPr lang="ko-KR" altLang="en-US" sz="1600" dirty="0"/>
              <a:t>대로 이루어진 </a:t>
            </a:r>
            <a:r>
              <a:rPr lang="ko-KR" altLang="en-US" sz="1600" dirty="0" smtClean="0"/>
              <a:t>환경이 만들어짐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54134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 err="1"/>
              <a:t>가상머신</a:t>
            </a:r>
            <a:r>
              <a:rPr lang="ko-KR" altLang="en-US" dirty="0"/>
              <a:t> 소프트웨어의 종류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/>
          <a:lstStyle/>
          <a:p>
            <a:r>
              <a:rPr lang="ko-KR" altLang="en-US" dirty="0" smtClean="0"/>
              <a:t>대표적인 </a:t>
            </a:r>
            <a:r>
              <a:rPr lang="ko-KR" altLang="en-US" dirty="0" err="1" smtClean="0"/>
              <a:t>가상머신</a:t>
            </a:r>
            <a:r>
              <a:rPr lang="ko-KR" altLang="en-US" dirty="0" smtClean="0"/>
              <a:t> 소프트웨어</a:t>
            </a:r>
            <a:endParaRPr lang="en-US" altLang="ko-KR" dirty="0"/>
          </a:p>
          <a:p>
            <a:pPr lvl="1"/>
            <a:r>
              <a:rPr lang="en-US" altLang="ko-KR" sz="1600" dirty="0"/>
              <a:t>VMware Workstation Pro</a:t>
            </a:r>
            <a:r>
              <a:rPr lang="ko-KR" altLang="en-US" sz="1600" dirty="0"/>
              <a:t>와 </a:t>
            </a:r>
            <a:r>
              <a:rPr lang="en-US" altLang="ko-KR" sz="1600" dirty="0"/>
              <a:t>VMware Workstation </a:t>
            </a:r>
            <a:r>
              <a:rPr lang="en-US" altLang="ko-KR" sz="1600" dirty="0" smtClean="0"/>
              <a:t>Player</a:t>
            </a:r>
          </a:p>
          <a:p>
            <a:pPr lvl="1"/>
            <a:r>
              <a:rPr lang="ko-KR" altLang="en-US" sz="1600" dirty="0" smtClean="0"/>
              <a:t>실습에서는 </a:t>
            </a:r>
            <a:r>
              <a:rPr lang="ko-KR" altLang="en-US" sz="1600" dirty="0"/>
              <a:t>사용 기간에 제한이 없는 </a:t>
            </a:r>
            <a:r>
              <a:rPr lang="en-US" altLang="ko-KR" sz="1600" dirty="0"/>
              <a:t>VMware Workstation Player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사용</a:t>
            </a: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4644"/>
          <a:stretch/>
        </p:blipFill>
        <p:spPr>
          <a:xfrm>
            <a:off x="611560" y="1898830"/>
            <a:ext cx="7740968" cy="41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1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en-US" altLang="ko-KR" dirty="0"/>
              <a:t>-</a:t>
            </a:r>
            <a:r>
              <a:rPr lang="en-US" altLang="ko-KR" dirty="0" smtClean="0"/>
              <a:t>1 </a:t>
            </a:r>
            <a:r>
              <a:rPr lang="en-US" altLang="ko-KR" dirty="0"/>
              <a:t>VMware </a:t>
            </a:r>
            <a:r>
              <a:rPr lang="ko-KR" altLang="en-US" dirty="0"/>
              <a:t>설치 전 준비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준비 사항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 VMware </a:t>
            </a:r>
            <a:r>
              <a:rPr lang="ko-KR" altLang="en-US" dirty="0"/>
              <a:t>설치와 </a:t>
            </a:r>
            <a:r>
              <a:rPr lang="ko-KR" altLang="en-US" dirty="0" err="1"/>
              <a:t>가상머신</a:t>
            </a:r>
            <a:r>
              <a:rPr lang="ko-KR" altLang="en-US" dirty="0"/>
              <a:t> 생성</a:t>
            </a:r>
            <a:r>
              <a:rPr lang="en-US" altLang="ko-KR" dirty="0"/>
              <a:t>(</a:t>
            </a:r>
            <a:r>
              <a:rPr lang="ko-KR" altLang="en-US" dirty="0"/>
              <a:t>실습 </a:t>
            </a:r>
            <a:r>
              <a:rPr lang="en-US" altLang="ko-KR" dirty="0"/>
              <a:t>1-1~</a:t>
            </a:r>
            <a:r>
              <a:rPr lang="ko-KR" altLang="en-US" dirty="0"/>
              <a:t>실습 </a:t>
            </a:r>
            <a:r>
              <a:rPr lang="en-US" altLang="ko-KR" dirty="0"/>
              <a:t>1-3)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https://www.youtube.com/watch?v=xAT32EUQ6A4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7576"/>
          <a:stretch/>
        </p:blipFill>
        <p:spPr>
          <a:xfrm>
            <a:off x="431540" y="1133745"/>
            <a:ext cx="8054678" cy="27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1-1] VMware Workstation Player </a:t>
            </a:r>
            <a:r>
              <a:rPr lang="ko-KR" altLang="en-US" dirty="0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  <a:ea typeface="+mn-ea"/>
              </a:rPr>
              <a:t>28~32p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089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en-US" altLang="ko-KR" sz="1600" dirty="0"/>
              <a:t>VMware Workstation Player </a:t>
            </a:r>
            <a:r>
              <a:rPr lang="ko-KR" altLang="en-US" sz="1600" dirty="0"/>
              <a:t>다운로드하기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1-1 </a:t>
            </a:r>
            <a:r>
              <a:rPr lang="en-US" altLang="ko-KR" sz="1200" dirty="0">
                <a:hlinkClick r:id="rId2"/>
              </a:rPr>
              <a:t>https://</a:t>
            </a:r>
            <a:r>
              <a:rPr lang="en-US" altLang="ko-KR" sz="1200" dirty="0" smtClean="0">
                <a:hlinkClick r:id="rId2"/>
              </a:rPr>
              <a:t>my.vmware.com/web/vmware/free#desktop_end_user_computing/vmware_workstation_player/15_0</a:t>
            </a:r>
            <a:endParaRPr lang="en-US" altLang="ko-KR" sz="1200" dirty="0"/>
          </a:p>
          <a:p>
            <a:pPr marL="93662" indent="0">
              <a:buNone/>
            </a:pPr>
            <a:r>
              <a:rPr lang="en-US" altLang="ko-KR" sz="1200" dirty="0" smtClean="0"/>
              <a:t>           </a:t>
            </a:r>
            <a:r>
              <a:rPr lang="en-US" altLang="ko-KR" sz="1600" dirty="0" smtClean="0"/>
              <a:t>15.0.3 </a:t>
            </a:r>
            <a:r>
              <a:rPr lang="ko-KR" altLang="en-US" sz="1600" dirty="0" smtClean="0"/>
              <a:t>버전 다운로드 </a:t>
            </a:r>
            <a:r>
              <a:rPr lang="en-US" altLang="ko-KR" sz="1600" dirty="0" smtClean="0"/>
              <a:t>(15 </a:t>
            </a:r>
            <a:r>
              <a:rPr lang="ko-KR" altLang="en-US" sz="1600" dirty="0" smtClean="0"/>
              <a:t>이후 버전이면 상관 없음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 smtClean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설치 진행하기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2-1 </a:t>
            </a:r>
            <a:r>
              <a:rPr lang="ko-KR" altLang="en-US" sz="1600" dirty="0"/>
              <a:t>설치 </a:t>
            </a:r>
            <a:r>
              <a:rPr lang="ko-KR" altLang="en-US" sz="1600" dirty="0" smtClean="0"/>
              <a:t>파일 </a:t>
            </a:r>
            <a:r>
              <a:rPr lang="ko-KR" altLang="en-US" sz="1600" dirty="0"/>
              <a:t>더블클릭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17" b="45919"/>
          <a:stretch/>
        </p:blipFill>
        <p:spPr>
          <a:xfrm>
            <a:off x="836585" y="1803594"/>
            <a:ext cx="6667526" cy="23904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32" y="4452696"/>
            <a:ext cx="3308479" cy="235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3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1-1] VMware Workstation Player </a:t>
            </a:r>
            <a:r>
              <a:rPr lang="ko-KR" altLang="en-US" dirty="0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28~32p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sz="1600" dirty="0"/>
              <a:t>2-2 </a:t>
            </a:r>
            <a:r>
              <a:rPr lang="ko-KR" altLang="en-US" sz="1600" dirty="0"/>
              <a:t>환영 메시지에서 </a:t>
            </a:r>
            <a:r>
              <a:rPr lang="en-US" altLang="ko-KR" sz="1600" dirty="0" smtClean="0"/>
              <a:t>&lt;Next&gt;</a:t>
            </a:r>
            <a:r>
              <a:rPr lang="ko-KR" altLang="en-US" sz="1600" dirty="0" smtClean="0"/>
              <a:t> 클릭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2-3 </a:t>
            </a:r>
            <a:r>
              <a:rPr lang="ko-KR" altLang="en-US" sz="1600" dirty="0" smtClean="0"/>
              <a:t>라이선스 </a:t>
            </a:r>
            <a:r>
              <a:rPr lang="ko-KR" altLang="en-US" sz="1600" dirty="0"/>
              <a:t>동의 창에서 ‘</a:t>
            </a:r>
            <a:r>
              <a:rPr lang="en-US" altLang="ko-KR" sz="1600" dirty="0"/>
              <a:t>I accept the terms …’</a:t>
            </a:r>
            <a:r>
              <a:rPr lang="ko-KR" altLang="en-US" sz="1600" dirty="0"/>
              <a:t>에 체크 표시를 하고 </a:t>
            </a:r>
            <a:r>
              <a:rPr lang="en-US" altLang="ko-KR" sz="1600" dirty="0" smtClean="0"/>
              <a:t>&lt;Next&gt;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클릭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1133745"/>
            <a:ext cx="4262272" cy="3375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4"/>
          <a:stretch/>
        </p:blipFill>
        <p:spPr>
          <a:xfrm>
            <a:off x="836585" y="4854239"/>
            <a:ext cx="4071332" cy="18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1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1-1] VMware Workstation Player </a:t>
            </a:r>
            <a:r>
              <a:rPr lang="ko-KR" altLang="en-US" dirty="0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28~32p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sz="1600" dirty="0" smtClean="0"/>
              <a:t>2-4 </a:t>
            </a:r>
            <a:r>
              <a:rPr lang="ko-KR" altLang="en-US" sz="1600" dirty="0" smtClean="0"/>
              <a:t>설치 폴더 지정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기본 설정 그대로 두고 </a:t>
            </a:r>
            <a:r>
              <a:rPr lang="en-US" altLang="ko-KR" sz="1600" dirty="0" smtClean="0"/>
              <a:t>&lt;Next&gt;</a:t>
            </a:r>
            <a:r>
              <a:rPr lang="ko-KR" altLang="en-US" sz="1600" dirty="0" smtClean="0"/>
              <a:t>클릭</a:t>
            </a:r>
            <a:r>
              <a:rPr lang="en-US" altLang="ko-KR" sz="1600" dirty="0" smtClean="0"/>
              <a:t>,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‘</a:t>
            </a:r>
            <a:r>
              <a:rPr lang="en-US" altLang="ko-KR" sz="1600" dirty="0"/>
              <a:t>Enhanced Keyboard </a:t>
            </a:r>
            <a:r>
              <a:rPr lang="en-US" altLang="ko-KR" sz="1600" dirty="0" smtClean="0"/>
              <a:t>Driver…’</a:t>
            </a:r>
            <a:r>
              <a:rPr lang="ko-KR" altLang="en-US" sz="1600" dirty="0"/>
              <a:t>에는 체크 표시를 하지 </a:t>
            </a:r>
            <a:r>
              <a:rPr lang="ko-KR" altLang="en-US" sz="1600" dirty="0" smtClean="0"/>
              <a:t>않음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2-5 </a:t>
            </a:r>
            <a:r>
              <a:rPr lang="en-US" altLang="ko-KR" sz="1600" dirty="0"/>
              <a:t>[User Experience Settings] </a:t>
            </a:r>
            <a:r>
              <a:rPr lang="ko-KR" altLang="en-US" sz="1600" dirty="0"/>
              <a:t>창에서는 체크 표시를 모두 없애고 </a:t>
            </a:r>
            <a:r>
              <a:rPr lang="en-US" altLang="ko-KR" sz="1600" dirty="0" smtClean="0"/>
              <a:t>&lt;Next&gt;</a:t>
            </a:r>
            <a:r>
              <a:rPr lang="ko-KR" altLang="en-US" sz="1600" dirty="0" smtClean="0"/>
              <a:t> 클릭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83" y="1594316"/>
            <a:ext cx="4714286" cy="18571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5"/>
          <a:stretch/>
        </p:blipFill>
        <p:spPr>
          <a:xfrm>
            <a:off x="935683" y="4442614"/>
            <a:ext cx="4714286" cy="19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69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1-1] VMware Workstation Player </a:t>
            </a:r>
            <a:r>
              <a:rPr lang="ko-KR" altLang="en-US" dirty="0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28~32p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sz="1600" dirty="0" smtClean="0"/>
              <a:t>2-6 </a:t>
            </a:r>
            <a:r>
              <a:rPr lang="en-US" altLang="ko-KR" sz="1600" dirty="0"/>
              <a:t>[Shortcuts] </a:t>
            </a:r>
            <a:r>
              <a:rPr lang="ko-KR" altLang="en-US" sz="1600" dirty="0"/>
              <a:t>창에서는 디폴트로 두고 </a:t>
            </a:r>
            <a:r>
              <a:rPr lang="en-US" altLang="ko-KR" sz="1600" dirty="0" smtClean="0"/>
              <a:t>&lt;Next&gt;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클릭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2</a:t>
            </a:r>
            <a:r>
              <a:rPr lang="en-US" altLang="ko-KR" sz="1600" dirty="0" smtClean="0"/>
              <a:t>-7 </a:t>
            </a:r>
            <a:r>
              <a:rPr lang="en-US" altLang="ko-KR" sz="1600" dirty="0"/>
              <a:t>[Ready to install VMware Workstation 15 Player] </a:t>
            </a:r>
            <a:r>
              <a:rPr lang="ko-KR" altLang="en-US" sz="1600" dirty="0"/>
              <a:t>창에서 </a:t>
            </a:r>
            <a:r>
              <a:rPr lang="en-US" altLang="ko-KR" sz="1600" dirty="0" smtClean="0"/>
              <a:t>&lt;Install&gt;</a:t>
            </a:r>
            <a:r>
              <a:rPr lang="ko-KR" altLang="en-US" sz="1600" dirty="0" smtClean="0"/>
              <a:t> 클릭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         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37" y="1118368"/>
            <a:ext cx="4230470" cy="17520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13" y="3220040"/>
            <a:ext cx="4241994" cy="32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7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317404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ko-KR" altLang="en-US" dirty="0"/>
              <a:t>리눅스의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kumimoji="0" lang="en-US" altLang="ko-KR" b="1" dirty="0" smtClean="0">
                <a:latin typeface="+mn-ea"/>
                <a:ea typeface="+mn-ea"/>
              </a:rPr>
              <a:t>02 </a:t>
            </a:r>
            <a:r>
              <a:rPr lang="ko-KR" altLang="en-US" dirty="0"/>
              <a:t>우분투 리눅스 </a:t>
            </a:r>
            <a:r>
              <a:rPr lang="ko-KR" altLang="en-US" dirty="0" err="1" smtClean="0"/>
              <a:t>배포판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kumimoji="0" lang="en-US" altLang="ko-KR" b="1" dirty="0" smtClean="0">
                <a:latin typeface="+mn-ea"/>
                <a:ea typeface="+mn-ea"/>
              </a:rPr>
              <a:t>03 </a:t>
            </a:r>
            <a:r>
              <a:rPr lang="ko-KR" altLang="en-US" dirty="0" err="1"/>
              <a:t>가상머신의</a:t>
            </a:r>
            <a:r>
              <a:rPr lang="ko-KR" altLang="en-US" dirty="0"/>
              <a:t>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kumimoji="0" lang="en-US" altLang="ko-KR" b="1" dirty="0" smtClean="0">
                <a:latin typeface="+mn-ea"/>
                <a:ea typeface="+mn-ea"/>
              </a:rPr>
              <a:t>04</a:t>
            </a:r>
            <a:r>
              <a:rPr kumimoji="0" lang="en-US" altLang="ko-KR" dirty="0" smtClean="0">
                <a:latin typeface="+mn-ea"/>
                <a:ea typeface="+mn-ea"/>
              </a:rPr>
              <a:t> </a:t>
            </a:r>
            <a:r>
              <a:rPr lang="en-US" altLang="ko-KR" dirty="0"/>
              <a:t>VMware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kumimoji="0" lang="en-US" altLang="en-US" b="1" dirty="0" smtClean="0">
                <a:latin typeface="+mn-ea"/>
                <a:ea typeface="+mn-ea"/>
              </a:rPr>
              <a:t>05 </a:t>
            </a:r>
            <a:r>
              <a:rPr lang="ko-KR" altLang="en-US" dirty="0" err="1"/>
              <a:t>가상머신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kumimoji="0" lang="en-US" altLang="en-US" b="1" dirty="0" smtClean="0">
                <a:latin typeface="+mn-ea"/>
                <a:ea typeface="+mn-ea"/>
              </a:rPr>
              <a:t>06 </a:t>
            </a:r>
            <a:r>
              <a:rPr lang="en-US" altLang="ko-KR" dirty="0"/>
              <a:t>VMware</a:t>
            </a:r>
            <a:r>
              <a:rPr lang="ko-KR" altLang="en-US" dirty="0"/>
              <a:t>의 특징과 실습 준비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1-1] VMware Workstation Player </a:t>
            </a:r>
            <a:r>
              <a:rPr lang="ko-KR" altLang="en-US" dirty="0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28~32p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sz="1600" dirty="0" smtClean="0"/>
              <a:t>2-8 </a:t>
            </a:r>
            <a:r>
              <a:rPr lang="ko-KR" altLang="en-US" sz="1600" dirty="0"/>
              <a:t>잠시 동안 </a:t>
            </a:r>
            <a:r>
              <a:rPr lang="ko-KR" altLang="en-US" sz="1600" dirty="0" smtClean="0"/>
              <a:t>설치 </a:t>
            </a:r>
            <a:r>
              <a:rPr lang="ko-KR" altLang="en-US" sz="1600" dirty="0"/>
              <a:t>진행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2-9 </a:t>
            </a:r>
            <a:r>
              <a:rPr lang="en-US" altLang="ko-KR" sz="1600" dirty="0"/>
              <a:t>[Completed the VMware Workstation </a:t>
            </a:r>
            <a:r>
              <a:rPr lang="en-US" altLang="ko-KR" sz="1600" dirty="0" smtClean="0"/>
              <a:t>15 ~] </a:t>
            </a:r>
            <a:r>
              <a:rPr lang="ko-KR" altLang="en-US" sz="1600" dirty="0" smtClean="0"/>
              <a:t>창에서 </a:t>
            </a:r>
            <a:r>
              <a:rPr lang="en-US" altLang="ko-KR" sz="1600" dirty="0" smtClean="0"/>
              <a:t>&lt;Finish&gt; </a:t>
            </a:r>
            <a:r>
              <a:rPr lang="ko-KR" altLang="en-US" sz="1600" dirty="0" smtClean="0"/>
              <a:t>클릭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설치 </a:t>
            </a:r>
            <a:r>
              <a:rPr lang="ko-KR" altLang="en-US" sz="1600" dirty="0"/>
              <a:t>종료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dirty="0"/>
              <a:t>       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6" y="1133745"/>
            <a:ext cx="3960440" cy="17681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6" y="3186801"/>
            <a:ext cx="4455494" cy="35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33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1-1] VMware Workstation Player </a:t>
            </a:r>
            <a:r>
              <a:rPr lang="ko-KR" altLang="en-US" dirty="0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28~32p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18901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sz="1600" dirty="0" smtClean="0"/>
              <a:t>3. </a:t>
            </a:r>
            <a:r>
              <a:rPr lang="ko-KR" altLang="en-US" sz="1600" dirty="0" smtClean="0"/>
              <a:t>설치 </a:t>
            </a:r>
            <a:r>
              <a:rPr lang="ko-KR" altLang="en-US" sz="1600" dirty="0"/>
              <a:t>완료 후 </a:t>
            </a:r>
            <a:r>
              <a:rPr lang="ko-KR" altLang="en-US" sz="1600" dirty="0" smtClean="0"/>
              <a:t>실행하기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3-1 </a:t>
            </a:r>
            <a:r>
              <a:rPr lang="ko-KR" altLang="en-US" sz="1600" dirty="0"/>
              <a:t>바탕화면의 </a:t>
            </a:r>
            <a:r>
              <a:rPr lang="en-US" altLang="ko-KR" sz="1600" dirty="0"/>
              <a:t>VMware Workstation Player </a:t>
            </a:r>
            <a:r>
              <a:rPr lang="ko-KR" altLang="en-US" sz="1600" dirty="0" smtClean="0"/>
              <a:t>아이콘 더블클릭</a:t>
            </a:r>
            <a:r>
              <a:rPr lang="en-US" altLang="ko-KR" sz="1600" dirty="0" smtClean="0"/>
              <a:t>,</a:t>
            </a:r>
          </a:p>
          <a:p>
            <a:pPr marL="93662" indent="0">
              <a:buNone/>
            </a:pPr>
            <a:r>
              <a:rPr lang="en-US" altLang="ko-KR" sz="1600" dirty="0" smtClean="0"/>
              <a:t>            </a:t>
            </a:r>
            <a:r>
              <a:rPr lang="ko-KR" altLang="en-US" sz="1600" dirty="0" smtClean="0"/>
              <a:t>또는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윈도우의 </a:t>
            </a:r>
            <a:r>
              <a:rPr lang="en-US" altLang="ko-KR" sz="1600" dirty="0"/>
              <a:t>[</a:t>
            </a:r>
            <a:r>
              <a:rPr lang="ko-KR" altLang="en-US" sz="1600" dirty="0"/>
              <a:t>시작</a:t>
            </a:r>
            <a:r>
              <a:rPr lang="en-US" altLang="ko-KR" sz="1600" dirty="0"/>
              <a:t>]-[VMware]-[VMware Workstation Player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선택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  3-2 </a:t>
            </a:r>
            <a:r>
              <a:rPr lang="en-US" altLang="ko-KR" sz="1600" dirty="0"/>
              <a:t>‘Use VMware Workstation </a:t>
            </a:r>
            <a:r>
              <a:rPr lang="en-US" altLang="ko-KR" sz="1600" dirty="0" smtClean="0"/>
              <a:t>15~’</a:t>
            </a:r>
            <a:r>
              <a:rPr lang="ko-KR" altLang="en-US" sz="1600" dirty="0" smtClean="0"/>
              <a:t> 선택 </a:t>
            </a:r>
            <a:r>
              <a:rPr lang="ko-KR" altLang="en-US" sz="1600" dirty="0"/>
              <a:t>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&lt;Continue&gt;</a:t>
            </a:r>
            <a:r>
              <a:rPr lang="ko-KR" altLang="en-US" sz="1600" dirty="0" smtClean="0"/>
              <a:t> 클릭</a:t>
            </a:r>
            <a:r>
              <a:rPr lang="en-US" altLang="ko-KR" sz="1600" dirty="0" smtClean="0"/>
              <a:t>,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마지막 화면에서 </a:t>
            </a:r>
            <a:r>
              <a:rPr lang="en-US" altLang="ko-KR" sz="1600" dirty="0" smtClean="0"/>
              <a:t>&lt;Finish&gt; </a:t>
            </a:r>
            <a:r>
              <a:rPr lang="ko-KR" altLang="en-US" sz="1600" dirty="0" smtClean="0"/>
              <a:t>클릭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      </a:t>
            </a:r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0" y="1752335"/>
            <a:ext cx="980952" cy="12380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3969060"/>
            <a:ext cx="3554529" cy="234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20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1-1] VMware Workstation Player </a:t>
            </a:r>
            <a:r>
              <a:rPr lang="ko-KR" altLang="en-US" dirty="0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28~32p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sz="1600" dirty="0" smtClean="0"/>
              <a:t>3-3 </a:t>
            </a:r>
            <a:r>
              <a:rPr lang="ko-KR" altLang="en-US" sz="1600" dirty="0"/>
              <a:t>오른쪽 위의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클릭하여 </a:t>
            </a:r>
            <a:r>
              <a:rPr lang="ko-KR" altLang="en-US" sz="1600" dirty="0" smtClean="0"/>
              <a:t>종료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또는 </a:t>
            </a:r>
            <a:r>
              <a:rPr lang="en-US" altLang="ko-KR" sz="1600" dirty="0"/>
              <a:t>[Player]-[Exit]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선택하여 종료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 smtClean="0"/>
              <a:t>       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1223755"/>
            <a:ext cx="6666667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70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/>
              <a:t>-</a:t>
            </a:r>
            <a:r>
              <a:rPr lang="en-US" altLang="ko-KR" dirty="0" smtClean="0"/>
              <a:t>1 </a:t>
            </a:r>
            <a:r>
              <a:rPr lang="ko-KR" altLang="en-US" dirty="0" err="1"/>
              <a:t>가상머신의</a:t>
            </a:r>
            <a:r>
              <a:rPr lang="ko-KR" altLang="en-US" dirty="0"/>
              <a:t> 겉모양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18989" cy="566995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700" dirty="0"/>
              <a:t>유닉스</a:t>
            </a:r>
            <a:r>
              <a:rPr lang="en-US" altLang="ko-KR" sz="1700" dirty="0"/>
              <a:t>(Unix</a:t>
            </a:r>
            <a:r>
              <a:rPr lang="en-US" altLang="ko-KR" sz="1700" dirty="0" smtClean="0"/>
              <a:t>)</a:t>
            </a:r>
            <a:endParaRPr lang="en-US" altLang="ko-KR" sz="1700" b="0" dirty="0"/>
          </a:p>
          <a:p>
            <a:pPr lvl="1"/>
            <a:r>
              <a:rPr lang="en-US" altLang="ko-KR" sz="1700" dirty="0" smtClean="0"/>
              <a:t>[</a:t>
            </a:r>
            <a:r>
              <a:rPr lang="ko-KR" altLang="en-US" sz="1700" dirty="0" smtClean="0"/>
              <a:t>실습 </a:t>
            </a:r>
            <a:r>
              <a:rPr lang="en-US" altLang="ko-KR" sz="1700" dirty="0" smtClean="0"/>
              <a:t>1-1]</a:t>
            </a:r>
            <a:r>
              <a:rPr lang="ko-KR" altLang="en-US" sz="1700" dirty="0" smtClean="0"/>
              <a:t>을 진행하여 호스트 </a:t>
            </a:r>
            <a:r>
              <a:rPr lang="en-US" altLang="ko-KR" sz="1700" dirty="0" smtClean="0"/>
              <a:t>OS(</a:t>
            </a:r>
            <a:r>
              <a:rPr lang="ko-KR" altLang="en-US" sz="1700" dirty="0" smtClean="0"/>
              <a:t>윈도우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에 </a:t>
            </a:r>
            <a:r>
              <a:rPr lang="en-US" altLang="ko-KR" sz="1700" dirty="0" smtClean="0"/>
              <a:t>VMware </a:t>
            </a:r>
            <a:r>
              <a:rPr lang="en-US" altLang="ko-KR" sz="1700" dirty="0"/>
              <a:t>Workstation </a:t>
            </a:r>
            <a:r>
              <a:rPr lang="en-US" altLang="ko-KR" sz="1700" dirty="0" smtClean="0"/>
              <a:t>Player</a:t>
            </a:r>
            <a:r>
              <a:rPr lang="ko-KR" altLang="en-US" sz="1700" dirty="0" smtClean="0"/>
              <a:t>를 설치한 상태</a:t>
            </a:r>
            <a:endParaRPr lang="en-US" altLang="ko-KR" sz="1700" dirty="0"/>
          </a:p>
          <a:p>
            <a:pPr lvl="1"/>
            <a:r>
              <a:rPr lang="ko-KR" altLang="en-US" sz="1700" dirty="0" smtClean="0"/>
              <a:t>이제 </a:t>
            </a:r>
            <a:r>
              <a:rPr lang="en-US" altLang="ko-KR" sz="1700" dirty="0" smtClean="0"/>
              <a:t>VMware </a:t>
            </a:r>
            <a:r>
              <a:rPr lang="en-US" altLang="ko-KR" sz="1700" dirty="0"/>
              <a:t>Workstation </a:t>
            </a:r>
            <a:r>
              <a:rPr lang="en-US" altLang="ko-KR" sz="1700" dirty="0" smtClean="0"/>
              <a:t>Player</a:t>
            </a:r>
            <a:r>
              <a:rPr lang="ko-KR" altLang="en-US" sz="1700" dirty="0" smtClean="0"/>
              <a:t>에 게스트 </a:t>
            </a:r>
            <a:r>
              <a:rPr lang="en-US" altLang="ko-KR" sz="1700" dirty="0" smtClean="0"/>
              <a:t>OS</a:t>
            </a:r>
            <a:r>
              <a:rPr lang="ko-KR" altLang="en-US" sz="1700" dirty="0" smtClean="0"/>
              <a:t>를 설치할 차례</a:t>
            </a:r>
            <a:endParaRPr lang="en-US" altLang="ko-KR" sz="170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r>
              <a:rPr lang="ko-KR" altLang="en-US" sz="1700" dirty="0" err="1"/>
              <a:t>가상머신의</a:t>
            </a:r>
            <a:r>
              <a:rPr lang="ko-KR" altLang="en-US" sz="1700" dirty="0"/>
              <a:t> 이름은 </a:t>
            </a:r>
            <a:r>
              <a:rPr lang="en-US" altLang="ko-KR" sz="1700" dirty="0"/>
              <a:t>Ubuntu </a:t>
            </a:r>
            <a:r>
              <a:rPr lang="en-US" altLang="ko-KR" sz="1700" dirty="0" smtClean="0"/>
              <a:t>Linux, </a:t>
            </a:r>
            <a:r>
              <a:rPr lang="ko-KR" altLang="en-US" sz="1700" dirty="0"/>
              <a:t>컴퓨터는 꺼져 있고</a:t>
            </a:r>
            <a:r>
              <a:rPr lang="en-US" altLang="ko-KR" sz="1700" dirty="0"/>
              <a:t>(Powered Off) </a:t>
            </a:r>
            <a:r>
              <a:rPr lang="ko-KR" altLang="en-US" sz="1700" dirty="0" err="1"/>
              <a:t>가상머신에</a:t>
            </a:r>
            <a:r>
              <a:rPr lang="ko-KR" altLang="en-US" sz="1700" dirty="0"/>
              <a:t> 설치할 게스트 </a:t>
            </a:r>
            <a:r>
              <a:rPr lang="en-US" altLang="ko-KR" sz="1700" dirty="0"/>
              <a:t>OS</a:t>
            </a:r>
            <a:r>
              <a:rPr lang="ko-KR" altLang="en-US" sz="1700" dirty="0"/>
              <a:t>는 </a:t>
            </a:r>
            <a:r>
              <a:rPr lang="en-US" altLang="ko-KR" sz="1700" dirty="0"/>
              <a:t>Ubuntu </a:t>
            </a:r>
            <a:r>
              <a:rPr lang="en-US" altLang="ko-KR" sz="1700" dirty="0" smtClean="0"/>
              <a:t>64-bit</a:t>
            </a:r>
          </a:p>
          <a:p>
            <a:pPr lvl="1"/>
            <a:r>
              <a:rPr lang="en-US" altLang="ko-KR" sz="1700" dirty="0"/>
              <a:t>[Edit virtual machine settings]</a:t>
            </a:r>
            <a:r>
              <a:rPr lang="ko-KR" altLang="en-US" sz="1700" dirty="0"/>
              <a:t>를 클릭하면 </a:t>
            </a:r>
            <a:r>
              <a:rPr lang="ko-KR" altLang="en-US" sz="1700" dirty="0" err="1" smtClean="0"/>
              <a:t>가상머신의</a:t>
            </a:r>
            <a:r>
              <a:rPr lang="ko-KR" altLang="en-US" sz="1700" dirty="0" smtClean="0"/>
              <a:t> 하드웨어 환경 세부사항 확인 가능</a:t>
            </a:r>
            <a:endParaRPr lang="en-US" altLang="ko-KR" sz="17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92" b="6137"/>
          <a:stretch/>
        </p:blipFill>
        <p:spPr>
          <a:xfrm>
            <a:off x="729323" y="1699721"/>
            <a:ext cx="4526995" cy="364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12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/>
              <a:t>-</a:t>
            </a:r>
            <a:r>
              <a:rPr lang="en-US" altLang="ko-KR" dirty="0" smtClean="0"/>
              <a:t>1 </a:t>
            </a:r>
            <a:r>
              <a:rPr lang="ko-KR" altLang="en-US" dirty="0" err="1"/>
              <a:t>가상머신의</a:t>
            </a:r>
            <a:r>
              <a:rPr lang="ko-KR" altLang="en-US" dirty="0"/>
              <a:t> 겉모양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Autofit/>
          </a:bodyPr>
          <a:lstStyle/>
          <a:p>
            <a:r>
              <a:rPr lang="ko-KR" altLang="en-US" dirty="0"/>
              <a:t>유닉스</a:t>
            </a:r>
            <a:r>
              <a:rPr lang="en-US" altLang="ko-KR" dirty="0"/>
              <a:t>(Unix</a:t>
            </a:r>
            <a:r>
              <a:rPr lang="en-US" altLang="ko-KR" dirty="0" smtClean="0"/>
              <a:t>)</a:t>
            </a:r>
            <a:endParaRPr lang="en-US" altLang="ko-KR" b="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/>
              <a:t>[Hardware] </a:t>
            </a:r>
            <a:r>
              <a:rPr lang="ko-KR" altLang="en-US" sz="1600" dirty="0" smtClean="0"/>
              <a:t>탭에서 </a:t>
            </a:r>
            <a:r>
              <a:rPr lang="ko-KR" altLang="en-US" sz="1600" dirty="0" err="1"/>
              <a:t>가상머신에</a:t>
            </a:r>
            <a:r>
              <a:rPr lang="ko-KR" altLang="en-US" sz="1600" dirty="0"/>
              <a:t> 장착된 메모리</a:t>
            </a:r>
            <a:r>
              <a:rPr lang="en-US" altLang="ko-KR" sz="1600" dirty="0"/>
              <a:t>, CPU </a:t>
            </a:r>
            <a:r>
              <a:rPr lang="ko-KR" altLang="en-US" sz="1600" dirty="0"/>
              <a:t>개수</a:t>
            </a:r>
            <a:r>
              <a:rPr lang="en-US" altLang="ko-KR" sz="1600" dirty="0"/>
              <a:t>, </a:t>
            </a:r>
            <a:r>
              <a:rPr lang="ko-KR" altLang="en-US" sz="1600" dirty="0"/>
              <a:t>하드디스크</a:t>
            </a:r>
            <a:r>
              <a:rPr lang="en-US" altLang="ko-KR" sz="1600" dirty="0"/>
              <a:t>, CD/DVD, </a:t>
            </a:r>
            <a:r>
              <a:rPr lang="ko-KR" altLang="en-US" sz="1600" dirty="0"/>
              <a:t>플로피 </a:t>
            </a:r>
            <a:r>
              <a:rPr lang="ko-KR" altLang="en-US" sz="1600" dirty="0" smtClean="0"/>
              <a:t>디스크</a:t>
            </a:r>
            <a:r>
              <a:rPr lang="en-US" altLang="ko-KR" sz="1600" dirty="0"/>
              <a:t>, </a:t>
            </a:r>
            <a:r>
              <a:rPr lang="ko-KR" altLang="en-US" sz="1600" dirty="0"/>
              <a:t>네트워크 카드</a:t>
            </a:r>
            <a:r>
              <a:rPr lang="en-US" altLang="ko-KR" sz="1600" dirty="0"/>
              <a:t>, USB </a:t>
            </a:r>
            <a:r>
              <a:rPr lang="ko-KR" altLang="en-US" sz="1600" dirty="0"/>
              <a:t>장치</a:t>
            </a:r>
            <a:r>
              <a:rPr lang="en-US" altLang="ko-KR" sz="1600" dirty="0"/>
              <a:t>, </a:t>
            </a:r>
            <a:r>
              <a:rPr lang="ko-KR" altLang="en-US" sz="1600" dirty="0"/>
              <a:t>사운드 카드</a:t>
            </a:r>
            <a:r>
              <a:rPr lang="en-US" altLang="ko-KR" sz="1600" dirty="0"/>
              <a:t>, </a:t>
            </a:r>
            <a:r>
              <a:rPr lang="ko-KR" altLang="en-US" sz="1600" dirty="0"/>
              <a:t>프린터</a:t>
            </a:r>
            <a:r>
              <a:rPr lang="en-US" altLang="ko-KR" sz="1600" dirty="0"/>
              <a:t>, </a:t>
            </a:r>
            <a:r>
              <a:rPr lang="ko-KR" altLang="en-US" sz="1600" dirty="0"/>
              <a:t>모니터 등 가상의 하드웨어 </a:t>
            </a:r>
            <a:r>
              <a:rPr lang="ko-KR" altLang="en-US" sz="1600" dirty="0" smtClean="0"/>
              <a:t>장치 확인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가상머신에서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사용할 메모리</a:t>
            </a:r>
            <a:r>
              <a:rPr lang="en-US" altLang="ko-KR" sz="1600" dirty="0"/>
              <a:t>(RAM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2GB</a:t>
            </a:r>
            <a:r>
              <a:rPr lang="ko-KR" altLang="en-US" sz="1600" dirty="0" smtClean="0"/>
              <a:t> 설정 확인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ko-KR" altLang="en-US" sz="1600" dirty="0" smtClean="0"/>
              <a:t>  → ‘</a:t>
            </a:r>
            <a:r>
              <a:rPr lang="ko-KR" altLang="en-US" sz="1600" dirty="0" err="1"/>
              <a:t>가짜’라는</a:t>
            </a:r>
            <a:r>
              <a:rPr lang="ko-KR" altLang="en-US" sz="1600" dirty="0"/>
              <a:t> 점을 제외하면 완전한 컴퓨터와 </a:t>
            </a:r>
            <a:r>
              <a:rPr lang="ko-KR" altLang="en-US" sz="1600" dirty="0" smtClean="0"/>
              <a:t>마찬가지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0"/>
          <a:stretch/>
        </p:blipFill>
        <p:spPr>
          <a:xfrm>
            <a:off x="521550" y="1133744"/>
            <a:ext cx="4209683" cy="35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64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/>
              <a:t>-</a:t>
            </a:r>
            <a:r>
              <a:rPr lang="en-US" altLang="ko-KR" dirty="0" smtClean="0"/>
              <a:t>2 </a:t>
            </a:r>
            <a:r>
              <a:rPr lang="ko-KR" altLang="en-US" dirty="0" err="1"/>
              <a:t>가상머신</a:t>
            </a:r>
            <a:r>
              <a:rPr lang="ko-KR" altLang="en-US" dirty="0"/>
              <a:t> 생성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en-US" altLang="ko-KR" dirty="0"/>
              <a:t>VMware </a:t>
            </a:r>
            <a:r>
              <a:rPr lang="ko-KR" altLang="en-US" dirty="0"/>
              <a:t>프로그램으로 </a:t>
            </a:r>
            <a:r>
              <a:rPr lang="ko-KR" altLang="en-US" dirty="0" err="1" smtClean="0"/>
              <a:t>가상머신</a:t>
            </a:r>
            <a:r>
              <a:rPr lang="ko-KR" altLang="en-US" dirty="0" smtClean="0"/>
              <a:t> </a:t>
            </a:r>
            <a:r>
              <a:rPr lang="ko-KR" altLang="en-US" dirty="0"/>
              <a:t>생성</a:t>
            </a:r>
            <a:endParaRPr lang="en-US" altLang="ko-KR" b="0" dirty="0"/>
          </a:p>
          <a:p>
            <a:pPr lvl="1"/>
            <a:r>
              <a:rPr lang="ko-KR" altLang="en-US" sz="1600" dirty="0"/>
              <a:t>앞으로 만들 </a:t>
            </a:r>
            <a:r>
              <a:rPr lang="ko-KR" altLang="en-US" sz="1600" dirty="0" err="1"/>
              <a:t>가상머신은</a:t>
            </a:r>
            <a:r>
              <a:rPr lang="ko-KR" altLang="en-US" sz="1600" dirty="0"/>
              <a:t> *</a:t>
            </a:r>
            <a:r>
              <a:rPr lang="en-US" altLang="ko-KR" sz="1600" dirty="0"/>
              <a:t>.</a:t>
            </a:r>
            <a:r>
              <a:rPr lang="en-US" altLang="ko-KR" sz="1600" dirty="0" err="1"/>
              <a:t>vmdk</a:t>
            </a:r>
            <a:r>
              <a:rPr lang="ko-KR" altLang="en-US" sz="1600" dirty="0"/>
              <a:t>라는 </a:t>
            </a:r>
            <a:r>
              <a:rPr lang="ko-KR" altLang="en-US" sz="1600" dirty="0" smtClean="0"/>
              <a:t>확장명을 </a:t>
            </a:r>
            <a:r>
              <a:rPr lang="ko-KR" altLang="en-US" sz="1600" dirty="0"/>
              <a:t>포함한 몇 개의 관련 파일로 </a:t>
            </a:r>
            <a:r>
              <a:rPr lang="ko-KR" altLang="en-US" sz="1600" dirty="0" smtClean="0"/>
              <a:t>존재</a:t>
            </a:r>
            <a:endParaRPr lang="en-US" altLang="ko-KR" sz="1600" dirty="0" smtClean="0"/>
          </a:p>
          <a:p>
            <a:pPr lvl="1"/>
            <a:r>
              <a:rPr lang="ko-KR" altLang="en-US" sz="1600" dirty="0" err="1"/>
              <a:t>가상머신을</a:t>
            </a:r>
            <a:r>
              <a:rPr lang="ko-KR" altLang="en-US" sz="1600" dirty="0"/>
              <a:t> 생성할 때마다 각각의 </a:t>
            </a:r>
            <a:r>
              <a:rPr lang="ko-KR" altLang="en-US" sz="1600" dirty="0" err="1"/>
              <a:t>가상머신이</a:t>
            </a:r>
            <a:r>
              <a:rPr lang="ko-KR" altLang="en-US" sz="1600" dirty="0"/>
              <a:t> 지정한 폴더에 </a:t>
            </a:r>
            <a:r>
              <a:rPr lang="ko-KR" altLang="en-US" sz="1600" dirty="0" smtClean="0"/>
              <a:t>생성될 예정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268478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1-2] </a:t>
            </a:r>
            <a:r>
              <a:rPr lang="en-US" altLang="ko-KR" dirty="0"/>
              <a:t>VMware</a:t>
            </a:r>
            <a:r>
              <a:rPr lang="ko-KR" altLang="en-US" dirty="0"/>
              <a:t>로 </a:t>
            </a:r>
            <a:r>
              <a:rPr lang="ko-KR" altLang="en-US" dirty="0" err="1"/>
              <a:t>가상머신</a:t>
            </a:r>
            <a:r>
              <a:rPr lang="ko-KR" altLang="en-US" dirty="0"/>
              <a:t>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34</a:t>
            </a:r>
            <a:r>
              <a:rPr lang="en-US" altLang="ko-KR" sz="1200" dirty="0" smtClean="0">
                <a:latin typeface="+mn-ea"/>
                <a:ea typeface="+mn-ea"/>
              </a:rPr>
              <a:t>~47p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089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en-US" altLang="ko-KR" sz="1600" dirty="0"/>
              <a:t>Server, Server(B), Client </a:t>
            </a:r>
            <a:r>
              <a:rPr lang="ko-KR" altLang="en-US" sz="1600" dirty="0"/>
              <a:t>폴더 생성하기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1-1 </a:t>
            </a:r>
            <a:r>
              <a:rPr lang="ko-KR" altLang="en-US" sz="1600" dirty="0"/>
              <a:t>여유 공간</a:t>
            </a:r>
            <a:r>
              <a:rPr lang="en-US" altLang="ko-KR" sz="1600" dirty="0"/>
              <a:t>(30GB </a:t>
            </a:r>
            <a:r>
              <a:rPr lang="ko-KR" altLang="en-US" sz="1600" dirty="0"/>
              <a:t>이상 권장</a:t>
            </a:r>
            <a:r>
              <a:rPr lang="en-US" altLang="ko-KR" sz="1600" dirty="0"/>
              <a:t>)</a:t>
            </a:r>
            <a:r>
              <a:rPr lang="ko-KR" altLang="en-US" sz="1600" dirty="0"/>
              <a:t>이 있는 드라이브에 </a:t>
            </a:r>
            <a:r>
              <a:rPr lang="en-US" altLang="ko-KR" sz="1600" dirty="0"/>
              <a:t>Linux </a:t>
            </a:r>
            <a:r>
              <a:rPr lang="ko-KR" altLang="en-US" sz="1600" dirty="0" smtClean="0"/>
              <a:t>폴더 생성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그 </a:t>
            </a:r>
            <a:r>
              <a:rPr lang="ko-KR" altLang="en-US" sz="1600" dirty="0"/>
              <a:t>아래에 </a:t>
            </a:r>
            <a:r>
              <a:rPr lang="en-US" altLang="ko-KR" sz="1600" dirty="0"/>
              <a:t>Server, Server(B), Client </a:t>
            </a:r>
            <a:r>
              <a:rPr lang="ko-KR" altLang="en-US" sz="1600" dirty="0" smtClean="0"/>
              <a:t>폴더 추가 생성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 smtClean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 smtClean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en-US" altLang="ko-KR" sz="1600" dirty="0"/>
              <a:t>Server </a:t>
            </a:r>
            <a:r>
              <a:rPr lang="ko-KR" altLang="en-US" sz="1600" dirty="0"/>
              <a:t>폴더에 </a:t>
            </a:r>
            <a:r>
              <a:rPr lang="ko-KR" altLang="en-US" sz="1600" dirty="0" err="1"/>
              <a:t>가상머신</a:t>
            </a:r>
            <a:r>
              <a:rPr lang="ko-KR" altLang="en-US" sz="1600" dirty="0"/>
              <a:t> 생성하기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2-1 Server</a:t>
            </a:r>
            <a:r>
              <a:rPr lang="ko-KR" altLang="en-US" sz="1600" dirty="0"/>
              <a:t>를 설치할 </a:t>
            </a:r>
            <a:r>
              <a:rPr lang="ko-KR" altLang="en-US" sz="1600" dirty="0" err="1"/>
              <a:t>가상머신을</a:t>
            </a:r>
            <a:r>
              <a:rPr lang="ko-KR" altLang="en-US" sz="1600" dirty="0"/>
              <a:t> </a:t>
            </a:r>
            <a:r>
              <a:rPr lang="en-US" altLang="ko-KR" sz="1600" dirty="0"/>
              <a:t>C:\Linux\Server </a:t>
            </a:r>
            <a:r>
              <a:rPr lang="ko-KR" altLang="en-US" sz="1600" dirty="0"/>
              <a:t>폴더에 </a:t>
            </a:r>
            <a:r>
              <a:rPr lang="ko-KR" altLang="en-US" sz="1600" dirty="0" smtClean="0"/>
              <a:t>생성</a:t>
            </a:r>
            <a:r>
              <a:rPr lang="ko-KR" altLang="en-US" sz="1600" dirty="0"/>
              <a:t>한</a:t>
            </a:r>
            <a:r>
              <a:rPr lang="ko-KR" altLang="en-US" sz="1600" dirty="0" smtClean="0"/>
              <a:t> 후</a:t>
            </a:r>
            <a:r>
              <a:rPr lang="en-US" altLang="ko-KR" sz="1600" dirty="0" smtClean="0"/>
              <a:t>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작업 표시 줄의 </a:t>
            </a:r>
            <a:r>
              <a:rPr lang="en-US" altLang="ko-KR" sz="1600" dirty="0" smtClean="0"/>
              <a:t>VMware </a:t>
            </a:r>
            <a:r>
              <a:rPr lang="en-US" altLang="ko-KR" sz="1600" dirty="0"/>
              <a:t>Player </a:t>
            </a:r>
            <a:r>
              <a:rPr lang="ko-KR" altLang="en-US" sz="1600" dirty="0"/>
              <a:t>아이콘을 </a:t>
            </a:r>
            <a:r>
              <a:rPr lang="ko-KR" altLang="en-US" sz="1600" dirty="0" smtClean="0"/>
              <a:t>클릭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VMware</a:t>
            </a:r>
            <a:r>
              <a:rPr lang="ko-KR" altLang="en-US" sz="1600" dirty="0" smtClean="0"/>
              <a:t> 실행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1898830"/>
            <a:ext cx="2161905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51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1-2] </a:t>
            </a:r>
            <a:r>
              <a:rPr lang="en-US" altLang="ko-KR" dirty="0"/>
              <a:t>VMware</a:t>
            </a:r>
            <a:r>
              <a:rPr lang="ko-KR" altLang="en-US" dirty="0"/>
              <a:t>로 </a:t>
            </a:r>
            <a:r>
              <a:rPr lang="ko-KR" altLang="en-US" dirty="0" err="1"/>
              <a:t>가상머신</a:t>
            </a:r>
            <a:r>
              <a:rPr lang="ko-KR" altLang="en-US" dirty="0"/>
              <a:t>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34~47p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500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2-2 </a:t>
            </a:r>
            <a:r>
              <a:rPr lang="ko-KR" altLang="en-US" sz="1600" dirty="0" err="1"/>
              <a:t>가상머신을</a:t>
            </a:r>
            <a:r>
              <a:rPr lang="ko-KR" altLang="en-US" sz="1600" dirty="0"/>
              <a:t> 새로 만드는 </a:t>
            </a:r>
            <a:r>
              <a:rPr lang="ko-KR" altLang="en-US" sz="1600" dirty="0" smtClean="0"/>
              <a:t>방법 </a:t>
            </a:r>
            <a:r>
              <a:rPr lang="en-US" altLang="ko-KR" sz="1600" dirty="0"/>
              <a:t>3</a:t>
            </a:r>
            <a:r>
              <a:rPr lang="ko-KR" altLang="en-US" sz="1600" dirty="0" smtClean="0"/>
              <a:t>가지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ko-KR" altLang="en-US" sz="1600" dirty="0" smtClean="0"/>
              <a:t>         ➊</a:t>
            </a:r>
            <a:r>
              <a:rPr lang="ko-KR" altLang="en-US" sz="1600" dirty="0"/>
              <a:t>  </a:t>
            </a:r>
            <a:r>
              <a:rPr lang="en-US" altLang="ko-KR" sz="1600" dirty="0"/>
              <a:t>VMware </a:t>
            </a:r>
            <a:r>
              <a:rPr lang="ko-KR" altLang="en-US" sz="1600" dirty="0"/>
              <a:t>초기 화면에서 왼쪽의 </a:t>
            </a:r>
            <a:r>
              <a:rPr lang="en-US" altLang="ko-KR" sz="1600" dirty="0"/>
              <a:t>Home </a:t>
            </a:r>
            <a:r>
              <a:rPr lang="ko-KR" altLang="en-US" sz="1600" dirty="0"/>
              <a:t>아이콘을 선택한 </a:t>
            </a:r>
            <a:r>
              <a:rPr lang="ko-KR" altLang="en-US" sz="1600" dirty="0" smtClean="0"/>
              <a:t>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오른쪽 창의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[</a:t>
            </a:r>
            <a:r>
              <a:rPr lang="en-US" altLang="ko-KR" sz="1600" dirty="0"/>
              <a:t>Create a New Virtual Machine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클릭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   ➋</a:t>
            </a:r>
            <a:r>
              <a:rPr lang="en-US" altLang="ko-KR" sz="1600" dirty="0"/>
              <a:t>  VMware </a:t>
            </a:r>
            <a:r>
              <a:rPr lang="ko-KR" altLang="en-US" sz="1600" dirty="0"/>
              <a:t>메뉴에서 </a:t>
            </a:r>
            <a:r>
              <a:rPr lang="en-US" altLang="ko-KR" sz="1600" dirty="0"/>
              <a:t>[Player]-[File]-[New Virtual Machine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선택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ko-KR" altLang="en-US" sz="1600" dirty="0" smtClean="0"/>
              <a:t>         ➌</a:t>
            </a:r>
            <a:r>
              <a:rPr lang="ko-KR" altLang="en-US" sz="1600" dirty="0"/>
              <a:t>  </a:t>
            </a:r>
            <a:r>
              <a:rPr lang="en-US" altLang="ko-KR" sz="1600" dirty="0"/>
              <a:t>VMware </a:t>
            </a:r>
            <a:r>
              <a:rPr lang="ko-KR" altLang="en-US" sz="1600" dirty="0"/>
              <a:t>초기 화면에서 왼쪽의 </a:t>
            </a:r>
            <a:r>
              <a:rPr lang="en-US" altLang="ko-KR" sz="1600" dirty="0"/>
              <a:t>Home </a:t>
            </a:r>
            <a:r>
              <a:rPr lang="ko-KR" altLang="en-US" sz="1600" dirty="0"/>
              <a:t>아이콘을 선택한 </a:t>
            </a:r>
            <a:r>
              <a:rPr lang="ko-KR" altLang="en-US" sz="1600" dirty="0" smtClean="0"/>
              <a:t>후 </a:t>
            </a:r>
            <a:r>
              <a:rPr lang="ko-KR" altLang="en-US" sz="1600" dirty="0"/>
              <a:t>마우스 오른쪽 </a:t>
            </a:r>
            <a:r>
              <a:rPr lang="ko-KR" altLang="en-US" sz="1600" dirty="0" smtClean="0"/>
              <a:t>버튼 클릭</a:t>
            </a:r>
            <a:r>
              <a:rPr lang="en-US" altLang="ko-KR" sz="1600" dirty="0" smtClean="0"/>
              <a:t>,</a:t>
            </a:r>
          </a:p>
          <a:p>
            <a:pPr marL="93662" indent="0">
              <a:buNone/>
            </a:pPr>
            <a:r>
              <a:rPr lang="ko-KR" altLang="en-US" sz="1600" dirty="0"/>
              <a:t> </a:t>
            </a:r>
            <a:r>
              <a:rPr lang="ko-KR" altLang="en-US" sz="1600" dirty="0" smtClean="0"/>
              <a:t>             </a:t>
            </a:r>
            <a:r>
              <a:rPr lang="en-US" altLang="ko-KR" sz="1600" dirty="0" smtClean="0"/>
              <a:t>[</a:t>
            </a:r>
            <a:r>
              <a:rPr lang="en-US" altLang="ko-KR" sz="1600" dirty="0"/>
              <a:t>Create a View VM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선택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77355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1-2] VMware</a:t>
            </a:r>
            <a:r>
              <a:rPr lang="ko-KR" altLang="en-US" dirty="0"/>
              <a:t>로 </a:t>
            </a:r>
            <a:r>
              <a:rPr lang="ko-KR" altLang="en-US" dirty="0" err="1"/>
              <a:t>가상머신</a:t>
            </a:r>
            <a:r>
              <a:rPr lang="ko-KR" altLang="en-US" dirty="0"/>
              <a:t>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34~47p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sz="1600" dirty="0" smtClean="0"/>
              <a:t>2-3 </a:t>
            </a:r>
            <a:r>
              <a:rPr lang="en-US" altLang="ko-KR" sz="1600" dirty="0"/>
              <a:t>[New Virtual Machine Wizard] </a:t>
            </a:r>
            <a:r>
              <a:rPr lang="ko-KR" altLang="en-US" sz="1600" dirty="0" smtClean="0"/>
              <a:t>창에서 </a:t>
            </a:r>
            <a:r>
              <a:rPr lang="en-US" altLang="ko-KR" sz="1600" dirty="0"/>
              <a:t>‘I will install the operating system later</a:t>
            </a:r>
            <a:r>
              <a:rPr lang="en-US" altLang="ko-KR" sz="1600" dirty="0" smtClean="0"/>
              <a:t>.’</a:t>
            </a:r>
            <a:r>
              <a:rPr lang="ko-KR" altLang="en-US" sz="1600" dirty="0" smtClean="0"/>
              <a:t> 클릭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2-4 </a:t>
            </a:r>
            <a:r>
              <a:rPr lang="en-US" altLang="ko-KR" sz="1600" dirty="0"/>
              <a:t>[Select a Guest Operating System] </a:t>
            </a:r>
            <a:r>
              <a:rPr lang="ko-KR" altLang="en-US" sz="1600" dirty="0"/>
              <a:t>창에서 ‘</a:t>
            </a:r>
            <a:r>
              <a:rPr lang="en-US" altLang="ko-KR" sz="1600" dirty="0"/>
              <a:t>Linux’</a:t>
            </a:r>
            <a:r>
              <a:rPr lang="ko-KR" altLang="en-US" sz="1600" dirty="0"/>
              <a:t>를 선택한 후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Version </a:t>
            </a:r>
            <a:r>
              <a:rPr lang="ko-KR" altLang="en-US" sz="1600" dirty="0"/>
              <a:t>부분의 </a:t>
            </a:r>
            <a:r>
              <a:rPr lang="ko-KR" altLang="en-US" sz="1600" dirty="0" err="1"/>
              <a:t>드롭다운</a:t>
            </a:r>
            <a:r>
              <a:rPr lang="ko-KR" altLang="en-US" sz="1600" dirty="0"/>
              <a:t> 리스트 중 ‘</a:t>
            </a:r>
            <a:r>
              <a:rPr lang="en-US" altLang="ko-KR" sz="1600" dirty="0"/>
              <a:t>Ubuntu 64-bit’</a:t>
            </a:r>
            <a:r>
              <a:rPr lang="ko-KR" altLang="en-US" sz="1600" dirty="0"/>
              <a:t>를 선택하고 </a:t>
            </a:r>
            <a:r>
              <a:rPr lang="en-US" altLang="ko-KR" sz="1600" dirty="0" smtClean="0"/>
              <a:t>&lt;Next&gt;</a:t>
            </a:r>
            <a:r>
              <a:rPr lang="ko-KR" altLang="en-US" sz="1600" dirty="0" smtClean="0"/>
              <a:t> 클릭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83" y="1133745"/>
            <a:ext cx="3735415" cy="30197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4"/>
          <a:stretch/>
        </p:blipFill>
        <p:spPr>
          <a:xfrm>
            <a:off x="810083" y="4853030"/>
            <a:ext cx="3600400" cy="19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7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1-2] VMware</a:t>
            </a:r>
            <a:r>
              <a:rPr lang="ko-KR" altLang="en-US" dirty="0"/>
              <a:t>로 </a:t>
            </a:r>
            <a:r>
              <a:rPr lang="ko-KR" altLang="en-US" dirty="0" err="1"/>
              <a:t>가상머신</a:t>
            </a:r>
            <a:r>
              <a:rPr lang="ko-KR" altLang="en-US" dirty="0"/>
              <a:t>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34~47p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sz="1600" dirty="0" smtClean="0"/>
              <a:t>2-5 </a:t>
            </a:r>
            <a:r>
              <a:rPr lang="en-US" altLang="ko-KR" sz="1600" dirty="0"/>
              <a:t>[Name the Virtual Machine] </a:t>
            </a:r>
            <a:r>
              <a:rPr lang="ko-KR" altLang="en-US" sz="1600" dirty="0"/>
              <a:t>창에서 </a:t>
            </a:r>
            <a:r>
              <a:rPr lang="en-US" altLang="ko-KR" sz="1600" dirty="0"/>
              <a:t>Virtual machine name</a:t>
            </a:r>
            <a:r>
              <a:rPr lang="ko-KR" altLang="en-US" sz="1600" dirty="0"/>
              <a:t>에 ‘</a:t>
            </a:r>
            <a:r>
              <a:rPr lang="en-US" altLang="ko-KR" sz="1600" b="1" dirty="0">
                <a:solidFill>
                  <a:srgbClr val="FF0000"/>
                </a:solidFill>
              </a:rPr>
              <a:t>Server</a:t>
            </a:r>
            <a:r>
              <a:rPr lang="en-US" altLang="ko-KR" sz="1600" dirty="0"/>
              <a:t>’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입력한 후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&lt;Browse&gt;</a:t>
            </a:r>
            <a:r>
              <a:rPr lang="ko-KR" altLang="en-US" sz="1600" dirty="0" smtClean="0"/>
              <a:t> 클릭</a:t>
            </a:r>
            <a:r>
              <a:rPr lang="en-US" altLang="ko-KR" sz="1600" dirty="0"/>
              <a:t>,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[</a:t>
            </a:r>
            <a:r>
              <a:rPr lang="ko-KR" altLang="en-US" sz="1600" dirty="0"/>
              <a:t>폴더 찾아보기</a:t>
            </a:r>
            <a:r>
              <a:rPr lang="en-US" altLang="ko-KR" sz="1600" dirty="0"/>
              <a:t>] </a:t>
            </a:r>
            <a:r>
              <a:rPr lang="ko-KR" altLang="en-US" sz="1600" dirty="0"/>
              <a:t>창이 나타나면 ‘</a:t>
            </a:r>
            <a:r>
              <a:rPr lang="en-US" altLang="ko-KR" sz="1600" dirty="0"/>
              <a:t>C</a:t>
            </a:r>
            <a:r>
              <a:rPr lang="en-US" altLang="ko-KR" sz="1600" dirty="0" smtClean="0"/>
              <a:t>:\Linux\Server</a:t>
            </a:r>
            <a:r>
              <a:rPr lang="en-US" altLang="ko-KR" sz="1600" dirty="0"/>
              <a:t>’</a:t>
            </a:r>
            <a:r>
              <a:rPr lang="ko-KR" altLang="en-US" sz="1600" dirty="0"/>
              <a:t>를 선택하고 </a:t>
            </a:r>
            <a:r>
              <a:rPr lang="en-US" altLang="ko-KR" sz="1600" dirty="0" smtClean="0"/>
              <a:t>&lt;</a:t>
            </a:r>
            <a:r>
              <a:rPr lang="ko-KR" altLang="en-US" sz="1600" dirty="0" smtClean="0"/>
              <a:t>확인</a:t>
            </a:r>
            <a:r>
              <a:rPr lang="en-US" altLang="ko-KR" sz="1600" dirty="0" smtClean="0"/>
              <a:t>&gt;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클릭</a:t>
            </a:r>
            <a:r>
              <a:rPr lang="en-US" altLang="ko-KR" sz="1600" dirty="0" smtClean="0"/>
              <a:t>,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     Location</a:t>
            </a:r>
            <a:r>
              <a:rPr lang="ko-KR" altLang="en-US" sz="1600" dirty="0"/>
              <a:t>에 ‘</a:t>
            </a:r>
            <a:r>
              <a:rPr lang="en-US" altLang="ko-KR" sz="1600" dirty="0"/>
              <a:t>C:\Linux\Server’</a:t>
            </a:r>
            <a:r>
              <a:rPr lang="ko-KR" altLang="en-US" sz="1600" dirty="0"/>
              <a:t>가 자동 </a:t>
            </a:r>
            <a:r>
              <a:rPr lang="ko-KR" altLang="en-US" sz="1600" dirty="0" smtClean="0"/>
              <a:t>입력되면 </a:t>
            </a:r>
            <a:r>
              <a:rPr lang="en-US" altLang="ko-KR" sz="1600" dirty="0" smtClean="0"/>
              <a:t>&lt;Next&gt;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2-6 </a:t>
            </a:r>
            <a:r>
              <a:rPr lang="ko-KR" altLang="en-US" sz="1600" dirty="0"/>
              <a:t>디스크 용량은 그대로 두고 ‘</a:t>
            </a:r>
            <a:r>
              <a:rPr lang="en-US" altLang="ko-KR" sz="1600" dirty="0"/>
              <a:t>Store virtual disk as a single file’</a:t>
            </a:r>
            <a:r>
              <a:rPr lang="ko-KR" altLang="en-US" sz="1600" dirty="0"/>
              <a:t>을 선택한 후 </a:t>
            </a:r>
            <a:r>
              <a:rPr lang="en-US" altLang="ko-KR" sz="1600" dirty="0" smtClean="0"/>
              <a:t>&lt;Next&gt;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클릭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2123856"/>
            <a:ext cx="3465385" cy="17488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1" y="4169581"/>
            <a:ext cx="3874213" cy="267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2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커널</a:t>
            </a:r>
            <a:r>
              <a:rPr lang="en-US" altLang="ko-KR" dirty="0"/>
              <a:t>, </a:t>
            </a:r>
            <a:r>
              <a:rPr lang="ko-KR" altLang="en-US" dirty="0" err="1"/>
              <a:t>배포판을</a:t>
            </a:r>
            <a:r>
              <a:rPr lang="ko-KR" altLang="en-US" dirty="0"/>
              <a:t> </a:t>
            </a:r>
            <a:r>
              <a:rPr lang="ko-KR" altLang="en-US" dirty="0" smtClean="0"/>
              <a:t>이해한다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가상머신의</a:t>
            </a:r>
            <a:r>
              <a:rPr lang="ko-KR" altLang="en-US" dirty="0"/>
              <a:t> 구조를 </a:t>
            </a:r>
            <a:r>
              <a:rPr lang="ko-KR" altLang="en-US" dirty="0" smtClean="0"/>
              <a:t>파악한다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VMware</a:t>
            </a:r>
            <a:r>
              <a:rPr lang="ko-KR" altLang="en-US" dirty="0"/>
              <a:t>를 다운로드하여 </a:t>
            </a:r>
            <a:r>
              <a:rPr lang="ko-KR" altLang="en-US" dirty="0" smtClean="0"/>
              <a:t>설치한다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Server</a:t>
            </a:r>
            <a:r>
              <a:rPr lang="en-US" altLang="ko-KR" dirty="0"/>
              <a:t>, Server(B), Client </a:t>
            </a:r>
            <a:r>
              <a:rPr lang="ko-KR" altLang="en-US" dirty="0" err="1"/>
              <a:t>가상머신을</a:t>
            </a:r>
            <a:r>
              <a:rPr lang="ko-KR" altLang="en-US" dirty="0"/>
              <a:t> 생성한다</a:t>
            </a:r>
            <a:r>
              <a:rPr lang="en-US" altLang="ko-KR" dirty="0"/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1-2] VMware</a:t>
            </a:r>
            <a:r>
              <a:rPr lang="ko-KR" altLang="en-US" dirty="0"/>
              <a:t>로 </a:t>
            </a:r>
            <a:r>
              <a:rPr lang="ko-KR" altLang="en-US" dirty="0" err="1"/>
              <a:t>가상머신</a:t>
            </a:r>
            <a:r>
              <a:rPr lang="ko-KR" altLang="en-US" dirty="0"/>
              <a:t>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34~47p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sz="1600" dirty="0" smtClean="0"/>
              <a:t>2-7 &lt;Finish&gt;</a:t>
            </a:r>
            <a:r>
              <a:rPr lang="ko-KR" altLang="en-US" sz="1600" dirty="0" smtClean="0"/>
              <a:t> 클릭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가상머신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생성 완료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         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1133744"/>
            <a:ext cx="4557288" cy="337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6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1-2] VMware</a:t>
            </a:r>
            <a:r>
              <a:rPr lang="ko-KR" altLang="en-US" dirty="0"/>
              <a:t>로 </a:t>
            </a:r>
            <a:r>
              <a:rPr lang="ko-KR" altLang="en-US" dirty="0" err="1"/>
              <a:t>가상머신</a:t>
            </a:r>
            <a:r>
              <a:rPr lang="ko-KR" altLang="en-US" dirty="0"/>
              <a:t>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34~47p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/>
              <a:t>생성된 </a:t>
            </a:r>
            <a:r>
              <a:rPr lang="ko-KR" altLang="en-US" sz="1600" dirty="0" err="1"/>
              <a:t>가상머신</a:t>
            </a:r>
            <a:r>
              <a:rPr lang="ko-KR" altLang="en-US" sz="1600" dirty="0"/>
              <a:t> 확인하기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3-1 </a:t>
            </a:r>
            <a:r>
              <a:rPr lang="ko-KR" altLang="en-US" sz="1600" dirty="0" err="1"/>
              <a:t>가상머신에</a:t>
            </a:r>
            <a:r>
              <a:rPr lang="ko-KR" altLang="en-US" sz="1600" dirty="0"/>
              <a:t> 장착된 부품을 확인하기 위해 </a:t>
            </a:r>
            <a:r>
              <a:rPr lang="en-US" altLang="ko-KR" sz="1600" dirty="0"/>
              <a:t>[Edit virtual machine settings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클릭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         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74" y="1538790"/>
            <a:ext cx="6180952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49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1-2] VMware</a:t>
            </a:r>
            <a:r>
              <a:rPr lang="ko-KR" altLang="en-US" dirty="0"/>
              <a:t>로 </a:t>
            </a:r>
            <a:r>
              <a:rPr lang="ko-KR" altLang="en-US" dirty="0" err="1"/>
              <a:t>가상머신</a:t>
            </a:r>
            <a:r>
              <a:rPr lang="ko-KR" altLang="en-US" dirty="0"/>
              <a:t>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34~47p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4. </a:t>
            </a:r>
            <a:r>
              <a:rPr lang="ko-KR" altLang="en-US" sz="1600" dirty="0"/>
              <a:t>메모리 할당량 변경하기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4-1 </a:t>
            </a:r>
            <a:r>
              <a:rPr lang="ko-KR" altLang="en-US" sz="1600" dirty="0"/>
              <a:t>메모리 할당량을 변경할 수도 있으나 일단은 </a:t>
            </a:r>
            <a:r>
              <a:rPr lang="en-US" altLang="ko-KR" sz="1600" dirty="0" smtClean="0"/>
              <a:t>2048MB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유지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4-2 </a:t>
            </a:r>
            <a:r>
              <a:rPr lang="en-US" altLang="ko-KR" sz="1600" dirty="0"/>
              <a:t>CPU</a:t>
            </a:r>
            <a:r>
              <a:rPr lang="ko-KR" altLang="en-US" sz="1600" dirty="0"/>
              <a:t>를 여러 개 할당한다고 해도 </a:t>
            </a:r>
            <a:r>
              <a:rPr lang="ko-KR" altLang="en-US" sz="1600" dirty="0" err="1"/>
              <a:t>가상머신의</a:t>
            </a:r>
            <a:r>
              <a:rPr lang="ko-KR" altLang="en-US" sz="1600" dirty="0"/>
              <a:t> 성능에는 큰 의미가 없으니 </a:t>
            </a:r>
            <a:r>
              <a:rPr lang="en-US" altLang="ko-KR" sz="1600" dirty="0" smtClean="0"/>
              <a:t>1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유지</a:t>
            </a:r>
            <a:r>
              <a:rPr lang="en-US" altLang="ko-KR" dirty="0" smtClean="0"/>
              <a:t>       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5" y="4194085"/>
            <a:ext cx="6444287" cy="23002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00" y="1493785"/>
            <a:ext cx="6439352" cy="232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82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1-2] VMware</a:t>
            </a:r>
            <a:r>
              <a:rPr lang="ko-KR" altLang="en-US" dirty="0"/>
              <a:t>로 </a:t>
            </a:r>
            <a:r>
              <a:rPr lang="ko-KR" altLang="en-US" dirty="0" err="1"/>
              <a:t>가상머신</a:t>
            </a:r>
            <a:r>
              <a:rPr lang="ko-KR" altLang="en-US" dirty="0"/>
              <a:t>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34~47p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4-3 </a:t>
            </a:r>
            <a:r>
              <a:rPr lang="ko-KR" altLang="en-US" sz="1600" dirty="0" smtClean="0"/>
              <a:t>리눅스 실습에는 </a:t>
            </a:r>
            <a:r>
              <a:rPr lang="en-US" altLang="ko-KR" sz="1600" dirty="0" smtClean="0"/>
              <a:t>20GB</a:t>
            </a:r>
            <a:r>
              <a:rPr lang="ko-KR" altLang="en-US" sz="1600" dirty="0"/>
              <a:t>면 </a:t>
            </a:r>
            <a:r>
              <a:rPr lang="ko-KR" altLang="en-US" sz="1600" dirty="0" smtClean="0"/>
              <a:t>충분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하드디스크에 아무것도 설치되지 않아 </a:t>
            </a:r>
            <a:r>
              <a:rPr lang="en-US" altLang="ko-KR" sz="1600" dirty="0" smtClean="0"/>
              <a:t>2~3MB</a:t>
            </a:r>
            <a:r>
              <a:rPr lang="ko-KR" altLang="en-US" sz="1600" dirty="0" smtClean="0"/>
              <a:t>만 사용됨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4-4 </a:t>
            </a:r>
            <a:r>
              <a:rPr lang="en-US" altLang="ko-KR" sz="1600" dirty="0"/>
              <a:t>Device status</a:t>
            </a:r>
            <a:r>
              <a:rPr lang="ko-KR" altLang="en-US" sz="1600" dirty="0"/>
              <a:t>의 ‘</a:t>
            </a:r>
            <a:r>
              <a:rPr lang="en-US" altLang="ko-KR" sz="1600" dirty="0"/>
              <a:t>Connect at power on’</a:t>
            </a:r>
            <a:r>
              <a:rPr lang="ko-KR" altLang="en-US" sz="1600" dirty="0"/>
              <a:t>에 체크 </a:t>
            </a:r>
            <a:r>
              <a:rPr lang="ko-KR" altLang="en-US" sz="1600" dirty="0" smtClean="0"/>
              <a:t>표시</a:t>
            </a:r>
            <a:r>
              <a:rPr lang="en-US" altLang="ko-KR" sz="1600" dirty="0" smtClean="0"/>
              <a:t>         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1" y="1101565"/>
            <a:ext cx="6120680" cy="24708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28" y="3886110"/>
            <a:ext cx="6132943" cy="260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86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1-2] VMware</a:t>
            </a:r>
            <a:r>
              <a:rPr lang="ko-KR" altLang="en-US" dirty="0"/>
              <a:t>로 </a:t>
            </a:r>
            <a:r>
              <a:rPr lang="ko-KR" altLang="en-US" dirty="0" err="1"/>
              <a:t>가상머신</a:t>
            </a:r>
            <a:r>
              <a:rPr lang="ko-KR" altLang="en-US" dirty="0"/>
              <a:t>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34~47p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sz="1600" dirty="0" smtClean="0"/>
              <a:t>4-5 </a:t>
            </a:r>
            <a:r>
              <a:rPr lang="ko-KR" altLang="en-US" sz="1600" dirty="0"/>
              <a:t>기본 설정인 </a:t>
            </a:r>
            <a:r>
              <a:rPr lang="en-US" altLang="ko-KR" sz="1600" dirty="0"/>
              <a:t>NAT </a:t>
            </a:r>
            <a:r>
              <a:rPr lang="ko-KR" altLang="en-US" sz="1600" dirty="0" smtClean="0"/>
              <a:t>방식 사용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1133745"/>
            <a:ext cx="6723809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61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1-2] VMware</a:t>
            </a:r>
            <a:r>
              <a:rPr lang="ko-KR" altLang="en-US" dirty="0"/>
              <a:t>로 </a:t>
            </a:r>
            <a:r>
              <a:rPr lang="ko-KR" altLang="en-US" dirty="0" err="1"/>
              <a:t>가상머신</a:t>
            </a:r>
            <a:r>
              <a:rPr lang="ko-KR" altLang="en-US" dirty="0"/>
              <a:t>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34~47p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4-6 </a:t>
            </a:r>
            <a:r>
              <a:rPr lang="en-US" altLang="ko-KR" sz="1600" dirty="0"/>
              <a:t>USB </a:t>
            </a:r>
            <a:r>
              <a:rPr lang="ko-KR" altLang="en-US" sz="1600" dirty="0"/>
              <a:t>컨트롤러</a:t>
            </a:r>
            <a:r>
              <a:rPr lang="en-US" altLang="ko-KR" sz="1600" dirty="0"/>
              <a:t>, </a:t>
            </a:r>
            <a:r>
              <a:rPr lang="ko-KR" altLang="en-US" sz="1600" dirty="0"/>
              <a:t>사운드 </a:t>
            </a:r>
            <a:r>
              <a:rPr lang="ko-KR" altLang="en-US" sz="1600" dirty="0" smtClean="0"/>
              <a:t>카드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프린터 </a:t>
            </a:r>
            <a:r>
              <a:rPr lang="ko-KR" altLang="en-US" sz="1600" dirty="0"/>
              <a:t>각각의 </a:t>
            </a:r>
            <a:r>
              <a:rPr lang="ko-KR" altLang="en-US" sz="1600" dirty="0" smtClean="0"/>
              <a:t>장치 </a:t>
            </a:r>
            <a:r>
              <a:rPr lang="ko-KR" altLang="en-US" sz="1600" dirty="0"/>
              <a:t>선택한 후 </a:t>
            </a:r>
            <a:r>
              <a:rPr lang="en-US" altLang="ko-KR" sz="1600" dirty="0" smtClean="0"/>
              <a:t>&lt;Remove&gt;</a:t>
            </a:r>
            <a:r>
              <a:rPr lang="ko-KR" altLang="en-US" sz="1600" dirty="0" smtClean="0"/>
              <a:t> 클릭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제거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600" dirty="0" smtClean="0"/>
              <a:t>4-7 </a:t>
            </a:r>
            <a:r>
              <a:rPr lang="en-US" altLang="ko-KR" sz="1600" dirty="0"/>
              <a:t>&lt;OK&gt;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클릭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지금까지 설정한 내용을 확정하고 </a:t>
            </a:r>
            <a:r>
              <a:rPr lang="en-US" altLang="ko-KR" sz="1600" dirty="0"/>
              <a:t>VMware Player</a:t>
            </a:r>
            <a:r>
              <a:rPr lang="ko-KR" altLang="en-US" sz="1600" dirty="0"/>
              <a:t> 종료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 smtClean="0"/>
              <a:t>       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1178750"/>
            <a:ext cx="6723809" cy="33047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4888558"/>
            <a:ext cx="2857143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1-2] VMware</a:t>
            </a:r>
            <a:r>
              <a:rPr lang="ko-KR" altLang="en-US" dirty="0"/>
              <a:t>로 </a:t>
            </a:r>
            <a:r>
              <a:rPr lang="ko-KR" altLang="en-US" dirty="0" err="1"/>
              <a:t>가상머신</a:t>
            </a:r>
            <a:r>
              <a:rPr lang="ko-KR" altLang="en-US" dirty="0"/>
              <a:t>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34~47p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5. </a:t>
            </a:r>
            <a:r>
              <a:rPr lang="ko-KR" altLang="en-US" sz="1600" dirty="0"/>
              <a:t>설치된 파일 확인하기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5-1 C:\Linux\Server\ </a:t>
            </a:r>
            <a:r>
              <a:rPr lang="ko-KR" altLang="en-US" sz="1600" dirty="0" smtClean="0"/>
              <a:t>폴더 확인</a:t>
            </a:r>
            <a:r>
              <a:rPr lang="en-US" altLang="ko-KR" sz="1600" dirty="0"/>
              <a:t>,</a:t>
            </a:r>
            <a:r>
              <a:rPr lang="en-US" altLang="ko-KR" sz="1600" dirty="0" smtClean="0"/>
              <a:t>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*</a:t>
            </a:r>
            <a:r>
              <a:rPr lang="en-US" altLang="ko-KR" sz="1600" dirty="0"/>
              <a:t>.</a:t>
            </a:r>
            <a:r>
              <a:rPr lang="en-US" altLang="ko-KR" sz="1600" dirty="0" err="1"/>
              <a:t>vmdk</a:t>
            </a:r>
            <a:r>
              <a:rPr lang="ko-KR" altLang="en-US" sz="1600" dirty="0"/>
              <a:t>가 가상 하드디스크 </a:t>
            </a:r>
            <a:r>
              <a:rPr lang="ko-KR" altLang="en-US" sz="1600" dirty="0" smtClean="0"/>
              <a:t>파일이며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최대 </a:t>
            </a:r>
            <a:r>
              <a:rPr lang="en-US" altLang="ko-KR" sz="1600" dirty="0" smtClean="0"/>
              <a:t>20GB</a:t>
            </a:r>
            <a:r>
              <a:rPr lang="ko-KR" altLang="en-US" sz="1600" dirty="0" smtClean="0"/>
              <a:t>까지 확장 가능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6. </a:t>
            </a:r>
            <a:r>
              <a:rPr lang="ko-KR" altLang="en-US" sz="1600" dirty="0" err="1"/>
              <a:t>가상머신을</a:t>
            </a:r>
            <a:r>
              <a:rPr lang="ko-KR" altLang="en-US" sz="1600" dirty="0"/>
              <a:t> 목록에서 제거하고 다시 불러오기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6-1 VMware Player</a:t>
            </a:r>
            <a:r>
              <a:rPr lang="ko-KR" altLang="en-US" sz="1600" dirty="0"/>
              <a:t> 실행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6-2 Server</a:t>
            </a:r>
            <a:r>
              <a:rPr lang="ko-KR" altLang="en-US" sz="1600" dirty="0"/>
              <a:t>를 선택한 후 마우스 오른쪽 버튼을 클릭하여 ‘</a:t>
            </a:r>
            <a:r>
              <a:rPr lang="en-US" altLang="ko-KR" sz="1600" dirty="0"/>
              <a:t>Remove from the Library’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선택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 smtClean="0"/>
              <a:t>       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19" y="1897267"/>
            <a:ext cx="5904762" cy="12106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74" y="4239090"/>
            <a:ext cx="6180952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20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1-2] VMware</a:t>
            </a:r>
            <a:r>
              <a:rPr lang="ko-KR" altLang="en-US" dirty="0"/>
              <a:t>로 </a:t>
            </a:r>
            <a:r>
              <a:rPr lang="ko-KR" altLang="en-US" dirty="0" err="1"/>
              <a:t>가상머신</a:t>
            </a:r>
            <a:r>
              <a:rPr lang="ko-KR" altLang="en-US" dirty="0"/>
              <a:t>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34~47p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6-3 </a:t>
            </a:r>
            <a:r>
              <a:rPr lang="ko-KR" altLang="en-US" sz="1600" dirty="0" err="1"/>
              <a:t>가상머신을</a:t>
            </a:r>
            <a:r>
              <a:rPr lang="ko-KR" altLang="en-US" sz="1600" dirty="0"/>
              <a:t> 목록에 다시 추가하려면 오른쪽 창의 </a:t>
            </a:r>
            <a:r>
              <a:rPr lang="en-US" altLang="ko-KR" sz="1600" dirty="0"/>
              <a:t>[Open a Virtual Machine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클릭</a:t>
            </a:r>
            <a:r>
              <a:rPr lang="en-US" altLang="ko-KR" sz="1600" dirty="0" smtClean="0"/>
              <a:t>,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C:\Linux\Server\Server.vmx</a:t>
            </a:r>
            <a:r>
              <a:rPr lang="ko-KR" altLang="en-US" sz="1600" dirty="0"/>
              <a:t>를 열거나 메뉴에서 </a:t>
            </a:r>
            <a:r>
              <a:rPr lang="en-US" altLang="ko-KR" sz="1600" dirty="0"/>
              <a:t>[Player]-[File]-[Open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선택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0" y="1763815"/>
            <a:ext cx="8916880" cy="282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87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1-2] VMware</a:t>
            </a:r>
            <a:r>
              <a:rPr lang="ko-KR" altLang="en-US" dirty="0"/>
              <a:t>로 </a:t>
            </a:r>
            <a:r>
              <a:rPr lang="ko-KR" altLang="en-US" dirty="0" err="1"/>
              <a:t>가상머신</a:t>
            </a:r>
            <a:r>
              <a:rPr lang="ko-KR" altLang="en-US" dirty="0"/>
              <a:t>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34~47p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7. </a:t>
            </a:r>
            <a:r>
              <a:rPr lang="ko-KR" altLang="en-US" sz="1600" dirty="0" err="1"/>
              <a:t>가상머신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부팅하기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7-1 </a:t>
            </a:r>
            <a:r>
              <a:rPr lang="ko-KR" altLang="en-US" sz="1600" dirty="0" err="1"/>
              <a:t>가상머신을</a:t>
            </a:r>
            <a:r>
              <a:rPr lang="ko-KR" altLang="en-US" sz="1600" dirty="0"/>
              <a:t> 켜는 </a:t>
            </a:r>
            <a:r>
              <a:rPr lang="ko-KR" altLang="en-US" sz="1600" dirty="0" smtClean="0"/>
              <a:t>방법 </a:t>
            </a:r>
            <a:r>
              <a:rPr lang="en-US" altLang="ko-KR" sz="1600" dirty="0"/>
              <a:t>4</a:t>
            </a:r>
            <a:r>
              <a:rPr lang="ko-KR" altLang="en-US" sz="1600" dirty="0" smtClean="0"/>
              <a:t>가지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   </a:t>
            </a:r>
            <a:r>
              <a:rPr lang="ko-KR" altLang="en-US" sz="1600" dirty="0"/>
              <a:t>➊  오른쪽 창에서 </a:t>
            </a:r>
            <a:r>
              <a:rPr lang="en-US" altLang="ko-KR" sz="1600" dirty="0"/>
              <a:t>Play virtual machine </a:t>
            </a:r>
            <a:r>
              <a:rPr lang="ko-KR" altLang="en-US" sz="1600" dirty="0" smtClean="0"/>
              <a:t>아이콘 클릭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➋</a:t>
            </a:r>
            <a:r>
              <a:rPr lang="en-US" altLang="ko-KR" sz="1600" dirty="0"/>
              <a:t>  </a:t>
            </a:r>
            <a:r>
              <a:rPr lang="ko-KR" altLang="en-US" sz="1600" dirty="0"/>
              <a:t>메뉴에서 </a:t>
            </a:r>
            <a:r>
              <a:rPr lang="en-US" altLang="ko-KR" sz="1600" dirty="0"/>
              <a:t>[Player]-[Power]-[Power On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선택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➌</a:t>
            </a:r>
            <a:r>
              <a:rPr lang="en-US" altLang="ko-KR" sz="1600" dirty="0"/>
              <a:t>  </a:t>
            </a:r>
            <a:r>
              <a:rPr lang="ko-KR" altLang="en-US" sz="1600" dirty="0"/>
              <a:t>마우스 오른쪽 버튼을 클릭하여 ‘</a:t>
            </a:r>
            <a:r>
              <a:rPr lang="en-US" altLang="ko-KR" sz="1600" dirty="0"/>
              <a:t>Power On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선택</a:t>
            </a:r>
            <a:r>
              <a:rPr lang="en-US" altLang="ko-KR" sz="1600" dirty="0" smtClean="0"/>
              <a:t>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➍</a:t>
            </a:r>
            <a:r>
              <a:rPr lang="en-US" altLang="ko-KR" sz="1600" dirty="0"/>
              <a:t>  </a:t>
            </a:r>
            <a:r>
              <a:rPr lang="ko-KR" altLang="en-US" sz="1600" dirty="0"/>
              <a:t>메뉴 중 초록색 아이콘</a:t>
            </a:r>
            <a:r>
              <a:rPr lang="en-US" altLang="ko-KR" sz="1600" dirty="0"/>
              <a:t>(▶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클릭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7-2 </a:t>
            </a:r>
            <a:r>
              <a:rPr lang="ko-KR" altLang="en-US" sz="1600" dirty="0" smtClean="0"/>
              <a:t>부팅할 </a:t>
            </a:r>
            <a:r>
              <a:rPr lang="ko-KR" altLang="en-US" sz="1600" dirty="0"/>
              <a:t>때 다음과 같은 메시지가 나오면 </a:t>
            </a:r>
            <a:r>
              <a:rPr lang="en-US" altLang="ko-KR" sz="1600" dirty="0" smtClean="0"/>
              <a:t>&lt;No&gt;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클릭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 smtClean="0"/>
              <a:t>       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3519010"/>
            <a:ext cx="3161905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3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1-2] VMware</a:t>
            </a:r>
            <a:r>
              <a:rPr lang="ko-KR" altLang="en-US" dirty="0"/>
              <a:t>로 </a:t>
            </a:r>
            <a:r>
              <a:rPr lang="ko-KR" altLang="en-US" dirty="0" err="1"/>
              <a:t>가상머신</a:t>
            </a:r>
            <a:r>
              <a:rPr lang="ko-KR" altLang="en-US" dirty="0"/>
              <a:t>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34~47p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sz="1600" dirty="0" smtClean="0"/>
              <a:t>7-3 </a:t>
            </a:r>
            <a:r>
              <a:rPr lang="ko-KR" altLang="en-US" sz="1600" dirty="0"/>
              <a:t>잠시 기다리면 </a:t>
            </a:r>
            <a:r>
              <a:rPr lang="ko-KR" altLang="en-US" sz="1600" dirty="0" err="1" smtClean="0"/>
              <a:t>가상머신</a:t>
            </a:r>
            <a:r>
              <a:rPr lang="ko-KR" altLang="en-US" sz="1600" dirty="0" smtClean="0"/>
              <a:t> 가동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 smtClean="0"/>
              <a:t>       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133745"/>
            <a:ext cx="6114286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0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1-1 </a:t>
            </a:r>
            <a:r>
              <a:rPr lang="ko-KR" altLang="en-US" dirty="0"/>
              <a:t>리눅스의 탄생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 dirty="0"/>
              <a:t>유닉스</a:t>
            </a:r>
            <a:r>
              <a:rPr lang="en-US" altLang="ko-KR" dirty="0"/>
              <a:t>(Unix</a:t>
            </a:r>
            <a:r>
              <a:rPr lang="en-US" altLang="ko-KR" dirty="0" smtClean="0"/>
              <a:t>)</a:t>
            </a:r>
            <a:endParaRPr lang="en-US" altLang="ko-KR" b="0" dirty="0"/>
          </a:p>
          <a:p>
            <a:pPr lvl="1"/>
            <a:r>
              <a:rPr lang="ko-KR" altLang="en-US" sz="1600" dirty="0"/>
              <a:t>리눅스가 탄생하기 </a:t>
            </a:r>
            <a:r>
              <a:rPr lang="ko-KR" altLang="en-US" sz="1600" dirty="0" smtClean="0"/>
              <a:t>이전 운영체제</a:t>
            </a:r>
            <a:endParaRPr lang="en-US" altLang="ko-KR" sz="1600" dirty="0"/>
          </a:p>
          <a:p>
            <a:pPr lvl="1"/>
            <a:r>
              <a:rPr lang="ko-KR" altLang="en-US" sz="1600" dirty="0"/>
              <a:t>지금도 많이 사용되는 운영체제 중 하나이지만 높은 </a:t>
            </a:r>
            <a:r>
              <a:rPr lang="ko-KR" altLang="en-US" sz="1600" dirty="0" smtClean="0"/>
              <a:t>비용 지불 필요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IBM</a:t>
            </a:r>
            <a:r>
              <a:rPr lang="ko-KR" altLang="en-US" sz="1600" dirty="0"/>
              <a:t>의 </a:t>
            </a:r>
            <a:r>
              <a:rPr lang="en-US" altLang="ko-KR" sz="1600" dirty="0"/>
              <a:t>AIX, HP</a:t>
            </a:r>
            <a:r>
              <a:rPr lang="ko-KR" altLang="en-US" sz="1600" dirty="0"/>
              <a:t>의 </a:t>
            </a:r>
            <a:r>
              <a:rPr lang="en-US" altLang="ko-KR" sz="1600" dirty="0"/>
              <a:t>HP/ UX, </a:t>
            </a:r>
            <a:r>
              <a:rPr lang="ko-KR" altLang="en-US" sz="1600" dirty="0"/>
              <a:t>오라클의 </a:t>
            </a:r>
            <a:r>
              <a:rPr lang="en-US" altLang="ko-KR" sz="1600" dirty="0"/>
              <a:t>Solaris, DEC</a:t>
            </a:r>
            <a:r>
              <a:rPr lang="ko-KR" altLang="en-US" sz="1600" dirty="0"/>
              <a:t>의 </a:t>
            </a:r>
            <a:r>
              <a:rPr lang="en-US" altLang="ko-KR" sz="1600" dirty="0"/>
              <a:t>Digital Unix, SCO</a:t>
            </a:r>
            <a:r>
              <a:rPr lang="ko-KR" altLang="en-US" sz="1600" dirty="0"/>
              <a:t>의 </a:t>
            </a:r>
            <a:r>
              <a:rPr lang="en-US" altLang="ko-KR" sz="1600" dirty="0"/>
              <a:t>SCO Unix </a:t>
            </a:r>
            <a:r>
              <a:rPr lang="ko-KR" altLang="en-US" sz="1600" dirty="0"/>
              <a:t>등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dirty="0" smtClean="0"/>
              <a:t>리눅스</a:t>
            </a:r>
            <a:r>
              <a:rPr lang="en-US" altLang="ko-KR" dirty="0" smtClean="0"/>
              <a:t>(Linux)</a:t>
            </a:r>
            <a:endParaRPr lang="en-US" altLang="ko-KR" b="0" dirty="0"/>
          </a:p>
          <a:p>
            <a:pPr lvl="1"/>
            <a:r>
              <a:rPr lang="ko-KR" altLang="en-US" sz="1600" dirty="0"/>
              <a:t>무료 </a:t>
            </a:r>
            <a:r>
              <a:rPr lang="ko-KR" altLang="en-US" sz="1600" dirty="0" smtClean="0"/>
              <a:t>유닉스 개념</a:t>
            </a:r>
            <a:endParaRPr lang="en-US" altLang="ko-KR" sz="1600" b="0" dirty="0"/>
          </a:p>
          <a:p>
            <a:pPr lvl="1"/>
            <a:r>
              <a:rPr lang="ko-KR" altLang="en-US" sz="1600" dirty="0"/>
              <a:t>유닉스와 거의 동일한 </a:t>
            </a:r>
            <a:r>
              <a:rPr lang="ko-KR" altLang="en-US" sz="1600" dirty="0" smtClean="0"/>
              <a:t>운영체제이면서 무료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어떤 면에서는 유닉스보다 </a:t>
            </a:r>
            <a:r>
              <a:rPr lang="ko-KR" altLang="en-US" sz="1600" dirty="0" smtClean="0"/>
              <a:t>뛰어남</a:t>
            </a:r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1-2] VMware</a:t>
            </a:r>
            <a:r>
              <a:rPr lang="ko-KR" altLang="en-US" dirty="0"/>
              <a:t>로 </a:t>
            </a:r>
            <a:r>
              <a:rPr lang="ko-KR" altLang="en-US" dirty="0" err="1"/>
              <a:t>가상머신</a:t>
            </a:r>
            <a:r>
              <a:rPr lang="ko-KR" altLang="en-US" dirty="0"/>
              <a:t>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34~47p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7-4 </a:t>
            </a:r>
            <a:r>
              <a:rPr lang="ko-KR" altLang="en-US" sz="1600" dirty="0"/>
              <a:t>부팅 </a:t>
            </a:r>
            <a:r>
              <a:rPr lang="ko-KR" altLang="en-US" sz="1600" dirty="0" smtClean="0"/>
              <a:t>과정에서 </a:t>
            </a:r>
            <a:r>
              <a:rPr lang="ko-KR" altLang="en-US" sz="1600" dirty="0"/>
              <a:t>‘</a:t>
            </a:r>
            <a:r>
              <a:rPr lang="en-US" altLang="ko-KR" sz="1600" dirty="0"/>
              <a:t>Operating System not found’ </a:t>
            </a:r>
            <a:r>
              <a:rPr lang="ko-KR" altLang="en-US" sz="1600" dirty="0"/>
              <a:t>라는 메시지가 </a:t>
            </a:r>
            <a:r>
              <a:rPr lang="ko-KR" altLang="en-US" sz="1600" dirty="0" smtClean="0"/>
              <a:t>나옴과 동시에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마우스 </a:t>
            </a:r>
            <a:r>
              <a:rPr lang="ko-KR" altLang="en-US" sz="1600" dirty="0"/>
              <a:t>포인터가 움직이지 </a:t>
            </a:r>
            <a:r>
              <a:rPr lang="ko-KR" altLang="en-US" sz="1600" dirty="0" smtClean="0"/>
              <a:t>않을 것</a:t>
            </a:r>
            <a:r>
              <a:rPr lang="en-US" altLang="ko-KR" sz="1600" dirty="0"/>
              <a:t>,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Ctrl + Alt </a:t>
            </a:r>
            <a:r>
              <a:rPr lang="ko-KR" altLang="en-US" sz="1600" dirty="0"/>
              <a:t>를 눌렀다 떼면 마우스 포인터가 </a:t>
            </a:r>
            <a:r>
              <a:rPr lang="ko-KR" altLang="en-US" sz="1600" dirty="0" smtClean="0"/>
              <a:t>보임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7-5 [Player]-[Power]-[Shut Down Guest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선택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가상머신의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전원을 끔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경고 </a:t>
            </a:r>
            <a:r>
              <a:rPr lang="ko-KR" altLang="en-US" sz="1600" dirty="0"/>
              <a:t>메시지가 나오면 </a:t>
            </a:r>
            <a:r>
              <a:rPr lang="en-US" altLang="ko-KR" sz="1600" dirty="0" smtClean="0"/>
              <a:t>&lt;Yes&gt;</a:t>
            </a:r>
            <a:r>
              <a:rPr lang="ko-KR" altLang="en-US" sz="1600" dirty="0" smtClean="0"/>
              <a:t> 클릭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03"/>
          <a:stretch/>
        </p:blipFill>
        <p:spPr>
          <a:xfrm>
            <a:off x="838979" y="1448780"/>
            <a:ext cx="6568336" cy="1999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79" y="4239090"/>
            <a:ext cx="6876190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69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1-2] VMware</a:t>
            </a:r>
            <a:r>
              <a:rPr lang="ko-KR" altLang="en-US" dirty="0"/>
              <a:t>로 </a:t>
            </a:r>
            <a:r>
              <a:rPr lang="ko-KR" altLang="en-US" dirty="0" err="1"/>
              <a:t>가상머신</a:t>
            </a:r>
            <a:r>
              <a:rPr lang="ko-KR" altLang="en-US" dirty="0"/>
              <a:t>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34~47p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8. </a:t>
            </a:r>
            <a:r>
              <a:rPr lang="ko-KR" altLang="en-US" sz="1600" dirty="0"/>
              <a:t>나머지 </a:t>
            </a:r>
            <a:r>
              <a:rPr lang="ko-KR" altLang="en-US" sz="1600" dirty="0" err="1"/>
              <a:t>가상머신</a:t>
            </a:r>
            <a:r>
              <a:rPr lang="ko-KR" altLang="en-US" sz="1600" dirty="0"/>
              <a:t> 하드웨어 준비하기</a:t>
            </a:r>
            <a:r>
              <a:rPr lang="en-US" altLang="ko-KR" sz="1600" dirty="0" smtClean="0"/>
              <a:t>   </a:t>
            </a:r>
          </a:p>
          <a:p>
            <a:pPr marL="93662" indent="0">
              <a:buNone/>
            </a:pPr>
            <a:r>
              <a:rPr lang="en-US" altLang="ko-KR" sz="1600" dirty="0" smtClean="0"/>
              <a:t>   8-1 </a:t>
            </a:r>
            <a:r>
              <a:rPr lang="en-US" altLang="ko-KR" sz="1600" dirty="0"/>
              <a:t>Server(B), Client </a:t>
            </a:r>
            <a:r>
              <a:rPr lang="ko-KR" altLang="en-US" sz="1600" dirty="0" err="1"/>
              <a:t>가상머신의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하드웨어 준비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사양 해당 표 참고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 smtClean="0"/>
              <a:t>       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818"/>
          <a:stretch/>
        </p:blipFill>
        <p:spPr>
          <a:xfrm>
            <a:off x="836585" y="1718810"/>
            <a:ext cx="7353300" cy="453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36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1-2] VMware</a:t>
            </a:r>
            <a:r>
              <a:rPr lang="ko-KR" altLang="en-US" dirty="0"/>
              <a:t>로 </a:t>
            </a:r>
            <a:r>
              <a:rPr lang="ko-KR" altLang="en-US" dirty="0" err="1"/>
              <a:t>가상머신</a:t>
            </a:r>
            <a:r>
              <a:rPr lang="ko-KR" altLang="en-US" dirty="0"/>
              <a:t>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34~47p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8-2 VMware </a:t>
            </a:r>
            <a:r>
              <a:rPr lang="ko-KR" altLang="en-US" sz="1600" dirty="0" smtClean="0"/>
              <a:t>실행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왼쪽의 </a:t>
            </a:r>
            <a:r>
              <a:rPr lang="en-US" altLang="ko-KR" sz="1600" dirty="0" smtClean="0"/>
              <a:t>Home </a:t>
            </a:r>
            <a:r>
              <a:rPr lang="ko-KR" altLang="en-US" sz="1600" dirty="0" smtClean="0"/>
              <a:t>아이콘 클릭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후</a:t>
            </a:r>
            <a:r>
              <a:rPr lang="en-US" altLang="ko-KR" sz="1600" dirty="0" smtClean="0"/>
              <a:t>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오른쪽 창의 </a:t>
            </a:r>
            <a:r>
              <a:rPr lang="en-US" altLang="ko-KR" sz="1600" dirty="0" smtClean="0"/>
              <a:t>[Create </a:t>
            </a:r>
            <a:r>
              <a:rPr lang="en-US" altLang="ko-KR" sz="1600" dirty="0"/>
              <a:t>a New Virtual </a:t>
            </a:r>
            <a:r>
              <a:rPr lang="en-US" altLang="ko-KR" sz="1600" dirty="0" smtClean="0"/>
              <a:t>Machin] </a:t>
            </a:r>
            <a:r>
              <a:rPr lang="ko-KR" altLang="en-US" sz="1600" dirty="0" smtClean="0"/>
              <a:t>클릭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8-3 </a:t>
            </a:r>
            <a:r>
              <a:rPr lang="en-US" altLang="ko-KR" sz="1600" dirty="0"/>
              <a:t>Server(B) </a:t>
            </a:r>
            <a:r>
              <a:rPr lang="ko-KR" altLang="en-US" sz="1600" dirty="0" err="1" smtClean="0"/>
              <a:t>가상머신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 smtClean="0"/>
              <a:t>       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1" y="2078850"/>
            <a:ext cx="8944814" cy="36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54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1-2] VMware</a:t>
            </a:r>
            <a:r>
              <a:rPr lang="ko-KR" altLang="en-US" dirty="0"/>
              <a:t>로 </a:t>
            </a:r>
            <a:r>
              <a:rPr lang="ko-KR" altLang="en-US" dirty="0" err="1"/>
              <a:t>가상머신</a:t>
            </a:r>
            <a:r>
              <a:rPr lang="ko-KR" altLang="en-US" dirty="0"/>
              <a:t>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34~47p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sz="1600" dirty="0" smtClean="0"/>
              <a:t>8-4 </a:t>
            </a:r>
            <a:r>
              <a:rPr lang="en-US" altLang="ko-KR" sz="1600" dirty="0"/>
              <a:t>Client </a:t>
            </a:r>
            <a:r>
              <a:rPr lang="ko-KR" altLang="en-US" sz="1600" dirty="0" err="1" smtClean="0"/>
              <a:t>가상머신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생성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 smtClean="0"/>
              <a:t>       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5" y="1152872"/>
            <a:ext cx="8892480" cy="371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85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/>
              <a:t>-</a:t>
            </a:r>
            <a:r>
              <a:rPr lang="en-US" altLang="ko-KR" dirty="0" smtClean="0"/>
              <a:t>1 </a:t>
            </a:r>
            <a:r>
              <a:rPr lang="en-US" altLang="ko-KR" dirty="0"/>
              <a:t>VMware </a:t>
            </a:r>
            <a:r>
              <a:rPr lang="ko-KR" altLang="en-US" dirty="0"/>
              <a:t>사용의 장점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/>
              <a:t>컴퓨터 </a:t>
            </a:r>
            <a:r>
              <a:rPr lang="en-US" altLang="ko-KR" dirty="0"/>
              <a:t>1</a:t>
            </a:r>
            <a:r>
              <a:rPr lang="ko-KR" altLang="en-US" dirty="0"/>
              <a:t>대에 실무와 비슷한 네트워크 환경 구성</a:t>
            </a:r>
            <a:endParaRPr lang="en-US" altLang="ko-KR" b="0" dirty="0"/>
          </a:p>
          <a:p>
            <a:pPr lvl="1"/>
            <a:r>
              <a:rPr lang="ko-KR" altLang="en-US" sz="1600" dirty="0"/>
              <a:t>실무 환경에서 사용되는 각종 리눅스 네트워크 </a:t>
            </a:r>
            <a:r>
              <a:rPr lang="ko-KR" altLang="en-US" sz="1600" dirty="0" smtClean="0"/>
              <a:t>서버 </a:t>
            </a:r>
            <a:r>
              <a:rPr lang="ko-KR" altLang="en-US" sz="1600" dirty="0"/>
              <a:t>기능을 컴퓨터 </a:t>
            </a:r>
            <a:r>
              <a:rPr lang="en-US" altLang="ko-KR" sz="1600" dirty="0"/>
              <a:t>1</a:t>
            </a:r>
            <a:r>
              <a:rPr lang="ko-KR" altLang="en-US" sz="1600" dirty="0"/>
              <a:t>대에 </a:t>
            </a:r>
            <a:r>
              <a:rPr lang="ko-KR" altLang="en-US" sz="1600" dirty="0" smtClean="0"/>
              <a:t>구축 가능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dirty="0"/>
              <a:t>운영체제의 특정 시점을 저장하는 스냅숏 기능 </a:t>
            </a:r>
            <a:endParaRPr lang="en-US" altLang="ko-KR" dirty="0"/>
          </a:p>
          <a:p>
            <a:pPr lvl="1"/>
            <a:r>
              <a:rPr lang="ko-KR" altLang="en-US" sz="1600" dirty="0"/>
              <a:t>중요한 시점을 저장하는 </a:t>
            </a:r>
            <a:r>
              <a:rPr lang="ko-KR" altLang="en-US" sz="1600" dirty="0" smtClean="0"/>
              <a:t>기능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필요시 언제든 저장 시점으로 </a:t>
            </a:r>
            <a:r>
              <a:rPr lang="ko-KR" altLang="en-US" sz="1600" dirty="0" smtClean="0"/>
              <a:t>돌아갈 수 있음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dirty="0"/>
              <a:t>여러 개의 하드웨어를 장착하여 테스트 가능</a:t>
            </a:r>
            <a:endParaRPr lang="en-US" altLang="ko-KR" dirty="0"/>
          </a:p>
          <a:p>
            <a:pPr lvl="1"/>
            <a:r>
              <a:rPr lang="en-US" altLang="ko-KR" sz="1600" dirty="0"/>
              <a:t>VMware</a:t>
            </a:r>
            <a:r>
              <a:rPr lang="ko-KR" altLang="en-US" sz="1600" dirty="0"/>
              <a:t>에서는 사용자가 원하는 용량의 가상 하드디스크를 여러 개 </a:t>
            </a:r>
            <a:r>
              <a:rPr lang="ko-KR" altLang="en-US" sz="1600" dirty="0" smtClean="0"/>
              <a:t>장착 가능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dirty="0"/>
              <a:t>현재 상태를 저장했다 추후에 이어서 작업하게 해주는 </a:t>
            </a:r>
            <a:r>
              <a:rPr lang="en-US" altLang="ko-KR" dirty="0"/>
              <a:t>Suspend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en-US" altLang="ko-KR" sz="1600" dirty="0"/>
              <a:t>Suspend(</a:t>
            </a:r>
            <a:r>
              <a:rPr lang="ko-KR" altLang="en-US" sz="1600" dirty="0"/>
              <a:t>일시 중지</a:t>
            </a:r>
            <a:r>
              <a:rPr lang="en-US" altLang="ko-KR" sz="1600" dirty="0"/>
              <a:t>) </a:t>
            </a:r>
            <a:r>
              <a:rPr lang="ko-KR" altLang="en-US" sz="1600" dirty="0"/>
              <a:t>기능을 이용하면 현재의 </a:t>
            </a:r>
            <a:r>
              <a:rPr lang="ko-KR" altLang="en-US" sz="1600" dirty="0" err="1"/>
              <a:t>가상머신</a:t>
            </a:r>
            <a:r>
              <a:rPr lang="ko-KR" altLang="en-US" sz="1600" dirty="0"/>
              <a:t> 상태를 그대로 </a:t>
            </a:r>
            <a:r>
              <a:rPr lang="ko-KR" altLang="en-US" sz="1600" dirty="0" smtClean="0"/>
              <a:t>보관하여 </a:t>
            </a:r>
            <a:r>
              <a:rPr lang="ko-KR" altLang="en-US" sz="1600" dirty="0"/>
              <a:t>우선 </a:t>
            </a:r>
            <a:r>
              <a:rPr lang="ko-KR" altLang="en-US" sz="1600" dirty="0" smtClean="0"/>
              <a:t>종료하고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추후에 </a:t>
            </a:r>
            <a:r>
              <a:rPr lang="ko-KR" altLang="en-US" sz="1600" dirty="0" err="1"/>
              <a:t>가상머신을</a:t>
            </a:r>
            <a:r>
              <a:rPr lang="ko-KR" altLang="en-US" sz="1600" dirty="0"/>
              <a:t> 다시 가동하여 </a:t>
            </a:r>
            <a:r>
              <a:rPr lang="en-US" altLang="ko-KR" sz="1600" dirty="0"/>
              <a:t>Suspend </a:t>
            </a:r>
            <a:r>
              <a:rPr lang="ko-KR" altLang="en-US" sz="1600" dirty="0"/>
              <a:t>상태부터 이어서 </a:t>
            </a:r>
            <a:r>
              <a:rPr lang="ko-KR" altLang="en-US" sz="1600" dirty="0" smtClean="0"/>
              <a:t>작업 가능</a:t>
            </a:r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837550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/>
              <a:t>-</a:t>
            </a:r>
            <a:r>
              <a:rPr lang="en-US" altLang="ko-KR" dirty="0" smtClean="0"/>
              <a:t>1 </a:t>
            </a:r>
            <a:r>
              <a:rPr lang="en-US" altLang="ko-KR" dirty="0"/>
              <a:t>VMware </a:t>
            </a:r>
            <a:r>
              <a:rPr lang="ko-KR" altLang="en-US" dirty="0"/>
              <a:t>사용의 장점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VMware</a:t>
            </a:r>
            <a:r>
              <a:rPr lang="ko-KR" altLang="en-US" dirty="0"/>
              <a:t>를 사용하기에 </a:t>
            </a:r>
            <a:r>
              <a:rPr lang="ko-KR" altLang="en-US" dirty="0" smtClean="0"/>
              <a:t>적합한 </a:t>
            </a:r>
            <a:r>
              <a:rPr lang="ko-KR" altLang="en-US" dirty="0"/>
              <a:t>경우</a:t>
            </a:r>
            <a:endParaRPr lang="en-US" altLang="ko-KR" dirty="0"/>
          </a:p>
          <a:p>
            <a:pPr lvl="1"/>
            <a:r>
              <a:rPr lang="ko-KR" altLang="en-US" sz="1600" dirty="0"/>
              <a:t>실무와 비슷한 네트워크 환경을 구성하여 여러 대의 서버를 구축하려 할 </a:t>
            </a:r>
            <a:r>
              <a:rPr lang="ko-KR" altLang="en-US" sz="1600" dirty="0" smtClean="0"/>
              <a:t>때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여러 가지 운영체제를 설치하여 학습하려 할 </a:t>
            </a:r>
            <a:r>
              <a:rPr lang="ko-KR" altLang="en-US" sz="1600" dirty="0" smtClean="0"/>
              <a:t>때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새로운 시스템을 도입하기 전에 테스트해보려 할 때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25972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6-2 </a:t>
            </a:r>
            <a:r>
              <a:rPr lang="ko-KR" altLang="en-US" dirty="0"/>
              <a:t>원활한 실습을 위한 사전 준비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en-US" altLang="ko-KR" dirty="0"/>
              <a:t>VMware </a:t>
            </a:r>
            <a:r>
              <a:rPr lang="ko-KR" altLang="en-US" dirty="0" err="1"/>
              <a:t>핫</a:t>
            </a:r>
            <a:r>
              <a:rPr lang="ko-KR" altLang="en-US" dirty="0"/>
              <a:t> 키</a:t>
            </a:r>
            <a:r>
              <a:rPr lang="en-US" altLang="ko-KR" dirty="0"/>
              <a:t>(Hot Key)</a:t>
            </a:r>
          </a:p>
          <a:p>
            <a:pPr lvl="1"/>
            <a:r>
              <a:rPr lang="ko-KR" altLang="en-US" sz="1600" dirty="0"/>
              <a:t>게스트 </a:t>
            </a:r>
            <a:r>
              <a:rPr lang="en-US" altLang="ko-KR" sz="1600" dirty="0"/>
              <a:t>OS</a:t>
            </a:r>
            <a:r>
              <a:rPr lang="ko-KR" altLang="en-US" sz="1600" dirty="0"/>
              <a:t>로 마우스 포인터</a:t>
            </a:r>
            <a:r>
              <a:rPr lang="en-US" altLang="ko-KR" sz="1600" dirty="0"/>
              <a:t>(</a:t>
            </a:r>
            <a:r>
              <a:rPr lang="ko-KR" altLang="en-US" sz="1600" dirty="0"/>
              <a:t>키보드 포함</a:t>
            </a:r>
            <a:r>
              <a:rPr lang="en-US" altLang="ko-KR" sz="1600" dirty="0"/>
              <a:t>)</a:t>
            </a:r>
            <a:r>
              <a:rPr lang="ko-KR" altLang="en-US" sz="1600" dirty="0"/>
              <a:t>를 이동하려면 </a:t>
            </a:r>
            <a:r>
              <a:rPr lang="ko-KR" altLang="en-US" sz="1600" dirty="0" err="1"/>
              <a:t>가상머신</a:t>
            </a:r>
            <a:r>
              <a:rPr lang="ko-KR" altLang="en-US" sz="1600" dirty="0"/>
              <a:t> 화면의 아무 곳이나 </a:t>
            </a:r>
            <a:r>
              <a:rPr lang="ko-KR" altLang="en-US" sz="1600" dirty="0" smtClean="0"/>
              <a:t>마우스로 클릭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호스트 </a:t>
            </a:r>
            <a:r>
              <a:rPr lang="en-US" altLang="ko-KR" sz="1600" dirty="0"/>
              <a:t>OS</a:t>
            </a:r>
            <a:r>
              <a:rPr lang="ko-KR" altLang="en-US" sz="1600" dirty="0"/>
              <a:t>로 마우스 포인터를 다시 이동하려면 </a:t>
            </a:r>
            <a:r>
              <a:rPr lang="en-US" altLang="ko-KR" sz="1600" dirty="0"/>
              <a:t>Ctrl + </a:t>
            </a:r>
            <a:r>
              <a:rPr lang="en-US" altLang="ko-KR" sz="1600" dirty="0" smtClean="0"/>
              <a:t>Alt</a:t>
            </a:r>
            <a:r>
              <a:rPr lang="ko-KR" altLang="en-US" sz="1600" dirty="0" smtClean="0"/>
              <a:t>를 누르면 됨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여러 가지 운영체제를 설치하여 학습하려 할 </a:t>
            </a:r>
            <a:r>
              <a:rPr lang="ko-KR" altLang="en-US" sz="1600" dirty="0" smtClean="0"/>
              <a:t>때 유용</a:t>
            </a:r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600" dirty="0" smtClean="0"/>
          </a:p>
          <a:p>
            <a:r>
              <a:rPr lang="en-US" altLang="ko-KR" dirty="0"/>
              <a:t>VMware Player </a:t>
            </a:r>
            <a:r>
              <a:rPr lang="ko-KR" altLang="en-US" dirty="0"/>
              <a:t>종료 시 옵션</a:t>
            </a:r>
            <a:endParaRPr lang="en-US" altLang="ko-KR" dirty="0"/>
          </a:p>
          <a:p>
            <a:pPr lvl="1"/>
            <a:r>
              <a:rPr lang="ko-KR" altLang="en-US" sz="1600" dirty="0"/>
              <a:t>오른쪽 상단의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클릭하면 </a:t>
            </a:r>
            <a:r>
              <a:rPr lang="ko-KR" altLang="en-US" sz="1600" dirty="0" err="1" smtClean="0"/>
              <a:t>가상머신의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현재 상태를 일시 정지</a:t>
            </a:r>
            <a:r>
              <a:rPr lang="en-US" altLang="ko-KR" sz="1600" dirty="0"/>
              <a:t>(Suspend)</a:t>
            </a:r>
            <a:r>
              <a:rPr lang="ko-KR" altLang="en-US" sz="1600" dirty="0"/>
              <a:t>하거나 종료</a:t>
            </a:r>
            <a:r>
              <a:rPr lang="en-US" altLang="ko-KR" sz="1600" dirty="0"/>
              <a:t>(Power Off)</a:t>
            </a:r>
            <a:r>
              <a:rPr lang="ko-KR" altLang="en-US" sz="1600" dirty="0"/>
              <a:t>할 수 있는 화면이 </a:t>
            </a:r>
            <a:r>
              <a:rPr lang="ko-KR" altLang="en-US" sz="1600" dirty="0" smtClean="0"/>
              <a:t>나타남</a:t>
            </a:r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600" dirty="0"/>
          </a:p>
          <a:p>
            <a:r>
              <a:rPr lang="ko-KR" altLang="en-US" dirty="0"/>
              <a:t>전체 화면 사용</a:t>
            </a:r>
            <a:endParaRPr lang="en-US" altLang="ko-KR" dirty="0"/>
          </a:p>
          <a:p>
            <a:pPr lvl="1"/>
            <a:r>
              <a:rPr lang="ko-KR" altLang="en-US" sz="1600" dirty="0"/>
              <a:t>게스트 </a:t>
            </a:r>
            <a:r>
              <a:rPr lang="en-US" altLang="ko-KR" sz="1600" dirty="0"/>
              <a:t>OS</a:t>
            </a:r>
            <a:r>
              <a:rPr lang="ko-KR" altLang="en-US" sz="1600" dirty="0"/>
              <a:t>를 전체 화면에 꽉 채워서 사용하고 싶다면 </a:t>
            </a:r>
            <a:r>
              <a:rPr lang="en-US" altLang="ko-KR" sz="1600" dirty="0"/>
              <a:t>VMware </a:t>
            </a:r>
            <a:r>
              <a:rPr lang="ko-KR" altLang="en-US" sz="1600" dirty="0"/>
              <a:t>창의 최대화 아이콘을 클릭하거나 마우스 포인터를 </a:t>
            </a:r>
            <a:r>
              <a:rPr lang="en-US" altLang="ko-KR" sz="1600" dirty="0"/>
              <a:t>VMware </a:t>
            </a:r>
            <a:r>
              <a:rPr lang="ko-KR" altLang="en-US" sz="1600" dirty="0"/>
              <a:t>내부로 옮긴 뒤 </a:t>
            </a:r>
            <a:r>
              <a:rPr lang="en-US" altLang="ko-KR" sz="1600" dirty="0"/>
              <a:t>Ctrl + Alt + </a:t>
            </a:r>
            <a:r>
              <a:rPr lang="en-US" altLang="ko-KR" sz="1600" dirty="0" smtClean="0"/>
              <a:t>Enter</a:t>
            </a:r>
            <a:r>
              <a:rPr lang="ko-KR" altLang="en-US" sz="1600" dirty="0" smtClean="0"/>
              <a:t>를 누름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dirty="0"/>
              <a:t>여러 대의 </a:t>
            </a:r>
            <a:r>
              <a:rPr lang="ko-KR" altLang="en-US" dirty="0" err="1"/>
              <a:t>가상머신</a:t>
            </a:r>
            <a:r>
              <a:rPr lang="ko-KR" altLang="en-US" dirty="0"/>
              <a:t> 동시 부팅</a:t>
            </a:r>
            <a:endParaRPr lang="en-US" altLang="ko-KR" dirty="0"/>
          </a:p>
          <a:p>
            <a:pPr lvl="1"/>
            <a:r>
              <a:rPr lang="en-US" altLang="ko-KR" sz="1600" dirty="0"/>
              <a:t>VMware Player</a:t>
            </a:r>
            <a:r>
              <a:rPr lang="ko-KR" altLang="en-US" sz="1600" dirty="0"/>
              <a:t>를 여러 개 실행하고</a:t>
            </a:r>
            <a:r>
              <a:rPr lang="en-US" altLang="ko-KR" sz="1600" dirty="0"/>
              <a:t>(</a:t>
            </a:r>
            <a:r>
              <a:rPr lang="ko-KR" altLang="en-US" sz="1600" dirty="0"/>
              <a:t>여러 개의 </a:t>
            </a:r>
            <a:r>
              <a:rPr lang="en-US" altLang="ko-KR" sz="1600" dirty="0"/>
              <a:t>VMware Player </a:t>
            </a:r>
            <a:r>
              <a:rPr lang="ko-KR" altLang="en-US" sz="1600" dirty="0"/>
              <a:t>창을 각각 실행해야 한다는 의미</a:t>
            </a:r>
            <a:r>
              <a:rPr lang="en-US" altLang="ko-KR" sz="1600" dirty="0"/>
              <a:t>) </a:t>
            </a:r>
            <a:r>
              <a:rPr lang="ko-KR" altLang="en-US" sz="1600" dirty="0"/>
              <a:t>각각 다른 </a:t>
            </a:r>
            <a:r>
              <a:rPr lang="ko-KR" altLang="en-US" sz="1600" dirty="0" err="1"/>
              <a:t>가상머신을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부팅하면 됨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94745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1-3] </a:t>
            </a:r>
            <a:r>
              <a:rPr lang="en-US" altLang="ko-KR" dirty="0"/>
              <a:t>VMware</a:t>
            </a:r>
            <a:r>
              <a:rPr lang="ko-KR" altLang="en-US" dirty="0"/>
              <a:t>의 닫기 기능 확인하기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50</a:t>
            </a:r>
            <a:r>
              <a:rPr lang="en-US" altLang="ko-KR" sz="1200" dirty="0" smtClean="0">
                <a:latin typeface="+mn-ea"/>
                <a:ea typeface="+mn-ea"/>
              </a:rPr>
              <a:t>~52p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err="1"/>
              <a:t>가상머신</a:t>
            </a:r>
            <a:r>
              <a:rPr lang="ko-KR" altLang="en-US" sz="1600" dirty="0"/>
              <a:t> 부팅하기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1-1 VMware Player</a:t>
            </a:r>
            <a:r>
              <a:rPr lang="ko-KR" altLang="en-US" sz="1600" dirty="0"/>
              <a:t>를 실행하고 </a:t>
            </a:r>
            <a:r>
              <a:rPr lang="ko-KR" altLang="en-US" sz="1600" dirty="0" err="1"/>
              <a:t>가상머신</a:t>
            </a:r>
            <a:r>
              <a:rPr lang="ko-KR" altLang="en-US" sz="1600" dirty="0"/>
              <a:t> 중에서 원하는 것을 골라 </a:t>
            </a:r>
            <a:r>
              <a:rPr lang="ko-KR" altLang="en-US" sz="1600" dirty="0" smtClean="0"/>
              <a:t>부팅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en-US" altLang="ko-KR" sz="1600" dirty="0"/>
              <a:t>Suspend </a:t>
            </a:r>
            <a:r>
              <a:rPr lang="ko-KR" altLang="en-US" sz="1600" dirty="0"/>
              <a:t>기능 실행하기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2-1 </a:t>
            </a:r>
            <a:r>
              <a:rPr lang="ko-KR" altLang="en-US" sz="1600" dirty="0"/>
              <a:t>부팅된 </a:t>
            </a:r>
            <a:r>
              <a:rPr lang="ko-KR" altLang="en-US" sz="1600" dirty="0" err="1"/>
              <a:t>가상머신의</a:t>
            </a:r>
            <a:r>
              <a:rPr lang="ko-KR" altLang="en-US" sz="1600" dirty="0"/>
              <a:t> 오른쪽 위에 있는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 클릭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err="1" smtClean="0"/>
              <a:t>가상머신을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닫으려고 하면 메시지 창이 나타나는데 기본 설정은 </a:t>
            </a:r>
            <a:r>
              <a:rPr lang="en-US" altLang="ko-KR" sz="1600" dirty="0" smtClean="0"/>
              <a:t>&lt;Suspend&gt;</a:t>
            </a:r>
            <a:r>
              <a:rPr lang="ko-KR" altLang="en-US" sz="1600" dirty="0" smtClean="0"/>
              <a:t>로 </a:t>
            </a:r>
            <a:r>
              <a:rPr lang="ko-KR" altLang="en-US" sz="1600" dirty="0"/>
              <a:t>되어 </a:t>
            </a:r>
            <a:r>
              <a:rPr lang="ko-KR" altLang="en-US" sz="1600" dirty="0" smtClean="0"/>
              <a:t>있음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     Enter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누르거나 </a:t>
            </a:r>
            <a:r>
              <a:rPr lang="en-US" altLang="ko-KR" sz="1600" dirty="0" smtClean="0"/>
              <a:t>&lt;Suspend&gt; </a:t>
            </a:r>
            <a:r>
              <a:rPr lang="ko-KR" altLang="en-US" sz="1600" dirty="0" smtClean="0"/>
              <a:t>클릭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79" y="3203975"/>
            <a:ext cx="6876190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65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1-3] VMware</a:t>
            </a:r>
            <a:r>
              <a:rPr lang="ko-KR" altLang="en-US" dirty="0"/>
              <a:t>의 닫기 기능 확인하기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50~52p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910110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en-US" altLang="ko-KR" sz="1600" dirty="0"/>
              <a:t>Power off </a:t>
            </a:r>
            <a:r>
              <a:rPr lang="ko-KR" altLang="en-US" sz="1600" dirty="0"/>
              <a:t>기능 실행하기</a:t>
            </a:r>
            <a:r>
              <a:rPr lang="en-US" altLang="ko-KR" sz="1600" dirty="0" smtClean="0"/>
              <a:t>   </a:t>
            </a:r>
          </a:p>
          <a:p>
            <a:pPr marL="93662" indent="0">
              <a:buNone/>
            </a:pPr>
            <a:r>
              <a:rPr lang="en-US" altLang="ko-KR" sz="1600" dirty="0" smtClean="0"/>
              <a:t>   3-1 </a:t>
            </a:r>
            <a:r>
              <a:rPr lang="ko-KR" altLang="en-US" sz="1600" dirty="0" smtClean="0"/>
              <a:t>다시 </a:t>
            </a:r>
            <a:r>
              <a:rPr lang="ko-KR" altLang="en-US" sz="1600" dirty="0"/>
              <a:t>실행하여 해당 </a:t>
            </a:r>
            <a:r>
              <a:rPr lang="ko-KR" altLang="en-US" sz="1600" dirty="0" err="1"/>
              <a:t>가상머신을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살펴보면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상태</a:t>
            </a:r>
            <a:r>
              <a:rPr lang="en-US" altLang="ko-KR" sz="1600" dirty="0"/>
              <a:t>(State)</a:t>
            </a:r>
            <a:r>
              <a:rPr lang="ko-KR" altLang="en-US" sz="1600" dirty="0"/>
              <a:t>가 ‘</a:t>
            </a:r>
            <a:r>
              <a:rPr lang="en-US" altLang="ko-KR" sz="1600" dirty="0"/>
              <a:t>Suspended’</a:t>
            </a:r>
            <a:r>
              <a:rPr lang="ko-KR" altLang="en-US" sz="1600" dirty="0"/>
              <a:t>로 되어 </a:t>
            </a:r>
            <a:r>
              <a:rPr lang="ko-KR" altLang="en-US" sz="1600" dirty="0" smtClean="0"/>
              <a:t>있음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3-2 [Play </a:t>
            </a:r>
            <a:r>
              <a:rPr lang="en-US" altLang="ko-KR" sz="1600" dirty="0"/>
              <a:t>Virtual Machine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클릭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가상머신을</a:t>
            </a:r>
            <a:r>
              <a:rPr lang="ko-KR" altLang="en-US" sz="1600" dirty="0"/>
              <a:t> 실행하면 앞에서 멈추었던 </a:t>
            </a:r>
            <a:r>
              <a:rPr lang="ko-KR" altLang="en-US" sz="1600" dirty="0" smtClean="0"/>
              <a:t>부분부터 실행됨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3-3 </a:t>
            </a:r>
            <a:r>
              <a:rPr lang="ko-KR" altLang="en-US" sz="1600" dirty="0" smtClean="0"/>
              <a:t>다시 </a:t>
            </a:r>
            <a:r>
              <a:rPr lang="ko-KR" altLang="en-US" sz="1600" dirty="0"/>
              <a:t>오른쪽 위의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클릭하여 닫고 이번에는 </a:t>
            </a:r>
            <a:r>
              <a:rPr lang="en-US" altLang="ko-KR" sz="1600" dirty="0"/>
              <a:t>[Power Off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클릭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3-4 </a:t>
            </a:r>
            <a:r>
              <a:rPr lang="ko-KR" altLang="en-US" sz="1600" dirty="0"/>
              <a:t>다시 </a:t>
            </a:r>
            <a:r>
              <a:rPr lang="en-US" altLang="ko-KR" sz="1600" dirty="0"/>
              <a:t>VMware Player</a:t>
            </a:r>
            <a:r>
              <a:rPr lang="ko-KR" altLang="en-US" sz="1600" dirty="0"/>
              <a:t>를 실행하여 </a:t>
            </a:r>
            <a:r>
              <a:rPr lang="ko-KR" altLang="en-US" sz="1600" dirty="0" err="1" smtClean="0"/>
              <a:t>가상머신을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살펴보면 </a:t>
            </a:r>
            <a:r>
              <a:rPr lang="ko-KR" altLang="en-US" sz="1600" dirty="0" smtClean="0"/>
              <a:t>상태가 </a:t>
            </a:r>
            <a:r>
              <a:rPr lang="ko-KR" altLang="en-US" sz="1600" dirty="0"/>
              <a:t>‘</a:t>
            </a:r>
            <a:r>
              <a:rPr lang="en-US" altLang="ko-KR" sz="1600" dirty="0"/>
              <a:t>Powered Off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로 </a:t>
            </a:r>
            <a:r>
              <a:rPr lang="ko-KR" altLang="en-US" sz="1600" dirty="0"/>
              <a:t>되어 </a:t>
            </a:r>
            <a:r>
              <a:rPr lang="ko-KR" altLang="en-US" sz="1600" dirty="0" smtClean="0"/>
              <a:t>있음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98"/>
          <a:stretch/>
        </p:blipFill>
        <p:spPr>
          <a:xfrm>
            <a:off x="865574" y="2483895"/>
            <a:ext cx="6180952" cy="391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692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1-4] </a:t>
            </a:r>
            <a:r>
              <a:rPr lang="ko-KR" altLang="en-US" dirty="0"/>
              <a:t>전체 화면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smtClean="0">
                <a:latin typeface="+mn-ea"/>
              </a:rPr>
              <a:t>52~53p </a:t>
            </a:r>
            <a:r>
              <a:rPr lang="ko-KR" altLang="en-US" sz="1200" dirty="0">
                <a:latin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err="1"/>
              <a:t>가상머신</a:t>
            </a:r>
            <a:r>
              <a:rPr lang="ko-KR" altLang="en-US" sz="1600" dirty="0"/>
              <a:t> 부팅하기</a:t>
            </a:r>
            <a:r>
              <a:rPr lang="en-US" altLang="ko-KR" sz="1600" dirty="0" smtClean="0"/>
              <a:t>   </a:t>
            </a:r>
          </a:p>
          <a:p>
            <a:pPr marL="93662" indent="0">
              <a:buNone/>
            </a:pPr>
            <a:r>
              <a:rPr lang="en-US" altLang="ko-KR" sz="1600" dirty="0" smtClean="0"/>
              <a:t>   1-1 </a:t>
            </a:r>
            <a:r>
              <a:rPr lang="ko-KR" altLang="en-US" sz="1600" dirty="0"/>
              <a:t>전체 화면을 사용하려면 </a:t>
            </a:r>
            <a:r>
              <a:rPr lang="ko-KR" altLang="en-US" sz="1600" dirty="0" err="1"/>
              <a:t>가상머신이</a:t>
            </a:r>
            <a:r>
              <a:rPr lang="ko-KR" altLang="en-US" sz="1600" dirty="0"/>
              <a:t> 가동 중이어야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ko-KR" altLang="en-US" sz="1600" dirty="0" smtClean="0"/>
              <a:t>        </a:t>
            </a:r>
            <a:r>
              <a:rPr lang="ko-KR" altLang="en-US" sz="1600" dirty="0" err="1" smtClean="0"/>
              <a:t>가상머신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중에서 원하는 것을 골라 부팅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en-US" altLang="ko-KR" sz="1600" dirty="0"/>
              <a:t>Full Screen</a:t>
            </a:r>
            <a:r>
              <a:rPr lang="ko-KR" altLang="en-US" sz="1600" dirty="0"/>
              <a:t>으로 전환하기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2-1 </a:t>
            </a:r>
            <a:r>
              <a:rPr lang="ko-KR" altLang="en-US" sz="1600" dirty="0"/>
              <a:t>부팅이 되면 </a:t>
            </a:r>
            <a:r>
              <a:rPr lang="en-US" altLang="ko-KR" sz="1600" dirty="0"/>
              <a:t>VMware </a:t>
            </a:r>
            <a:r>
              <a:rPr lang="ko-KR" altLang="en-US" sz="1600" dirty="0"/>
              <a:t>메뉴에서 </a:t>
            </a:r>
            <a:r>
              <a:rPr lang="en-US" altLang="ko-KR" sz="1600" dirty="0"/>
              <a:t>[Player]-[Full Screen]</a:t>
            </a:r>
            <a:r>
              <a:rPr lang="ko-KR" altLang="en-US" sz="1600" dirty="0"/>
              <a:t>을 선택하거나 아이콘을 </a:t>
            </a:r>
            <a:r>
              <a:rPr lang="ko-KR" altLang="en-US" sz="1600" dirty="0" smtClean="0"/>
              <a:t>클릭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2-2 </a:t>
            </a:r>
            <a:r>
              <a:rPr lang="ko-KR" altLang="en-US" sz="1600" dirty="0"/>
              <a:t>전체 화면이 게스트 </a:t>
            </a:r>
            <a:r>
              <a:rPr lang="en-US" altLang="ko-KR" sz="1600" dirty="0"/>
              <a:t>OS </a:t>
            </a:r>
            <a:r>
              <a:rPr lang="ko-KR" altLang="en-US" sz="1600" dirty="0"/>
              <a:t>화면으로 </a:t>
            </a:r>
            <a:r>
              <a:rPr lang="ko-KR" altLang="en-US" sz="1600" dirty="0" smtClean="0"/>
              <a:t>바뀜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2-3 </a:t>
            </a:r>
            <a:r>
              <a:rPr lang="ko-KR" altLang="en-US" sz="1600" dirty="0"/>
              <a:t>원래의 크기로 줄이려면 다시 아이콘을 클릭하거나 </a:t>
            </a:r>
            <a:r>
              <a:rPr lang="en-US" altLang="ko-KR" sz="1600" dirty="0"/>
              <a:t>Ctrl + Alt + Enter 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누름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2-4 </a:t>
            </a:r>
            <a:r>
              <a:rPr lang="ko-KR" altLang="en-US" sz="1600" dirty="0"/>
              <a:t>메뉴에서 </a:t>
            </a:r>
            <a:r>
              <a:rPr lang="en-US" altLang="ko-KR" sz="1600" dirty="0"/>
              <a:t>[Player]-[Power]-[Shut Down Guest]</a:t>
            </a:r>
            <a:r>
              <a:rPr lang="ko-KR" altLang="en-US" sz="1600" dirty="0"/>
              <a:t>를 선택하여 </a:t>
            </a:r>
            <a:r>
              <a:rPr lang="ko-KR" altLang="en-US" sz="1600" dirty="0" err="1"/>
              <a:t>가상머신의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전원을 끔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2" y="2843935"/>
            <a:ext cx="6642173" cy="12603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4" r="17517"/>
          <a:stretch/>
        </p:blipFill>
        <p:spPr>
          <a:xfrm>
            <a:off x="855152" y="4554125"/>
            <a:ext cx="6012103" cy="104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0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1-1 </a:t>
            </a:r>
            <a:r>
              <a:rPr lang="ko-KR" altLang="en-US" dirty="0"/>
              <a:t>리눅스의 탄생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5805645"/>
          </a:xfrm>
        </p:spPr>
        <p:txBody>
          <a:bodyPr>
            <a:normAutofit/>
          </a:bodyPr>
          <a:lstStyle/>
          <a:p>
            <a:r>
              <a:rPr lang="ko-KR" altLang="en-US" dirty="0"/>
              <a:t>커널</a:t>
            </a:r>
            <a:r>
              <a:rPr lang="en-US" altLang="ko-KR" dirty="0" smtClean="0"/>
              <a:t>(Kernel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1600" dirty="0" err="1" smtClean="0"/>
              <a:t>리누스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토르발스</a:t>
            </a:r>
            <a:r>
              <a:rPr lang="en-US" altLang="ko-KR" sz="1600" dirty="0"/>
              <a:t>(Linus B. Torvalds)</a:t>
            </a:r>
            <a:r>
              <a:rPr lang="ko-KR" altLang="en-US" sz="1600" dirty="0"/>
              <a:t>가 </a:t>
            </a:r>
            <a:r>
              <a:rPr lang="en-US" altLang="ko-KR" sz="1600" dirty="0"/>
              <a:t>1991</a:t>
            </a:r>
            <a:r>
              <a:rPr lang="ko-KR" altLang="en-US" sz="1600" dirty="0"/>
              <a:t>년에 리눅스 커널</a:t>
            </a:r>
            <a:r>
              <a:rPr lang="en-US" altLang="ko-KR" sz="1600" dirty="0"/>
              <a:t>(kernel) 0.01 </a:t>
            </a:r>
            <a:r>
              <a:rPr lang="ko-KR" altLang="en-US" sz="1600" dirty="0"/>
              <a:t>버전을 작성</a:t>
            </a:r>
            <a:endParaRPr lang="en-US" altLang="ko-KR" sz="1600" dirty="0"/>
          </a:p>
          <a:p>
            <a:pPr lvl="1"/>
            <a:r>
              <a:rPr lang="en-US" altLang="ko-KR" sz="1600" dirty="0"/>
              <a:t>1992</a:t>
            </a:r>
            <a:r>
              <a:rPr lang="ko-KR" altLang="en-US" sz="1600" dirty="0"/>
              <a:t>년에 </a:t>
            </a:r>
            <a:r>
              <a:rPr lang="en-US" altLang="ko-KR" sz="1600" dirty="0" smtClean="0"/>
              <a:t>0.02 </a:t>
            </a:r>
            <a:r>
              <a:rPr lang="ko-KR" altLang="en-US" sz="1600" dirty="0"/>
              <a:t>버전을 내놓으면서 인터넷에 소스코드를 공개</a:t>
            </a:r>
            <a:r>
              <a:rPr lang="en-US" altLang="ko-KR" sz="1600" dirty="0"/>
              <a:t>,</a:t>
            </a:r>
            <a:r>
              <a:rPr lang="ko-KR" altLang="en-US" sz="1600" dirty="0"/>
              <a:t> 이것이 리눅스의 시초</a:t>
            </a:r>
            <a:endParaRPr lang="en-US" altLang="ko-KR" sz="1600" dirty="0"/>
          </a:p>
          <a:p>
            <a:pPr lvl="1"/>
            <a:r>
              <a:rPr lang="ko-KR" altLang="en-US" sz="1600" dirty="0"/>
              <a:t>통상적인 리눅스는 </a:t>
            </a:r>
            <a:r>
              <a:rPr lang="ko-KR" altLang="en-US" sz="1600" dirty="0" err="1"/>
              <a:t>토르발스가</a:t>
            </a:r>
            <a:r>
              <a:rPr lang="ko-KR" altLang="en-US" sz="1600" dirty="0"/>
              <a:t> 만든 커널에 컴파일러</a:t>
            </a:r>
            <a:r>
              <a:rPr lang="en-US" altLang="ko-KR" sz="1600" dirty="0"/>
              <a:t>, </a:t>
            </a:r>
            <a:r>
              <a:rPr lang="ko-KR" altLang="en-US" sz="1600" dirty="0"/>
              <a:t>셸</a:t>
            </a:r>
            <a:r>
              <a:rPr lang="en-US" altLang="ko-KR" sz="1600" dirty="0"/>
              <a:t>, </a:t>
            </a:r>
            <a:r>
              <a:rPr lang="ko-KR" altLang="en-US" sz="1600" dirty="0"/>
              <a:t>기타 </a:t>
            </a:r>
            <a:r>
              <a:rPr lang="ko-KR" altLang="en-US" sz="1600" dirty="0" smtClean="0"/>
              <a:t>프로그램이 </a:t>
            </a:r>
            <a:r>
              <a:rPr lang="ko-KR" altLang="en-US" sz="1600" dirty="0"/>
              <a:t>조합된 </a:t>
            </a:r>
            <a:r>
              <a:rPr lang="ko-KR" altLang="en-US" sz="1600" dirty="0" err="1"/>
              <a:t>배포판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배포판은</a:t>
            </a:r>
            <a:r>
              <a:rPr lang="ko-KR" altLang="en-US" sz="1600" dirty="0"/>
              <a:t> 전 세계적으로 수백 가지가 넘지만 모두 </a:t>
            </a:r>
            <a:r>
              <a:rPr lang="ko-KR" altLang="en-US" sz="1600" b="1" dirty="0" err="1">
                <a:solidFill>
                  <a:srgbClr val="FF0000"/>
                </a:solidFill>
              </a:rPr>
              <a:t>토르발스가</a:t>
            </a:r>
            <a:r>
              <a:rPr lang="ko-KR" altLang="en-US" sz="1600" b="1" dirty="0">
                <a:solidFill>
                  <a:srgbClr val="FF0000"/>
                </a:solidFill>
              </a:rPr>
              <a:t> 제작한 커널을 사용</a:t>
            </a:r>
            <a:r>
              <a:rPr lang="ko-KR" altLang="en-US" sz="1600" dirty="0"/>
              <a:t>하며 대표적인 것이 우분투 </a:t>
            </a:r>
            <a:r>
              <a:rPr lang="ko-KR" altLang="en-US" sz="1600" dirty="0" smtClean="0"/>
              <a:t>리눅스</a:t>
            </a:r>
            <a:endParaRPr lang="en-US" altLang="ko-KR" sz="1600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리눅스 </a:t>
            </a:r>
            <a:r>
              <a:rPr lang="ko-KR" altLang="en-US" dirty="0" err="1"/>
              <a:t>배포판의</a:t>
            </a:r>
            <a:r>
              <a:rPr lang="ko-KR" altLang="en-US" dirty="0"/>
              <a:t> 구성</a:t>
            </a:r>
            <a:endParaRPr lang="en-US" altLang="ko-KR" dirty="0"/>
          </a:p>
          <a:p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6823"/>
          <a:stretch/>
        </p:blipFill>
        <p:spPr>
          <a:xfrm>
            <a:off x="1376645" y="3586660"/>
            <a:ext cx="6515561" cy="276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616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 </a:t>
            </a:r>
            <a:r>
              <a:rPr lang="en-US" altLang="ko-KR" dirty="0"/>
              <a:t>GNU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85003"/>
            <a:ext cx="8918989" cy="607299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대표적인 리눅스 </a:t>
            </a:r>
            <a:r>
              <a:rPr lang="ko-KR" altLang="en-US" dirty="0" err="1" smtClean="0"/>
              <a:t>배포판</a:t>
            </a:r>
            <a:endParaRPr lang="en-US" altLang="ko-KR" dirty="0"/>
          </a:p>
          <a:p>
            <a:pPr marL="357188" lvl="1" indent="0">
              <a:buNone/>
            </a:pPr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GNU </a:t>
            </a:r>
            <a:r>
              <a:rPr lang="ko-KR" altLang="en-US" dirty="0"/>
              <a:t>프로젝트의 목표와 </a:t>
            </a:r>
            <a:r>
              <a:rPr lang="en-US" altLang="ko-KR" dirty="0"/>
              <a:t>FSF</a:t>
            </a:r>
          </a:p>
          <a:p>
            <a:pPr lvl="1"/>
            <a:r>
              <a:rPr lang="ko-KR" altLang="en-US" sz="1600" dirty="0"/>
              <a:t>모두가 공유할 수 있는 소프트웨어를 만드는 것이 목표</a:t>
            </a:r>
            <a:endParaRPr lang="en-US" altLang="ko-KR" sz="1600" dirty="0"/>
          </a:p>
          <a:p>
            <a:pPr lvl="1"/>
            <a:r>
              <a:rPr lang="en-US" altLang="ko-KR" sz="1600" dirty="0"/>
              <a:t>1985</a:t>
            </a:r>
            <a:r>
              <a:rPr lang="ko-KR" altLang="en-US" sz="1600" dirty="0"/>
              <a:t>년 </a:t>
            </a:r>
            <a:r>
              <a:rPr lang="ko-KR" altLang="en-US" sz="1600" dirty="0" err="1"/>
              <a:t>스톨먼은</a:t>
            </a:r>
            <a:r>
              <a:rPr lang="ko-KR" altLang="en-US" sz="1600" dirty="0"/>
              <a:t> </a:t>
            </a:r>
            <a:r>
              <a:rPr lang="en-US" altLang="ko-KR" sz="1600" dirty="0"/>
              <a:t>GNU </a:t>
            </a:r>
            <a:r>
              <a:rPr lang="ko-KR" altLang="en-US" sz="1600" dirty="0"/>
              <a:t>프로젝트에서 제작한 소프트웨어를 지원하면서 누구든 소프트웨어를 자유롭게 사용할 수 있도록 자유소프트웨어재단</a:t>
            </a:r>
            <a:r>
              <a:rPr lang="en-US" altLang="ko-KR" sz="1600" dirty="0"/>
              <a:t>(Free Software Foundation, FSF)</a:t>
            </a:r>
            <a:r>
              <a:rPr lang="ko-KR" altLang="en-US" sz="1600" dirty="0"/>
              <a:t> 설립</a:t>
            </a:r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/>
          </a:p>
          <a:p>
            <a:r>
              <a:rPr lang="en-US" altLang="ko-KR" dirty="0" smtClean="0"/>
              <a:t>GPL(General Public License)</a:t>
            </a:r>
            <a:endParaRPr lang="en-US" altLang="ko-KR" dirty="0"/>
          </a:p>
          <a:p>
            <a:pPr lvl="1"/>
            <a:r>
              <a:rPr lang="en-US" altLang="ko-KR" sz="1600" dirty="0"/>
              <a:t>FSF</a:t>
            </a:r>
            <a:r>
              <a:rPr lang="ko-KR" altLang="en-US" sz="1600" dirty="0"/>
              <a:t>에서 </a:t>
            </a:r>
            <a:r>
              <a:rPr lang="ko-KR" altLang="en-US" sz="1600" dirty="0" smtClean="0"/>
              <a:t>제공하는 자유 소프트웨어 대부분의 </a:t>
            </a:r>
            <a:r>
              <a:rPr lang="ko-KR" altLang="en-US" sz="1600" dirty="0"/>
              <a:t>수정 및 </a:t>
            </a:r>
            <a:r>
              <a:rPr lang="ko-KR" altLang="en-US" sz="1600" dirty="0" smtClean="0"/>
              <a:t>공유를 보장하는 가이드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GPL</a:t>
            </a:r>
            <a:r>
              <a:rPr lang="ko-KR" altLang="en-US" sz="1600" dirty="0"/>
              <a:t>은 소프트웨어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재배포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수익 창출에 </a:t>
            </a:r>
            <a:r>
              <a:rPr lang="ko-KR" altLang="en-US" sz="1600" dirty="0"/>
              <a:t>대한 </a:t>
            </a:r>
            <a:r>
              <a:rPr lang="ko-KR" altLang="en-US" sz="1600" dirty="0" smtClean="0"/>
              <a:t>자유의 개념 내포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수정한 소프트웨어로 수익 창출 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소스 코드를 공개해야 함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6729"/>
          <a:stretch/>
        </p:blipFill>
        <p:spPr>
          <a:xfrm>
            <a:off x="2546775" y="1133745"/>
            <a:ext cx="4380548" cy="213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7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 </a:t>
            </a:r>
            <a:r>
              <a:rPr lang="ko-KR" altLang="en-US" dirty="0"/>
              <a:t>커널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커널의 구성</a:t>
            </a:r>
            <a:endParaRPr lang="en-US" altLang="ko-KR" dirty="0"/>
          </a:p>
          <a:p>
            <a:pPr lvl="1"/>
            <a:r>
              <a:rPr lang="ko-KR" altLang="en-US" sz="1600" dirty="0"/>
              <a:t>안정 버전</a:t>
            </a:r>
            <a:r>
              <a:rPr lang="en-US" altLang="ko-KR" sz="1600" dirty="0"/>
              <a:t>(stable version</a:t>
            </a:r>
            <a:r>
              <a:rPr lang="en-US" altLang="ko-KR" sz="1600" dirty="0" smtClean="0"/>
              <a:t>): </a:t>
            </a:r>
            <a:r>
              <a:rPr lang="ko-KR" altLang="en-US" sz="1600" dirty="0"/>
              <a:t>이미 검증된 개발 완료 코드로 구성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메인라인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버전</a:t>
            </a:r>
            <a:r>
              <a:rPr lang="en-US" altLang="ko-KR" sz="1600" dirty="0"/>
              <a:t>(mainline version</a:t>
            </a:r>
            <a:r>
              <a:rPr lang="en-US" altLang="ko-KR" sz="1600" dirty="0" smtClean="0"/>
              <a:t>): </a:t>
            </a:r>
            <a:r>
              <a:rPr lang="ko-KR" altLang="en-US" sz="1600" dirty="0" err="1"/>
              <a:t>토르발스가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개발 중인 버전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안정 버전이 나오기 전에 추가된 기능을 미리 접하고 싶을 때 사용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프리패치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버전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prepatch</a:t>
            </a:r>
            <a:r>
              <a:rPr lang="en-US" altLang="ko-KR" sz="1600" dirty="0"/>
              <a:t> version</a:t>
            </a:r>
            <a:r>
              <a:rPr lang="en-US" altLang="ko-KR" sz="1600" dirty="0" smtClean="0"/>
              <a:t>): </a:t>
            </a:r>
            <a:r>
              <a:rPr lang="ko-KR" altLang="en-US" sz="1600" dirty="0"/>
              <a:t>안정 버전이 나오기 전에 추가된 기능을 미리 접하고 싶을 때 </a:t>
            </a:r>
            <a:r>
              <a:rPr lang="ko-KR" altLang="en-US" sz="1600" dirty="0" smtClean="0"/>
              <a:t>사용</a:t>
            </a:r>
            <a:endParaRPr lang="en-US" altLang="ko-KR" sz="1600" dirty="0"/>
          </a:p>
          <a:p>
            <a:pPr marL="357188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커널 버전 업그레이드</a:t>
            </a:r>
            <a:endParaRPr lang="en-US" altLang="ko-KR" dirty="0"/>
          </a:p>
          <a:p>
            <a:pPr lvl="1"/>
            <a:r>
              <a:rPr lang="en-US" altLang="ko-KR" sz="1600" dirty="0"/>
              <a:t>2019</a:t>
            </a:r>
            <a:r>
              <a:rPr lang="ko-KR" altLang="en-US" sz="1600" dirty="0"/>
              <a:t>년 </a:t>
            </a:r>
            <a:r>
              <a:rPr lang="en-US" altLang="ko-KR" sz="1600" dirty="0"/>
              <a:t>5</a:t>
            </a:r>
            <a:r>
              <a:rPr lang="ko-KR" altLang="en-US" sz="1600" dirty="0"/>
              <a:t>월을 기준으로 안정화된 최신 커널은 </a:t>
            </a:r>
            <a:r>
              <a:rPr lang="en-US" altLang="ko-KR" sz="1600" dirty="0"/>
              <a:t>5.1.15 </a:t>
            </a:r>
            <a:r>
              <a:rPr lang="ko-KR" altLang="en-US" sz="1600" dirty="0"/>
              <a:t>버전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파일 이름에 붙은 숫자 </a:t>
            </a:r>
            <a:r>
              <a:rPr lang="en-US" altLang="ko-KR" sz="1600" b="1" dirty="0">
                <a:solidFill>
                  <a:srgbClr val="FF0000"/>
                </a:solidFill>
              </a:rPr>
              <a:t>5.1.15</a:t>
            </a:r>
            <a:r>
              <a:rPr lang="ko-KR" altLang="en-US" sz="1600" b="1" dirty="0">
                <a:solidFill>
                  <a:srgbClr val="FF0000"/>
                </a:solidFill>
              </a:rPr>
              <a:t>의 </a:t>
            </a:r>
            <a:r>
              <a:rPr lang="en-US" altLang="ko-KR" sz="1600" b="1" dirty="0">
                <a:solidFill>
                  <a:srgbClr val="FF0000"/>
                </a:solidFill>
              </a:rPr>
              <a:t>5</a:t>
            </a:r>
            <a:r>
              <a:rPr lang="ko-KR" altLang="en-US" sz="1600" b="1" dirty="0">
                <a:solidFill>
                  <a:srgbClr val="FF0000"/>
                </a:solidFill>
              </a:rPr>
              <a:t>는 </a:t>
            </a:r>
            <a:r>
              <a:rPr lang="ko-KR" altLang="en-US" sz="1600" b="1" dirty="0" err="1">
                <a:solidFill>
                  <a:srgbClr val="FF0000"/>
                </a:solidFill>
              </a:rPr>
              <a:t>주버전</a:t>
            </a:r>
            <a:r>
              <a:rPr lang="en-US" altLang="ko-KR" sz="1600" dirty="0"/>
              <a:t>(major version), </a:t>
            </a:r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r>
              <a:rPr lang="ko-KR" altLang="en-US" sz="1600" b="1" dirty="0">
                <a:solidFill>
                  <a:srgbClr val="FF0000"/>
                </a:solidFill>
              </a:rPr>
              <a:t>은 </a:t>
            </a:r>
            <a:r>
              <a:rPr lang="ko-KR" altLang="en-US" sz="1600" b="1" dirty="0" err="1">
                <a:solidFill>
                  <a:srgbClr val="FF0000"/>
                </a:solidFill>
              </a:rPr>
              <a:t>부버전</a:t>
            </a:r>
            <a:r>
              <a:rPr lang="en-US" altLang="ko-KR" sz="1600" dirty="0"/>
              <a:t>(minor version), 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15</a:t>
            </a:r>
            <a:r>
              <a:rPr lang="ko-KR" altLang="en-US" sz="1600" b="1" dirty="0">
                <a:solidFill>
                  <a:srgbClr val="FF0000"/>
                </a:solidFill>
              </a:rPr>
              <a:t>는 패치 버전</a:t>
            </a:r>
            <a:r>
              <a:rPr lang="en-US" altLang="ko-KR" sz="1600" dirty="0"/>
              <a:t>(patch version)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의미</a:t>
            </a:r>
            <a:endParaRPr lang="en-US" altLang="ko-KR" sz="1600" dirty="0" smtClean="0"/>
          </a:p>
          <a:p>
            <a:pPr lvl="1"/>
            <a:r>
              <a:rPr lang="ko-KR" altLang="en-US" sz="1600" dirty="0" err="1"/>
              <a:t>배포판에</a:t>
            </a:r>
            <a:r>
              <a:rPr lang="ko-KR" altLang="en-US" sz="1600" dirty="0"/>
              <a:t> 포함된 기본 커널을 사용자가 직접 최신 커널로 </a:t>
            </a:r>
            <a:r>
              <a:rPr lang="ko-KR" altLang="en-US" sz="1600" dirty="0" smtClean="0"/>
              <a:t>업그레이드할 </a:t>
            </a:r>
            <a:r>
              <a:rPr lang="ko-KR" altLang="en-US" sz="1600" dirty="0"/>
              <a:t>수 </a:t>
            </a:r>
            <a:r>
              <a:rPr lang="ko-KR" altLang="en-US" sz="1600" dirty="0" smtClean="0"/>
              <a:t>있으며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‘커널 업그레이드’ 또는 ‘커널 </a:t>
            </a:r>
            <a:r>
              <a:rPr lang="ko-KR" altLang="en-US" sz="1600" dirty="0" err="1"/>
              <a:t>컴파일’이라고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1725"/>
          <a:stretch/>
        </p:blipFill>
        <p:spPr>
          <a:xfrm>
            <a:off x="652565" y="5184195"/>
            <a:ext cx="7785865" cy="8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1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 </a:t>
            </a:r>
            <a:r>
              <a:rPr lang="ko-KR" altLang="en-US" dirty="0" err="1"/>
              <a:t>데비안</a:t>
            </a:r>
            <a:r>
              <a:rPr lang="ko-KR" altLang="en-US" dirty="0"/>
              <a:t> 리눅스와 우분투 리눅스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Autofit/>
          </a:bodyPr>
          <a:lstStyle/>
          <a:p>
            <a:r>
              <a:rPr lang="ko-KR" altLang="en-US" dirty="0" err="1"/>
              <a:t>데비안</a:t>
            </a:r>
            <a:r>
              <a:rPr lang="ko-KR" altLang="en-US" dirty="0"/>
              <a:t> </a:t>
            </a:r>
            <a:r>
              <a:rPr lang="ko-KR" altLang="en-US" dirty="0" smtClean="0"/>
              <a:t>리눅스</a:t>
            </a:r>
            <a:endParaRPr lang="en-US" altLang="ko-KR" dirty="0" smtClean="0"/>
          </a:p>
          <a:p>
            <a:pPr lvl="1"/>
            <a:r>
              <a:rPr lang="ko-KR" altLang="en-US" sz="1600" dirty="0"/>
              <a:t>유명한 리눅스 </a:t>
            </a:r>
            <a:r>
              <a:rPr lang="ko-KR" altLang="en-US" sz="1600" dirty="0" err="1"/>
              <a:t>배포판</a:t>
            </a:r>
            <a:r>
              <a:rPr lang="ko-KR" altLang="en-US" sz="1600" dirty="0"/>
              <a:t> 중 </a:t>
            </a:r>
            <a:r>
              <a:rPr lang="ko-KR" altLang="en-US" sz="1600" dirty="0" smtClean="0"/>
              <a:t>하나이며 </a:t>
            </a:r>
            <a:r>
              <a:rPr lang="en-US" altLang="ko-KR" sz="1600" dirty="0"/>
              <a:t>1993</a:t>
            </a:r>
            <a:r>
              <a:rPr lang="ko-KR" altLang="en-US" sz="1600" dirty="0" smtClean="0"/>
              <a:t>년에 </a:t>
            </a:r>
            <a:r>
              <a:rPr lang="ko-KR" altLang="en-US" sz="1600" dirty="0"/>
              <a:t>이언 머독</a:t>
            </a:r>
            <a:r>
              <a:rPr lang="en-US" altLang="ko-KR" sz="1600" dirty="0"/>
              <a:t>(Ian Murdock)</a:t>
            </a:r>
            <a:r>
              <a:rPr lang="ko-KR" altLang="en-US" sz="1600" dirty="0"/>
              <a:t>이 창시한 </a:t>
            </a:r>
            <a:r>
              <a:rPr lang="ko-KR" altLang="en-US" sz="1600" dirty="0" err="1"/>
              <a:t>데비안</a:t>
            </a:r>
            <a:r>
              <a:rPr lang="ko-KR" altLang="en-US" sz="1600" dirty="0"/>
              <a:t> 프로젝트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Debian</a:t>
            </a:r>
            <a:r>
              <a:rPr lang="en-US" altLang="ko-KR" sz="1600" dirty="0"/>
              <a:t> Project)</a:t>
            </a:r>
            <a:r>
              <a:rPr lang="ko-KR" altLang="en-US" sz="1600" dirty="0"/>
              <a:t>에서 </a:t>
            </a:r>
            <a:r>
              <a:rPr lang="ko-KR" altLang="en-US" sz="1600" dirty="0" smtClean="0"/>
              <a:t>제작</a:t>
            </a:r>
            <a:endParaRPr lang="en-US" altLang="ko-KR" sz="1600" dirty="0" smtClean="0"/>
          </a:p>
          <a:p>
            <a:pPr lvl="1"/>
            <a:r>
              <a:rPr lang="ko-KR" altLang="en-US" sz="1600" dirty="0" err="1"/>
              <a:t>데비안</a:t>
            </a:r>
            <a:r>
              <a:rPr lang="ko-KR" altLang="en-US" sz="1600" dirty="0"/>
              <a:t> 리눅스의 정식 버전은 </a:t>
            </a:r>
            <a:r>
              <a:rPr lang="en-US" altLang="ko-KR" sz="1600" dirty="0"/>
              <a:t>1996</a:t>
            </a:r>
            <a:r>
              <a:rPr lang="ko-KR" altLang="en-US" sz="1600" dirty="0"/>
              <a:t>년 </a:t>
            </a:r>
            <a:r>
              <a:rPr lang="en-US" altLang="ko-KR" sz="1600" dirty="0"/>
              <a:t>1.1 </a:t>
            </a:r>
            <a:r>
              <a:rPr lang="ko-KR" altLang="en-US" sz="1600" dirty="0"/>
              <a:t>버전</a:t>
            </a:r>
            <a:r>
              <a:rPr lang="en-US" altLang="ko-KR" sz="1600" dirty="0"/>
              <a:t>(</a:t>
            </a:r>
            <a:r>
              <a:rPr lang="ko-KR" altLang="en-US" sz="1600" dirty="0"/>
              <a:t>코드명 </a:t>
            </a:r>
            <a:r>
              <a:rPr lang="en-US" altLang="ko-KR" sz="1600" dirty="0" smtClean="0"/>
              <a:t>Buzz)</a:t>
            </a:r>
            <a:r>
              <a:rPr lang="ko-KR" altLang="en-US" sz="1600" dirty="0" smtClean="0">
                <a:solidFill>
                  <a:schemeClr val="accent5"/>
                </a:solidFill>
              </a:rPr>
              <a:t>으로</a:t>
            </a:r>
            <a:r>
              <a:rPr lang="ko-KR" altLang="en-US" sz="1600" dirty="0" smtClean="0"/>
              <a:t> 시작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2019</a:t>
            </a:r>
            <a:r>
              <a:rPr lang="ko-KR" altLang="en-US" sz="1600" dirty="0"/>
              <a:t>년 </a:t>
            </a:r>
            <a:r>
              <a:rPr lang="en-US" altLang="ko-KR" sz="1600" dirty="0"/>
              <a:t>10 </a:t>
            </a:r>
            <a:r>
              <a:rPr lang="ko-KR" altLang="en-US" sz="1600" dirty="0" smtClean="0"/>
              <a:t>버전 발표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패키지의 설치와 업그레이드가 상당히 </a:t>
            </a:r>
            <a:r>
              <a:rPr lang="ko-KR" altLang="en-US" sz="1600" dirty="0" smtClean="0"/>
              <a:t>단순하고 </a:t>
            </a:r>
            <a:r>
              <a:rPr lang="en-US" altLang="ko-KR" sz="1600" dirty="0"/>
              <a:t>apt </a:t>
            </a:r>
            <a:r>
              <a:rPr lang="ko-KR" altLang="en-US" sz="1600" dirty="0"/>
              <a:t>프로그램을 이용하여 소프트웨어 설치나 업데이트가 자동으로 </a:t>
            </a:r>
            <a:r>
              <a:rPr lang="ko-KR" altLang="en-US" sz="1600" dirty="0" smtClean="0"/>
              <a:t>진행됨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dirty="0"/>
              <a:t>우분투 리눅스</a:t>
            </a:r>
            <a:endParaRPr lang="en-US" altLang="ko-KR" dirty="0"/>
          </a:p>
          <a:p>
            <a:pPr lvl="1"/>
            <a:r>
              <a:rPr lang="ko-KR" altLang="en-US" sz="1600" dirty="0" err="1"/>
              <a:t>데비안</a:t>
            </a:r>
            <a:r>
              <a:rPr lang="ko-KR" altLang="en-US" sz="1600" dirty="0"/>
              <a:t> 리눅스를 기초로 </a:t>
            </a:r>
            <a:r>
              <a:rPr lang="ko-KR" altLang="en-US" sz="1600" dirty="0" err="1"/>
              <a:t>유니티</a:t>
            </a:r>
            <a:r>
              <a:rPr lang="en-US" altLang="ko-KR" sz="1600" dirty="0"/>
              <a:t>(unity) </a:t>
            </a:r>
            <a:r>
              <a:rPr lang="ko-KR" altLang="en-US" sz="1600" dirty="0"/>
              <a:t>데스크톱 환경을 사용하는 리눅스 </a:t>
            </a:r>
            <a:r>
              <a:rPr lang="ko-KR" altLang="en-US" sz="1600" dirty="0" err="1" smtClean="0"/>
              <a:t>배포판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첫 </a:t>
            </a:r>
            <a:r>
              <a:rPr lang="ko-KR" altLang="en-US" sz="1600" dirty="0"/>
              <a:t>버전을 출시한 이후 </a:t>
            </a:r>
            <a:r>
              <a:rPr lang="ko-KR" altLang="en-US" sz="1600" dirty="0" smtClean="0"/>
              <a:t>계속 업그레이드됨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인기 </a:t>
            </a:r>
            <a:r>
              <a:rPr lang="ko-KR" altLang="en-US" sz="1600" dirty="0"/>
              <a:t>리눅스 </a:t>
            </a:r>
            <a:r>
              <a:rPr lang="ko-KR" altLang="en-US" sz="1600" dirty="0" err="1"/>
              <a:t>배포판</a:t>
            </a:r>
            <a:r>
              <a:rPr lang="ko-KR" altLang="en-US" sz="1600" dirty="0"/>
              <a:t> 중 </a:t>
            </a:r>
            <a:r>
              <a:rPr lang="ko-KR" altLang="en-US" sz="1600" dirty="0" smtClean="0"/>
              <a:t>하나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기본적으로 우분투 </a:t>
            </a:r>
            <a:r>
              <a:rPr lang="ko-KR" altLang="en-US" sz="1600" dirty="0"/>
              <a:t>데스크톱과 우분투 서버를 </a:t>
            </a:r>
            <a:r>
              <a:rPr lang="ko-KR" altLang="en-US" sz="1600" dirty="0" smtClean="0"/>
              <a:t>배포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쿠분투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Kubuntu</a:t>
            </a:r>
            <a:r>
              <a:rPr lang="en-US" altLang="ko-KR" sz="1600" dirty="0"/>
              <a:t>), </a:t>
            </a:r>
            <a:r>
              <a:rPr lang="ko-KR" altLang="en-US" sz="1600" dirty="0"/>
              <a:t>우분투 </a:t>
            </a:r>
            <a:r>
              <a:rPr lang="ko-KR" altLang="en-US" sz="1600" dirty="0" err="1"/>
              <a:t>킬린</a:t>
            </a:r>
            <a:r>
              <a:rPr lang="en-US" altLang="ko-KR" sz="1600" dirty="0"/>
              <a:t>(Ubuntu </a:t>
            </a:r>
            <a:r>
              <a:rPr lang="en-US" altLang="ko-KR" sz="1600" dirty="0" err="1"/>
              <a:t>Kylin</a:t>
            </a:r>
            <a:r>
              <a:rPr lang="en-US" altLang="ko-KR" sz="1600" dirty="0"/>
              <a:t>), </a:t>
            </a:r>
            <a:r>
              <a:rPr lang="ko-KR" altLang="en-US" sz="1600" dirty="0" err="1"/>
              <a:t>루분투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Lubuntu</a:t>
            </a:r>
            <a:r>
              <a:rPr lang="en-US" altLang="ko-KR" sz="1600" dirty="0"/>
              <a:t>), </a:t>
            </a:r>
            <a:r>
              <a:rPr lang="ko-KR" altLang="en-US" sz="1600" dirty="0" err="1"/>
              <a:t>주분투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Xubuntu</a:t>
            </a:r>
            <a:r>
              <a:rPr lang="en-US" altLang="ko-KR" sz="1600" dirty="0"/>
              <a:t>) </a:t>
            </a:r>
            <a:r>
              <a:rPr lang="ko-KR" altLang="en-US" sz="1600" dirty="0" smtClean="0"/>
              <a:t>등 다양한 </a:t>
            </a:r>
            <a:r>
              <a:rPr lang="ko-KR" altLang="en-US" sz="1600" dirty="0" err="1" smtClean="0"/>
              <a:t>배포판</a:t>
            </a:r>
            <a:r>
              <a:rPr lang="ko-KR" altLang="en-US" sz="1600" dirty="0" smtClean="0"/>
              <a:t> 개발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이를 통틀어 </a:t>
            </a:r>
            <a:r>
              <a:rPr lang="ko-KR" altLang="en-US" sz="1600" dirty="0"/>
              <a:t>‘</a:t>
            </a:r>
            <a:r>
              <a:rPr lang="ko-KR" altLang="en-US" sz="1600" dirty="0" smtClean="0"/>
              <a:t>우분투 </a:t>
            </a:r>
            <a:r>
              <a:rPr lang="ko-KR" altLang="en-US" sz="1600" dirty="0" err="1"/>
              <a:t>플레이버스</a:t>
            </a:r>
            <a:r>
              <a:rPr lang="en-US" altLang="ko-KR" sz="1600" dirty="0"/>
              <a:t>(Ubuntu </a:t>
            </a:r>
            <a:r>
              <a:rPr lang="en-US" altLang="ko-KR" sz="1600" dirty="0" err="1"/>
              <a:t>flavours</a:t>
            </a:r>
            <a:r>
              <a:rPr lang="en-US" altLang="ko-KR" sz="1600" dirty="0"/>
              <a:t>)’</a:t>
            </a:r>
            <a:r>
              <a:rPr lang="ko-KR" altLang="en-US" sz="1600" dirty="0" smtClean="0"/>
              <a:t>라고 부름</a:t>
            </a:r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20013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 </a:t>
            </a:r>
            <a:r>
              <a:rPr lang="ko-KR" altLang="en-US" dirty="0"/>
              <a:t>우분투 </a:t>
            </a:r>
            <a:r>
              <a:rPr lang="en-US" altLang="ko-KR" dirty="0"/>
              <a:t>18.04 LTS </a:t>
            </a:r>
            <a:r>
              <a:rPr lang="ko-KR" altLang="en-US" dirty="0"/>
              <a:t>설치에 필요한 하드웨어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우분투 </a:t>
            </a:r>
            <a:r>
              <a:rPr lang="ko-KR" altLang="en-US" dirty="0"/>
              <a:t>리눅스 버전 주기</a:t>
            </a:r>
            <a:endParaRPr lang="en-US" altLang="ko-KR" dirty="0"/>
          </a:p>
          <a:p>
            <a:pPr lvl="1"/>
            <a:r>
              <a:rPr lang="ko-KR" altLang="en-US" sz="1600" dirty="0"/>
              <a:t>일반 버전은 약 </a:t>
            </a:r>
            <a:r>
              <a:rPr lang="en-US" altLang="ko-KR" sz="1600" dirty="0"/>
              <a:t>6</a:t>
            </a:r>
            <a:r>
              <a:rPr lang="ko-KR" altLang="en-US" sz="1600" dirty="0"/>
              <a:t>개월마다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LTS(</a:t>
            </a:r>
            <a:r>
              <a:rPr lang="ko-KR" altLang="en-US" sz="1600" dirty="0"/>
              <a:t>장기</a:t>
            </a:r>
            <a:r>
              <a:rPr lang="en-US" altLang="ko-KR" sz="1600" dirty="0"/>
              <a:t>, 5</a:t>
            </a:r>
            <a:r>
              <a:rPr lang="ko-KR" altLang="en-US" sz="1600" dirty="0"/>
              <a:t>년</a:t>
            </a:r>
            <a:r>
              <a:rPr lang="en-US" altLang="ko-KR" sz="1600" dirty="0"/>
              <a:t>) </a:t>
            </a:r>
            <a:r>
              <a:rPr lang="ko-KR" altLang="en-US" sz="1600" dirty="0"/>
              <a:t>버전은 </a:t>
            </a:r>
            <a:r>
              <a:rPr lang="en-US" altLang="ko-KR" sz="1600" dirty="0"/>
              <a:t>2</a:t>
            </a:r>
            <a:r>
              <a:rPr lang="ko-KR" altLang="en-US" sz="1600" dirty="0"/>
              <a:t>년마다 새로운 버전 발표</a:t>
            </a:r>
            <a:endParaRPr lang="en-US" altLang="ko-KR" sz="1600" dirty="0"/>
          </a:p>
          <a:p>
            <a:pPr lvl="1"/>
            <a:r>
              <a:rPr lang="en-US" altLang="ko-KR" sz="1600" dirty="0"/>
              <a:t>Ex)</a:t>
            </a:r>
            <a:r>
              <a:rPr lang="ko-KR" altLang="en-US" sz="1600" dirty="0"/>
              <a:t> 우분투 </a:t>
            </a:r>
            <a:r>
              <a:rPr lang="en-US" altLang="ko-KR" sz="1600" dirty="0"/>
              <a:t>15.10</a:t>
            </a:r>
            <a:r>
              <a:rPr lang="ko-KR" altLang="en-US" sz="1600" dirty="0"/>
              <a:t> </a:t>
            </a: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en-US" altLang="ko-KR" sz="1600" dirty="0"/>
              <a:t>2015</a:t>
            </a:r>
            <a:r>
              <a:rPr lang="ko-KR" altLang="en-US" sz="1600" dirty="0"/>
              <a:t>년 </a:t>
            </a:r>
            <a:r>
              <a:rPr lang="en-US" altLang="ko-KR" sz="1600" dirty="0"/>
              <a:t>10</a:t>
            </a:r>
            <a:r>
              <a:rPr lang="ko-KR" altLang="en-US" sz="1600" dirty="0"/>
              <a:t>월에 발표한 일반 버전</a:t>
            </a:r>
            <a:r>
              <a:rPr lang="en-US" altLang="ko-KR" sz="1600" dirty="0"/>
              <a:t>, </a:t>
            </a:r>
          </a:p>
          <a:p>
            <a:pPr marL="357188" lvl="1" indent="0"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우분투 </a:t>
            </a:r>
            <a:r>
              <a:rPr lang="en-US" altLang="ko-KR" sz="1600" dirty="0"/>
              <a:t>18.04 LTS</a:t>
            </a:r>
            <a:r>
              <a:rPr lang="ko-KR" altLang="en-US" sz="1600" dirty="0"/>
              <a:t> </a:t>
            </a: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en-US" altLang="ko-KR" sz="1600" dirty="0"/>
              <a:t>2018</a:t>
            </a:r>
            <a:r>
              <a:rPr lang="ko-KR" altLang="en-US" sz="1600" dirty="0"/>
              <a:t>년 </a:t>
            </a:r>
            <a:r>
              <a:rPr lang="en-US" altLang="ko-KR" sz="1600" dirty="0"/>
              <a:t>4</a:t>
            </a:r>
            <a:r>
              <a:rPr lang="ko-KR" altLang="en-US" sz="1600" dirty="0"/>
              <a:t>월에 발표한 장기 지원 버전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r>
              <a:rPr lang="ko-KR" altLang="en-US" dirty="0"/>
              <a:t>최소 혹은 권장 하드웨어 사양</a:t>
            </a:r>
            <a:endParaRPr lang="en-US" altLang="ko-KR" dirty="0"/>
          </a:p>
          <a:p>
            <a:pPr lvl="1"/>
            <a:r>
              <a:rPr lang="en-US" altLang="ko-KR" sz="1600" dirty="0"/>
              <a:t>CPU: 2GB </a:t>
            </a:r>
            <a:r>
              <a:rPr lang="ko-KR" altLang="en-US" sz="1600" dirty="0"/>
              <a:t>이상의 듀얼코어 프로세서</a:t>
            </a:r>
            <a:endParaRPr lang="en-US" altLang="ko-KR" sz="1600" dirty="0"/>
          </a:p>
          <a:p>
            <a:pPr lvl="1"/>
            <a:r>
              <a:rPr lang="ko-KR" altLang="en-US" sz="1600" dirty="0"/>
              <a:t>하드디스크의 여유 공간</a:t>
            </a:r>
            <a:r>
              <a:rPr lang="en-US" altLang="ko-KR" sz="1600" dirty="0"/>
              <a:t>: 25GB </a:t>
            </a:r>
            <a:r>
              <a:rPr lang="ko-KR" altLang="en-US" sz="1600" dirty="0"/>
              <a:t>이상</a:t>
            </a:r>
            <a:r>
              <a:rPr lang="en-US" altLang="ko-KR" sz="1600" dirty="0"/>
              <a:t>(</a:t>
            </a:r>
            <a:r>
              <a:rPr lang="ko-KR" altLang="en-US" sz="1600" dirty="0"/>
              <a:t>추가 설치에 따라서 달라질 수 있음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메모리</a:t>
            </a:r>
            <a:r>
              <a:rPr lang="en-US" altLang="ko-KR" sz="1600" dirty="0"/>
              <a:t>: 2GB </a:t>
            </a:r>
            <a:r>
              <a:rPr lang="ko-KR" altLang="en-US" sz="1600" dirty="0"/>
              <a:t>이상</a:t>
            </a:r>
            <a:endParaRPr lang="en-US" altLang="ko-KR" sz="1600" dirty="0"/>
          </a:p>
          <a:p>
            <a:pPr lvl="1"/>
            <a:r>
              <a:rPr lang="ko-KR" altLang="en-US" sz="1600" dirty="0"/>
              <a:t>그래픽 카드</a:t>
            </a:r>
            <a:r>
              <a:rPr lang="en-US" altLang="ko-KR" sz="1600" dirty="0"/>
              <a:t>: 1024×768 </a:t>
            </a:r>
            <a:r>
              <a:rPr lang="ko-KR" altLang="en-US" sz="1600" dirty="0"/>
              <a:t>이상의 해상도 지원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06700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2386</TotalTime>
  <Words>2625</Words>
  <Application>Microsoft Office PowerPoint</Application>
  <PresentationFormat>화면 슬라이드 쇼(4:3)</PresentationFormat>
  <Paragraphs>568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리눅스의 탄생 </vt:lpstr>
      <vt:lpstr>1-1 리눅스의 탄생 </vt:lpstr>
      <vt:lpstr>1-2 GNU 프로젝트</vt:lpstr>
      <vt:lpstr>1-3 커널</vt:lpstr>
      <vt:lpstr>2-1 데비안 리눅스와 우분투 리눅스</vt:lpstr>
      <vt:lpstr>2-2 우분투 18.04 LTS 설치에 필요한 하드웨어</vt:lpstr>
      <vt:lpstr>2-3 우분투 18.04 LTS에서 사용되는 주요 패키지 </vt:lpstr>
      <vt:lpstr>3-1 가상머신의 개념</vt:lpstr>
      <vt:lpstr>3-2 가상머신 소프트웨어의 개념</vt:lpstr>
      <vt:lpstr>3-2 가상머신 소프트웨어의 개념</vt:lpstr>
      <vt:lpstr>3-3 가상머신 소프트웨어의 종류</vt:lpstr>
      <vt:lpstr>4-1 VMware 설치 전 준비 사항</vt:lpstr>
      <vt:lpstr>[실습 1-1] VMware Workstation Player 설치하기</vt:lpstr>
      <vt:lpstr>[실습 1-1] VMware Workstation Player 설치하기</vt:lpstr>
      <vt:lpstr>[실습 1-1] VMware Workstation Player 설치하기</vt:lpstr>
      <vt:lpstr>[실습 1-1] VMware Workstation Player 설치하기</vt:lpstr>
      <vt:lpstr>[실습 1-1] VMware Workstation Player 설치하기</vt:lpstr>
      <vt:lpstr>[실습 1-1] VMware Workstation Player 설치하기</vt:lpstr>
      <vt:lpstr>[실습 1-1] VMware Workstation Player 설치하기</vt:lpstr>
      <vt:lpstr>5-1 가상머신의 겉모양</vt:lpstr>
      <vt:lpstr>5-1 가상머신의 겉모양</vt:lpstr>
      <vt:lpstr>5-2 가상머신 생성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6-1 VMware 사용의 장점</vt:lpstr>
      <vt:lpstr>6-1 VMware 사용의 장점</vt:lpstr>
      <vt:lpstr>6-2 원활한 실습을 위한 사전 준비</vt:lpstr>
      <vt:lpstr>[실습 1-3] VMware의 닫기 기능 확인하기</vt:lpstr>
      <vt:lpstr>[실습 1-3] VMware의 닫기 기능 확인하기</vt:lpstr>
      <vt:lpstr>[실습 1-4] 전체 화면 사용하기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Microsoft 계정</cp:lastModifiedBy>
  <cp:revision>1048</cp:revision>
  <dcterms:created xsi:type="dcterms:W3CDTF">2012-07-23T02:34:37Z</dcterms:created>
  <dcterms:modified xsi:type="dcterms:W3CDTF">2020-09-14T02:18:21Z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