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1"/>
  </p:notesMasterIdLst>
  <p:sldIdLst>
    <p:sldId id="261" r:id="rId2"/>
    <p:sldId id="260" r:id="rId3"/>
    <p:sldId id="256" r:id="rId4"/>
    <p:sldId id="259" r:id="rId5"/>
    <p:sldId id="264" r:id="rId6"/>
    <p:sldId id="270" r:id="rId7"/>
    <p:sldId id="262" r:id="rId8"/>
    <p:sldId id="267" r:id="rId9"/>
    <p:sldId id="271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C9D91-7524-4E24-8A03-25013CBC8555}">
  <a:tblStyle styleId="{DFAC9D91-7524-4E24-8A03-25013CBC85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8e19db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8e19db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0e9b220ed9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0e9b220ed9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dcc031ca31_0_17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dcc031ca31_0_17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dcc031ca31_0_17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dcc031ca31_0_17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96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8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4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>
            <a:spLocks noGrp="1"/>
          </p:cNvSpPr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4" name="Google Shape;484;p44"/>
          <p:cNvSpPr txBox="1">
            <a:spLocks noGrp="1"/>
          </p:cNvSpPr>
          <p:nvPr>
            <p:ph type="subTitle" idx="1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0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3" r:id="rId6"/>
    <p:sldLayoutId id="2147483689" r:id="rId7"/>
    <p:sldLayoutId id="2147483690" r:id="rId8"/>
    <p:sldLayoutId id="2147483694" r:id="rId9"/>
    <p:sldLayoutId id="2147483697" r:id="rId10"/>
    <p:sldLayoutId id="2147483698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25643" y="76345"/>
            <a:ext cx="8969496" cy="4990809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2331077" y="177794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Bugminators</a:t>
            </a:r>
            <a:endParaRPr dirty="0"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48861" y="1349184"/>
            <a:ext cx="3280672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TEAM MEMBER 1:                        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Anshika (Team leader)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12113011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accent2">
                    <a:lumMod val="10000"/>
                  </a:schemeClr>
                </a:solidFill>
              </a:rPr>
              <a:t>nd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 year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D5779-3CA5-FDEA-7104-98511D7EDD09}"/>
              </a:ext>
            </a:extLst>
          </p:cNvPr>
          <p:cNvSpPr txBox="1"/>
          <p:nvPr/>
        </p:nvSpPr>
        <p:spPr>
          <a:xfrm>
            <a:off x="3406314" y="1833074"/>
            <a:ext cx="2370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TEAM MEMBER 2:</a:t>
            </a:r>
          </a:p>
          <a:p>
            <a:pPr algn="ctr"/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Abhay Rawat</a:t>
            </a:r>
          </a:p>
          <a:p>
            <a:pPr algn="ctr"/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12113063</a:t>
            </a:r>
          </a:p>
          <a:p>
            <a:pPr algn="ctr"/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accent2">
                    <a:lumMod val="10000"/>
                  </a:schemeClr>
                </a:solidFill>
              </a:rPr>
              <a:t>nd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 year</a:t>
            </a:r>
            <a:endParaRPr lang="en-IN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1E5B9-F204-337E-B8B0-BB279A82DEDE}"/>
              </a:ext>
            </a:extLst>
          </p:cNvPr>
          <p:cNvSpPr txBox="1"/>
          <p:nvPr/>
        </p:nvSpPr>
        <p:spPr>
          <a:xfrm>
            <a:off x="1057333" y="3586781"/>
            <a:ext cx="763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Institute : National Institute of Technology, Kurukshetra</a:t>
            </a:r>
            <a:endParaRPr lang="en-IN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82BC0-BAC4-49B8-5721-ED4FB84C0282}"/>
              </a:ext>
            </a:extLst>
          </p:cNvPr>
          <p:cNvSpPr txBox="1"/>
          <p:nvPr/>
        </p:nvSpPr>
        <p:spPr>
          <a:xfrm>
            <a:off x="5942334" y="1826094"/>
            <a:ext cx="2501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TEAM MEMBER 3:</a:t>
            </a:r>
          </a:p>
          <a:p>
            <a:pPr algn="ctr"/>
            <a:r>
              <a:rPr lang="en-US" b="1" dirty="0" err="1">
                <a:solidFill>
                  <a:schemeClr val="accent2">
                    <a:lumMod val="10000"/>
                  </a:schemeClr>
                </a:solidFill>
              </a:rPr>
              <a:t>Aanchal</a:t>
            </a:r>
            <a:endParaRPr lang="en-US" b="1" dirty="0">
              <a:solidFill>
                <a:schemeClr val="accent2">
                  <a:lumMod val="1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12113069</a:t>
            </a:r>
          </a:p>
          <a:p>
            <a:pPr algn="ctr"/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accent2">
                    <a:lumMod val="10000"/>
                  </a:schemeClr>
                </a:solidFill>
              </a:rPr>
              <a:t>nd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 year</a:t>
            </a:r>
            <a:endParaRPr lang="en-IN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463198" y="1230434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4162557" y="2100911"/>
            <a:ext cx="4527733" cy="2987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Creating technology solutions to improve patient outcomes. The goal is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develop innovative technology solutions that can improve the quality,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accessibility, and affordability of healthcare for patients.  </a:t>
            </a:r>
            <a:endParaRPr sz="2000" dirty="0"/>
          </a:p>
        </p:txBody>
      </p:sp>
      <p:grpSp>
        <p:nvGrpSpPr>
          <p:cNvPr id="720" name="Google Shape;720;p62"/>
          <p:cNvGrpSpPr/>
          <p:nvPr/>
        </p:nvGrpSpPr>
        <p:grpSpPr>
          <a:xfrm>
            <a:off x="1018213" y="1215850"/>
            <a:ext cx="3246799" cy="3041690"/>
            <a:chOff x="521725" y="1038225"/>
            <a:chExt cx="3436494" cy="3219401"/>
          </a:xfrm>
        </p:grpSpPr>
        <p:sp>
          <p:nvSpPr>
            <p:cNvPr id="721" name="Google Shape;721;p62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2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2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2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2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2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2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2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2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2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2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2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2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2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2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2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2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2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2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2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2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2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2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2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2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2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2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2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2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2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2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2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2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2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2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2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2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2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2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2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2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2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2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474927" y="4250128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77651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 Clinic</a:t>
            </a:r>
            <a:br>
              <a:rPr lang="en" dirty="0"/>
            </a:br>
            <a:r>
              <a:rPr lang="en" dirty="0"/>
              <a:t>Buddy</a:t>
            </a:r>
            <a:endParaRPr dirty="0"/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422D9-41BC-D70D-2F03-A5AA0332E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13" y="1995561"/>
            <a:ext cx="2498342" cy="1445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2" name="Google Shape;702;p61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roblem</a:t>
            </a:r>
            <a:br>
              <a:rPr lang="en" dirty="0"/>
            </a:br>
            <a:r>
              <a:rPr lang="en" dirty="0"/>
              <a:t>statement</a:t>
            </a:r>
            <a:endParaRPr dirty="0"/>
          </a:p>
        </p:txBody>
      </p:sp>
      <p:sp>
        <p:nvSpPr>
          <p:cNvPr id="703" name="Google Shape;703;p61"/>
          <p:cNvSpPr txBox="1">
            <a:spLocks noGrp="1"/>
          </p:cNvSpPr>
          <p:nvPr>
            <p:ph type="title" idx="3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04" name="Google Shape;704;p61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</a:t>
            </a:r>
            <a:br>
              <a:rPr lang="en" dirty="0"/>
            </a:br>
            <a:r>
              <a:rPr lang="en" dirty="0"/>
              <a:t>cases</a:t>
            </a:r>
            <a:endParaRPr dirty="0"/>
          </a:p>
        </p:txBody>
      </p:sp>
      <p:sp>
        <p:nvSpPr>
          <p:cNvPr id="705" name="Google Shape;705;p61"/>
          <p:cNvSpPr txBox="1">
            <a:spLocks noGrp="1"/>
          </p:cNvSpPr>
          <p:nvPr>
            <p:ph type="title" idx="5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06" name="Google Shape;706;p61"/>
          <p:cNvSpPr txBox="1">
            <a:spLocks noGrp="1"/>
          </p:cNvSpPr>
          <p:nvPr>
            <p:ph type="title" idx="8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09" name="Google Shape;709;p61"/>
          <p:cNvSpPr txBox="1">
            <a:spLocks noGrp="1"/>
          </p:cNvSpPr>
          <p:nvPr>
            <p:ph type="title" idx="7"/>
          </p:nvPr>
        </p:nvSpPr>
        <p:spPr>
          <a:xfrm>
            <a:off x="2768156" y="2603650"/>
            <a:ext cx="1724775" cy="977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n" dirty="0"/>
              <a:t>lowchart</a:t>
            </a:r>
            <a:br>
              <a:rPr lang="en" dirty="0"/>
            </a:br>
            <a:r>
              <a:rPr lang="en" dirty="0"/>
              <a:t>and</a:t>
            </a:r>
            <a:br>
              <a:rPr lang="en" dirty="0"/>
            </a:br>
            <a:r>
              <a:rPr lang="en" dirty="0"/>
              <a:t>functionalities</a:t>
            </a:r>
            <a:endParaRPr dirty="0"/>
          </a:p>
        </p:txBody>
      </p:sp>
      <p:sp>
        <p:nvSpPr>
          <p:cNvPr id="711" name="Google Shape;711;p61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IN" dirty="0"/>
              <a:t>u</a:t>
            </a:r>
            <a:r>
              <a:rPr lang="en" dirty="0"/>
              <a:t>ture </a:t>
            </a:r>
            <a:br>
              <a:rPr lang="en" dirty="0"/>
            </a:br>
            <a:r>
              <a:rPr lang="en" dirty="0"/>
              <a:t>scope</a:t>
            </a:r>
            <a:endParaRPr dirty="0"/>
          </a:p>
        </p:txBody>
      </p:sp>
      <p:sp>
        <p:nvSpPr>
          <p:cNvPr id="712" name="Google Shape;712;p61"/>
          <p:cNvSpPr txBox="1">
            <a:spLocks noGrp="1"/>
          </p:cNvSpPr>
          <p:nvPr>
            <p:ph type="title" idx="14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6"/>
          <p:cNvSpPr/>
          <p:nvPr/>
        </p:nvSpPr>
        <p:spPr>
          <a:xfrm>
            <a:off x="5127030" y="282378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6"/>
          <p:cNvSpPr/>
          <p:nvPr/>
        </p:nvSpPr>
        <p:spPr>
          <a:xfrm>
            <a:off x="776361" y="20202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6"/>
          <p:cNvSpPr/>
          <p:nvPr/>
        </p:nvSpPr>
        <p:spPr>
          <a:xfrm>
            <a:off x="7766638" y="22476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6"/>
          <p:cNvSpPr/>
          <p:nvPr/>
        </p:nvSpPr>
        <p:spPr>
          <a:xfrm rot="2700000">
            <a:off x="1039561" y="25527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66"/>
          <p:cNvGrpSpPr/>
          <p:nvPr/>
        </p:nvGrpSpPr>
        <p:grpSpPr>
          <a:xfrm>
            <a:off x="481020" y="282383"/>
            <a:ext cx="2617352" cy="4079698"/>
            <a:chOff x="4797370" y="3163620"/>
            <a:chExt cx="2617352" cy="4079698"/>
          </a:xfrm>
        </p:grpSpPr>
        <p:sp>
          <p:nvSpPr>
            <p:cNvPr id="968" name="Google Shape;968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C06EF2F-8817-25DA-16BC-6BE477D5A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9" y="-258266"/>
            <a:ext cx="8089997" cy="540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284AD5-F0A5-F860-510E-57ADFEDA1A09}"/>
              </a:ext>
            </a:extLst>
          </p:cNvPr>
          <p:cNvSpPr txBox="1"/>
          <p:nvPr/>
        </p:nvSpPr>
        <p:spPr>
          <a:xfrm>
            <a:off x="321087" y="216384"/>
            <a:ext cx="8550687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1):1</a:t>
            </a:r>
            <a:r>
              <a:rPr lang="en-US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page will be login page or registration page which will check whether the user is a patient or a doctor and according project them to their specific dashboard.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Patients Dashboard: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1):On the patient dashboard their will be a form in which he/she can fill the symptoms.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atients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can see the list of doctors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All the test reports will be saved.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ersonal detail.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Doctor Dashboard: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1): Details of the Doctor with their specified field will be shown.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2): They can fill their available slots at the time of registration and it will be shown 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E50D7-D4C6-6B1B-BED1-8DE378D9E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93" y="0"/>
            <a:ext cx="3971706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CF687-417E-CD19-145A-1459FF0E958E}"/>
              </a:ext>
            </a:extLst>
          </p:cNvPr>
          <p:cNvSpPr txBox="1"/>
          <p:nvPr/>
        </p:nvSpPr>
        <p:spPr>
          <a:xfrm>
            <a:off x="76783" y="118664"/>
            <a:ext cx="40593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PATIENT: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Login or register on the website.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Fill out a health condition form.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list of doctors with their time slots will be displayed from which the patient can book a suitable appointment.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patient can also rate the doctor according to his/her experience.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AutoNum type="arabicPeriod" startAt="4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C1942-5F35-A221-389B-0A9BAA321715}"/>
              </a:ext>
            </a:extLst>
          </p:cNvPr>
          <p:cNvSpPr txBox="1"/>
          <p:nvPr/>
        </p:nvSpPr>
        <p:spPr>
          <a:xfrm>
            <a:off x="139257" y="3411054"/>
            <a:ext cx="486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DOCTOR:</a:t>
            </a:r>
            <a:endParaRPr lang="en-IN" sz="1800" dirty="0">
              <a:effectLst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 Login or register on the website.</a:t>
            </a:r>
            <a:endParaRPr lang="en-IN" sz="1800" dirty="0">
              <a:effectLst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Enter personal details, specification area, hospital/clinic working in, availability slots, etc.</a:t>
            </a:r>
            <a:endParaRPr lang="en-IN" sz="18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" name="Google Shape;1111;p69"/>
          <p:cNvGrpSpPr/>
          <p:nvPr/>
        </p:nvGrpSpPr>
        <p:grpSpPr>
          <a:xfrm>
            <a:off x="5369082" y="1590404"/>
            <a:ext cx="352803" cy="289039"/>
            <a:chOff x="-26981375" y="3951875"/>
            <a:chExt cx="296150" cy="242625"/>
          </a:xfrm>
        </p:grpSpPr>
        <p:sp>
          <p:nvSpPr>
            <p:cNvPr id="1112" name="Google Shape;1112;p69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9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9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76E60C-A6AE-BF13-F7CB-EE19C56A380F}"/>
              </a:ext>
            </a:extLst>
          </p:cNvPr>
          <p:cNvSpPr txBox="1"/>
          <p:nvPr/>
        </p:nvSpPr>
        <p:spPr>
          <a:xfrm>
            <a:off x="418809" y="488611"/>
            <a:ext cx="6439191" cy="1872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1800" b="1" kern="0" dirty="0">
                <a:effectLst/>
                <a:latin typeface="Calibri" panose="020F0502020204030204" pitchFamily="34" charset="0"/>
              </a:rPr>
              <a:t>Future scope:</a:t>
            </a:r>
            <a:endParaRPr lang="en-IN" sz="1800" b="1" kern="0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Patients can pay online through website itself.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Appointment Notification.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After the uploading of the prescription a reminder will be send to patient to take the specified medicine.</a:t>
            </a:r>
          </a:p>
          <a:p>
            <a:pPr marL="342900" lvl="0" indent="-342900">
              <a:buFont typeface="+mj-lt"/>
              <a:buAutoNum type="arabicParenR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" name="Google Shape;1111;p69"/>
          <p:cNvGrpSpPr/>
          <p:nvPr/>
        </p:nvGrpSpPr>
        <p:grpSpPr>
          <a:xfrm>
            <a:off x="5369082" y="1590404"/>
            <a:ext cx="352803" cy="289039"/>
            <a:chOff x="-26981375" y="3951875"/>
            <a:chExt cx="296150" cy="242625"/>
          </a:xfrm>
        </p:grpSpPr>
        <p:sp>
          <p:nvSpPr>
            <p:cNvPr id="1112" name="Google Shape;1112;p69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9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9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C64A6C-F5E3-2787-4C3C-1B57C364C71C}"/>
              </a:ext>
            </a:extLst>
          </p:cNvPr>
          <p:cNvSpPr txBox="1"/>
          <p:nvPr/>
        </p:nvSpPr>
        <p:spPr>
          <a:xfrm>
            <a:off x="2704809" y="2178029"/>
            <a:ext cx="3734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6458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354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Alata</vt:lpstr>
      <vt:lpstr>Montserrat</vt:lpstr>
      <vt:lpstr>Healthcare Center Website by Slidesgo</vt:lpstr>
      <vt:lpstr>Team Bugminators</vt:lpstr>
      <vt:lpstr>Problem statement</vt:lpstr>
      <vt:lpstr>  Clinic Buddy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Clinic Buddy</dc:title>
  <cp:lastModifiedBy>Anshika .</cp:lastModifiedBy>
  <cp:revision>2</cp:revision>
  <dcterms:modified xsi:type="dcterms:W3CDTF">2023-01-22T09:48:58Z</dcterms:modified>
</cp:coreProperties>
</file>