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8" r:id="rId4"/>
    <p:sldId id="260" r:id="rId5"/>
    <p:sldId id="259" r:id="rId6"/>
    <p:sldId id="257" r:id="rId7"/>
    <p:sldId id="268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838"/>
    <a:srgbClr val="FF09E2"/>
    <a:srgbClr val="EBF7FF"/>
    <a:srgbClr val="030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10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3AFC-0B06-4633-80C3-60189BB6FA35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9EF-6BC7-4C55-91DD-AC621D1F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72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3AFC-0B06-4633-80C3-60189BB6FA35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9EF-6BC7-4C55-91DD-AC621D1F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53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3AFC-0B06-4633-80C3-60189BB6FA35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9EF-6BC7-4C55-91DD-AC621D1F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1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3AFC-0B06-4633-80C3-60189BB6FA35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9EF-6BC7-4C55-91DD-AC621D1F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88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3AFC-0B06-4633-80C3-60189BB6FA35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9EF-6BC7-4C55-91DD-AC621D1F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7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3AFC-0B06-4633-80C3-60189BB6FA35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9EF-6BC7-4C55-91DD-AC621D1F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3AFC-0B06-4633-80C3-60189BB6FA35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9EF-6BC7-4C55-91DD-AC621D1F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09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3AFC-0B06-4633-80C3-60189BB6FA35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9EF-6BC7-4C55-91DD-AC621D1F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24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3AFC-0B06-4633-80C3-60189BB6FA35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9EF-6BC7-4C55-91DD-AC621D1F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57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3AFC-0B06-4633-80C3-60189BB6FA35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9EF-6BC7-4C55-91DD-AC621D1F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09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3AFC-0B06-4633-80C3-60189BB6FA35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B9EF-6BC7-4C55-91DD-AC621D1F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60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3AFC-0B06-4633-80C3-60189BB6FA35}" type="datetimeFigureOut">
              <a:rPr kumimoji="1" lang="ja-JP" altLang="en-US" smtClean="0"/>
              <a:t>2023/10/8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9B9EF-6BC7-4C55-91DD-AC621D1F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83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ssdc.gsfc.nasa.gov/planetary/factsheet/" TargetMode="External"/><Relationship Id="rId2" Type="http://schemas.openxmlformats.org/officeDocument/2006/relationships/hyperlink" Target="https://science.nasa.gov/solar-system/planet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olarsystemscope.com/textur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.bz/LcP98L5" TargetMode="External"/><Relationship Id="rId2" Type="http://schemas.openxmlformats.org/officeDocument/2006/relationships/hyperlink" Target="https://yuji-terada.github.io/NASASpaceAppsChallenge2023-Tes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DC5961E-FB98-7E57-429A-DE34F90CF53E}"/>
              </a:ext>
            </a:extLst>
          </p:cNvPr>
          <p:cNvGrpSpPr/>
          <p:nvPr/>
        </p:nvGrpSpPr>
        <p:grpSpPr>
          <a:xfrm>
            <a:off x="1123963" y="2826071"/>
            <a:ext cx="9944074" cy="1205858"/>
            <a:chOff x="1649506" y="1398494"/>
            <a:chExt cx="9944074" cy="1205858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D7800D7-EB21-0D17-1890-D466415D664E}"/>
                </a:ext>
              </a:extLst>
            </p:cNvPr>
            <p:cNvSpPr txBox="1"/>
            <p:nvPr/>
          </p:nvSpPr>
          <p:spPr>
            <a:xfrm>
              <a:off x="1649506" y="1398494"/>
              <a:ext cx="94179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b="1" dirty="0">
                  <a:latin typeface="Noto Sans JP" panose="020B0500000000000000" pitchFamily="34" charset="-128"/>
                  <a:ea typeface="Noto Sans JP" panose="020B0500000000000000" pitchFamily="34" charset="-128"/>
                </a:rPr>
                <a:t>あらゆる天体が、あなたを待っている。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37A12A8C-BECD-EE06-E3E3-4EF6C89C6B0B}"/>
                </a:ext>
              </a:extLst>
            </p:cNvPr>
            <p:cNvGrpSpPr/>
            <p:nvPr/>
          </p:nvGrpSpPr>
          <p:grpSpPr>
            <a:xfrm>
              <a:off x="7511976" y="2142687"/>
              <a:ext cx="4081604" cy="461665"/>
              <a:chOff x="419203" y="923813"/>
              <a:chExt cx="4081604" cy="461665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385D44-AF1B-B025-2FCA-A7E5B5E3A1CF}"/>
                  </a:ext>
                </a:extLst>
              </p:cNvPr>
              <p:cNvSpPr txBox="1"/>
              <p:nvPr/>
            </p:nvSpPr>
            <p:spPr>
              <a:xfrm>
                <a:off x="1169446" y="923813"/>
                <a:ext cx="333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 </a:t>
                </a:r>
                <a:r>
                  <a:rPr kumimoji="1" lang="ja-JP" altLang="en-US" sz="2400" b="1" dirty="0"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宇宙旅行へのいざない</a:t>
                </a:r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031AB8D6-C8FA-F759-B14B-14FF8072DC6C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flipH="1">
                <a:off x="419203" y="1154646"/>
                <a:ext cx="7502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265F43C-762D-3135-08D9-0D40304CA073}"/>
              </a:ext>
            </a:extLst>
          </p:cNvPr>
          <p:cNvGrpSpPr/>
          <p:nvPr/>
        </p:nvGrpSpPr>
        <p:grpSpPr>
          <a:xfrm>
            <a:off x="0" y="0"/>
            <a:ext cx="12192000" cy="1326776"/>
            <a:chOff x="0" y="0"/>
            <a:chExt cx="12192000" cy="132677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11AC7CD-3A9A-C99A-3D7B-8EBA9919E5D2}"/>
                </a:ext>
              </a:extLst>
            </p:cNvPr>
            <p:cNvSpPr/>
            <p:nvPr/>
          </p:nvSpPr>
          <p:spPr>
            <a:xfrm>
              <a:off x="0" y="0"/>
              <a:ext cx="12192000" cy="564776"/>
            </a:xfrm>
            <a:prstGeom prst="rect">
              <a:avLst/>
            </a:prstGeom>
            <a:solidFill>
              <a:srgbClr val="0C0838"/>
            </a:solidFill>
            <a:ln>
              <a:solidFill>
                <a:srgbClr val="0C08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ja-JP" dirty="0">
                  <a:latin typeface="Moon" panose="02000500000000000000" pitchFamily="2" charset="0"/>
                </a:rPr>
                <a:t>NASA Space Apps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ChallengE</a:t>
              </a:r>
              <a:r>
                <a:rPr kumimoji="1" lang="en-US" altLang="ja-JP" dirty="0">
                  <a:latin typeface="Moon" panose="02000500000000000000" pitchFamily="2" charset="0"/>
                </a:rPr>
                <a:t> 2023 </a:t>
              </a:r>
              <a:r>
                <a:rPr kumimoji="1" lang="ja-JP" altLang="en-US" dirty="0">
                  <a:latin typeface="Moon" panose="02000500000000000000" pitchFamily="2" charset="0"/>
                </a:rPr>
                <a:t>　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Toin</a:t>
              </a:r>
              <a:r>
                <a:rPr kumimoji="1" lang="en-US" altLang="ja-JP" dirty="0">
                  <a:latin typeface="Moon" panose="02000500000000000000" pitchFamily="2" charset="0"/>
                </a:rPr>
                <a:t>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H.s.</a:t>
              </a:r>
              <a:r>
                <a:rPr kumimoji="1" lang="en-US" altLang="ja-JP" dirty="0">
                  <a:latin typeface="Moon" panose="02000500000000000000" pitchFamily="2" charset="0"/>
                </a:rPr>
                <a:t> Science Club team</a:t>
              </a:r>
              <a:endParaRPr kumimoji="1" lang="ja-JP" altLang="en-US" dirty="0">
                <a:latin typeface="Moon" panose="02000500000000000000" pitchFamily="2" charset="0"/>
              </a:endParaRPr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AF7C18C4-B124-A399-7DA2-3DC9086BC407}"/>
                </a:ext>
              </a:extLst>
            </p:cNvPr>
            <p:cNvSpPr/>
            <p:nvPr/>
          </p:nvSpPr>
          <p:spPr>
            <a:xfrm rot="10800000">
              <a:off x="10865224" y="0"/>
              <a:ext cx="1326776" cy="1326776"/>
            </a:xfrm>
            <a:prstGeom prst="rtTriangle">
              <a:avLst/>
            </a:prstGeom>
            <a:solidFill>
              <a:srgbClr val="EBF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7995AB-8932-C7EC-7A98-724009AC8A7B}"/>
              </a:ext>
            </a:extLst>
          </p:cNvPr>
          <p:cNvSpPr txBox="1"/>
          <p:nvPr/>
        </p:nvSpPr>
        <p:spPr>
          <a:xfrm>
            <a:off x="8014764" y="4735282"/>
            <a:ext cx="2850460" cy="105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kumimoji="1" lang="ja-JP" altLang="en-US" sz="17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桐蔭高等学校 科学部チーム</a:t>
            </a:r>
            <a:endParaRPr kumimoji="1" lang="en-US" altLang="ja-JP" sz="1700" b="1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  <a:p>
            <a:pPr algn="r">
              <a:lnSpc>
                <a:spcPct val="200000"/>
              </a:lnSpc>
            </a:pPr>
            <a:r>
              <a:rPr kumimoji="1" lang="ja-JP" altLang="en-US" sz="17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上野 朝陽　寺田 侑史</a:t>
            </a:r>
            <a:endParaRPr kumimoji="1" lang="en-US" altLang="ja-JP" sz="1700" b="1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11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43EBB2B-9B7C-EFE4-666E-CCE3F12974BE}"/>
              </a:ext>
            </a:extLst>
          </p:cNvPr>
          <p:cNvGrpSpPr/>
          <p:nvPr/>
        </p:nvGrpSpPr>
        <p:grpSpPr>
          <a:xfrm>
            <a:off x="0" y="0"/>
            <a:ext cx="12192000" cy="1326776"/>
            <a:chOff x="0" y="0"/>
            <a:chExt cx="12192000" cy="132677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11AC7CD-3A9A-C99A-3D7B-8EBA9919E5D2}"/>
                </a:ext>
              </a:extLst>
            </p:cNvPr>
            <p:cNvSpPr/>
            <p:nvPr/>
          </p:nvSpPr>
          <p:spPr>
            <a:xfrm>
              <a:off x="0" y="0"/>
              <a:ext cx="12192000" cy="564776"/>
            </a:xfrm>
            <a:prstGeom prst="rect">
              <a:avLst/>
            </a:prstGeom>
            <a:solidFill>
              <a:srgbClr val="0C0838"/>
            </a:solidFill>
            <a:ln>
              <a:solidFill>
                <a:srgbClr val="0C08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ja-JP" dirty="0">
                  <a:latin typeface="Moon" panose="02000500000000000000" pitchFamily="2" charset="0"/>
                </a:rPr>
                <a:t>NASA Space Apps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ChallengE</a:t>
              </a:r>
              <a:r>
                <a:rPr kumimoji="1" lang="en-US" altLang="ja-JP" dirty="0">
                  <a:latin typeface="Moon" panose="02000500000000000000" pitchFamily="2" charset="0"/>
                </a:rPr>
                <a:t> 2023 </a:t>
              </a:r>
              <a:r>
                <a:rPr kumimoji="1" lang="ja-JP" altLang="en-US" dirty="0">
                  <a:latin typeface="Moon" panose="02000500000000000000" pitchFamily="2" charset="0"/>
                </a:rPr>
                <a:t>　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Toin</a:t>
              </a:r>
              <a:r>
                <a:rPr kumimoji="1" lang="en-US" altLang="ja-JP" dirty="0">
                  <a:latin typeface="Moon" panose="02000500000000000000" pitchFamily="2" charset="0"/>
                </a:rPr>
                <a:t>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H.s.</a:t>
              </a:r>
              <a:r>
                <a:rPr kumimoji="1" lang="en-US" altLang="ja-JP" dirty="0">
                  <a:latin typeface="Moon" panose="02000500000000000000" pitchFamily="2" charset="0"/>
                </a:rPr>
                <a:t> Science Club team</a:t>
              </a:r>
              <a:endParaRPr kumimoji="1" lang="ja-JP" altLang="en-US" dirty="0">
                <a:latin typeface="Moon" panose="02000500000000000000" pitchFamily="2" charset="0"/>
              </a:endParaRPr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AF7C18C4-B124-A399-7DA2-3DC9086BC407}"/>
                </a:ext>
              </a:extLst>
            </p:cNvPr>
            <p:cNvSpPr/>
            <p:nvPr/>
          </p:nvSpPr>
          <p:spPr>
            <a:xfrm rot="10800000">
              <a:off x="10865224" y="0"/>
              <a:ext cx="1326776" cy="1326776"/>
            </a:xfrm>
            <a:prstGeom prst="rtTriangle">
              <a:avLst/>
            </a:prstGeom>
            <a:solidFill>
              <a:srgbClr val="EBF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053390-3D64-F278-225F-40D3A5518D0B}"/>
              </a:ext>
            </a:extLst>
          </p:cNvPr>
          <p:cNvSpPr txBox="1"/>
          <p:nvPr/>
        </p:nvSpPr>
        <p:spPr>
          <a:xfrm>
            <a:off x="1387018" y="1647027"/>
            <a:ext cx="9417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ご清聴ありがとうございました！</a:t>
            </a:r>
            <a:endParaRPr kumimoji="1" lang="en-US" altLang="ja-JP" sz="4800" b="1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03119DA-4EA4-D76F-A1AA-0637B3ECAD37}"/>
              </a:ext>
            </a:extLst>
          </p:cNvPr>
          <p:cNvGrpSpPr/>
          <p:nvPr/>
        </p:nvGrpSpPr>
        <p:grpSpPr>
          <a:xfrm>
            <a:off x="222504" y="3488558"/>
            <a:ext cx="11454384" cy="2500762"/>
            <a:chOff x="368808" y="4256654"/>
            <a:chExt cx="11454384" cy="2500762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F730BC8-30C0-2B7A-3C9C-74AFFD885098}"/>
                </a:ext>
              </a:extLst>
            </p:cNvPr>
            <p:cNvGrpSpPr/>
            <p:nvPr/>
          </p:nvGrpSpPr>
          <p:grpSpPr>
            <a:xfrm>
              <a:off x="822909" y="4821430"/>
              <a:ext cx="10930301" cy="1792094"/>
              <a:chOff x="557733" y="4922014"/>
              <a:chExt cx="10930301" cy="1792094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194761A-328E-27D4-97FA-3E50BA1822B4}"/>
                  </a:ext>
                </a:extLst>
              </p:cNvPr>
              <p:cNvSpPr txBox="1"/>
              <p:nvPr/>
            </p:nvSpPr>
            <p:spPr>
              <a:xfrm>
                <a:off x="4769079" y="4922014"/>
                <a:ext cx="6718955" cy="1792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kumimoji="1" lang="en-US" altLang="ja-JP" dirty="0">
                    <a:latin typeface="Noto Sans JP" panose="020B0500000000000000" pitchFamily="34" charset="-128"/>
                    <a:ea typeface="Noto Sans JP" panose="020B0500000000000000" pitchFamily="34" charset="-128"/>
                    <a:hlinkClick r:id="rId2"/>
                  </a:rPr>
                  <a:t>https://science.nasa.gov/solar-system/planets/</a:t>
                </a:r>
                <a:endParaRPr kumimoji="1" lang="en-US" altLang="ja-JP" dirty="0">
                  <a:latin typeface="Noto Sans JP" panose="020B0500000000000000" pitchFamily="34" charset="-128"/>
                  <a:ea typeface="Noto Sans JP" panose="020B0500000000000000" pitchFamily="34" charset="-128"/>
                </a:endParaRPr>
              </a:p>
              <a:p>
                <a:pPr>
                  <a:lnSpc>
                    <a:spcPct val="125000"/>
                  </a:lnSpc>
                </a:pPr>
                <a:r>
                  <a:rPr kumimoji="1" lang="en-US" altLang="ja-JP" dirty="0">
                    <a:latin typeface="Noto Sans JP" panose="020B0500000000000000" pitchFamily="34" charset="-128"/>
                    <a:ea typeface="Noto Sans JP" panose="020B0500000000000000" pitchFamily="34" charset="-128"/>
                    <a:hlinkClick r:id="rId3"/>
                  </a:rPr>
                  <a:t>https://nssdc.gsfc.nasa.gov/planetary/factsheet/</a:t>
                </a:r>
                <a:endParaRPr kumimoji="1" lang="en-US" altLang="ja-JP" dirty="0">
                  <a:latin typeface="Noto Sans JP" panose="020B0500000000000000" pitchFamily="34" charset="-128"/>
                  <a:ea typeface="Noto Sans JP" panose="020B0500000000000000" pitchFamily="34" charset="-128"/>
                </a:endParaRPr>
              </a:p>
              <a:p>
                <a:pPr>
                  <a:lnSpc>
                    <a:spcPct val="125000"/>
                  </a:lnSpc>
                </a:pPr>
                <a:r>
                  <a:rPr kumimoji="1" lang="en-US" altLang="ja-JP" dirty="0">
                    <a:latin typeface="Noto Sans JP" panose="020B0500000000000000" pitchFamily="34" charset="-128"/>
                    <a:ea typeface="Noto Sans JP" panose="020B0500000000000000" pitchFamily="34" charset="-128"/>
                    <a:hlinkClick r:id="rId4"/>
                  </a:rPr>
                  <a:t>https://photojournal.jpl.nasa.gov/</a:t>
                </a:r>
              </a:p>
              <a:p>
                <a:pPr>
                  <a:lnSpc>
                    <a:spcPct val="125000"/>
                  </a:lnSpc>
                </a:pPr>
                <a:r>
                  <a:rPr kumimoji="1" lang="en-US" altLang="ja-JP" dirty="0">
                    <a:latin typeface="Noto Sans JP" panose="020B0500000000000000" pitchFamily="34" charset="-128"/>
                    <a:ea typeface="Noto Sans JP" panose="020B0500000000000000" pitchFamily="34" charset="-128"/>
                    <a:hlinkClick r:id="rId4"/>
                  </a:rPr>
                  <a:t>https://visibleearth.nasa.gov/images/57723/the-blue-marble</a:t>
                </a:r>
              </a:p>
              <a:p>
                <a:pPr>
                  <a:lnSpc>
                    <a:spcPct val="125000"/>
                  </a:lnSpc>
                </a:pPr>
                <a:r>
                  <a:rPr kumimoji="1" lang="en-US" altLang="ja-JP" dirty="0">
                    <a:latin typeface="Noto Sans JP" panose="020B0500000000000000" pitchFamily="34" charset="-128"/>
                    <a:ea typeface="Noto Sans JP" panose="020B0500000000000000" pitchFamily="34" charset="-128"/>
                    <a:hlinkClick r:id="rId4"/>
                  </a:rPr>
                  <a:t>https://www.solarsystemscope.com/textures/</a:t>
                </a:r>
                <a:endParaRPr kumimoji="1" lang="en-US" altLang="ja-JP" dirty="0">
                  <a:latin typeface="Noto Sans JP" panose="020B0500000000000000" pitchFamily="34" charset="-128"/>
                  <a:ea typeface="Noto Sans JP" panose="020B0500000000000000" pitchFamily="34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C08744C-77F5-1101-4A6F-D624D6FBC24B}"/>
                  </a:ext>
                </a:extLst>
              </p:cNvPr>
              <p:cNvSpPr txBox="1"/>
              <p:nvPr/>
            </p:nvSpPr>
            <p:spPr>
              <a:xfrm>
                <a:off x="557733" y="4922014"/>
                <a:ext cx="4211346" cy="1792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kumimoji="1" lang="en-US" altLang="ja-JP" dirty="0"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NASA ― The Planets</a:t>
                </a:r>
              </a:p>
              <a:p>
                <a:pPr>
                  <a:lnSpc>
                    <a:spcPct val="125000"/>
                  </a:lnSpc>
                </a:pPr>
                <a:r>
                  <a:rPr kumimoji="1" lang="en-US" altLang="ja-JP" dirty="0"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NASA Planetary Fact Sheet</a:t>
                </a:r>
              </a:p>
              <a:p>
                <a:pPr>
                  <a:lnSpc>
                    <a:spcPct val="125000"/>
                  </a:lnSpc>
                </a:pPr>
                <a:r>
                  <a:rPr kumimoji="1" lang="en-US" altLang="ja-JP" dirty="0"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NASA PHOTOJOURNAL</a:t>
                </a:r>
              </a:p>
              <a:p>
                <a:pPr>
                  <a:lnSpc>
                    <a:spcPct val="125000"/>
                  </a:lnSpc>
                </a:pPr>
                <a:r>
                  <a:rPr kumimoji="1" lang="en-US" altLang="ja-JP" dirty="0"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NASA Visible Earth ― The Blue Mable</a:t>
                </a:r>
              </a:p>
              <a:p>
                <a:pPr>
                  <a:lnSpc>
                    <a:spcPct val="125000"/>
                  </a:lnSpc>
                </a:pPr>
                <a:r>
                  <a:rPr kumimoji="1" lang="en-US" altLang="ja-JP" dirty="0"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Solar System Scope ― Solar Textures</a:t>
                </a: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46F9A0A8-F272-792C-7F63-B202413AAFD3}"/>
                </a:ext>
              </a:extLst>
            </p:cNvPr>
            <p:cNvGrpSpPr/>
            <p:nvPr/>
          </p:nvGrpSpPr>
          <p:grpSpPr>
            <a:xfrm>
              <a:off x="368808" y="4256654"/>
              <a:ext cx="11454384" cy="2500762"/>
              <a:chOff x="368808" y="4256654"/>
              <a:chExt cx="11454384" cy="2500762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906F8BF-C49A-8BB9-05EC-E414D615F3B4}"/>
                  </a:ext>
                </a:extLst>
              </p:cNvPr>
              <p:cNvSpPr/>
              <p:nvPr/>
            </p:nvSpPr>
            <p:spPr>
              <a:xfrm>
                <a:off x="859536" y="4512469"/>
                <a:ext cx="10963656" cy="2244947"/>
              </a:xfrm>
              <a:prstGeom prst="rect">
                <a:avLst/>
              </a:prstGeom>
              <a:noFill/>
              <a:ln w="38100">
                <a:solidFill>
                  <a:srgbClr val="0C08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A3BF2AF-67E5-AC9E-2848-13E168D97DF7}"/>
                  </a:ext>
                </a:extLst>
              </p:cNvPr>
              <p:cNvSpPr/>
              <p:nvPr/>
            </p:nvSpPr>
            <p:spPr>
              <a:xfrm>
                <a:off x="368808" y="4256654"/>
                <a:ext cx="4962690" cy="564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>
                    <a:solidFill>
                      <a:sysClr val="windowText" lastClr="000000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Web</a:t>
                </a:r>
                <a:r>
                  <a:rPr kumimoji="1" lang="ja-JP" altLang="en-US" b="1">
                    <a:solidFill>
                      <a:sysClr val="windowText" lastClr="000000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</a:rPr>
                  <a:t>サイト作成にあたって使用した参考資料</a:t>
                </a:r>
                <a:endParaRPr kumimoji="1" lang="ja-JP" altLang="en-US" b="1" dirty="0">
                  <a:solidFill>
                    <a:sysClr val="windowText" lastClr="000000"/>
                  </a:solidFill>
                  <a:latin typeface="Noto Sans JP" panose="020B0500000000000000" pitchFamily="34" charset="-128"/>
                  <a:ea typeface="Noto Sans JP" panose="020B05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455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265F43C-762D-3135-08D9-0D40304CA073}"/>
              </a:ext>
            </a:extLst>
          </p:cNvPr>
          <p:cNvGrpSpPr/>
          <p:nvPr/>
        </p:nvGrpSpPr>
        <p:grpSpPr>
          <a:xfrm>
            <a:off x="0" y="0"/>
            <a:ext cx="12192000" cy="1326776"/>
            <a:chOff x="0" y="0"/>
            <a:chExt cx="12192000" cy="132677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11AC7CD-3A9A-C99A-3D7B-8EBA9919E5D2}"/>
                </a:ext>
              </a:extLst>
            </p:cNvPr>
            <p:cNvSpPr/>
            <p:nvPr/>
          </p:nvSpPr>
          <p:spPr>
            <a:xfrm>
              <a:off x="0" y="0"/>
              <a:ext cx="12192000" cy="564776"/>
            </a:xfrm>
            <a:prstGeom prst="rect">
              <a:avLst/>
            </a:prstGeom>
            <a:solidFill>
              <a:srgbClr val="0C08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ja-JP" dirty="0">
                  <a:latin typeface="Moon" panose="02000500000000000000" pitchFamily="2" charset="0"/>
                </a:rPr>
                <a:t>NASA Space Apps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ChallengE</a:t>
              </a:r>
              <a:r>
                <a:rPr kumimoji="1" lang="en-US" altLang="ja-JP" dirty="0">
                  <a:latin typeface="Moon" panose="02000500000000000000" pitchFamily="2" charset="0"/>
                </a:rPr>
                <a:t> 2023 </a:t>
              </a:r>
              <a:r>
                <a:rPr kumimoji="1" lang="ja-JP" altLang="en-US" dirty="0">
                  <a:latin typeface="Moon" panose="02000500000000000000" pitchFamily="2" charset="0"/>
                </a:rPr>
                <a:t>　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Toin</a:t>
              </a:r>
              <a:r>
                <a:rPr kumimoji="1" lang="en-US" altLang="ja-JP" dirty="0">
                  <a:latin typeface="Moon" panose="02000500000000000000" pitchFamily="2" charset="0"/>
                </a:rPr>
                <a:t>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H.s.</a:t>
              </a:r>
              <a:r>
                <a:rPr kumimoji="1" lang="en-US" altLang="ja-JP" dirty="0">
                  <a:latin typeface="Moon" panose="02000500000000000000" pitchFamily="2" charset="0"/>
                </a:rPr>
                <a:t> Science Club team</a:t>
              </a:r>
              <a:endParaRPr kumimoji="1" lang="ja-JP" altLang="en-US" dirty="0">
                <a:latin typeface="Moon" panose="02000500000000000000" pitchFamily="2" charset="0"/>
              </a:endParaRPr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AF7C18C4-B124-A399-7DA2-3DC9086BC407}"/>
                </a:ext>
              </a:extLst>
            </p:cNvPr>
            <p:cNvSpPr/>
            <p:nvPr/>
          </p:nvSpPr>
          <p:spPr>
            <a:xfrm rot="10800000">
              <a:off x="10865224" y="0"/>
              <a:ext cx="1326776" cy="1326776"/>
            </a:xfrm>
            <a:prstGeom prst="rtTriangle">
              <a:avLst/>
            </a:prstGeom>
            <a:solidFill>
              <a:srgbClr val="EBF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16817A-829F-FADC-AD2B-DA92B67D0807}"/>
              </a:ext>
            </a:extLst>
          </p:cNvPr>
          <p:cNvSpPr txBox="1"/>
          <p:nvPr/>
        </p:nvSpPr>
        <p:spPr>
          <a:xfrm>
            <a:off x="754648" y="1003610"/>
            <a:ext cx="3679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なにをつくったの</a:t>
            </a:r>
            <a:r>
              <a:rPr kumimoji="1" lang="en-US" altLang="ja-JP" sz="32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?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D8B5F4-CFEB-5961-5064-A3B7E253C157}"/>
              </a:ext>
            </a:extLst>
          </p:cNvPr>
          <p:cNvSpPr txBox="1"/>
          <p:nvPr/>
        </p:nvSpPr>
        <p:spPr>
          <a:xfrm>
            <a:off x="754648" y="1697506"/>
            <a:ext cx="6792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Noto Sans JP" panose="020B0500000000000000" pitchFamily="34" charset="-128"/>
                <a:ea typeface="Noto Sans JP" panose="020B0500000000000000" pitchFamily="34" charset="-128"/>
                <a:hlinkClick r:id="rId2"/>
              </a:rPr>
              <a:t>https://yuji-terada.github.io/NASASpaceAppsChallenge2023-Test/</a:t>
            </a:r>
            <a:endParaRPr kumimoji="1" lang="en-US" altLang="ja-JP" sz="1600" b="1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294037-86BF-AA92-F447-A01DEBA25712}"/>
              </a:ext>
            </a:extLst>
          </p:cNvPr>
          <p:cNvSpPr txBox="1"/>
          <p:nvPr/>
        </p:nvSpPr>
        <p:spPr>
          <a:xfrm>
            <a:off x="754648" y="2145181"/>
            <a:ext cx="10154639" cy="988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400" b="1" dirty="0">
                <a:solidFill>
                  <a:srgbClr val="333333"/>
                </a:solidFill>
                <a:latin typeface="Noto Sans JP" panose="020B0500000000000000" pitchFamily="34" charset="-128"/>
                <a:ea typeface="Noto Sans JP" panose="020B0500000000000000" pitchFamily="34" charset="-128"/>
                <a:hlinkClick r:id="rId3"/>
              </a:rPr>
              <a:t>https://onl.bz/LcP98L5</a:t>
            </a:r>
            <a:r>
              <a:rPr lang="ja-JP" altLang="en-US" sz="4400" b="1" dirty="0">
                <a:solidFill>
                  <a:srgbClr val="333333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（ 短縮</a:t>
            </a:r>
            <a:r>
              <a:rPr lang="en-US" altLang="ja-JP" sz="4400" b="1" dirty="0">
                <a:solidFill>
                  <a:srgbClr val="333333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URL </a:t>
            </a:r>
            <a:r>
              <a:rPr lang="ja-JP" altLang="en-US" sz="4400" b="1" dirty="0">
                <a:solidFill>
                  <a:srgbClr val="333333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）</a:t>
            </a:r>
            <a:endParaRPr lang="en-US" altLang="ja-JP" sz="4400" b="1" i="0" dirty="0">
              <a:solidFill>
                <a:srgbClr val="333333"/>
              </a:solidFill>
              <a:effectLst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876A503-A16A-D129-876D-8C22E31EA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48" y="3015360"/>
            <a:ext cx="3397915" cy="3397915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7B2D492-0184-28C6-9D80-9CD0F9A8ECE6}"/>
              </a:ext>
            </a:extLst>
          </p:cNvPr>
          <p:cNvGrpSpPr/>
          <p:nvPr/>
        </p:nvGrpSpPr>
        <p:grpSpPr>
          <a:xfrm>
            <a:off x="4224528" y="3877641"/>
            <a:ext cx="7424928" cy="1673352"/>
            <a:chOff x="4261104" y="3922776"/>
            <a:chExt cx="7424928" cy="167335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E9B9EEE-B8B0-1F41-16BE-68CA981FAFB6}"/>
                </a:ext>
              </a:extLst>
            </p:cNvPr>
            <p:cNvSpPr/>
            <p:nvPr/>
          </p:nvSpPr>
          <p:spPr>
            <a:xfrm>
              <a:off x="4261104" y="3922776"/>
              <a:ext cx="7424928" cy="16733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C08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2E92DDC-A4CF-D443-6EA1-D785E0D2C38E}"/>
                </a:ext>
              </a:extLst>
            </p:cNvPr>
            <p:cNvSpPr txBox="1"/>
            <p:nvPr/>
          </p:nvSpPr>
          <p:spPr>
            <a:xfrm>
              <a:off x="4673300" y="4146693"/>
              <a:ext cx="6600535" cy="1135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2400" b="1" dirty="0">
                  <a:solidFill>
                    <a:srgbClr val="333333"/>
                  </a:solidFill>
                  <a:latin typeface="Noto Sans JP" panose="020B0500000000000000" pitchFamily="34" charset="-128"/>
                  <a:ea typeface="Noto Sans JP" panose="020B0500000000000000" pitchFamily="34" charset="-128"/>
                </a:rPr>
                <a:t>スマホ版は対応しきれていない部分があるので、パソコンで見ることを推奨します</a:t>
              </a:r>
              <a:endParaRPr lang="en-US" altLang="ja-JP" sz="2400" b="1" dirty="0">
                <a:solidFill>
                  <a:srgbClr val="333333"/>
                </a:solidFill>
                <a:latin typeface="Noto Sans JP" panose="020B0500000000000000" pitchFamily="34" charset="-128"/>
                <a:ea typeface="Noto Sans JP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2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265F43C-762D-3135-08D9-0D40304CA073}"/>
              </a:ext>
            </a:extLst>
          </p:cNvPr>
          <p:cNvGrpSpPr/>
          <p:nvPr/>
        </p:nvGrpSpPr>
        <p:grpSpPr>
          <a:xfrm>
            <a:off x="0" y="0"/>
            <a:ext cx="12192000" cy="1326776"/>
            <a:chOff x="0" y="0"/>
            <a:chExt cx="12192000" cy="132677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11AC7CD-3A9A-C99A-3D7B-8EBA9919E5D2}"/>
                </a:ext>
              </a:extLst>
            </p:cNvPr>
            <p:cNvSpPr/>
            <p:nvPr/>
          </p:nvSpPr>
          <p:spPr>
            <a:xfrm>
              <a:off x="0" y="0"/>
              <a:ext cx="12192000" cy="564776"/>
            </a:xfrm>
            <a:prstGeom prst="rect">
              <a:avLst/>
            </a:prstGeom>
            <a:solidFill>
              <a:srgbClr val="0C0838"/>
            </a:solidFill>
            <a:ln>
              <a:solidFill>
                <a:srgbClr val="0C08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ja-JP" dirty="0">
                  <a:latin typeface="Moon" panose="02000500000000000000" pitchFamily="2" charset="0"/>
                </a:rPr>
                <a:t>NASA Space Apps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ChallengE</a:t>
              </a:r>
              <a:r>
                <a:rPr kumimoji="1" lang="en-US" altLang="ja-JP" dirty="0">
                  <a:latin typeface="Moon" panose="02000500000000000000" pitchFamily="2" charset="0"/>
                </a:rPr>
                <a:t> 2023 </a:t>
              </a:r>
              <a:r>
                <a:rPr kumimoji="1" lang="ja-JP" altLang="en-US" dirty="0">
                  <a:latin typeface="Moon" panose="02000500000000000000" pitchFamily="2" charset="0"/>
                </a:rPr>
                <a:t>　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Toin</a:t>
              </a:r>
              <a:r>
                <a:rPr kumimoji="1" lang="en-US" altLang="ja-JP" dirty="0">
                  <a:latin typeface="Moon" panose="02000500000000000000" pitchFamily="2" charset="0"/>
                </a:rPr>
                <a:t>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H.s.</a:t>
              </a:r>
              <a:r>
                <a:rPr kumimoji="1" lang="en-US" altLang="ja-JP" dirty="0">
                  <a:latin typeface="Moon" panose="02000500000000000000" pitchFamily="2" charset="0"/>
                </a:rPr>
                <a:t> Science Club team</a:t>
              </a:r>
              <a:endParaRPr kumimoji="1" lang="ja-JP" altLang="en-US" dirty="0">
                <a:latin typeface="Moon" panose="02000500000000000000" pitchFamily="2" charset="0"/>
              </a:endParaRPr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AF7C18C4-B124-A399-7DA2-3DC9086BC407}"/>
                </a:ext>
              </a:extLst>
            </p:cNvPr>
            <p:cNvSpPr/>
            <p:nvPr/>
          </p:nvSpPr>
          <p:spPr>
            <a:xfrm rot="10800000">
              <a:off x="10865224" y="0"/>
              <a:ext cx="1326776" cy="1326776"/>
            </a:xfrm>
            <a:prstGeom prst="rtTriangle">
              <a:avLst/>
            </a:prstGeom>
            <a:solidFill>
              <a:srgbClr val="EBF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グラフィックス 2" descr="ユーザー">
            <a:extLst>
              <a:ext uri="{FF2B5EF4-FFF2-40B4-BE49-F238E27FC236}">
                <a16:creationId xmlns:a16="http://schemas.microsoft.com/office/drawing/2014/main" id="{F313224C-C104-D9AF-2501-3B00884AB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303058"/>
            <a:ext cx="2554941" cy="2554941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90D6705-608C-A458-7BC5-67EFF8E90C93}"/>
              </a:ext>
            </a:extLst>
          </p:cNvPr>
          <p:cNvSpPr/>
          <p:nvPr/>
        </p:nvSpPr>
        <p:spPr>
          <a:xfrm>
            <a:off x="1583950" y="1220851"/>
            <a:ext cx="8801100" cy="1952241"/>
          </a:xfrm>
          <a:prstGeom prst="roundRect">
            <a:avLst/>
          </a:prstGeom>
          <a:solidFill>
            <a:srgbClr val="EBF7FF"/>
          </a:solidFill>
          <a:ln w="38100">
            <a:solidFill>
              <a:srgbClr val="0C0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>
                <a:solidFill>
                  <a:srgbClr val="0C0838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宇宙旅行に行きたいなぁ</a:t>
            </a:r>
            <a:r>
              <a:rPr kumimoji="1" lang="en-US" altLang="ja-JP" sz="4800" b="1" dirty="0">
                <a:solidFill>
                  <a:srgbClr val="0C0838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...</a:t>
            </a:r>
            <a:endParaRPr kumimoji="1" lang="ja-JP" altLang="en-US" sz="4800" b="1" dirty="0">
              <a:solidFill>
                <a:srgbClr val="0C0838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4BC096-6AA0-1EE1-ABD7-3D5B0CCF17FF}"/>
              </a:ext>
            </a:extLst>
          </p:cNvPr>
          <p:cNvSpPr/>
          <p:nvPr/>
        </p:nvSpPr>
        <p:spPr>
          <a:xfrm>
            <a:off x="1329574" y="3317010"/>
            <a:ext cx="651626" cy="651626"/>
          </a:xfrm>
          <a:prstGeom prst="ellipse">
            <a:avLst/>
          </a:prstGeom>
          <a:solidFill>
            <a:srgbClr val="EBF7FF"/>
          </a:solidFill>
          <a:ln w="38100">
            <a:solidFill>
              <a:srgbClr val="0C0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グラフィックス 13" descr="混乱した人">
            <a:extLst>
              <a:ext uri="{FF2B5EF4-FFF2-40B4-BE49-F238E27FC236}">
                <a16:creationId xmlns:a16="http://schemas.microsoft.com/office/drawing/2014/main" id="{7B9FA2C2-F1E1-3831-94F8-F7A8F0BDD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7059" y="4303058"/>
            <a:ext cx="2554941" cy="2554941"/>
          </a:xfrm>
          <a:prstGeom prst="rect">
            <a:avLst/>
          </a:prstGeom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ED9F0683-DE77-A183-50D4-DEE21D10AD4B}"/>
              </a:ext>
            </a:extLst>
          </p:cNvPr>
          <p:cNvSpPr/>
          <p:nvPr/>
        </p:nvSpPr>
        <p:spPr>
          <a:xfrm>
            <a:off x="1260658" y="4167112"/>
            <a:ext cx="279029" cy="279029"/>
          </a:xfrm>
          <a:prstGeom prst="ellipse">
            <a:avLst/>
          </a:prstGeom>
          <a:solidFill>
            <a:srgbClr val="EBF7FF"/>
          </a:solidFill>
          <a:ln w="38100">
            <a:solidFill>
              <a:srgbClr val="0C0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372D956-64E1-E069-D841-0F9910441D5A}"/>
              </a:ext>
            </a:extLst>
          </p:cNvPr>
          <p:cNvSpPr/>
          <p:nvPr/>
        </p:nvSpPr>
        <p:spPr>
          <a:xfrm>
            <a:off x="2693896" y="4303058"/>
            <a:ext cx="6804208" cy="1952241"/>
          </a:xfrm>
          <a:prstGeom prst="roundRect">
            <a:avLst/>
          </a:prstGeom>
          <a:noFill/>
          <a:ln w="38100">
            <a:solidFill>
              <a:srgbClr val="0C0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>
                <a:solidFill>
                  <a:srgbClr val="0C0838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どんな宇宙旅行？</a:t>
            </a:r>
          </a:p>
        </p:txBody>
      </p:sp>
    </p:spTree>
    <p:extLst>
      <p:ext uri="{BB962C8B-B14F-4D97-AF65-F5344CB8AC3E}">
        <p14:creationId xmlns:p14="http://schemas.microsoft.com/office/powerpoint/2010/main" val="242683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265F43C-762D-3135-08D9-0D40304CA073}"/>
              </a:ext>
            </a:extLst>
          </p:cNvPr>
          <p:cNvGrpSpPr/>
          <p:nvPr/>
        </p:nvGrpSpPr>
        <p:grpSpPr>
          <a:xfrm>
            <a:off x="0" y="0"/>
            <a:ext cx="12192000" cy="1326776"/>
            <a:chOff x="0" y="0"/>
            <a:chExt cx="12192000" cy="132677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11AC7CD-3A9A-C99A-3D7B-8EBA9919E5D2}"/>
                </a:ext>
              </a:extLst>
            </p:cNvPr>
            <p:cNvSpPr/>
            <p:nvPr/>
          </p:nvSpPr>
          <p:spPr>
            <a:xfrm>
              <a:off x="0" y="0"/>
              <a:ext cx="12192000" cy="564776"/>
            </a:xfrm>
            <a:prstGeom prst="rect">
              <a:avLst/>
            </a:prstGeom>
            <a:solidFill>
              <a:srgbClr val="0C0838"/>
            </a:solidFill>
            <a:ln>
              <a:solidFill>
                <a:srgbClr val="0C08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ja-JP" dirty="0">
                  <a:latin typeface="Moon" panose="02000500000000000000" pitchFamily="2" charset="0"/>
                </a:rPr>
                <a:t>NASA Space Apps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ChallengE</a:t>
              </a:r>
              <a:r>
                <a:rPr kumimoji="1" lang="en-US" altLang="ja-JP" dirty="0">
                  <a:latin typeface="Moon" panose="02000500000000000000" pitchFamily="2" charset="0"/>
                </a:rPr>
                <a:t> 2023 </a:t>
              </a:r>
              <a:r>
                <a:rPr kumimoji="1" lang="ja-JP" altLang="en-US" dirty="0">
                  <a:latin typeface="Moon" panose="02000500000000000000" pitchFamily="2" charset="0"/>
                </a:rPr>
                <a:t>　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Toin</a:t>
              </a:r>
              <a:r>
                <a:rPr kumimoji="1" lang="en-US" altLang="ja-JP" dirty="0">
                  <a:latin typeface="Moon" panose="02000500000000000000" pitchFamily="2" charset="0"/>
                </a:rPr>
                <a:t>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H.s.</a:t>
              </a:r>
              <a:r>
                <a:rPr kumimoji="1" lang="en-US" altLang="ja-JP" dirty="0">
                  <a:latin typeface="Moon" panose="02000500000000000000" pitchFamily="2" charset="0"/>
                </a:rPr>
                <a:t> Science Club team</a:t>
              </a:r>
              <a:endParaRPr kumimoji="1" lang="ja-JP" altLang="en-US" dirty="0">
                <a:latin typeface="Moon" panose="02000500000000000000" pitchFamily="2" charset="0"/>
              </a:endParaRPr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AF7C18C4-B124-A399-7DA2-3DC9086BC407}"/>
                </a:ext>
              </a:extLst>
            </p:cNvPr>
            <p:cNvSpPr/>
            <p:nvPr/>
          </p:nvSpPr>
          <p:spPr>
            <a:xfrm rot="10800000">
              <a:off x="10865224" y="0"/>
              <a:ext cx="1326776" cy="1326776"/>
            </a:xfrm>
            <a:prstGeom prst="rtTriangle">
              <a:avLst/>
            </a:prstGeom>
            <a:solidFill>
              <a:srgbClr val="EBF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2ACA3B-C8C9-55CB-01FE-50F05E25A060}"/>
              </a:ext>
            </a:extLst>
          </p:cNvPr>
          <p:cNvSpPr txBox="1"/>
          <p:nvPr/>
        </p:nvSpPr>
        <p:spPr>
          <a:xfrm>
            <a:off x="800100" y="1426240"/>
            <a:ext cx="34884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Montserrat SemiBold" pitchFamily="2" charset="0"/>
              </a:rPr>
              <a:t>Let’s Think!</a:t>
            </a:r>
            <a:endParaRPr kumimoji="1" lang="ja-JP" altLang="en-US" sz="4400" dirty="0">
              <a:latin typeface="Montserrat SemiBold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6B4769-B2CC-8F9C-A435-1258786BEC44}"/>
              </a:ext>
            </a:extLst>
          </p:cNvPr>
          <p:cNvSpPr txBox="1"/>
          <p:nvPr/>
        </p:nvSpPr>
        <p:spPr>
          <a:xfrm>
            <a:off x="1002298" y="2957681"/>
            <a:ext cx="10187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どんな宇宙旅行に行きたい？</a:t>
            </a:r>
            <a:endParaRPr kumimoji="1" lang="en-US" altLang="ja-JP" sz="6000" b="1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0E63606-C4BE-2633-2166-20C82C7C8472}"/>
              </a:ext>
            </a:extLst>
          </p:cNvPr>
          <p:cNvGrpSpPr/>
          <p:nvPr/>
        </p:nvGrpSpPr>
        <p:grpSpPr>
          <a:xfrm>
            <a:off x="6407150" y="3873854"/>
            <a:ext cx="5031934" cy="287879"/>
            <a:chOff x="6610978" y="3724274"/>
            <a:chExt cx="5031934" cy="287879"/>
          </a:xfrm>
          <a:solidFill>
            <a:srgbClr val="0C0838">
              <a:alpha val="50196"/>
            </a:srgbClr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0BDA8D8-38E7-2EAF-2126-902E1672A120}"/>
                </a:ext>
              </a:extLst>
            </p:cNvPr>
            <p:cNvSpPr/>
            <p:nvPr/>
          </p:nvSpPr>
          <p:spPr>
            <a:xfrm>
              <a:off x="9747878" y="3820234"/>
              <a:ext cx="1895034" cy="1919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A0D8030-1569-AF26-9F19-CCEA4345167F}"/>
                </a:ext>
              </a:extLst>
            </p:cNvPr>
            <p:cNvSpPr/>
            <p:nvPr/>
          </p:nvSpPr>
          <p:spPr>
            <a:xfrm>
              <a:off x="6610978" y="3724274"/>
              <a:ext cx="4673974" cy="1919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21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265F43C-762D-3135-08D9-0D40304CA073}"/>
              </a:ext>
            </a:extLst>
          </p:cNvPr>
          <p:cNvGrpSpPr/>
          <p:nvPr/>
        </p:nvGrpSpPr>
        <p:grpSpPr>
          <a:xfrm>
            <a:off x="0" y="0"/>
            <a:ext cx="12192000" cy="1326776"/>
            <a:chOff x="0" y="0"/>
            <a:chExt cx="12192000" cy="132677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11AC7CD-3A9A-C99A-3D7B-8EBA9919E5D2}"/>
                </a:ext>
              </a:extLst>
            </p:cNvPr>
            <p:cNvSpPr/>
            <p:nvPr/>
          </p:nvSpPr>
          <p:spPr>
            <a:xfrm>
              <a:off x="0" y="0"/>
              <a:ext cx="12192000" cy="564776"/>
            </a:xfrm>
            <a:prstGeom prst="rect">
              <a:avLst/>
            </a:prstGeom>
            <a:solidFill>
              <a:srgbClr val="0C0838"/>
            </a:solidFill>
            <a:ln>
              <a:solidFill>
                <a:srgbClr val="0C08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ja-JP" dirty="0">
                  <a:latin typeface="Moon" panose="02000500000000000000" pitchFamily="2" charset="0"/>
                </a:rPr>
                <a:t>NASA Space Apps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ChallengE</a:t>
              </a:r>
              <a:r>
                <a:rPr kumimoji="1" lang="en-US" altLang="ja-JP" dirty="0">
                  <a:latin typeface="Moon" panose="02000500000000000000" pitchFamily="2" charset="0"/>
                </a:rPr>
                <a:t> 2023 </a:t>
              </a:r>
              <a:r>
                <a:rPr kumimoji="1" lang="ja-JP" altLang="en-US" dirty="0">
                  <a:latin typeface="Moon" panose="02000500000000000000" pitchFamily="2" charset="0"/>
                </a:rPr>
                <a:t>　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Toin</a:t>
              </a:r>
              <a:r>
                <a:rPr kumimoji="1" lang="en-US" altLang="ja-JP" dirty="0">
                  <a:latin typeface="Moon" panose="02000500000000000000" pitchFamily="2" charset="0"/>
                </a:rPr>
                <a:t>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H.s.</a:t>
              </a:r>
              <a:r>
                <a:rPr kumimoji="1" lang="en-US" altLang="ja-JP" dirty="0">
                  <a:latin typeface="Moon" panose="02000500000000000000" pitchFamily="2" charset="0"/>
                </a:rPr>
                <a:t> Science Club team</a:t>
              </a:r>
              <a:endParaRPr kumimoji="1" lang="ja-JP" altLang="en-US" dirty="0">
                <a:latin typeface="Moon" panose="02000500000000000000" pitchFamily="2" charset="0"/>
              </a:endParaRPr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AF7C18C4-B124-A399-7DA2-3DC9086BC407}"/>
                </a:ext>
              </a:extLst>
            </p:cNvPr>
            <p:cNvSpPr/>
            <p:nvPr/>
          </p:nvSpPr>
          <p:spPr>
            <a:xfrm rot="10800000">
              <a:off x="10865224" y="0"/>
              <a:ext cx="1326776" cy="1326776"/>
            </a:xfrm>
            <a:prstGeom prst="rtTriangle">
              <a:avLst/>
            </a:prstGeom>
            <a:solidFill>
              <a:srgbClr val="EBF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05490A-233C-5789-D3A1-CA6B9E3BBFD8}"/>
              </a:ext>
            </a:extLst>
          </p:cNvPr>
          <p:cNvSpPr txBox="1"/>
          <p:nvPr/>
        </p:nvSpPr>
        <p:spPr>
          <a:xfrm>
            <a:off x="1482409" y="1911491"/>
            <a:ext cx="2989921" cy="259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ja-JP" altLang="en-US" sz="44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抽象的</a:t>
            </a:r>
            <a:r>
              <a:rPr kumimoji="1" lang="en-US" altLang="ja-JP" sz="44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...</a:t>
            </a:r>
          </a:p>
          <a:p>
            <a:pPr algn="ctr">
              <a:lnSpc>
                <a:spcPct val="200000"/>
              </a:lnSpc>
            </a:pPr>
            <a:r>
              <a:rPr kumimoji="1" lang="ja-JP" altLang="en-US" sz="44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ぼんやり</a:t>
            </a:r>
            <a:r>
              <a:rPr kumimoji="1" lang="en-US" altLang="ja-JP" sz="44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...</a:t>
            </a: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200D43A0-7835-3DF4-E431-7BA07468090D}"/>
              </a:ext>
            </a:extLst>
          </p:cNvPr>
          <p:cNvSpPr/>
          <p:nvPr/>
        </p:nvSpPr>
        <p:spPr>
          <a:xfrm rot="5400000">
            <a:off x="5114926" y="3227387"/>
            <a:ext cx="581025" cy="476251"/>
          </a:xfrm>
          <a:prstGeom prst="triangle">
            <a:avLst/>
          </a:prstGeom>
          <a:solidFill>
            <a:srgbClr val="0C0838"/>
          </a:solidFill>
          <a:ln>
            <a:solidFill>
              <a:srgbClr val="0C0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22AFFBF-1DA6-56E2-F7FB-A1AC87D5FDD3}"/>
              </a:ext>
            </a:extLst>
          </p:cNvPr>
          <p:cNvGrpSpPr/>
          <p:nvPr/>
        </p:nvGrpSpPr>
        <p:grpSpPr>
          <a:xfrm>
            <a:off x="6612661" y="1231229"/>
            <a:ext cx="4698722" cy="4468568"/>
            <a:chOff x="6612661" y="1231229"/>
            <a:chExt cx="4698722" cy="4468568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A2F788B-D4A1-E3FF-3A22-EB0CC599EA69}"/>
                </a:ext>
              </a:extLst>
            </p:cNvPr>
            <p:cNvGrpSpPr/>
            <p:nvPr/>
          </p:nvGrpSpPr>
          <p:grpSpPr>
            <a:xfrm>
              <a:off x="8238504" y="1231229"/>
              <a:ext cx="1434554" cy="1996257"/>
              <a:chOff x="8238504" y="1231229"/>
              <a:chExt cx="1434554" cy="1996257"/>
            </a:xfrm>
          </p:grpSpPr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BE699357-A71F-1959-516A-277838DCEF5F}"/>
                  </a:ext>
                </a:extLst>
              </p:cNvPr>
              <p:cNvSpPr/>
              <p:nvPr/>
            </p:nvSpPr>
            <p:spPr>
              <a:xfrm>
                <a:off x="8562975" y="1816894"/>
                <a:ext cx="779912" cy="812006"/>
              </a:xfrm>
              <a:custGeom>
                <a:avLst/>
                <a:gdLst>
                  <a:gd name="connsiteX0" fmla="*/ 185738 w 779912"/>
                  <a:gd name="connsiteY0" fmla="*/ 61912 h 812006"/>
                  <a:gd name="connsiteX1" fmla="*/ 200025 w 779912"/>
                  <a:gd name="connsiteY1" fmla="*/ 59531 h 812006"/>
                  <a:gd name="connsiteX2" fmla="*/ 209550 w 779912"/>
                  <a:gd name="connsiteY2" fmla="*/ 52387 h 812006"/>
                  <a:gd name="connsiteX3" fmla="*/ 221456 w 779912"/>
                  <a:gd name="connsiteY3" fmla="*/ 47625 h 812006"/>
                  <a:gd name="connsiteX4" fmla="*/ 228600 w 779912"/>
                  <a:gd name="connsiteY4" fmla="*/ 42862 h 812006"/>
                  <a:gd name="connsiteX5" fmla="*/ 252413 w 779912"/>
                  <a:gd name="connsiteY5" fmla="*/ 35719 h 812006"/>
                  <a:gd name="connsiteX6" fmla="*/ 295275 w 779912"/>
                  <a:gd name="connsiteY6" fmla="*/ 19050 h 812006"/>
                  <a:gd name="connsiteX7" fmla="*/ 314325 w 779912"/>
                  <a:gd name="connsiteY7" fmla="*/ 11906 h 812006"/>
                  <a:gd name="connsiteX8" fmla="*/ 328613 w 779912"/>
                  <a:gd name="connsiteY8" fmla="*/ 9525 h 812006"/>
                  <a:gd name="connsiteX9" fmla="*/ 338138 w 779912"/>
                  <a:gd name="connsiteY9" fmla="*/ 7144 h 812006"/>
                  <a:gd name="connsiteX10" fmla="*/ 397669 w 779912"/>
                  <a:gd name="connsiteY10" fmla="*/ 0 h 812006"/>
                  <a:gd name="connsiteX11" fmla="*/ 452438 w 779912"/>
                  <a:gd name="connsiteY11" fmla="*/ 2381 h 812006"/>
                  <a:gd name="connsiteX12" fmla="*/ 461963 w 779912"/>
                  <a:gd name="connsiteY12" fmla="*/ 4762 h 812006"/>
                  <a:gd name="connsiteX13" fmla="*/ 488156 w 779912"/>
                  <a:gd name="connsiteY13" fmla="*/ 21431 h 812006"/>
                  <a:gd name="connsiteX14" fmla="*/ 521494 w 779912"/>
                  <a:gd name="connsiteY14" fmla="*/ 38100 h 812006"/>
                  <a:gd name="connsiteX15" fmla="*/ 533400 w 779912"/>
                  <a:gd name="connsiteY15" fmla="*/ 45244 h 812006"/>
                  <a:gd name="connsiteX16" fmla="*/ 547688 w 779912"/>
                  <a:gd name="connsiteY16" fmla="*/ 50006 h 812006"/>
                  <a:gd name="connsiteX17" fmla="*/ 557213 w 779912"/>
                  <a:gd name="connsiteY17" fmla="*/ 54769 h 812006"/>
                  <a:gd name="connsiteX18" fmla="*/ 576263 w 779912"/>
                  <a:gd name="connsiteY18" fmla="*/ 59531 h 812006"/>
                  <a:gd name="connsiteX19" fmla="*/ 609600 w 779912"/>
                  <a:gd name="connsiteY19" fmla="*/ 71437 h 812006"/>
                  <a:gd name="connsiteX20" fmla="*/ 635794 w 779912"/>
                  <a:gd name="connsiteY20" fmla="*/ 88106 h 812006"/>
                  <a:gd name="connsiteX21" fmla="*/ 652463 w 779912"/>
                  <a:gd name="connsiteY21" fmla="*/ 97631 h 812006"/>
                  <a:gd name="connsiteX22" fmla="*/ 664369 w 779912"/>
                  <a:gd name="connsiteY22" fmla="*/ 109537 h 812006"/>
                  <a:gd name="connsiteX23" fmla="*/ 685800 w 779912"/>
                  <a:gd name="connsiteY23" fmla="*/ 126206 h 812006"/>
                  <a:gd name="connsiteX24" fmla="*/ 695325 w 779912"/>
                  <a:gd name="connsiteY24" fmla="*/ 133350 h 812006"/>
                  <a:gd name="connsiteX25" fmla="*/ 704850 w 779912"/>
                  <a:gd name="connsiteY25" fmla="*/ 142875 h 812006"/>
                  <a:gd name="connsiteX26" fmla="*/ 714375 w 779912"/>
                  <a:gd name="connsiteY26" fmla="*/ 154781 h 812006"/>
                  <a:gd name="connsiteX27" fmla="*/ 726281 w 779912"/>
                  <a:gd name="connsiteY27" fmla="*/ 164306 h 812006"/>
                  <a:gd name="connsiteX28" fmla="*/ 733425 w 779912"/>
                  <a:gd name="connsiteY28" fmla="*/ 173831 h 812006"/>
                  <a:gd name="connsiteX29" fmla="*/ 740569 w 779912"/>
                  <a:gd name="connsiteY29" fmla="*/ 180975 h 812006"/>
                  <a:gd name="connsiteX30" fmla="*/ 757238 w 779912"/>
                  <a:gd name="connsiteY30" fmla="*/ 223837 h 812006"/>
                  <a:gd name="connsiteX31" fmla="*/ 773906 w 779912"/>
                  <a:gd name="connsiteY31" fmla="*/ 264319 h 812006"/>
                  <a:gd name="connsiteX32" fmla="*/ 773906 w 779912"/>
                  <a:gd name="connsiteY32" fmla="*/ 478631 h 812006"/>
                  <a:gd name="connsiteX33" fmla="*/ 757238 w 779912"/>
                  <a:gd name="connsiteY33" fmla="*/ 547687 h 812006"/>
                  <a:gd name="connsiteX34" fmla="*/ 742950 w 779912"/>
                  <a:gd name="connsiteY34" fmla="*/ 583406 h 812006"/>
                  <a:gd name="connsiteX35" fmla="*/ 738188 w 779912"/>
                  <a:gd name="connsiteY35" fmla="*/ 592931 h 812006"/>
                  <a:gd name="connsiteX36" fmla="*/ 731044 w 779912"/>
                  <a:gd name="connsiteY36" fmla="*/ 600075 h 812006"/>
                  <a:gd name="connsiteX37" fmla="*/ 716756 w 779912"/>
                  <a:gd name="connsiteY37" fmla="*/ 621506 h 812006"/>
                  <a:gd name="connsiteX38" fmla="*/ 697706 w 779912"/>
                  <a:gd name="connsiteY38" fmla="*/ 645319 h 812006"/>
                  <a:gd name="connsiteX39" fmla="*/ 688181 w 779912"/>
                  <a:gd name="connsiteY39" fmla="*/ 659606 h 812006"/>
                  <a:gd name="connsiteX40" fmla="*/ 654844 w 779912"/>
                  <a:gd name="connsiteY40" fmla="*/ 702469 h 812006"/>
                  <a:gd name="connsiteX41" fmla="*/ 628650 w 779912"/>
                  <a:gd name="connsiteY41" fmla="*/ 740569 h 812006"/>
                  <a:gd name="connsiteX42" fmla="*/ 611981 w 779912"/>
                  <a:gd name="connsiteY42" fmla="*/ 766762 h 812006"/>
                  <a:gd name="connsiteX43" fmla="*/ 604838 w 779912"/>
                  <a:gd name="connsiteY43" fmla="*/ 776287 h 812006"/>
                  <a:gd name="connsiteX44" fmla="*/ 576263 w 779912"/>
                  <a:gd name="connsiteY44" fmla="*/ 792956 h 812006"/>
                  <a:gd name="connsiteX45" fmla="*/ 569119 w 779912"/>
                  <a:gd name="connsiteY45" fmla="*/ 797719 h 812006"/>
                  <a:gd name="connsiteX46" fmla="*/ 514350 w 779912"/>
                  <a:gd name="connsiteY46" fmla="*/ 800100 h 812006"/>
                  <a:gd name="connsiteX47" fmla="*/ 490538 w 779912"/>
                  <a:gd name="connsiteY47" fmla="*/ 804862 h 812006"/>
                  <a:gd name="connsiteX48" fmla="*/ 419100 w 779912"/>
                  <a:gd name="connsiteY48" fmla="*/ 812006 h 812006"/>
                  <a:gd name="connsiteX49" fmla="*/ 388144 w 779912"/>
                  <a:gd name="connsiteY49" fmla="*/ 809625 h 812006"/>
                  <a:gd name="connsiteX50" fmla="*/ 373856 w 779912"/>
                  <a:gd name="connsiteY50" fmla="*/ 807244 h 812006"/>
                  <a:gd name="connsiteX51" fmla="*/ 354806 w 779912"/>
                  <a:gd name="connsiteY51" fmla="*/ 804862 h 812006"/>
                  <a:gd name="connsiteX52" fmla="*/ 321469 w 779912"/>
                  <a:gd name="connsiteY52" fmla="*/ 802481 h 812006"/>
                  <a:gd name="connsiteX53" fmla="*/ 304800 w 779912"/>
                  <a:gd name="connsiteY53" fmla="*/ 800100 h 812006"/>
                  <a:gd name="connsiteX54" fmla="*/ 259556 w 779912"/>
                  <a:gd name="connsiteY54" fmla="*/ 795337 h 812006"/>
                  <a:gd name="connsiteX55" fmla="*/ 219075 w 779912"/>
                  <a:gd name="connsiteY55" fmla="*/ 797719 h 812006"/>
                  <a:gd name="connsiteX56" fmla="*/ 207169 w 779912"/>
                  <a:gd name="connsiteY56" fmla="*/ 800100 h 812006"/>
                  <a:gd name="connsiteX57" fmla="*/ 192881 w 779912"/>
                  <a:gd name="connsiteY57" fmla="*/ 795337 h 812006"/>
                  <a:gd name="connsiteX58" fmla="*/ 178594 w 779912"/>
                  <a:gd name="connsiteY58" fmla="*/ 781050 h 812006"/>
                  <a:gd name="connsiteX59" fmla="*/ 164306 w 779912"/>
                  <a:gd name="connsiteY59" fmla="*/ 762000 h 812006"/>
                  <a:gd name="connsiteX60" fmla="*/ 157163 w 779912"/>
                  <a:gd name="connsiteY60" fmla="*/ 750094 h 812006"/>
                  <a:gd name="connsiteX61" fmla="*/ 140494 w 779912"/>
                  <a:gd name="connsiteY61" fmla="*/ 728662 h 812006"/>
                  <a:gd name="connsiteX62" fmla="*/ 130969 w 779912"/>
                  <a:gd name="connsiteY62" fmla="*/ 714375 h 812006"/>
                  <a:gd name="connsiteX63" fmla="*/ 116681 w 779912"/>
                  <a:gd name="connsiteY63" fmla="*/ 692944 h 812006"/>
                  <a:gd name="connsiteX64" fmla="*/ 111919 w 779912"/>
                  <a:gd name="connsiteY64" fmla="*/ 685800 h 812006"/>
                  <a:gd name="connsiteX65" fmla="*/ 100013 w 779912"/>
                  <a:gd name="connsiteY65" fmla="*/ 669131 h 812006"/>
                  <a:gd name="connsiteX66" fmla="*/ 88106 w 779912"/>
                  <a:gd name="connsiteY66" fmla="*/ 652462 h 812006"/>
                  <a:gd name="connsiteX67" fmla="*/ 83344 w 779912"/>
                  <a:gd name="connsiteY67" fmla="*/ 640556 h 812006"/>
                  <a:gd name="connsiteX68" fmla="*/ 78581 w 779912"/>
                  <a:gd name="connsiteY68" fmla="*/ 633412 h 812006"/>
                  <a:gd name="connsiteX69" fmla="*/ 73819 w 779912"/>
                  <a:gd name="connsiteY69" fmla="*/ 621506 h 812006"/>
                  <a:gd name="connsiteX70" fmla="*/ 52388 w 779912"/>
                  <a:gd name="connsiteY70" fmla="*/ 581025 h 812006"/>
                  <a:gd name="connsiteX71" fmla="*/ 47625 w 779912"/>
                  <a:gd name="connsiteY71" fmla="*/ 571500 h 812006"/>
                  <a:gd name="connsiteX72" fmla="*/ 38100 w 779912"/>
                  <a:gd name="connsiteY72" fmla="*/ 557212 h 812006"/>
                  <a:gd name="connsiteX73" fmla="*/ 23813 w 779912"/>
                  <a:gd name="connsiteY73" fmla="*/ 521494 h 812006"/>
                  <a:gd name="connsiteX74" fmla="*/ 11906 w 779912"/>
                  <a:gd name="connsiteY74" fmla="*/ 488156 h 812006"/>
                  <a:gd name="connsiteX75" fmla="*/ 9525 w 779912"/>
                  <a:gd name="connsiteY75" fmla="*/ 478631 h 812006"/>
                  <a:gd name="connsiteX76" fmla="*/ 4763 w 779912"/>
                  <a:gd name="connsiteY76" fmla="*/ 461962 h 812006"/>
                  <a:gd name="connsiteX77" fmla="*/ 2381 w 779912"/>
                  <a:gd name="connsiteY77" fmla="*/ 438150 h 812006"/>
                  <a:gd name="connsiteX78" fmla="*/ 0 w 779912"/>
                  <a:gd name="connsiteY78" fmla="*/ 421481 h 812006"/>
                  <a:gd name="connsiteX79" fmla="*/ 2381 w 779912"/>
                  <a:gd name="connsiteY79" fmla="*/ 392906 h 812006"/>
                  <a:gd name="connsiteX80" fmla="*/ 4763 w 779912"/>
                  <a:gd name="connsiteY80" fmla="*/ 383381 h 812006"/>
                  <a:gd name="connsiteX81" fmla="*/ 7144 w 779912"/>
                  <a:gd name="connsiteY81" fmla="*/ 357187 h 812006"/>
                  <a:gd name="connsiteX82" fmla="*/ 9525 w 779912"/>
                  <a:gd name="connsiteY82" fmla="*/ 350044 h 812006"/>
                  <a:gd name="connsiteX83" fmla="*/ 14288 w 779912"/>
                  <a:gd name="connsiteY83" fmla="*/ 328612 h 812006"/>
                  <a:gd name="connsiteX84" fmla="*/ 21431 w 779912"/>
                  <a:gd name="connsiteY84" fmla="*/ 309562 h 812006"/>
                  <a:gd name="connsiteX85" fmla="*/ 28575 w 779912"/>
                  <a:gd name="connsiteY85" fmla="*/ 300037 h 812006"/>
                  <a:gd name="connsiteX86" fmla="*/ 42863 w 779912"/>
                  <a:gd name="connsiteY86" fmla="*/ 264319 h 812006"/>
                  <a:gd name="connsiteX87" fmla="*/ 50006 w 779912"/>
                  <a:gd name="connsiteY87" fmla="*/ 245269 h 812006"/>
                  <a:gd name="connsiteX88" fmla="*/ 57150 w 779912"/>
                  <a:gd name="connsiteY88" fmla="*/ 226219 h 812006"/>
                  <a:gd name="connsiteX89" fmla="*/ 73819 w 779912"/>
                  <a:gd name="connsiteY89" fmla="*/ 192881 h 812006"/>
                  <a:gd name="connsiteX90" fmla="*/ 88106 w 779912"/>
                  <a:gd name="connsiteY90" fmla="*/ 169069 h 812006"/>
                  <a:gd name="connsiteX91" fmla="*/ 107156 w 779912"/>
                  <a:gd name="connsiteY91" fmla="*/ 138112 h 812006"/>
                  <a:gd name="connsiteX92" fmla="*/ 128588 w 779912"/>
                  <a:gd name="connsiteY92" fmla="*/ 102394 h 812006"/>
                  <a:gd name="connsiteX93" fmla="*/ 138113 w 779912"/>
                  <a:gd name="connsiteY93" fmla="*/ 85725 h 812006"/>
                  <a:gd name="connsiteX94" fmla="*/ 171450 w 779912"/>
                  <a:gd name="connsiteY94" fmla="*/ 57150 h 812006"/>
                  <a:gd name="connsiteX95" fmla="*/ 185738 w 779912"/>
                  <a:gd name="connsiteY95" fmla="*/ 61912 h 81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779912" h="812006">
                    <a:moveTo>
                      <a:pt x="185738" y="61912"/>
                    </a:moveTo>
                    <a:cubicBezTo>
                      <a:pt x="190500" y="62309"/>
                      <a:pt x="195542" y="61324"/>
                      <a:pt x="200025" y="59531"/>
                    </a:cubicBezTo>
                    <a:cubicBezTo>
                      <a:pt x="203710" y="58057"/>
                      <a:pt x="206081" y="54314"/>
                      <a:pt x="209550" y="52387"/>
                    </a:cubicBezTo>
                    <a:cubicBezTo>
                      <a:pt x="213286" y="50311"/>
                      <a:pt x="217633" y="49537"/>
                      <a:pt x="221456" y="47625"/>
                    </a:cubicBezTo>
                    <a:cubicBezTo>
                      <a:pt x="224016" y="46345"/>
                      <a:pt x="225985" y="44024"/>
                      <a:pt x="228600" y="42862"/>
                    </a:cubicBezTo>
                    <a:cubicBezTo>
                      <a:pt x="253134" y="31959"/>
                      <a:pt x="233362" y="42647"/>
                      <a:pt x="252413" y="35719"/>
                    </a:cubicBezTo>
                    <a:cubicBezTo>
                      <a:pt x="266820" y="30480"/>
                      <a:pt x="280967" y="24553"/>
                      <a:pt x="295275" y="19050"/>
                    </a:cubicBezTo>
                    <a:cubicBezTo>
                      <a:pt x="301605" y="16615"/>
                      <a:pt x="307635" y="13021"/>
                      <a:pt x="314325" y="11906"/>
                    </a:cubicBezTo>
                    <a:cubicBezTo>
                      <a:pt x="319088" y="11112"/>
                      <a:pt x="323878" y="10472"/>
                      <a:pt x="328613" y="9525"/>
                    </a:cubicBezTo>
                    <a:cubicBezTo>
                      <a:pt x="331822" y="8883"/>
                      <a:pt x="334910" y="7682"/>
                      <a:pt x="338138" y="7144"/>
                    </a:cubicBezTo>
                    <a:cubicBezTo>
                      <a:pt x="366957" y="2341"/>
                      <a:pt x="370603" y="2460"/>
                      <a:pt x="397669" y="0"/>
                    </a:cubicBezTo>
                    <a:cubicBezTo>
                      <a:pt x="415925" y="794"/>
                      <a:pt x="434214" y="1031"/>
                      <a:pt x="452438" y="2381"/>
                    </a:cubicBezTo>
                    <a:cubicBezTo>
                      <a:pt x="455702" y="2623"/>
                      <a:pt x="458972" y="3433"/>
                      <a:pt x="461963" y="4762"/>
                    </a:cubicBezTo>
                    <a:cubicBezTo>
                      <a:pt x="470207" y="8426"/>
                      <a:pt x="480616" y="17284"/>
                      <a:pt x="488156" y="21431"/>
                    </a:cubicBezTo>
                    <a:cubicBezTo>
                      <a:pt x="499042" y="27419"/>
                      <a:pt x="510840" y="31707"/>
                      <a:pt x="521494" y="38100"/>
                    </a:cubicBezTo>
                    <a:cubicBezTo>
                      <a:pt x="525463" y="40481"/>
                      <a:pt x="529187" y="43329"/>
                      <a:pt x="533400" y="45244"/>
                    </a:cubicBezTo>
                    <a:cubicBezTo>
                      <a:pt x="537970" y="47321"/>
                      <a:pt x="543027" y="48142"/>
                      <a:pt x="547688" y="50006"/>
                    </a:cubicBezTo>
                    <a:cubicBezTo>
                      <a:pt x="550984" y="51324"/>
                      <a:pt x="553845" y="53646"/>
                      <a:pt x="557213" y="54769"/>
                    </a:cubicBezTo>
                    <a:cubicBezTo>
                      <a:pt x="563423" y="56839"/>
                      <a:pt x="569984" y="57684"/>
                      <a:pt x="576263" y="59531"/>
                    </a:cubicBezTo>
                    <a:cubicBezTo>
                      <a:pt x="580717" y="60841"/>
                      <a:pt x="602641" y="67958"/>
                      <a:pt x="609600" y="71437"/>
                    </a:cubicBezTo>
                    <a:cubicBezTo>
                      <a:pt x="618354" y="75814"/>
                      <a:pt x="627624" y="83078"/>
                      <a:pt x="635794" y="88106"/>
                    </a:cubicBezTo>
                    <a:cubicBezTo>
                      <a:pt x="641244" y="91460"/>
                      <a:pt x="647343" y="93791"/>
                      <a:pt x="652463" y="97631"/>
                    </a:cubicBezTo>
                    <a:cubicBezTo>
                      <a:pt x="656953" y="100999"/>
                      <a:pt x="660108" y="105884"/>
                      <a:pt x="664369" y="109537"/>
                    </a:cubicBezTo>
                    <a:cubicBezTo>
                      <a:pt x="671240" y="115427"/>
                      <a:pt x="678627" y="120688"/>
                      <a:pt x="685800" y="126206"/>
                    </a:cubicBezTo>
                    <a:cubicBezTo>
                      <a:pt x="688946" y="128626"/>
                      <a:pt x="692519" y="130544"/>
                      <a:pt x="695325" y="133350"/>
                    </a:cubicBezTo>
                    <a:cubicBezTo>
                      <a:pt x="698500" y="136525"/>
                      <a:pt x="701867" y="139519"/>
                      <a:pt x="704850" y="142875"/>
                    </a:cubicBezTo>
                    <a:cubicBezTo>
                      <a:pt x="708227" y="146674"/>
                      <a:pt x="710781" y="151187"/>
                      <a:pt x="714375" y="154781"/>
                    </a:cubicBezTo>
                    <a:cubicBezTo>
                      <a:pt x="717969" y="158375"/>
                      <a:pt x="722687" y="160712"/>
                      <a:pt x="726281" y="164306"/>
                    </a:cubicBezTo>
                    <a:cubicBezTo>
                      <a:pt x="729087" y="167112"/>
                      <a:pt x="730842" y="170818"/>
                      <a:pt x="733425" y="173831"/>
                    </a:cubicBezTo>
                    <a:cubicBezTo>
                      <a:pt x="735617" y="176388"/>
                      <a:pt x="738188" y="178594"/>
                      <a:pt x="740569" y="180975"/>
                    </a:cubicBezTo>
                    <a:cubicBezTo>
                      <a:pt x="773111" y="254193"/>
                      <a:pt x="728397" y="151734"/>
                      <a:pt x="757238" y="223837"/>
                    </a:cubicBezTo>
                    <a:cubicBezTo>
                      <a:pt x="779602" y="279748"/>
                      <a:pt x="761725" y="227769"/>
                      <a:pt x="773906" y="264319"/>
                    </a:cubicBezTo>
                    <a:cubicBezTo>
                      <a:pt x="784062" y="345541"/>
                      <a:pt x="779440" y="301553"/>
                      <a:pt x="773906" y="478631"/>
                    </a:cubicBezTo>
                    <a:cubicBezTo>
                      <a:pt x="773080" y="505046"/>
                      <a:pt x="766309" y="522949"/>
                      <a:pt x="757238" y="547687"/>
                    </a:cubicBezTo>
                    <a:cubicBezTo>
                      <a:pt x="752823" y="559727"/>
                      <a:pt x="747926" y="571587"/>
                      <a:pt x="742950" y="583406"/>
                    </a:cubicBezTo>
                    <a:cubicBezTo>
                      <a:pt x="741573" y="586678"/>
                      <a:pt x="740251" y="590042"/>
                      <a:pt x="738188" y="592931"/>
                    </a:cubicBezTo>
                    <a:cubicBezTo>
                      <a:pt x="736231" y="595671"/>
                      <a:pt x="733065" y="597381"/>
                      <a:pt x="731044" y="600075"/>
                    </a:cubicBezTo>
                    <a:cubicBezTo>
                      <a:pt x="725892" y="606944"/>
                      <a:pt x="721849" y="614594"/>
                      <a:pt x="716756" y="621506"/>
                    </a:cubicBezTo>
                    <a:cubicBezTo>
                      <a:pt x="710726" y="629689"/>
                      <a:pt x="703805" y="637187"/>
                      <a:pt x="697706" y="645319"/>
                    </a:cubicBezTo>
                    <a:cubicBezTo>
                      <a:pt x="694272" y="649898"/>
                      <a:pt x="691695" y="655088"/>
                      <a:pt x="688181" y="659606"/>
                    </a:cubicBezTo>
                    <a:lnTo>
                      <a:pt x="654844" y="702469"/>
                    </a:lnTo>
                    <a:cubicBezTo>
                      <a:pt x="644151" y="716307"/>
                      <a:pt x="640326" y="722666"/>
                      <a:pt x="628650" y="740569"/>
                    </a:cubicBezTo>
                    <a:cubicBezTo>
                      <a:pt x="622997" y="749237"/>
                      <a:pt x="618190" y="758482"/>
                      <a:pt x="611981" y="766762"/>
                    </a:cubicBezTo>
                    <a:cubicBezTo>
                      <a:pt x="609600" y="769937"/>
                      <a:pt x="608038" y="773940"/>
                      <a:pt x="604838" y="776287"/>
                    </a:cubicBezTo>
                    <a:cubicBezTo>
                      <a:pt x="595946" y="782808"/>
                      <a:pt x="585719" y="787282"/>
                      <a:pt x="576263" y="792956"/>
                    </a:cubicBezTo>
                    <a:cubicBezTo>
                      <a:pt x="573809" y="794429"/>
                      <a:pt x="571962" y="797391"/>
                      <a:pt x="569119" y="797719"/>
                    </a:cubicBezTo>
                    <a:cubicBezTo>
                      <a:pt x="550966" y="799814"/>
                      <a:pt x="532606" y="799306"/>
                      <a:pt x="514350" y="800100"/>
                    </a:cubicBezTo>
                    <a:cubicBezTo>
                      <a:pt x="506413" y="801687"/>
                      <a:pt x="498570" y="803858"/>
                      <a:pt x="490538" y="804862"/>
                    </a:cubicBezTo>
                    <a:cubicBezTo>
                      <a:pt x="466791" y="807830"/>
                      <a:pt x="419100" y="812006"/>
                      <a:pt x="419100" y="812006"/>
                    </a:cubicBezTo>
                    <a:cubicBezTo>
                      <a:pt x="408781" y="811212"/>
                      <a:pt x="398436" y="810708"/>
                      <a:pt x="388144" y="809625"/>
                    </a:cubicBezTo>
                    <a:cubicBezTo>
                      <a:pt x="383342" y="809120"/>
                      <a:pt x="378636" y="807927"/>
                      <a:pt x="373856" y="807244"/>
                    </a:cubicBezTo>
                    <a:cubicBezTo>
                      <a:pt x="367521" y="806339"/>
                      <a:pt x="361179" y="805441"/>
                      <a:pt x="354806" y="804862"/>
                    </a:cubicBezTo>
                    <a:cubicBezTo>
                      <a:pt x="343711" y="803853"/>
                      <a:pt x="332559" y="803537"/>
                      <a:pt x="321469" y="802481"/>
                    </a:cubicBezTo>
                    <a:cubicBezTo>
                      <a:pt x="315882" y="801949"/>
                      <a:pt x="310376" y="800743"/>
                      <a:pt x="304800" y="800100"/>
                    </a:cubicBezTo>
                    <a:cubicBezTo>
                      <a:pt x="289735" y="798362"/>
                      <a:pt x="259556" y="795337"/>
                      <a:pt x="259556" y="795337"/>
                    </a:cubicBezTo>
                    <a:cubicBezTo>
                      <a:pt x="246062" y="796131"/>
                      <a:pt x="232536" y="796495"/>
                      <a:pt x="219075" y="797719"/>
                    </a:cubicBezTo>
                    <a:cubicBezTo>
                      <a:pt x="215044" y="798085"/>
                      <a:pt x="211200" y="800467"/>
                      <a:pt x="207169" y="800100"/>
                    </a:cubicBezTo>
                    <a:cubicBezTo>
                      <a:pt x="202169" y="799645"/>
                      <a:pt x="197644" y="796925"/>
                      <a:pt x="192881" y="795337"/>
                    </a:cubicBezTo>
                    <a:cubicBezTo>
                      <a:pt x="188119" y="790575"/>
                      <a:pt x="182635" y="786438"/>
                      <a:pt x="178594" y="781050"/>
                    </a:cubicBezTo>
                    <a:lnTo>
                      <a:pt x="164306" y="762000"/>
                    </a:lnTo>
                    <a:cubicBezTo>
                      <a:pt x="161529" y="758298"/>
                      <a:pt x="159853" y="753860"/>
                      <a:pt x="157163" y="750094"/>
                    </a:cubicBezTo>
                    <a:cubicBezTo>
                      <a:pt x="151903" y="742729"/>
                      <a:pt x="140494" y="728662"/>
                      <a:pt x="140494" y="728662"/>
                    </a:cubicBezTo>
                    <a:cubicBezTo>
                      <a:pt x="135719" y="714337"/>
                      <a:pt x="141671" y="728644"/>
                      <a:pt x="130969" y="714375"/>
                    </a:cubicBezTo>
                    <a:cubicBezTo>
                      <a:pt x="125817" y="707506"/>
                      <a:pt x="121444" y="700088"/>
                      <a:pt x="116681" y="692944"/>
                    </a:cubicBezTo>
                    <a:cubicBezTo>
                      <a:pt x="115094" y="690563"/>
                      <a:pt x="113199" y="688360"/>
                      <a:pt x="111919" y="685800"/>
                    </a:cubicBezTo>
                    <a:cubicBezTo>
                      <a:pt x="105650" y="673263"/>
                      <a:pt x="109666" y="678785"/>
                      <a:pt x="100013" y="669131"/>
                    </a:cubicBezTo>
                    <a:cubicBezTo>
                      <a:pt x="94104" y="651408"/>
                      <a:pt x="103175" y="675066"/>
                      <a:pt x="88106" y="652462"/>
                    </a:cubicBezTo>
                    <a:cubicBezTo>
                      <a:pt x="85735" y="648906"/>
                      <a:pt x="85256" y="644379"/>
                      <a:pt x="83344" y="640556"/>
                    </a:cubicBezTo>
                    <a:cubicBezTo>
                      <a:pt x="82064" y="637996"/>
                      <a:pt x="79861" y="635972"/>
                      <a:pt x="78581" y="633412"/>
                    </a:cubicBezTo>
                    <a:cubicBezTo>
                      <a:pt x="76669" y="629589"/>
                      <a:pt x="75731" y="625329"/>
                      <a:pt x="73819" y="621506"/>
                    </a:cubicBezTo>
                    <a:cubicBezTo>
                      <a:pt x="66991" y="607850"/>
                      <a:pt x="59217" y="594681"/>
                      <a:pt x="52388" y="581025"/>
                    </a:cubicBezTo>
                    <a:cubicBezTo>
                      <a:pt x="50800" y="577850"/>
                      <a:pt x="49451" y="574544"/>
                      <a:pt x="47625" y="571500"/>
                    </a:cubicBezTo>
                    <a:cubicBezTo>
                      <a:pt x="44680" y="566592"/>
                      <a:pt x="40814" y="562252"/>
                      <a:pt x="38100" y="557212"/>
                    </a:cubicBezTo>
                    <a:cubicBezTo>
                      <a:pt x="34780" y="551046"/>
                      <a:pt x="25791" y="527429"/>
                      <a:pt x="23813" y="521494"/>
                    </a:cubicBezTo>
                    <a:cubicBezTo>
                      <a:pt x="12930" y="488844"/>
                      <a:pt x="21540" y="507422"/>
                      <a:pt x="11906" y="488156"/>
                    </a:cubicBezTo>
                    <a:cubicBezTo>
                      <a:pt x="11112" y="484981"/>
                      <a:pt x="10386" y="481788"/>
                      <a:pt x="9525" y="478631"/>
                    </a:cubicBezTo>
                    <a:cubicBezTo>
                      <a:pt x="8005" y="473056"/>
                      <a:pt x="5767" y="467653"/>
                      <a:pt x="4763" y="461962"/>
                    </a:cubicBezTo>
                    <a:cubicBezTo>
                      <a:pt x="3377" y="454106"/>
                      <a:pt x="3313" y="446072"/>
                      <a:pt x="2381" y="438150"/>
                    </a:cubicBezTo>
                    <a:cubicBezTo>
                      <a:pt x="1725" y="432576"/>
                      <a:pt x="794" y="427037"/>
                      <a:pt x="0" y="421481"/>
                    </a:cubicBezTo>
                    <a:cubicBezTo>
                      <a:pt x="794" y="411956"/>
                      <a:pt x="1195" y="402390"/>
                      <a:pt x="2381" y="392906"/>
                    </a:cubicBezTo>
                    <a:cubicBezTo>
                      <a:pt x="2787" y="389659"/>
                      <a:pt x="4330" y="386625"/>
                      <a:pt x="4763" y="383381"/>
                    </a:cubicBezTo>
                    <a:cubicBezTo>
                      <a:pt x="5922" y="374691"/>
                      <a:pt x="5904" y="365866"/>
                      <a:pt x="7144" y="357187"/>
                    </a:cubicBezTo>
                    <a:cubicBezTo>
                      <a:pt x="7499" y="354702"/>
                      <a:pt x="8916" y="352479"/>
                      <a:pt x="9525" y="350044"/>
                    </a:cubicBezTo>
                    <a:cubicBezTo>
                      <a:pt x="11417" y="342475"/>
                      <a:pt x="11838" y="335961"/>
                      <a:pt x="14288" y="328612"/>
                    </a:cubicBezTo>
                    <a:cubicBezTo>
                      <a:pt x="16433" y="322178"/>
                      <a:pt x="18398" y="315628"/>
                      <a:pt x="21431" y="309562"/>
                    </a:cubicBezTo>
                    <a:cubicBezTo>
                      <a:pt x="23206" y="306012"/>
                      <a:pt x="26876" y="303624"/>
                      <a:pt x="28575" y="300037"/>
                    </a:cubicBezTo>
                    <a:cubicBezTo>
                      <a:pt x="34065" y="288448"/>
                      <a:pt x="39753" y="276759"/>
                      <a:pt x="42863" y="264319"/>
                    </a:cubicBezTo>
                    <a:cubicBezTo>
                      <a:pt x="46105" y="251350"/>
                      <a:pt x="43781" y="257721"/>
                      <a:pt x="50006" y="245269"/>
                    </a:cubicBezTo>
                    <a:cubicBezTo>
                      <a:pt x="54189" y="224360"/>
                      <a:pt x="49266" y="241110"/>
                      <a:pt x="57150" y="226219"/>
                    </a:cubicBezTo>
                    <a:cubicBezTo>
                      <a:pt x="62963" y="215239"/>
                      <a:pt x="67427" y="203535"/>
                      <a:pt x="73819" y="192881"/>
                    </a:cubicBezTo>
                    <a:cubicBezTo>
                      <a:pt x="78581" y="184944"/>
                      <a:pt x="83966" y="177348"/>
                      <a:pt x="88106" y="169069"/>
                    </a:cubicBezTo>
                    <a:cubicBezTo>
                      <a:pt x="98388" y="148507"/>
                      <a:pt x="86839" y="170619"/>
                      <a:pt x="107156" y="138112"/>
                    </a:cubicBezTo>
                    <a:cubicBezTo>
                      <a:pt x="114515" y="126338"/>
                      <a:pt x="121524" y="114348"/>
                      <a:pt x="128588" y="102394"/>
                    </a:cubicBezTo>
                    <a:cubicBezTo>
                      <a:pt x="131844" y="96885"/>
                      <a:pt x="133588" y="90250"/>
                      <a:pt x="138113" y="85725"/>
                    </a:cubicBezTo>
                    <a:cubicBezTo>
                      <a:pt x="150890" y="72947"/>
                      <a:pt x="150499" y="72863"/>
                      <a:pt x="171450" y="57150"/>
                    </a:cubicBezTo>
                    <a:cubicBezTo>
                      <a:pt x="200239" y="35559"/>
                      <a:pt x="180976" y="61515"/>
                      <a:pt x="185738" y="61912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solidFill>
                  <a:srgbClr val="EBF7FF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フリーフォーム: 図形 4">
                <a:extLst>
                  <a:ext uri="{FF2B5EF4-FFF2-40B4-BE49-F238E27FC236}">
                    <a16:creationId xmlns:a16="http://schemas.microsoft.com/office/drawing/2014/main" id="{3A6B9FE1-0EDB-7B1B-9F2C-15819C2D7638}"/>
                  </a:ext>
                </a:extLst>
              </p:cNvPr>
              <p:cNvSpPr/>
              <p:nvPr/>
            </p:nvSpPr>
            <p:spPr>
              <a:xfrm>
                <a:off x="8732429" y="2768303"/>
                <a:ext cx="459184" cy="105965"/>
              </a:xfrm>
              <a:custGeom>
                <a:avLst/>
                <a:gdLst>
                  <a:gd name="connsiteX0" fmla="*/ 52983 w 459184"/>
                  <a:gd name="connsiteY0" fmla="*/ 0 h 105965"/>
                  <a:gd name="connsiteX1" fmla="*/ 406202 w 459184"/>
                  <a:gd name="connsiteY1" fmla="*/ 0 h 105965"/>
                  <a:gd name="connsiteX2" fmla="*/ 459184 w 459184"/>
                  <a:gd name="connsiteY2" fmla="*/ 52983 h 105965"/>
                  <a:gd name="connsiteX3" fmla="*/ 406202 w 459184"/>
                  <a:gd name="connsiteY3" fmla="*/ 105966 h 105965"/>
                  <a:gd name="connsiteX4" fmla="*/ 52983 w 459184"/>
                  <a:gd name="connsiteY4" fmla="*/ 105966 h 105965"/>
                  <a:gd name="connsiteX5" fmla="*/ 0 w 459184"/>
                  <a:gd name="connsiteY5" fmla="*/ 52983 h 105965"/>
                  <a:gd name="connsiteX6" fmla="*/ 52983 w 459184"/>
                  <a:gd name="connsiteY6" fmla="*/ 0 h 10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184" h="105965">
                    <a:moveTo>
                      <a:pt x="52983" y="0"/>
                    </a:moveTo>
                    <a:lnTo>
                      <a:pt x="406202" y="0"/>
                    </a:lnTo>
                    <a:cubicBezTo>
                      <a:pt x="436225" y="0"/>
                      <a:pt x="459184" y="22959"/>
                      <a:pt x="459184" y="52983"/>
                    </a:cubicBezTo>
                    <a:cubicBezTo>
                      <a:pt x="459184" y="83006"/>
                      <a:pt x="436225" y="105966"/>
                      <a:pt x="406202" y="105966"/>
                    </a:cubicBezTo>
                    <a:lnTo>
                      <a:pt x="52983" y="105966"/>
                    </a:lnTo>
                    <a:cubicBezTo>
                      <a:pt x="22959" y="105966"/>
                      <a:pt x="0" y="83006"/>
                      <a:pt x="0" y="52983"/>
                    </a:cubicBezTo>
                    <a:cubicBezTo>
                      <a:pt x="0" y="22959"/>
                      <a:pt x="22959" y="0"/>
                      <a:pt x="529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" name="フリーフォーム: 図形 5">
                <a:extLst>
                  <a:ext uri="{FF2B5EF4-FFF2-40B4-BE49-F238E27FC236}">
                    <a16:creationId xmlns:a16="http://schemas.microsoft.com/office/drawing/2014/main" id="{CD10D52E-CFFC-0BAB-77E1-30547CAF481D}"/>
                  </a:ext>
                </a:extLst>
              </p:cNvPr>
              <p:cNvSpPr/>
              <p:nvPr/>
            </p:nvSpPr>
            <p:spPr>
              <a:xfrm>
                <a:off x="8732429" y="2944912"/>
                <a:ext cx="459184" cy="105965"/>
              </a:xfrm>
              <a:custGeom>
                <a:avLst/>
                <a:gdLst>
                  <a:gd name="connsiteX0" fmla="*/ 52983 w 459184"/>
                  <a:gd name="connsiteY0" fmla="*/ 0 h 105965"/>
                  <a:gd name="connsiteX1" fmla="*/ 406202 w 459184"/>
                  <a:gd name="connsiteY1" fmla="*/ 0 h 105965"/>
                  <a:gd name="connsiteX2" fmla="*/ 459184 w 459184"/>
                  <a:gd name="connsiteY2" fmla="*/ 52983 h 105965"/>
                  <a:gd name="connsiteX3" fmla="*/ 406202 w 459184"/>
                  <a:gd name="connsiteY3" fmla="*/ 105966 h 105965"/>
                  <a:gd name="connsiteX4" fmla="*/ 52983 w 459184"/>
                  <a:gd name="connsiteY4" fmla="*/ 105966 h 105965"/>
                  <a:gd name="connsiteX5" fmla="*/ 0 w 459184"/>
                  <a:gd name="connsiteY5" fmla="*/ 52983 h 105965"/>
                  <a:gd name="connsiteX6" fmla="*/ 52983 w 459184"/>
                  <a:gd name="connsiteY6" fmla="*/ 0 h 10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184" h="105965">
                    <a:moveTo>
                      <a:pt x="52983" y="0"/>
                    </a:moveTo>
                    <a:lnTo>
                      <a:pt x="406202" y="0"/>
                    </a:lnTo>
                    <a:cubicBezTo>
                      <a:pt x="436225" y="0"/>
                      <a:pt x="459184" y="22959"/>
                      <a:pt x="459184" y="52983"/>
                    </a:cubicBezTo>
                    <a:cubicBezTo>
                      <a:pt x="459184" y="83006"/>
                      <a:pt x="436225" y="105966"/>
                      <a:pt x="406202" y="105966"/>
                    </a:cubicBezTo>
                    <a:lnTo>
                      <a:pt x="52983" y="105966"/>
                    </a:lnTo>
                    <a:cubicBezTo>
                      <a:pt x="22959" y="105966"/>
                      <a:pt x="0" y="83006"/>
                      <a:pt x="0" y="52983"/>
                    </a:cubicBezTo>
                    <a:cubicBezTo>
                      <a:pt x="0" y="22959"/>
                      <a:pt x="22959" y="0"/>
                      <a:pt x="529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05C815DF-D049-4017-EF49-2395F570E18E}"/>
                  </a:ext>
                </a:extLst>
              </p:cNvPr>
              <p:cNvSpPr/>
              <p:nvPr/>
            </p:nvSpPr>
            <p:spPr>
              <a:xfrm>
                <a:off x="8847225" y="3121521"/>
                <a:ext cx="229592" cy="105965"/>
              </a:xfrm>
              <a:custGeom>
                <a:avLst/>
                <a:gdLst>
                  <a:gd name="connsiteX0" fmla="*/ 0 w 229592"/>
                  <a:gd name="connsiteY0" fmla="*/ 0 h 105965"/>
                  <a:gd name="connsiteX1" fmla="*/ 114796 w 229592"/>
                  <a:gd name="connsiteY1" fmla="*/ 105966 h 105965"/>
                  <a:gd name="connsiteX2" fmla="*/ 229592 w 229592"/>
                  <a:gd name="connsiteY2" fmla="*/ 0 h 105965"/>
                  <a:gd name="connsiteX3" fmla="*/ 0 w 229592"/>
                  <a:gd name="connsiteY3" fmla="*/ 0 h 10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592" h="105965">
                    <a:moveTo>
                      <a:pt x="0" y="0"/>
                    </a:moveTo>
                    <a:cubicBezTo>
                      <a:pt x="5298" y="60047"/>
                      <a:pt x="54749" y="105966"/>
                      <a:pt x="114796" y="105966"/>
                    </a:cubicBezTo>
                    <a:cubicBezTo>
                      <a:pt x="174843" y="105966"/>
                      <a:pt x="224294" y="60047"/>
                      <a:pt x="22959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7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47DEFAE0-78E1-FF28-9131-595024C3E40C}"/>
                  </a:ext>
                </a:extLst>
              </p:cNvPr>
              <p:cNvSpPr/>
              <p:nvPr/>
            </p:nvSpPr>
            <p:spPr>
              <a:xfrm>
                <a:off x="8502837" y="1743968"/>
                <a:ext cx="918368" cy="953690"/>
              </a:xfrm>
              <a:custGeom>
                <a:avLst/>
                <a:gdLst>
                  <a:gd name="connsiteX0" fmla="*/ 459184 w 918368"/>
                  <a:gd name="connsiteY0" fmla="*/ 0 h 953690"/>
                  <a:gd name="connsiteX1" fmla="*/ 459184 w 918368"/>
                  <a:gd name="connsiteY1" fmla="*/ 0 h 953690"/>
                  <a:gd name="connsiteX2" fmla="*/ 459184 w 918368"/>
                  <a:gd name="connsiteY2" fmla="*/ 0 h 953690"/>
                  <a:gd name="connsiteX3" fmla="*/ 0 w 918368"/>
                  <a:gd name="connsiteY3" fmla="*/ 453886 h 953690"/>
                  <a:gd name="connsiteX4" fmla="*/ 0 w 918368"/>
                  <a:gd name="connsiteY4" fmla="*/ 469781 h 953690"/>
                  <a:gd name="connsiteX5" fmla="*/ 31790 w 918368"/>
                  <a:gd name="connsiteY5" fmla="*/ 628729 h 953690"/>
                  <a:gd name="connsiteX6" fmla="*/ 111264 w 918368"/>
                  <a:gd name="connsiteY6" fmla="*/ 759420 h 953690"/>
                  <a:gd name="connsiteX7" fmla="*/ 218996 w 918368"/>
                  <a:gd name="connsiteY7" fmla="*/ 934264 h 953690"/>
                  <a:gd name="connsiteX8" fmla="*/ 250785 w 918368"/>
                  <a:gd name="connsiteY8" fmla="*/ 953691 h 953690"/>
                  <a:gd name="connsiteX9" fmla="*/ 667583 w 918368"/>
                  <a:gd name="connsiteY9" fmla="*/ 953691 h 953690"/>
                  <a:gd name="connsiteX10" fmla="*/ 699373 w 918368"/>
                  <a:gd name="connsiteY10" fmla="*/ 934264 h 953690"/>
                  <a:gd name="connsiteX11" fmla="*/ 807105 w 918368"/>
                  <a:gd name="connsiteY11" fmla="*/ 759420 h 953690"/>
                  <a:gd name="connsiteX12" fmla="*/ 886579 w 918368"/>
                  <a:gd name="connsiteY12" fmla="*/ 628729 h 953690"/>
                  <a:gd name="connsiteX13" fmla="*/ 918369 w 918368"/>
                  <a:gd name="connsiteY13" fmla="*/ 469781 h 953690"/>
                  <a:gd name="connsiteX14" fmla="*/ 918369 w 918368"/>
                  <a:gd name="connsiteY14" fmla="*/ 453886 h 953690"/>
                  <a:gd name="connsiteX15" fmla="*/ 459184 w 918368"/>
                  <a:gd name="connsiteY15" fmla="*/ 0 h 953690"/>
                  <a:gd name="connsiteX16" fmla="*/ 812403 w 918368"/>
                  <a:gd name="connsiteY16" fmla="*/ 468015 h 953690"/>
                  <a:gd name="connsiteX17" fmla="*/ 787678 w 918368"/>
                  <a:gd name="connsiteY17" fmla="*/ 591641 h 953690"/>
                  <a:gd name="connsiteX18" fmla="*/ 727631 w 918368"/>
                  <a:gd name="connsiteY18" fmla="*/ 688777 h 953690"/>
                  <a:gd name="connsiteX19" fmla="*/ 625197 w 918368"/>
                  <a:gd name="connsiteY19" fmla="*/ 847725 h 953690"/>
                  <a:gd name="connsiteX20" fmla="*/ 459184 w 918368"/>
                  <a:gd name="connsiteY20" fmla="*/ 847725 h 953690"/>
                  <a:gd name="connsiteX21" fmla="*/ 294938 w 918368"/>
                  <a:gd name="connsiteY21" fmla="*/ 847725 h 953690"/>
                  <a:gd name="connsiteX22" fmla="*/ 192504 w 918368"/>
                  <a:gd name="connsiteY22" fmla="*/ 688777 h 953690"/>
                  <a:gd name="connsiteX23" fmla="*/ 132457 w 918368"/>
                  <a:gd name="connsiteY23" fmla="*/ 591641 h 953690"/>
                  <a:gd name="connsiteX24" fmla="*/ 107732 w 918368"/>
                  <a:gd name="connsiteY24" fmla="*/ 468015 h 953690"/>
                  <a:gd name="connsiteX25" fmla="*/ 107732 w 918368"/>
                  <a:gd name="connsiteY25" fmla="*/ 453886 h 953690"/>
                  <a:gd name="connsiteX26" fmla="*/ 460950 w 918368"/>
                  <a:gd name="connsiteY26" fmla="*/ 104200 h 953690"/>
                  <a:gd name="connsiteX27" fmla="*/ 460950 w 918368"/>
                  <a:gd name="connsiteY27" fmla="*/ 104200 h 953690"/>
                  <a:gd name="connsiteX28" fmla="*/ 460950 w 918368"/>
                  <a:gd name="connsiteY28" fmla="*/ 104200 h 953690"/>
                  <a:gd name="connsiteX29" fmla="*/ 460950 w 918368"/>
                  <a:gd name="connsiteY29" fmla="*/ 104200 h 953690"/>
                  <a:gd name="connsiteX30" fmla="*/ 460950 w 918368"/>
                  <a:gd name="connsiteY30" fmla="*/ 104200 h 953690"/>
                  <a:gd name="connsiteX31" fmla="*/ 460950 w 918368"/>
                  <a:gd name="connsiteY31" fmla="*/ 104200 h 953690"/>
                  <a:gd name="connsiteX32" fmla="*/ 460950 w 918368"/>
                  <a:gd name="connsiteY32" fmla="*/ 104200 h 953690"/>
                  <a:gd name="connsiteX33" fmla="*/ 814169 w 918368"/>
                  <a:gd name="connsiteY33" fmla="*/ 453886 h 953690"/>
                  <a:gd name="connsiteX34" fmla="*/ 814169 w 918368"/>
                  <a:gd name="connsiteY34" fmla="*/ 468015 h 953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8368" h="953690">
                    <a:moveTo>
                      <a:pt x="459184" y="0"/>
                    </a:moveTo>
                    <a:cubicBezTo>
                      <a:pt x="459184" y="0"/>
                      <a:pt x="459184" y="0"/>
                      <a:pt x="459184" y="0"/>
                    </a:cubicBezTo>
                    <a:cubicBezTo>
                      <a:pt x="459184" y="0"/>
                      <a:pt x="459184" y="0"/>
                      <a:pt x="459184" y="0"/>
                    </a:cubicBezTo>
                    <a:cubicBezTo>
                      <a:pt x="208399" y="1766"/>
                      <a:pt x="5298" y="203101"/>
                      <a:pt x="0" y="453886"/>
                    </a:cubicBezTo>
                    <a:lnTo>
                      <a:pt x="0" y="469781"/>
                    </a:lnTo>
                    <a:cubicBezTo>
                      <a:pt x="1766" y="524530"/>
                      <a:pt x="12363" y="577513"/>
                      <a:pt x="31790" y="628729"/>
                    </a:cubicBezTo>
                    <a:cubicBezTo>
                      <a:pt x="51217" y="676414"/>
                      <a:pt x="77708" y="720566"/>
                      <a:pt x="111264" y="759420"/>
                    </a:cubicBezTo>
                    <a:cubicBezTo>
                      <a:pt x="153650" y="805339"/>
                      <a:pt x="199569" y="895410"/>
                      <a:pt x="218996" y="934264"/>
                    </a:cubicBezTo>
                    <a:cubicBezTo>
                      <a:pt x="224294" y="946626"/>
                      <a:pt x="236657" y="953691"/>
                      <a:pt x="250785" y="953691"/>
                    </a:cubicBezTo>
                    <a:lnTo>
                      <a:pt x="667583" y="953691"/>
                    </a:lnTo>
                    <a:cubicBezTo>
                      <a:pt x="681712" y="953691"/>
                      <a:pt x="694075" y="946626"/>
                      <a:pt x="699373" y="934264"/>
                    </a:cubicBezTo>
                    <a:cubicBezTo>
                      <a:pt x="718800" y="895410"/>
                      <a:pt x="764719" y="805339"/>
                      <a:pt x="807105" y="759420"/>
                    </a:cubicBezTo>
                    <a:cubicBezTo>
                      <a:pt x="840661" y="720566"/>
                      <a:pt x="868918" y="676414"/>
                      <a:pt x="886579" y="628729"/>
                    </a:cubicBezTo>
                    <a:cubicBezTo>
                      <a:pt x="906006" y="577513"/>
                      <a:pt x="916603" y="524530"/>
                      <a:pt x="918369" y="469781"/>
                    </a:cubicBezTo>
                    <a:lnTo>
                      <a:pt x="918369" y="453886"/>
                    </a:lnTo>
                    <a:cubicBezTo>
                      <a:pt x="913070" y="203101"/>
                      <a:pt x="709970" y="1766"/>
                      <a:pt x="459184" y="0"/>
                    </a:cubicBezTo>
                    <a:close/>
                    <a:moveTo>
                      <a:pt x="812403" y="468015"/>
                    </a:moveTo>
                    <a:cubicBezTo>
                      <a:pt x="810637" y="510401"/>
                      <a:pt x="801807" y="552787"/>
                      <a:pt x="787678" y="591641"/>
                    </a:cubicBezTo>
                    <a:cubicBezTo>
                      <a:pt x="773549" y="626963"/>
                      <a:pt x="754122" y="660519"/>
                      <a:pt x="727631" y="688777"/>
                    </a:cubicBezTo>
                    <a:cubicBezTo>
                      <a:pt x="687011" y="738227"/>
                      <a:pt x="651689" y="791210"/>
                      <a:pt x="625197" y="847725"/>
                    </a:cubicBezTo>
                    <a:lnTo>
                      <a:pt x="459184" y="847725"/>
                    </a:lnTo>
                    <a:lnTo>
                      <a:pt x="294938" y="847725"/>
                    </a:lnTo>
                    <a:cubicBezTo>
                      <a:pt x="266680" y="791210"/>
                      <a:pt x="231358" y="738227"/>
                      <a:pt x="192504" y="688777"/>
                    </a:cubicBezTo>
                    <a:cubicBezTo>
                      <a:pt x="167779" y="660519"/>
                      <a:pt x="146586" y="626963"/>
                      <a:pt x="132457" y="591641"/>
                    </a:cubicBezTo>
                    <a:cubicBezTo>
                      <a:pt x="116562" y="552787"/>
                      <a:pt x="109498" y="510401"/>
                      <a:pt x="107732" y="468015"/>
                    </a:cubicBezTo>
                    <a:lnTo>
                      <a:pt x="107732" y="453886"/>
                    </a:lnTo>
                    <a:cubicBezTo>
                      <a:pt x="111264" y="261382"/>
                      <a:pt x="268446" y="105966"/>
                      <a:pt x="460950" y="104200"/>
                    </a:cubicBezTo>
                    <a:lnTo>
                      <a:pt x="460950" y="104200"/>
                    </a:lnTo>
                    <a:lnTo>
                      <a:pt x="460950" y="104200"/>
                    </a:lnTo>
                    <a:cubicBezTo>
                      <a:pt x="460950" y="104200"/>
                      <a:pt x="460950" y="104200"/>
                      <a:pt x="460950" y="104200"/>
                    </a:cubicBezTo>
                    <a:cubicBezTo>
                      <a:pt x="460950" y="104200"/>
                      <a:pt x="460950" y="104200"/>
                      <a:pt x="460950" y="104200"/>
                    </a:cubicBezTo>
                    <a:lnTo>
                      <a:pt x="460950" y="104200"/>
                    </a:lnTo>
                    <a:lnTo>
                      <a:pt x="460950" y="104200"/>
                    </a:lnTo>
                    <a:cubicBezTo>
                      <a:pt x="653455" y="105966"/>
                      <a:pt x="810637" y="259616"/>
                      <a:pt x="814169" y="453886"/>
                    </a:cubicBezTo>
                    <a:lnTo>
                      <a:pt x="814169" y="468015"/>
                    </a:lnTo>
                    <a:close/>
                  </a:path>
                </a:pathLst>
              </a:custGeom>
              <a:solidFill>
                <a:srgbClr val="000000"/>
              </a:solidFill>
              <a:ln w="176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E0D226D-F5A8-F1BB-BE1F-967F1CF9C185}"/>
                  </a:ext>
                </a:extLst>
              </p:cNvPr>
              <p:cNvCxnSpPr/>
              <p:nvPr/>
            </p:nvCxnSpPr>
            <p:spPr>
              <a:xfrm>
                <a:off x="8962022" y="1231229"/>
                <a:ext cx="0" cy="292474"/>
              </a:xfrm>
              <a:prstGeom prst="line">
                <a:avLst/>
              </a:prstGeom>
              <a:ln w="76200">
                <a:solidFill>
                  <a:srgbClr val="0C08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79DF14C2-03F5-9397-2875-4708585941CA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>
                <a:off x="9295396" y="1293362"/>
                <a:ext cx="0" cy="292474"/>
              </a:xfrm>
              <a:prstGeom prst="line">
                <a:avLst/>
              </a:prstGeom>
              <a:ln w="76200">
                <a:solidFill>
                  <a:srgbClr val="0C08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930C1CF-1B2B-73DE-D8EA-2A5823655C69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 flipH="1">
                <a:off x="8628648" y="1307328"/>
                <a:ext cx="0" cy="292474"/>
              </a:xfrm>
              <a:prstGeom prst="line">
                <a:avLst/>
              </a:prstGeom>
              <a:ln w="76200">
                <a:solidFill>
                  <a:srgbClr val="0C08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07CEB889-6877-5DA5-58B7-D0FB3B8BC102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9526821" y="1493126"/>
                <a:ext cx="0" cy="292474"/>
              </a:xfrm>
              <a:prstGeom prst="line">
                <a:avLst/>
              </a:prstGeom>
              <a:ln w="76200">
                <a:solidFill>
                  <a:srgbClr val="0C08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F1CD38DD-963F-A852-A289-0C5BE4C3392A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8384741" y="1512176"/>
                <a:ext cx="0" cy="292474"/>
              </a:xfrm>
              <a:prstGeom prst="line">
                <a:avLst/>
              </a:prstGeom>
              <a:ln w="76200">
                <a:solidFill>
                  <a:srgbClr val="0C08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67C976F-6810-C0BC-6F2B-DF90085FA0DF}"/>
                </a:ext>
              </a:extLst>
            </p:cNvPr>
            <p:cNvSpPr txBox="1"/>
            <p:nvPr/>
          </p:nvSpPr>
          <p:spPr>
            <a:xfrm>
              <a:off x="6612661" y="3695402"/>
              <a:ext cx="4698722" cy="2004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ja-JP" altLang="en-US" sz="4400" b="1" dirty="0">
                  <a:latin typeface="Noto Sans JP" panose="020B0500000000000000" pitchFamily="34" charset="-128"/>
                  <a:ea typeface="Noto Sans JP" panose="020B0500000000000000" pitchFamily="34" charset="-128"/>
                </a:rPr>
                <a:t>自分の宇宙旅行を</a:t>
              </a:r>
              <a:endParaRPr kumimoji="1" lang="en-US" altLang="ja-JP" sz="4400" b="1" dirty="0">
                <a:latin typeface="Noto Sans JP" panose="020B0500000000000000" pitchFamily="34" charset="-128"/>
                <a:ea typeface="Noto Sans JP" panose="020B05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4400" b="1" dirty="0">
                  <a:latin typeface="Noto Sans JP" panose="020B0500000000000000" pitchFamily="34" charset="-128"/>
                  <a:ea typeface="Noto Sans JP" panose="020B0500000000000000" pitchFamily="34" charset="-128"/>
                </a:rPr>
                <a:t>自ら創っていく</a:t>
              </a:r>
              <a:endParaRPr kumimoji="1" lang="en-US" altLang="ja-JP" sz="4400" b="1" dirty="0">
                <a:latin typeface="Noto Sans JP" panose="020B0500000000000000" pitchFamily="34" charset="-128"/>
                <a:ea typeface="Noto Sans JP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45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265F43C-762D-3135-08D9-0D40304CA073}"/>
              </a:ext>
            </a:extLst>
          </p:cNvPr>
          <p:cNvGrpSpPr/>
          <p:nvPr/>
        </p:nvGrpSpPr>
        <p:grpSpPr>
          <a:xfrm>
            <a:off x="0" y="0"/>
            <a:ext cx="12192000" cy="1326776"/>
            <a:chOff x="0" y="0"/>
            <a:chExt cx="12192000" cy="132677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11AC7CD-3A9A-C99A-3D7B-8EBA9919E5D2}"/>
                </a:ext>
              </a:extLst>
            </p:cNvPr>
            <p:cNvSpPr/>
            <p:nvPr/>
          </p:nvSpPr>
          <p:spPr>
            <a:xfrm>
              <a:off x="0" y="0"/>
              <a:ext cx="12192000" cy="564776"/>
            </a:xfrm>
            <a:prstGeom prst="rect">
              <a:avLst/>
            </a:prstGeom>
            <a:solidFill>
              <a:srgbClr val="0C0838"/>
            </a:solidFill>
            <a:ln>
              <a:solidFill>
                <a:srgbClr val="0C08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ja-JP" dirty="0">
                  <a:latin typeface="Moon" panose="02000500000000000000" pitchFamily="2" charset="0"/>
                </a:rPr>
                <a:t>NASA Space Apps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ChallengE</a:t>
              </a:r>
              <a:r>
                <a:rPr kumimoji="1" lang="en-US" altLang="ja-JP" dirty="0">
                  <a:latin typeface="Moon" panose="02000500000000000000" pitchFamily="2" charset="0"/>
                </a:rPr>
                <a:t> 2023 </a:t>
              </a:r>
              <a:r>
                <a:rPr kumimoji="1" lang="ja-JP" altLang="en-US" dirty="0">
                  <a:latin typeface="Moon" panose="02000500000000000000" pitchFamily="2" charset="0"/>
                </a:rPr>
                <a:t>　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Toin</a:t>
              </a:r>
              <a:r>
                <a:rPr kumimoji="1" lang="en-US" altLang="ja-JP" dirty="0">
                  <a:latin typeface="Moon" panose="02000500000000000000" pitchFamily="2" charset="0"/>
                </a:rPr>
                <a:t>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H.s.</a:t>
              </a:r>
              <a:r>
                <a:rPr kumimoji="1" lang="en-US" altLang="ja-JP" dirty="0">
                  <a:latin typeface="Moon" panose="02000500000000000000" pitchFamily="2" charset="0"/>
                </a:rPr>
                <a:t> Science Club team</a:t>
              </a:r>
              <a:endParaRPr kumimoji="1" lang="ja-JP" altLang="en-US" dirty="0">
                <a:latin typeface="Moon" panose="02000500000000000000" pitchFamily="2" charset="0"/>
              </a:endParaRPr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AF7C18C4-B124-A399-7DA2-3DC9086BC407}"/>
                </a:ext>
              </a:extLst>
            </p:cNvPr>
            <p:cNvSpPr/>
            <p:nvPr/>
          </p:nvSpPr>
          <p:spPr>
            <a:xfrm rot="10800000">
              <a:off x="10865224" y="0"/>
              <a:ext cx="1326776" cy="1326776"/>
            </a:xfrm>
            <a:prstGeom prst="rtTriangle">
              <a:avLst/>
            </a:prstGeom>
            <a:solidFill>
              <a:srgbClr val="EBF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65ED5B-8B7F-D73E-2B22-303F5CC4A62E}"/>
              </a:ext>
            </a:extLst>
          </p:cNvPr>
          <p:cNvSpPr txBox="1"/>
          <p:nvPr/>
        </p:nvSpPr>
        <p:spPr>
          <a:xfrm>
            <a:off x="3889712" y="3789179"/>
            <a:ext cx="6975512" cy="248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ja-JP" altLang="en-US" sz="36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みずからの宇宙旅行を具体的に考え、感じ、発見するためのポータルサイト</a:t>
            </a:r>
            <a:endParaRPr kumimoji="1" lang="en-US" altLang="ja-JP" sz="3600" b="1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1486C5F-E814-B30F-017A-33C8164E39F2}"/>
              </a:ext>
            </a:extLst>
          </p:cNvPr>
          <p:cNvGrpSpPr/>
          <p:nvPr/>
        </p:nvGrpSpPr>
        <p:grpSpPr>
          <a:xfrm>
            <a:off x="465202" y="989362"/>
            <a:ext cx="2585857" cy="846278"/>
            <a:chOff x="417577" y="903637"/>
            <a:chExt cx="2585857" cy="846278"/>
          </a:xfrm>
        </p:grpSpPr>
        <p:pic>
          <p:nvPicPr>
            <p:cNvPr id="11" name="グラフィックス 10" descr="ターゲット">
              <a:extLst>
                <a:ext uri="{FF2B5EF4-FFF2-40B4-BE49-F238E27FC236}">
                  <a16:creationId xmlns:a16="http://schemas.microsoft.com/office/drawing/2014/main" id="{25C6EE7F-8F31-C637-DFEB-05F6A76C7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7577" y="903637"/>
              <a:ext cx="846278" cy="846278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C258050-18C5-A535-E229-CF33BCE2E616}"/>
                </a:ext>
              </a:extLst>
            </p:cNvPr>
            <p:cNvSpPr txBox="1"/>
            <p:nvPr/>
          </p:nvSpPr>
          <p:spPr>
            <a:xfrm>
              <a:off x="1263855" y="1013280"/>
              <a:ext cx="1739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>
                  <a:latin typeface="Montserrat SemiBold" pitchFamily="2" charset="0"/>
                </a:rPr>
                <a:t>Target</a:t>
              </a:r>
              <a:endParaRPr kumimoji="1" lang="ja-JP" altLang="en-US" sz="3600" dirty="0">
                <a:latin typeface="Montserrat SemiBold" pitchFamily="2" charset="0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E485217-8CF2-8042-4314-AF86FC60177F}"/>
              </a:ext>
            </a:extLst>
          </p:cNvPr>
          <p:cNvSpPr txBox="1"/>
          <p:nvPr/>
        </p:nvSpPr>
        <p:spPr>
          <a:xfrm>
            <a:off x="3375363" y="913874"/>
            <a:ext cx="6540162" cy="82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ja-JP" altLang="en-US" sz="36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宇宙旅行を夢見る人全員</a:t>
            </a:r>
            <a:endParaRPr kumimoji="1" lang="en-US" altLang="ja-JP" sz="3600" b="1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242D41C-897D-8A31-FD9B-D1E6F2E643BD}"/>
              </a:ext>
            </a:extLst>
          </p:cNvPr>
          <p:cNvGrpSpPr/>
          <p:nvPr/>
        </p:nvGrpSpPr>
        <p:grpSpPr>
          <a:xfrm>
            <a:off x="485775" y="2108116"/>
            <a:ext cx="3185424" cy="907236"/>
            <a:chOff x="485775" y="2108116"/>
            <a:chExt cx="3185424" cy="907236"/>
          </a:xfrm>
        </p:grpSpPr>
        <p:pic>
          <p:nvPicPr>
            <p:cNvPr id="21" name="グラフィックス 20" descr="本">
              <a:extLst>
                <a:ext uri="{FF2B5EF4-FFF2-40B4-BE49-F238E27FC236}">
                  <a16:creationId xmlns:a16="http://schemas.microsoft.com/office/drawing/2014/main" id="{8B6CD434-7ECF-FC57-F2C5-5560079DB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5775" y="2108116"/>
              <a:ext cx="907236" cy="907236"/>
            </a:xfrm>
            <a:prstGeom prst="rect">
              <a:avLst/>
            </a:prstGeom>
          </p:spPr>
        </p:pic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661B346F-0021-0AC5-D629-D1FC5992BC91}"/>
                </a:ext>
              </a:extLst>
            </p:cNvPr>
            <p:cNvSpPr txBox="1"/>
            <p:nvPr/>
          </p:nvSpPr>
          <p:spPr>
            <a:xfrm>
              <a:off x="1393011" y="2238568"/>
              <a:ext cx="22781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>
                  <a:latin typeface="Montserrat SemiBold" pitchFamily="2" charset="0"/>
                </a:rPr>
                <a:t>Meaning</a:t>
              </a:r>
              <a:endParaRPr kumimoji="1" lang="ja-JP" altLang="en-US" sz="3600" dirty="0">
                <a:latin typeface="Montserrat SemiBold" pitchFamily="2" charset="0"/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AF0B3A-297A-6DB2-F86A-4785A6383D1B}"/>
              </a:ext>
            </a:extLst>
          </p:cNvPr>
          <p:cNvSpPr txBox="1"/>
          <p:nvPr/>
        </p:nvSpPr>
        <p:spPr>
          <a:xfrm>
            <a:off x="3889712" y="2056499"/>
            <a:ext cx="6540163" cy="165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ja-JP" altLang="en-US" sz="36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主体的に宇宙について考える機会を得ることができる</a:t>
            </a:r>
            <a:endParaRPr kumimoji="1" lang="en-US" altLang="ja-JP" sz="3600" b="1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3772605F-C039-F0A9-AB67-996EF6857855}"/>
              </a:ext>
            </a:extLst>
          </p:cNvPr>
          <p:cNvGrpSpPr/>
          <p:nvPr/>
        </p:nvGrpSpPr>
        <p:grpSpPr>
          <a:xfrm>
            <a:off x="485775" y="3842649"/>
            <a:ext cx="3239926" cy="907236"/>
            <a:chOff x="485775" y="4108299"/>
            <a:chExt cx="3239926" cy="907236"/>
          </a:xfrm>
        </p:grpSpPr>
        <p:pic>
          <p:nvPicPr>
            <p:cNvPr id="25" name="グラフィックス 24" descr="インターネット">
              <a:extLst>
                <a:ext uri="{FF2B5EF4-FFF2-40B4-BE49-F238E27FC236}">
                  <a16:creationId xmlns:a16="http://schemas.microsoft.com/office/drawing/2014/main" id="{54F7A4DE-4F4E-3B41-1836-5DA5F7486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5775" y="4108299"/>
              <a:ext cx="907236" cy="907236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E0D9AEFE-1D25-FEA0-8F12-B482B805F2B3}"/>
                </a:ext>
              </a:extLst>
            </p:cNvPr>
            <p:cNvSpPr txBox="1"/>
            <p:nvPr/>
          </p:nvSpPr>
          <p:spPr>
            <a:xfrm>
              <a:off x="1393011" y="4235525"/>
              <a:ext cx="2332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 err="1">
                  <a:latin typeface="Montserrat SemiBold" pitchFamily="2" charset="0"/>
                </a:rPr>
                <a:t>WebAPP</a:t>
              </a:r>
              <a:endParaRPr kumimoji="1" lang="ja-JP" altLang="en-US" sz="3600" dirty="0">
                <a:latin typeface="Montserrat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73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43EBB2B-9B7C-EFE4-666E-CCE3F12974BE}"/>
              </a:ext>
            </a:extLst>
          </p:cNvPr>
          <p:cNvGrpSpPr/>
          <p:nvPr/>
        </p:nvGrpSpPr>
        <p:grpSpPr>
          <a:xfrm>
            <a:off x="0" y="0"/>
            <a:ext cx="12192000" cy="1326776"/>
            <a:chOff x="0" y="0"/>
            <a:chExt cx="12192000" cy="132677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11AC7CD-3A9A-C99A-3D7B-8EBA9919E5D2}"/>
                </a:ext>
              </a:extLst>
            </p:cNvPr>
            <p:cNvSpPr/>
            <p:nvPr/>
          </p:nvSpPr>
          <p:spPr>
            <a:xfrm>
              <a:off x="0" y="0"/>
              <a:ext cx="12192000" cy="564776"/>
            </a:xfrm>
            <a:prstGeom prst="rect">
              <a:avLst/>
            </a:prstGeom>
            <a:solidFill>
              <a:srgbClr val="0C0838"/>
            </a:solidFill>
            <a:ln>
              <a:solidFill>
                <a:srgbClr val="0C08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ja-JP" dirty="0">
                  <a:latin typeface="Moon" panose="02000500000000000000" pitchFamily="2" charset="0"/>
                </a:rPr>
                <a:t>NASA Space Apps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ChallengE</a:t>
              </a:r>
              <a:r>
                <a:rPr kumimoji="1" lang="en-US" altLang="ja-JP" dirty="0">
                  <a:latin typeface="Moon" panose="02000500000000000000" pitchFamily="2" charset="0"/>
                </a:rPr>
                <a:t> 2023 </a:t>
              </a:r>
              <a:r>
                <a:rPr kumimoji="1" lang="ja-JP" altLang="en-US" dirty="0">
                  <a:latin typeface="Moon" panose="02000500000000000000" pitchFamily="2" charset="0"/>
                </a:rPr>
                <a:t>　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Toin</a:t>
              </a:r>
              <a:r>
                <a:rPr kumimoji="1" lang="en-US" altLang="ja-JP" dirty="0">
                  <a:latin typeface="Moon" panose="02000500000000000000" pitchFamily="2" charset="0"/>
                </a:rPr>
                <a:t>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H.s.</a:t>
              </a:r>
              <a:r>
                <a:rPr kumimoji="1" lang="en-US" altLang="ja-JP" dirty="0">
                  <a:latin typeface="Moon" panose="02000500000000000000" pitchFamily="2" charset="0"/>
                </a:rPr>
                <a:t> Science Club team</a:t>
              </a:r>
              <a:endParaRPr kumimoji="1" lang="ja-JP" altLang="en-US" dirty="0">
                <a:latin typeface="Moon" panose="02000500000000000000" pitchFamily="2" charset="0"/>
              </a:endParaRPr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AF7C18C4-B124-A399-7DA2-3DC9086BC407}"/>
                </a:ext>
              </a:extLst>
            </p:cNvPr>
            <p:cNvSpPr/>
            <p:nvPr/>
          </p:nvSpPr>
          <p:spPr>
            <a:xfrm rot="10800000">
              <a:off x="10865224" y="0"/>
              <a:ext cx="1326776" cy="1326776"/>
            </a:xfrm>
            <a:prstGeom prst="rtTriangle">
              <a:avLst/>
            </a:prstGeom>
            <a:solidFill>
              <a:srgbClr val="EBF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874212-1CDF-32BB-1773-DDC35DA21930}"/>
              </a:ext>
            </a:extLst>
          </p:cNvPr>
          <p:cNvSpPr txBox="1"/>
          <p:nvPr/>
        </p:nvSpPr>
        <p:spPr>
          <a:xfrm>
            <a:off x="754648" y="100361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これから追加される機能は？</a:t>
            </a:r>
            <a:endParaRPr kumimoji="1" lang="en-US" altLang="ja-JP" sz="3200" b="1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396BD11-5083-1136-555D-B2F89A679E90}"/>
              </a:ext>
            </a:extLst>
          </p:cNvPr>
          <p:cNvGrpSpPr/>
          <p:nvPr/>
        </p:nvGrpSpPr>
        <p:grpSpPr>
          <a:xfrm>
            <a:off x="2233812" y="2502669"/>
            <a:ext cx="7724375" cy="1852661"/>
            <a:chOff x="1233947" y="2388462"/>
            <a:chExt cx="7724375" cy="1852661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053390-3D64-F278-225F-40D3A5518D0B}"/>
                </a:ext>
              </a:extLst>
            </p:cNvPr>
            <p:cNvSpPr txBox="1"/>
            <p:nvPr/>
          </p:nvSpPr>
          <p:spPr>
            <a:xfrm>
              <a:off x="3233678" y="2967335"/>
              <a:ext cx="57246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5400" b="1" dirty="0">
                  <a:latin typeface="Noto Sans JP" panose="020B0500000000000000" pitchFamily="34" charset="-128"/>
                  <a:ea typeface="Noto Sans JP" panose="020B0500000000000000" pitchFamily="34" charset="-128"/>
                </a:rPr>
                <a:t>より広範囲な地図</a:t>
              </a:r>
              <a:endParaRPr kumimoji="1" lang="en-US" altLang="ja-JP" sz="5400" b="1" dirty="0">
                <a:latin typeface="Noto Sans JP" panose="020B0500000000000000" pitchFamily="34" charset="-128"/>
                <a:ea typeface="Noto Sans JP" panose="020B0500000000000000" pitchFamily="34" charset="-128"/>
              </a:endParaRPr>
            </a:p>
          </p:txBody>
        </p:sp>
        <p:pic>
          <p:nvPicPr>
            <p:cNvPr id="8" name="グラフィックス 7" descr="ピン止めした地図 単色塗りつぶし">
              <a:extLst>
                <a:ext uri="{FF2B5EF4-FFF2-40B4-BE49-F238E27FC236}">
                  <a16:creationId xmlns:a16="http://schemas.microsoft.com/office/drawing/2014/main" id="{012C1136-3878-F039-87E5-1F8728CBD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3947" y="2388462"/>
              <a:ext cx="1852661" cy="1852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30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43EBB2B-9B7C-EFE4-666E-CCE3F12974BE}"/>
              </a:ext>
            </a:extLst>
          </p:cNvPr>
          <p:cNvGrpSpPr/>
          <p:nvPr/>
        </p:nvGrpSpPr>
        <p:grpSpPr>
          <a:xfrm>
            <a:off x="0" y="0"/>
            <a:ext cx="12192000" cy="1326776"/>
            <a:chOff x="0" y="0"/>
            <a:chExt cx="12192000" cy="132677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11AC7CD-3A9A-C99A-3D7B-8EBA9919E5D2}"/>
                </a:ext>
              </a:extLst>
            </p:cNvPr>
            <p:cNvSpPr/>
            <p:nvPr/>
          </p:nvSpPr>
          <p:spPr>
            <a:xfrm>
              <a:off x="0" y="0"/>
              <a:ext cx="12192000" cy="564776"/>
            </a:xfrm>
            <a:prstGeom prst="rect">
              <a:avLst/>
            </a:prstGeom>
            <a:solidFill>
              <a:srgbClr val="0C0838"/>
            </a:solidFill>
            <a:ln>
              <a:solidFill>
                <a:srgbClr val="0C08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ja-JP" dirty="0">
                  <a:latin typeface="Moon" panose="02000500000000000000" pitchFamily="2" charset="0"/>
                </a:rPr>
                <a:t>NASA Space Apps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ChallengE</a:t>
              </a:r>
              <a:r>
                <a:rPr kumimoji="1" lang="en-US" altLang="ja-JP" dirty="0">
                  <a:latin typeface="Moon" panose="02000500000000000000" pitchFamily="2" charset="0"/>
                </a:rPr>
                <a:t> 2023 </a:t>
              </a:r>
              <a:r>
                <a:rPr kumimoji="1" lang="ja-JP" altLang="en-US" dirty="0">
                  <a:latin typeface="Moon" panose="02000500000000000000" pitchFamily="2" charset="0"/>
                </a:rPr>
                <a:t>　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Toin</a:t>
              </a:r>
              <a:r>
                <a:rPr kumimoji="1" lang="en-US" altLang="ja-JP" dirty="0">
                  <a:latin typeface="Moon" panose="02000500000000000000" pitchFamily="2" charset="0"/>
                </a:rPr>
                <a:t>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H.s.</a:t>
              </a:r>
              <a:r>
                <a:rPr kumimoji="1" lang="en-US" altLang="ja-JP" dirty="0">
                  <a:latin typeface="Moon" panose="02000500000000000000" pitchFamily="2" charset="0"/>
                </a:rPr>
                <a:t> Science Club team</a:t>
              </a:r>
              <a:endParaRPr kumimoji="1" lang="ja-JP" altLang="en-US" dirty="0">
                <a:latin typeface="Moon" panose="02000500000000000000" pitchFamily="2" charset="0"/>
              </a:endParaRPr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AF7C18C4-B124-A399-7DA2-3DC9086BC407}"/>
                </a:ext>
              </a:extLst>
            </p:cNvPr>
            <p:cNvSpPr/>
            <p:nvPr/>
          </p:nvSpPr>
          <p:spPr>
            <a:xfrm rot="10800000">
              <a:off x="10865224" y="0"/>
              <a:ext cx="1326776" cy="1326776"/>
            </a:xfrm>
            <a:prstGeom prst="rtTriangle">
              <a:avLst/>
            </a:prstGeom>
            <a:solidFill>
              <a:srgbClr val="EBF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874212-1CDF-32BB-1773-DDC35DA21930}"/>
              </a:ext>
            </a:extLst>
          </p:cNvPr>
          <p:cNvSpPr txBox="1"/>
          <p:nvPr/>
        </p:nvSpPr>
        <p:spPr>
          <a:xfrm>
            <a:off x="754648" y="100361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これから追加される機能は？</a:t>
            </a:r>
            <a:endParaRPr kumimoji="1" lang="en-US" altLang="ja-JP" sz="3200" b="1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7765773-E71D-FCC1-907E-54DA4BD15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" y="4201790"/>
            <a:ext cx="2744365" cy="205985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FCED142-4050-1DD6-182C-B82CB3EDE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08" y="4610489"/>
            <a:ext cx="2057587" cy="124390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8214365-2FE2-31DF-9813-82828E050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77" y="2947497"/>
            <a:ext cx="3462757" cy="216422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053390-3D64-F278-225F-40D3A5518D0B}"/>
              </a:ext>
            </a:extLst>
          </p:cNvPr>
          <p:cNvSpPr txBox="1"/>
          <p:nvPr/>
        </p:nvSpPr>
        <p:spPr>
          <a:xfrm>
            <a:off x="1502435" y="2341295"/>
            <a:ext cx="9187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各宇宙旅行会社のプラン比較</a:t>
            </a:r>
            <a:endParaRPr kumimoji="1" lang="en-US" altLang="ja-JP" sz="5400" b="1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93EEFCC-79DE-0BDD-4966-E053F164F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15726" y="3667405"/>
            <a:ext cx="3012886" cy="70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43EBB2B-9B7C-EFE4-666E-CCE3F12974BE}"/>
              </a:ext>
            </a:extLst>
          </p:cNvPr>
          <p:cNvGrpSpPr/>
          <p:nvPr/>
        </p:nvGrpSpPr>
        <p:grpSpPr>
          <a:xfrm>
            <a:off x="0" y="0"/>
            <a:ext cx="12192000" cy="1326776"/>
            <a:chOff x="0" y="0"/>
            <a:chExt cx="12192000" cy="132677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11AC7CD-3A9A-C99A-3D7B-8EBA9919E5D2}"/>
                </a:ext>
              </a:extLst>
            </p:cNvPr>
            <p:cNvSpPr/>
            <p:nvPr/>
          </p:nvSpPr>
          <p:spPr>
            <a:xfrm>
              <a:off x="0" y="0"/>
              <a:ext cx="12192000" cy="564776"/>
            </a:xfrm>
            <a:prstGeom prst="rect">
              <a:avLst/>
            </a:prstGeom>
            <a:solidFill>
              <a:srgbClr val="0C0838"/>
            </a:solidFill>
            <a:ln>
              <a:solidFill>
                <a:srgbClr val="0C08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ja-JP" dirty="0">
                  <a:latin typeface="Moon" panose="02000500000000000000" pitchFamily="2" charset="0"/>
                </a:rPr>
                <a:t>NASA Space Apps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ChallengE</a:t>
              </a:r>
              <a:r>
                <a:rPr kumimoji="1" lang="en-US" altLang="ja-JP" dirty="0">
                  <a:latin typeface="Moon" panose="02000500000000000000" pitchFamily="2" charset="0"/>
                </a:rPr>
                <a:t> 2023 </a:t>
              </a:r>
              <a:r>
                <a:rPr kumimoji="1" lang="ja-JP" altLang="en-US" dirty="0">
                  <a:latin typeface="Moon" panose="02000500000000000000" pitchFamily="2" charset="0"/>
                </a:rPr>
                <a:t>　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Toin</a:t>
              </a:r>
              <a:r>
                <a:rPr kumimoji="1" lang="en-US" altLang="ja-JP" dirty="0">
                  <a:latin typeface="Moon" panose="02000500000000000000" pitchFamily="2" charset="0"/>
                </a:rPr>
                <a:t> </a:t>
              </a:r>
              <a:r>
                <a:rPr kumimoji="1" lang="en-US" altLang="ja-JP" dirty="0" err="1">
                  <a:latin typeface="Moon" panose="02000500000000000000" pitchFamily="2" charset="0"/>
                </a:rPr>
                <a:t>H.s.</a:t>
              </a:r>
              <a:r>
                <a:rPr kumimoji="1" lang="en-US" altLang="ja-JP" dirty="0">
                  <a:latin typeface="Moon" panose="02000500000000000000" pitchFamily="2" charset="0"/>
                </a:rPr>
                <a:t> Science Club team</a:t>
              </a:r>
              <a:endParaRPr kumimoji="1" lang="ja-JP" altLang="en-US" dirty="0">
                <a:latin typeface="Moon" panose="02000500000000000000" pitchFamily="2" charset="0"/>
              </a:endParaRPr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AF7C18C4-B124-A399-7DA2-3DC9086BC407}"/>
                </a:ext>
              </a:extLst>
            </p:cNvPr>
            <p:cNvSpPr/>
            <p:nvPr/>
          </p:nvSpPr>
          <p:spPr>
            <a:xfrm rot="10800000">
              <a:off x="10865224" y="0"/>
              <a:ext cx="1326776" cy="1326776"/>
            </a:xfrm>
            <a:prstGeom prst="rtTriangle">
              <a:avLst/>
            </a:prstGeom>
            <a:solidFill>
              <a:srgbClr val="EBF7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874212-1CDF-32BB-1773-DDC35DA21930}"/>
              </a:ext>
            </a:extLst>
          </p:cNvPr>
          <p:cNvSpPr txBox="1"/>
          <p:nvPr/>
        </p:nvSpPr>
        <p:spPr>
          <a:xfrm>
            <a:off x="754648" y="100361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これから追加される機能は？</a:t>
            </a:r>
            <a:endParaRPr kumimoji="1" lang="en-US" altLang="ja-JP" sz="3200" b="1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053390-3D64-F278-225F-40D3A5518D0B}"/>
              </a:ext>
            </a:extLst>
          </p:cNvPr>
          <p:cNvSpPr txBox="1"/>
          <p:nvPr/>
        </p:nvSpPr>
        <p:spPr>
          <a:xfrm>
            <a:off x="1848682" y="2027219"/>
            <a:ext cx="8494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54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惑星に行く最高の</a:t>
            </a:r>
            <a:endParaRPr kumimoji="1" lang="en-US" altLang="ja-JP" sz="5400" b="1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  <a:p>
            <a:pPr algn="ctr"/>
            <a:r>
              <a:rPr kumimoji="1" lang="ja-JP" altLang="en-US" sz="5400" b="1" dirty="0">
                <a:latin typeface="Noto Sans JP" panose="020B0500000000000000" pitchFamily="34" charset="-128"/>
                <a:ea typeface="Noto Sans JP" panose="020B0500000000000000" pitchFamily="34" charset="-128"/>
              </a:rPr>
              <a:t>タイミングを教えてくれる</a:t>
            </a:r>
            <a:endParaRPr kumimoji="1" lang="en-US" altLang="ja-JP" sz="5400" b="1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85370A1-794F-E921-C920-82C13C48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" y="4011561"/>
            <a:ext cx="4028091" cy="2846440"/>
          </a:xfrm>
          <a:prstGeom prst="rect">
            <a:avLst/>
          </a:prstGeom>
        </p:spPr>
      </p:pic>
      <p:pic>
        <p:nvPicPr>
          <p:cNvPr id="15" name="グラフィックス 14" descr="温度計 単色塗りつぶし">
            <a:extLst>
              <a:ext uri="{FF2B5EF4-FFF2-40B4-BE49-F238E27FC236}">
                <a16:creationId xmlns:a16="http://schemas.microsoft.com/office/drawing/2014/main" id="{EF50A652-1707-7663-F517-DD48653C1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411183"/>
            <a:ext cx="1962527" cy="1962527"/>
          </a:xfrm>
          <a:prstGeom prst="rect">
            <a:avLst/>
          </a:prstGeom>
        </p:spPr>
      </p:pic>
      <p:pic>
        <p:nvPicPr>
          <p:cNvPr id="10" name="グラフィックス 9" descr="晴れ時々曇り">
            <a:extLst>
              <a:ext uri="{FF2B5EF4-FFF2-40B4-BE49-F238E27FC236}">
                <a16:creationId xmlns:a16="http://schemas.microsoft.com/office/drawing/2014/main" id="{75C742DA-350D-C2D3-6565-F2C1AC197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4591" y="3773671"/>
            <a:ext cx="2940633" cy="294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0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376</TotalTime>
  <Words>397</Words>
  <Application>Microsoft Office PowerPoint</Application>
  <PresentationFormat>ワイド画面</PresentationFormat>
  <Paragraphs>51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Noto Sans JP</vt:lpstr>
      <vt:lpstr>Arial</vt:lpstr>
      <vt:lpstr>Calibri</vt:lpstr>
      <vt:lpstr>Calibri Light</vt:lpstr>
      <vt:lpstr>Montserrat SemiBold</vt:lpstr>
      <vt:lpstr>Moon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Yuji Terada</dc:creator>
  <cp:lastModifiedBy>Yuji Terada</cp:lastModifiedBy>
  <cp:revision>28</cp:revision>
  <dcterms:created xsi:type="dcterms:W3CDTF">2023-10-07T10:51:30Z</dcterms:created>
  <dcterms:modified xsi:type="dcterms:W3CDTF">2023-10-08T04:02:53Z</dcterms:modified>
</cp:coreProperties>
</file>