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0" r:id="rId6"/>
    <p:sldId id="257" r:id="rId7"/>
    <p:sldId id="268" r:id="rId8"/>
    <p:sldId id="258" r:id="rId9"/>
    <p:sldId id="259" r:id="rId10"/>
    <p:sldId id="26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6205-06A3-4B1E-A13F-6596D93DA5AF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C490-219B-458A-BFA3-A42C51F69A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72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6205-06A3-4B1E-A13F-6596D93DA5AF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C490-219B-458A-BFA3-A42C51F69A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654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6205-06A3-4B1E-A13F-6596D93DA5AF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C490-219B-458A-BFA3-A42C51F69A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60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6205-06A3-4B1E-A13F-6596D93DA5AF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C490-219B-458A-BFA3-A42C51F69A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983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6205-06A3-4B1E-A13F-6596D93DA5AF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C490-219B-458A-BFA3-A42C51F69A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29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6205-06A3-4B1E-A13F-6596D93DA5AF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C490-219B-458A-BFA3-A42C51F69A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717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6205-06A3-4B1E-A13F-6596D93DA5AF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C490-219B-458A-BFA3-A42C51F69A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924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6205-06A3-4B1E-A13F-6596D93DA5AF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C490-219B-458A-BFA3-A42C51F69A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110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6205-06A3-4B1E-A13F-6596D93DA5AF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C490-219B-458A-BFA3-A42C51F69A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580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6205-06A3-4B1E-A13F-6596D93DA5AF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C490-219B-458A-BFA3-A42C51F69A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287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6205-06A3-4B1E-A13F-6596D93DA5AF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C490-219B-458A-BFA3-A42C51F69A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593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86205-06A3-4B1E-A13F-6596D93DA5AF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C490-219B-458A-BFA3-A42C51F69A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616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461" y="1122363"/>
            <a:ext cx="10285615" cy="23876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R and RStudio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Yujia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Luo</a:t>
            </a:r>
          </a:p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22-11-2021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2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Vector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vector is an ordered collection of data of the same type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 c() :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83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Factor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factor is an efficient way to store character data where elements are repeated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36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Matrix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matrix: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Has 2 dimensions: rows and columns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Can only contain data of one type, numeric or character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417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A list is an ordered collection of objects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The components of a list can be of any class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36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Data.frame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data.frame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 matrix where the columns can be of different classes numeric, character, factor, . . 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The [ and ] operators are used as in a matrix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Columns in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data.frame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can be accessed with the $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050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Functions are the tools in 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Every action is performed by calling a function, we have used several already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A function is also an object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Functions can have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arguments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within the parentheses</a:t>
            </a:r>
          </a:p>
          <a:p>
            <a:pPr marL="0" indent="0">
              <a:buNone/>
            </a:pPr>
            <a:r>
              <a:rPr lang="nl-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functionName(argument1, argument2, argument3, ...)</a:t>
            </a:r>
          </a:p>
        </p:txBody>
      </p:sp>
    </p:spTree>
    <p:extLst>
      <p:ext uri="{BB962C8B-B14F-4D97-AF65-F5344CB8AC3E}">
        <p14:creationId xmlns:p14="http://schemas.microsoft.com/office/powerpoint/2010/main" val="91649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A3B8-D7FC-8341-9BCD-2008078D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F9FE0-442A-254C-B81B-DEEDA499F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Session 1: basic syntax</a:t>
            </a:r>
          </a:p>
          <a:p>
            <a:r>
              <a:rPr lang="en-CN" dirty="0"/>
              <a:t>Session 2: data manipulation and graphic generation</a:t>
            </a:r>
          </a:p>
          <a:p>
            <a:r>
              <a:rPr lang="en-CN" dirty="0"/>
              <a:t>Session 3: basic statistics</a:t>
            </a:r>
          </a:p>
          <a:p>
            <a:r>
              <a:rPr lang="en-CN" dirty="0"/>
              <a:t>Session 4: sequence data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9879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R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free, open-source software and programming language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analysis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Scientific disciplines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Popular for its graphical capabilities, statistical analysis</a:t>
            </a:r>
          </a:p>
        </p:txBody>
      </p:sp>
      <p:pic>
        <p:nvPicPr>
          <p:cNvPr id="1026" name="Picture 2" descr="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075" y="365125"/>
            <a:ext cx="1514725" cy="117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70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2"/>
          <a:stretch/>
        </p:blipFill>
        <p:spPr>
          <a:xfrm>
            <a:off x="0" y="0"/>
            <a:ext cx="12192000" cy="650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9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Rstudio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integrated development environment (IDE) that allows you to interact with R more readily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runs the actual instructions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will use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RStudio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this tutorial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323" y="584430"/>
            <a:ext cx="2527477" cy="88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919"/>
          <a:stretch/>
        </p:blipFill>
        <p:spPr>
          <a:xfrm>
            <a:off x="0" y="182880"/>
            <a:ext cx="12197076" cy="6591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9868" y="2103120"/>
            <a:ext cx="252986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write your script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6538" y="2103120"/>
            <a:ext cx="28786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 &amp; history: data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3737" y="5179895"/>
            <a:ext cx="23621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Console: run the script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2409" y="5179895"/>
            <a:ext cx="23669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Files; packages; graphs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20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or Python?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</a:t>
            </a:r>
          </a:p>
          <a:p>
            <a:r>
              <a:rPr lang="en-US" dirty="0"/>
              <a:t>What does your research group/supervisors/people around you use? </a:t>
            </a:r>
          </a:p>
          <a:p>
            <a:r>
              <a:rPr lang="en-US" dirty="0"/>
              <a:t>If you have problems, can you get help from them?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227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working directory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working directory is R’s default place to look for files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contains raw data (i.e., excel, txt, csv files)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your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setwd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("C:/Users/yluo/Dropbox/Introduction")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 your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getwd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2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basics: object 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R everything is an object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types: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Vector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Factor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Matrix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Data.frame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</a:t>
            </a:r>
          </a:p>
          <a:p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0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2941F6C33E3643BD447D9C40585D9B" ma:contentTypeVersion="13" ma:contentTypeDescription="Een nieuw document maken." ma:contentTypeScope="" ma:versionID="9f4356ae9345278ac7cda5935bfe25df">
  <xsd:schema xmlns:xsd="http://www.w3.org/2001/XMLSchema" xmlns:xs="http://www.w3.org/2001/XMLSchema" xmlns:p="http://schemas.microsoft.com/office/2006/metadata/properties" xmlns:ns3="3e2b88f8-80be-401c-9553-4efcbc2eee30" xmlns:ns4="e9af50a7-bef5-455b-8fd8-5190102ab3bd" targetNamespace="http://schemas.microsoft.com/office/2006/metadata/properties" ma:root="true" ma:fieldsID="013b2a24e340b2b0fd4cdc55c1079cb8" ns3:_="" ns4:_="">
    <xsd:import namespace="3e2b88f8-80be-401c-9553-4efcbc2eee30"/>
    <xsd:import namespace="e9af50a7-bef5-455b-8fd8-5190102ab3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2b88f8-80be-401c-9553-4efcbc2eee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af50a7-bef5-455b-8fd8-5190102ab3b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6F72CA-3253-4C98-8BD3-0C2702E268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2b88f8-80be-401c-9553-4efcbc2eee30"/>
    <ds:schemaRef ds:uri="e9af50a7-bef5-455b-8fd8-5190102ab3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39838C-62E6-4DD7-8E87-2B82393FD42C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3e2b88f8-80be-401c-9553-4efcbc2eee30"/>
    <ds:schemaRef ds:uri="e9af50a7-bef5-455b-8fd8-5190102ab3b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259DA99-C1FC-44DB-9C6B-A50DB12493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371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Introduction to R and RStudio</vt:lpstr>
      <vt:lpstr>Course outline</vt:lpstr>
      <vt:lpstr>What is R</vt:lpstr>
      <vt:lpstr>PowerPoint Presentation</vt:lpstr>
      <vt:lpstr>What is Rstudio </vt:lpstr>
      <vt:lpstr>PowerPoint Presentation</vt:lpstr>
      <vt:lpstr>R or Python?</vt:lpstr>
      <vt:lpstr>The working directory (wd)</vt:lpstr>
      <vt:lpstr>R basics: object </vt:lpstr>
      <vt:lpstr>Vector</vt:lpstr>
      <vt:lpstr>Factor</vt:lpstr>
      <vt:lpstr>Matrix</vt:lpstr>
      <vt:lpstr>List</vt:lpstr>
      <vt:lpstr>Data.frame</vt:lpstr>
      <vt:lpstr>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and RStudio</dc:title>
  <dc:creator>Luo, Yujia</dc:creator>
  <cp:lastModifiedBy>Yujia Luo</cp:lastModifiedBy>
  <cp:revision>22</cp:revision>
  <dcterms:created xsi:type="dcterms:W3CDTF">2021-08-25T11:46:58Z</dcterms:created>
  <dcterms:modified xsi:type="dcterms:W3CDTF">2021-12-07T15:02:59Z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0x010100B72941F6C33E3643BD447D9C40585D9B</vt:lpwstr>
  </property>
</Properties>
</file>