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F868-AE89-43E3-9D29-2684C47F8F15}" type="datetimeFigureOut">
              <a:rPr lang="nl-NL" smtClean="0"/>
              <a:t>7-12-2021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5E8-DA5D-47B4-B435-D7F34D2C41C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73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F868-AE89-43E3-9D29-2684C47F8F15}" type="datetimeFigureOut">
              <a:rPr lang="nl-NL" smtClean="0"/>
              <a:t>7-12-2021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5E8-DA5D-47B4-B435-D7F34D2C41C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48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F868-AE89-43E3-9D29-2684C47F8F15}" type="datetimeFigureOut">
              <a:rPr lang="nl-NL" smtClean="0"/>
              <a:t>7-12-2021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5E8-DA5D-47B4-B435-D7F34D2C41C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63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F868-AE89-43E3-9D29-2684C47F8F15}" type="datetimeFigureOut">
              <a:rPr lang="nl-NL" smtClean="0"/>
              <a:t>7-12-2021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5E8-DA5D-47B4-B435-D7F34D2C41C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857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F868-AE89-43E3-9D29-2684C47F8F15}" type="datetimeFigureOut">
              <a:rPr lang="nl-NL" smtClean="0"/>
              <a:t>7-12-2021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5E8-DA5D-47B4-B435-D7F34D2C41C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173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F868-AE89-43E3-9D29-2684C47F8F15}" type="datetimeFigureOut">
              <a:rPr lang="nl-NL" smtClean="0"/>
              <a:t>7-12-2021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5E8-DA5D-47B4-B435-D7F34D2C41C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465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F868-AE89-43E3-9D29-2684C47F8F15}" type="datetimeFigureOut">
              <a:rPr lang="nl-NL" smtClean="0"/>
              <a:t>7-12-2021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5E8-DA5D-47B4-B435-D7F34D2C41C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860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F868-AE89-43E3-9D29-2684C47F8F15}" type="datetimeFigureOut">
              <a:rPr lang="nl-NL" smtClean="0"/>
              <a:t>7-12-2021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5E8-DA5D-47B4-B435-D7F34D2C41C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937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F868-AE89-43E3-9D29-2684C47F8F15}" type="datetimeFigureOut">
              <a:rPr lang="nl-NL" smtClean="0"/>
              <a:t>7-12-2021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5E8-DA5D-47B4-B435-D7F34D2C41C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511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F868-AE89-43E3-9D29-2684C47F8F15}" type="datetimeFigureOut">
              <a:rPr lang="nl-NL" smtClean="0"/>
              <a:t>7-12-2021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5E8-DA5D-47B4-B435-D7F34D2C41C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105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F868-AE89-43E3-9D29-2684C47F8F15}" type="datetimeFigureOut">
              <a:rPr lang="nl-NL" smtClean="0"/>
              <a:t>7-12-2021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5E8-DA5D-47B4-B435-D7F34D2C41C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661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CF868-AE89-43E3-9D29-2684C47F8F15}" type="datetimeFigureOut">
              <a:rPr lang="nl-NL" smtClean="0"/>
              <a:t>7-12-2021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8E5E8-DA5D-47B4-B435-D7F34D2C41C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478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manipulation and plotting in R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Yujia</a:t>
            </a:r>
            <a:r>
              <a:rPr lang="en-US" dirty="0"/>
              <a:t> Luo</a:t>
            </a:r>
          </a:p>
          <a:p>
            <a:r>
              <a:rPr lang="en-US" dirty="0" smtClean="0"/>
              <a:t>Session </a:t>
            </a:r>
            <a:r>
              <a:rPr lang="en-US" dirty="0"/>
              <a:t>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031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1: basic syntax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Vector</a:t>
            </a:r>
            <a:r>
              <a:rPr lang="en-US" dirty="0"/>
              <a:t>: a collection of data of the same type (“character” or numeric)</a:t>
            </a:r>
          </a:p>
          <a:p>
            <a:r>
              <a:rPr lang="en-US" dirty="0">
                <a:solidFill>
                  <a:schemeClr val="accent2"/>
                </a:solidFill>
              </a:rPr>
              <a:t>Factor</a:t>
            </a:r>
            <a:r>
              <a:rPr lang="en-US" dirty="0"/>
              <a:t>: to store repeated character data (levels)</a:t>
            </a:r>
          </a:p>
          <a:p>
            <a:r>
              <a:rPr lang="en-US" dirty="0">
                <a:solidFill>
                  <a:schemeClr val="accent2"/>
                </a:solidFill>
              </a:rPr>
              <a:t>Matrix</a:t>
            </a:r>
            <a:r>
              <a:rPr lang="en-US" dirty="0"/>
              <a:t>: two dimension [row, column], data with same type, $</a:t>
            </a:r>
          </a:p>
          <a:p>
            <a:r>
              <a:rPr lang="en-US" dirty="0">
                <a:solidFill>
                  <a:schemeClr val="accent2"/>
                </a:solidFill>
              </a:rPr>
              <a:t>List</a:t>
            </a:r>
            <a:r>
              <a:rPr lang="en-US" dirty="0"/>
              <a:t>: very flexible, data of any types</a:t>
            </a:r>
          </a:p>
          <a:p>
            <a:r>
              <a:rPr lang="en-US" dirty="0">
                <a:solidFill>
                  <a:schemeClr val="accent2"/>
                </a:solidFill>
              </a:rPr>
              <a:t>Data frame</a:t>
            </a:r>
            <a:r>
              <a:rPr lang="en-US" dirty="0"/>
              <a:t>: two dimension [row, column], same type within a column, any types among columns</a:t>
            </a:r>
          </a:p>
          <a:p>
            <a:r>
              <a:rPr lang="en-US" dirty="0"/>
              <a:t>List vs. data frame</a:t>
            </a:r>
          </a:p>
          <a:p>
            <a:r>
              <a:rPr lang="en-US" dirty="0">
                <a:solidFill>
                  <a:schemeClr val="accent2"/>
                </a:solidFill>
              </a:rPr>
              <a:t>Function</a:t>
            </a:r>
            <a:r>
              <a:rPr lang="en-US" dirty="0"/>
              <a:t>: for repeated actions</a:t>
            </a:r>
          </a:p>
        </p:txBody>
      </p:sp>
    </p:spTree>
    <p:extLst>
      <p:ext uri="{BB962C8B-B14F-4D97-AF65-F5344CB8AC3E}">
        <p14:creationId xmlns:p14="http://schemas.microsoft.com/office/powerpoint/2010/main" val="398735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• Import and explore data</a:t>
            </a:r>
          </a:p>
          <a:p>
            <a:pPr marL="0" indent="0">
              <a:buNone/>
            </a:pPr>
            <a:r>
              <a:rPr lang="nl-NL" dirty="0"/>
              <a:t>• Subset data</a:t>
            </a:r>
          </a:p>
          <a:p>
            <a:pPr marL="0" indent="0">
              <a:buNone/>
            </a:pPr>
            <a:r>
              <a:rPr lang="nl-NL" dirty="0"/>
              <a:t>• Order data</a:t>
            </a:r>
          </a:p>
          <a:p>
            <a:pPr marL="0" indent="0">
              <a:buNone/>
            </a:pPr>
            <a:r>
              <a:rPr lang="nl-NL" dirty="0"/>
              <a:t>• Merge data</a:t>
            </a:r>
          </a:p>
          <a:p>
            <a:r>
              <a:rPr lang="en-US" dirty="0"/>
              <a:t>Calculation (mean, </a:t>
            </a:r>
            <a:r>
              <a:rPr lang="en-US" dirty="0" err="1"/>
              <a:t>sd</a:t>
            </a:r>
            <a:r>
              <a:rPr lang="en-US" dirty="0"/>
              <a:t>)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• Save &amp; Export results</a:t>
            </a:r>
          </a:p>
        </p:txBody>
      </p:sp>
    </p:spTree>
    <p:extLst>
      <p:ext uri="{BB962C8B-B14F-4D97-AF65-F5344CB8AC3E}">
        <p14:creationId xmlns:p14="http://schemas.microsoft.com/office/powerpoint/2010/main" val="257821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ggplot2 package: </a:t>
            </a:r>
            <a:r>
              <a:rPr lang="nl-NL" dirty="0" err="1"/>
              <a:t>grammar</a:t>
            </a:r>
            <a:r>
              <a:rPr lang="nl-NL" dirty="0"/>
              <a:t> of </a:t>
            </a:r>
            <a:r>
              <a:rPr lang="nl-NL" dirty="0" err="1"/>
              <a:t>graphics</a:t>
            </a:r>
            <a:endParaRPr lang="nl-NL" dirty="0"/>
          </a:p>
          <a:p>
            <a:r>
              <a:rPr lang="nl-NL" dirty="0" err="1"/>
              <a:t>Barplot</a:t>
            </a:r>
            <a:endParaRPr lang="nl-NL" dirty="0"/>
          </a:p>
          <a:p>
            <a:r>
              <a:rPr lang="nl-NL" dirty="0" err="1"/>
              <a:t>Boxplot</a:t>
            </a:r>
            <a:endParaRPr lang="nl-NL" dirty="0"/>
          </a:p>
          <a:p>
            <a:r>
              <a:rPr lang="nl-NL" dirty="0" err="1"/>
              <a:t>Scatter</a:t>
            </a:r>
            <a:r>
              <a:rPr lang="nl-NL" dirty="0"/>
              <a:t> plot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modify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graphs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2400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2941F6C33E3643BD447D9C40585D9B" ma:contentTypeVersion="13" ma:contentTypeDescription="Een nieuw document maken." ma:contentTypeScope="" ma:versionID="9f4356ae9345278ac7cda5935bfe25df">
  <xsd:schema xmlns:xsd="http://www.w3.org/2001/XMLSchema" xmlns:xs="http://www.w3.org/2001/XMLSchema" xmlns:p="http://schemas.microsoft.com/office/2006/metadata/properties" xmlns:ns3="3e2b88f8-80be-401c-9553-4efcbc2eee30" xmlns:ns4="e9af50a7-bef5-455b-8fd8-5190102ab3bd" targetNamespace="http://schemas.microsoft.com/office/2006/metadata/properties" ma:root="true" ma:fieldsID="013b2a24e340b2b0fd4cdc55c1079cb8" ns3:_="" ns4:_="">
    <xsd:import namespace="3e2b88f8-80be-401c-9553-4efcbc2eee30"/>
    <xsd:import namespace="e9af50a7-bef5-455b-8fd8-5190102ab3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2b88f8-80be-401c-9553-4efcbc2eee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af50a7-bef5-455b-8fd8-5190102ab3b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DAB18C-FECD-4723-8507-F6D04D8C64D1}">
  <ds:schemaRefs>
    <ds:schemaRef ds:uri="http://purl.org/dc/elements/1.1/"/>
    <ds:schemaRef ds:uri="http://schemas.microsoft.com/office/2006/metadata/properties"/>
    <ds:schemaRef ds:uri="3e2b88f8-80be-401c-9553-4efcbc2eee30"/>
    <ds:schemaRef ds:uri="e9af50a7-bef5-455b-8fd8-5190102ab3bd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989071C-B230-42A1-BF40-30F038ECAD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2F46CD-C014-4DFE-819B-3BB957B159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2b88f8-80be-401c-9553-4efcbc2eee30"/>
    <ds:schemaRef ds:uri="e9af50a7-bef5-455b-8fd8-5190102ab3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138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manipulation and plotting in R</vt:lpstr>
      <vt:lpstr>Session 1: basic syntax</vt:lpstr>
      <vt:lpstr>Data manipulation</vt:lpstr>
      <vt:lpstr>Plotting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Luo, Yujia</dc:creator>
  <cp:lastModifiedBy>Yujia Luo</cp:lastModifiedBy>
  <cp:revision>15</cp:revision>
  <dcterms:created xsi:type="dcterms:W3CDTF">2021-08-25T14:16:14Z</dcterms:created>
  <dcterms:modified xsi:type="dcterms:W3CDTF">2021-12-07T15:03:15Z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0x010100B72941F6C33E3643BD447D9C40585D9B</vt:lpwstr>
  </property>
</Properties>
</file>