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189" r:id="rId1"/>
  </p:sldMasterIdLst>
  <p:notesMasterIdLst>
    <p:notesMasterId r:id="rId29"/>
  </p:notesMasterIdLst>
  <p:handoutMasterIdLst>
    <p:handoutMasterId r:id="rId30"/>
  </p:handoutMasterIdLst>
  <p:sldIdLst>
    <p:sldId id="447" r:id="rId2"/>
    <p:sldId id="442" r:id="rId3"/>
    <p:sldId id="408" r:id="rId4"/>
    <p:sldId id="400" r:id="rId5"/>
    <p:sldId id="402" r:id="rId6"/>
    <p:sldId id="443" r:id="rId7"/>
    <p:sldId id="398" r:id="rId8"/>
    <p:sldId id="444" r:id="rId9"/>
    <p:sldId id="376" r:id="rId10"/>
    <p:sldId id="445" r:id="rId11"/>
    <p:sldId id="378" r:id="rId12"/>
    <p:sldId id="446" r:id="rId13"/>
    <p:sldId id="406" r:id="rId14"/>
    <p:sldId id="409" r:id="rId15"/>
    <p:sldId id="396" r:id="rId16"/>
    <p:sldId id="397" r:id="rId17"/>
    <p:sldId id="404" r:id="rId18"/>
    <p:sldId id="410" r:id="rId19"/>
    <p:sldId id="392" r:id="rId20"/>
    <p:sldId id="393" r:id="rId21"/>
    <p:sldId id="411" r:id="rId22"/>
    <p:sldId id="412" r:id="rId23"/>
    <p:sldId id="413" r:id="rId24"/>
    <p:sldId id="414" r:id="rId25"/>
    <p:sldId id="415" r:id="rId26"/>
    <p:sldId id="416" r:id="rId27"/>
    <p:sldId id="394" r:id="rId28"/>
  </p:sldIdLst>
  <p:sldSz cx="12192000" cy="6858000"/>
  <p:notesSz cx="6858000" cy="9945688"/>
  <p:defaultTextStyle>
    <a:defPPr>
      <a:defRPr lang="en-AU"/>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3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73" autoAdjust="0"/>
    <p:restoredTop sz="87183" autoAdjust="0"/>
  </p:normalViewPr>
  <p:slideViewPr>
    <p:cSldViewPr>
      <p:cViewPr varScale="1">
        <p:scale>
          <a:sx n="107" d="100"/>
          <a:sy n="107" d="100"/>
        </p:scale>
        <p:origin x="656" y="160"/>
      </p:cViewPr>
      <p:guideLst>
        <p:guide orient="horz" pos="2160"/>
        <p:guide pos="3840"/>
      </p:guideLst>
    </p:cSldViewPr>
  </p:slideViewPr>
  <p:outlineViewPr>
    <p:cViewPr>
      <p:scale>
        <a:sx n="50" d="100"/>
        <a:sy n="50" d="100"/>
      </p:scale>
      <p:origin x="0" y="-11388"/>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8" d="100"/>
          <a:sy n="58" d="100"/>
        </p:scale>
        <p:origin x="-1770" y="-78"/>
      </p:cViewPr>
      <p:guideLst>
        <p:guide orient="horz" pos="3133"/>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A2CA3D6F-52C8-4F2C-94EC-78E1BDD4DB2A}"/>
              </a:ext>
            </a:extLst>
          </p:cNvPr>
          <p:cNvSpPr>
            <a:spLocks noGrp="1" noChangeArrowheads="1"/>
          </p:cNvSpPr>
          <p:nvPr>
            <p:ph type="hdr" sz="quarter"/>
          </p:nvPr>
        </p:nvSpPr>
        <p:spPr bwMode="auto">
          <a:xfrm>
            <a:off x="0" y="0"/>
            <a:ext cx="2971800" cy="496888"/>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cs typeface="+mn-cs"/>
              </a:defRPr>
            </a:lvl1pPr>
          </a:lstStyle>
          <a:p>
            <a:pPr>
              <a:defRPr/>
            </a:pPr>
            <a:endParaRPr lang="en-US"/>
          </a:p>
        </p:txBody>
      </p:sp>
      <p:sp>
        <p:nvSpPr>
          <p:cNvPr id="129027" name="Rectangle 3">
            <a:extLst>
              <a:ext uri="{FF2B5EF4-FFF2-40B4-BE49-F238E27FC236}">
                <a16:creationId xmlns:a16="http://schemas.microsoft.com/office/drawing/2014/main" id="{0E8F45A7-A873-44AB-8FC3-5063DAF6ACA0}"/>
              </a:ext>
            </a:extLst>
          </p:cNvPr>
          <p:cNvSpPr>
            <a:spLocks noGrp="1" noChangeArrowheads="1"/>
          </p:cNvSpPr>
          <p:nvPr>
            <p:ph type="dt" sz="quarter" idx="1"/>
          </p:nvPr>
        </p:nvSpPr>
        <p:spPr bwMode="auto">
          <a:xfrm>
            <a:off x="3884613" y="0"/>
            <a:ext cx="2971800" cy="496888"/>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cs typeface="+mn-cs"/>
              </a:defRPr>
            </a:lvl1pPr>
          </a:lstStyle>
          <a:p>
            <a:pPr>
              <a:defRPr/>
            </a:pPr>
            <a:endParaRPr lang="en-US"/>
          </a:p>
        </p:txBody>
      </p:sp>
      <p:sp>
        <p:nvSpPr>
          <p:cNvPr id="129028" name="Rectangle 4">
            <a:extLst>
              <a:ext uri="{FF2B5EF4-FFF2-40B4-BE49-F238E27FC236}">
                <a16:creationId xmlns:a16="http://schemas.microsoft.com/office/drawing/2014/main" id="{D2F027AD-0609-4977-A9B9-71BA197F28F7}"/>
              </a:ext>
            </a:extLst>
          </p:cNvPr>
          <p:cNvSpPr>
            <a:spLocks noGrp="1" noChangeArrowheads="1"/>
          </p:cNvSpPr>
          <p:nvPr>
            <p:ph type="ftr" sz="quarter" idx="2"/>
          </p:nvPr>
        </p:nvSpPr>
        <p:spPr bwMode="auto">
          <a:xfrm>
            <a:off x="0" y="9447213"/>
            <a:ext cx="2971800" cy="496887"/>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a:cs typeface="+mn-cs"/>
              </a:defRPr>
            </a:lvl1pPr>
          </a:lstStyle>
          <a:p>
            <a:pPr>
              <a:defRPr/>
            </a:pPr>
            <a:endParaRPr lang="en-US"/>
          </a:p>
        </p:txBody>
      </p:sp>
      <p:sp>
        <p:nvSpPr>
          <p:cNvPr id="129029" name="Rectangle 5">
            <a:extLst>
              <a:ext uri="{FF2B5EF4-FFF2-40B4-BE49-F238E27FC236}">
                <a16:creationId xmlns:a16="http://schemas.microsoft.com/office/drawing/2014/main" id="{7EF771A3-613A-443D-85B7-A6FA65372E89}"/>
              </a:ext>
            </a:extLst>
          </p:cNvPr>
          <p:cNvSpPr>
            <a:spLocks noGrp="1" noChangeArrowheads="1"/>
          </p:cNvSpPr>
          <p:nvPr>
            <p:ph type="sldNum" sz="quarter" idx="3"/>
          </p:nvPr>
        </p:nvSpPr>
        <p:spPr bwMode="auto">
          <a:xfrm>
            <a:off x="3884613" y="9447213"/>
            <a:ext cx="2971800" cy="496887"/>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01507B06-F5EA-4234-9F36-6FD9518A89E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7AD77B4E-9F9F-4AD4-AE81-5405052C4D6E}"/>
              </a:ext>
            </a:extLst>
          </p:cNvPr>
          <p:cNvSpPr>
            <a:spLocks noGrp="1" noChangeArrowheads="1"/>
          </p:cNvSpPr>
          <p:nvPr>
            <p:ph type="hdr" sz="quarter"/>
          </p:nvPr>
        </p:nvSpPr>
        <p:spPr bwMode="auto">
          <a:xfrm>
            <a:off x="0" y="0"/>
            <a:ext cx="2971800" cy="496888"/>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cs typeface="+mn-cs"/>
              </a:defRPr>
            </a:lvl1pPr>
          </a:lstStyle>
          <a:p>
            <a:pPr>
              <a:defRPr/>
            </a:pPr>
            <a:endParaRPr lang="en-AU"/>
          </a:p>
        </p:txBody>
      </p:sp>
      <p:sp>
        <p:nvSpPr>
          <p:cNvPr id="132099" name="Rectangle 3">
            <a:extLst>
              <a:ext uri="{FF2B5EF4-FFF2-40B4-BE49-F238E27FC236}">
                <a16:creationId xmlns:a16="http://schemas.microsoft.com/office/drawing/2014/main" id="{138E31A1-7C47-45E0-A680-92FD9B6ED04E}"/>
              </a:ext>
            </a:extLst>
          </p:cNvPr>
          <p:cNvSpPr>
            <a:spLocks noGrp="1" noChangeArrowheads="1"/>
          </p:cNvSpPr>
          <p:nvPr>
            <p:ph type="dt" idx="1"/>
          </p:nvPr>
        </p:nvSpPr>
        <p:spPr bwMode="auto">
          <a:xfrm>
            <a:off x="3886200" y="0"/>
            <a:ext cx="2971800" cy="496888"/>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cs typeface="+mn-cs"/>
              </a:defRPr>
            </a:lvl1pPr>
          </a:lstStyle>
          <a:p>
            <a:pPr>
              <a:defRPr/>
            </a:pPr>
            <a:endParaRPr lang="en-AU"/>
          </a:p>
        </p:txBody>
      </p:sp>
      <p:sp>
        <p:nvSpPr>
          <p:cNvPr id="3076" name="Rectangle 4">
            <a:extLst>
              <a:ext uri="{FF2B5EF4-FFF2-40B4-BE49-F238E27FC236}">
                <a16:creationId xmlns:a16="http://schemas.microsoft.com/office/drawing/2014/main" id="{D02CBD7D-FE30-4E51-8193-EFEF50EAD161}"/>
              </a:ext>
            </a:extLst>
          </p:cNvPr>
          <p:cNvSpPr>
            <a:spLocks noGrp="1" noRot="1" noChangeAspect="1" noChangeArrowheads="1" noTextEdit="1"/>
          </p:cNvSpPr>
          <p:nvPr>
            <p:ph type="sldImg" idx="2"/>
          </p:nvPr>
        </p:nvSpPr>
        <p:spPr bwMode="auto">
          <a:xfrm>
            <a:off x="114300" y="746125"/>
            <a:ext cx="6630988"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101" name="Rectangle 5">
            <a:extLst>
              <a:ext uri="{FF2B5EF4-FFF2-40B4-BE49-F238E27FC236}">
                <a16:creationId xmlns:a16="http://schemas.microsoft.com/office/drawing/2014/main" id="{6B93F1D7-2161-4DBF-A3F3-045197DDB72E}"/>
              </a:ext>
            </a:extLst>
          </p:cNvPr>
          <p:cNvSpPr>
            <a:spLocks noGrp="1" noChangeArrowheads="1"/>
          </p:cNvSpPr>
          <p:nvPr>
            <p:ph type="body" sz="quarter" idx="3"/>
          </p:nvPr>
        </p:nvSpPr>
        <p:spPr bwMode="auto">
          <a:xfrm>
            <a:off x="914400" y="4724400"/>
            <a:ext cx="5029200" cy="4475163"/>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132102" name="Rectangle 6">
            <a:extLst>
              <a:ext uri="{FF2B5EF4-FFF2-40B4-BE49-F238E27FC236}">
                <a16:creationId xmlns:a16="http://schemas.microsoft.com/office/drawing/2014/main" id="{FC08B64B-8028-4726-BBED-067E415B9BB7}"/>
              </a:ext>
            </a:extLst>
          </p:cNvPr>
          <p:cNvSpPr>
            <a:spLocks noGrp="1" noChangeArrowheads="1"/>
          </p:cNvSpPr>
          <p:nvPr>
            <p:ph type="ftr" sz="quarter" idx="4"/>
          </p:nvPr>
        </p:nvSpPr>
        <p:spPr bwMode="auto">
          <a:xfrm>
            <a:off x="0" y="9448800"/>
            <a:ext cx="2971800" cy="496888"/>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a:cs typeface="+mn-cs"/>
              </a:defRPr>
            </a:lvl1pPr>
          </a:lstStyle>
          <a:p>
            <a:pPr>
              <a:defRPr/>
            </a:pPr>
            <a:endParaRPr lang="en-AU"/>
          </a:p>
        </p:txBody>
      </p:sp>
      <p:sp>
        <p:nvSpPr>
          <p:cNvPr id="132103" name="Rectangle 7">
            <a:extLst>
              <a:ext uri="{FF2B5EF4-FFF2-40B4-BE49-F238E27FC236}">
                <a16:creationId xmlns:a16="http://schemas.microsoft.com/office/drawing/2014/main" id="{C9E1B175-BF05-424B-BD14-AEF48C5A961F}"/>
              </a:ext>
            </a:extLst>
          </p:cNvPr>
          <p:cNvSpPr>
            <a:spLocks noGrp="1" noChangeArrowheads="1"/>
          </p:cNvSpPr>
          <p:nvPr>
            <p:ph type="sldNum" sz="quarter" idx="5"/>
          </p:nvPr>
        </p:nvSpPr>
        <p:spPr bwMode="auto">
          <a:xfrm>
            <a:off x="3886200" y="9448800"/>
            <a:ext cx="2971800" cy="496888"/>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382EF048-72E0-46C2-9E05-E3448203BE72}"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E47AA77C-8504-4E7A-A3A3-A2ABFB4D8C6A}"/>
              </a:ext>
            </a:extLst>
          </p:cNvPr>
          <p:cNvSpPr>
            <a:spLocks noGrp="1" noRot="1" noChangeAspect="1" noChangeArrowheads="1" noTextEdit="1"/>
          </p:cNvSpPr>
          <p:nvPr>
            <p:ph type="sldImg"/>
          </p:nvPr>
        </p:nvSpPr>
        <p:spPr>
          <a:ln/>
        </p:spPr>
      </p:sp>
      <p:sp>
        <p:nvSpPr>
          <p:cNvPr id="10243" name="Notes Placeholder 2">
            <a:extLst>
              <a:ext uri="{FF2B5EF4-FFF2-40B4-BE49-F238E27FC236}">
                <a16:creationId xmlns:a16="http://schemas.microsoft.com/office/drawing/2014/main" id="{5B5A6CFD-6D94-4868-83E5-7E8488BE4AC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244" name="Slide Number Placeholder 3">
            <a:extLst>
              <a:ext uri="{FF2B5EF4-FFF2-40B4-BE49-F238E27FC236}">
                <a16:creationId xmlns:a16="http://schemas.microsoft.com/office/drawing/2014/main" id="{2644573D-E9E1-4DDB-A6A4-0838E2A16C9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alibri" panose="020F0502020204030204" pitchFamily="34" charset="0"/>
              </a:defRPr>
            </a:lvl1pPr>
            <a:lvl2pPr marL="742950" indent="-285750" defTabSz="966788">
              <a:defRPr>
                <a:solidFill>
                  <a:schemeClr val="tx1"/>
                </a:solidFill>
                <a:latin typeface="Calibri" panose="020F0502020204030204" pitchFamily="34" charset="0"/>
              </a:defRPr>
            </a:lvl2pPr>
            <a:lvl3pPr marL="1143000" indent="-228600" defTabSz="966788">
              <a:defRPr>
                <a:solidFill>
                  <a:schemeClr val="tx1"/>
                </a:solidFill>
                <a:latin typeface="Calibri" panose="020F0502020204030204" pitchFamily="34" charset="0"/>
              </a:defRPr>
            </a:lvl3pPr>
            <a:lvl4pPr marL="1600200" indent="-228600" defTabSz="966788">
              <a:defRPr>
                <a:solidFill>
                  <a:schemeClr val="tx1"/>
                </a:solidFill>
                <a:latin typeface="Calibri" panose="020F0502020204030204" pitchFamily="34" charset="0"/>
              </a:defRPr>
            </a:lvl4pPr>
            <a:lvl5pPr marL="2057400" indent="-228600" defTabSz="966788">
              <a:defRPr>
                <a:solidFill>
                  <a:schemeClr val="tx1"/>
                </a:solidFill>
                <a:latin typeface="Calibri" panose="020F0502020204030204" pitchFamily="34" charset="0"/>
              </a:defRPr>
            </a:lvl5pPr>
            <a:lvl6pPr marL="2514600" indent="-228600" defTabSz="966788" fontAlgn="base">
              <a:spcBef>
                <a:spcPct val="0"/>
              </a:spcBef>
              <a:spcAft>
                <a:spcPct val="0"/>
              </a:spcAft>
              <a:defRPr>
                <a:solidFill>
                  <a:schemeClr val="tx1"/>
                </a:solidFill>
                <a:latin typeface="Calibri" panose="020F0502020204030204" pitchFamily="34" charset="0"/>
              </a:defRPr>
            </a:lvl6pPr>
            <a:lvl7pPr marL="2971800" indent="-228600" defTabSz="966788" fontAlgn="base">
              <a:spcBef>
                <a:spcPct val="0"/>
              </a:spcBef>
              <a:spcAft>
                <a:spcPct val="0"/>
              </a:spcAft>
              <a:defRPr>
                <a:solidFill>
                  <a:schemeClr val="tx1"/>
                </a:solidFill>
                <a:latin typeface="Calibri" panose="020F0502020204030204" pitchFamily="34" charset="0"/>
              </a:defRPr>
            </a:lvl7pPr>
            <a:lvl8pPr marL="3429000" indent="-228600" defTabSz="966788" fontAlgn="base">
              <a:spcBef>
                <a:spcPct val="0"/>
              </a:spcBef>
              <a:spcAft>
                <a:spcPct val="0"/>
              </a:spcAft>
              <a:defRPr>
                <a:solidFill>
                  <a:schemeClr val="tx1"/>
                </a:solidFill>
                <a:latin typeface="Calibri" panose="020F0502020204030204" pitchFamily="34" charset="0"/>
              </a:defRPr>
            </a:lvl8pPr>
            <a:lvl9pPr marL="3886200" indent="-228600" defTabSz="966788"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130BB87-682C-4C57-9656-A79B65602295}" type="slidenum">
              <a:rPr lang="en-AU" altLang="en-US" sz="1300" smtClean="0">
                <a:latin typeface="Times New Roman" panose="02020603050405020304" pitchFamily="18" charset="0"/>
                <a:cs typeface="Arial" panose="020B0604020202020204" pitchFamily="34" charset="0"/>
              </a:rPr>
              <a:pPr fontAlgn="base">
                <a:spcBef>
                  <a:spcPct val="0"/>
                </a:spcBef>
                <a:spcAft>
                  <a:spcPct val="0"/>
                </a:spcAft>
              </a:pPr>
              <a:t>3</a:t>
            </a:fld>
            <a:endParaRPr lang="en-AU" altLang="en-US" sz="1300">
              <a:latin typeface="Times New Roman" panose="02020603050405020304" pitchFamily="18"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C8B6C8D0-CA2D-4918-8E00-4FA1BA155F46}"/>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5BD794F9-764C-425E-88F7-48CA4E473B6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340" name="Slide Number Placeholder 3">
            <a:extLst>
              <a:ext uri="{FF2B5EF4-FFF2-40B4-BE49-F238E27FC236}">
                <a16:creationId xmlns:a16="http://schemas.microsoft.com/office/drawing/2014/main" id="{1E618FD8-8E60-4783-946B-429188A64B1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050A176-9EC3-443A-813C-573D51A478B5}" type="slidenum">
              <a:rPr lang="en-US" altLang="en-US" smtClean="0">
                <a:latin typeface="Times New Roman" panose="02020603050405020304" pitchFamily="18" charset="0"/>
              </a:rPr>
              <a:pPr fontAlgn="base">
                <a:spcBef>
                  <a:spcPct val="0"/>
                </a:spcBef>
                <a:spcAft>
                  <a:spcPct val="0"/>
                </a:spcAft>
              </a:pPr>
              <a:t>6</a:t>
            </a:fld>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BE2B92A7-712F-456C-9A12-974F1B63AAD8}"/>
              </a:ext>
            </a:extLst>
          </p:cNvPr>
          <p:cNvSpPr>
            <a:spLocks noGrp="1" noRot="1" noChangeAspect="1" noChangeArrowheads="1" noTextEdit="1"/>
          </p:cNvSpPr>
          <p:nvPr>
            <p:ph type="sldImg"/>
          </p:nvPr>
        </p:nvSpPr>
        <p:spPr>
          <a:ln/>
        </p:spPr>
      </p:sp>
      <p:sp>
        <p:nvSpPr>
          <p:cNvPr id="16387" name="Notes Placeholder 2">
            <a:extLst>
              <a:ext uri="{FF2B5EF4-FFF2-40B4-BE49-F238E27FC236}">
                <a16:creationId xmlns:a16="http://schemas.microsoft.com/office/drawing/2014/main" id="{4B52EA60-D7A4-4974-9D4A-A7942F7EACD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dirty="0"/>
              <a:t>Failure to discover all stakeholders can mean failure to discover all their needs. Find all parties who will be affected by the product, and find their requirements/needs.</a:t>
            </a:r>
          </a:p>
          <a:p>
            <a:endParaRPr lang="en-AU" altLang="en-US" dirty="0"/>
          </a:p>
          <a:p>
            <a:r>
              <a:rPr lang="en-AU" altLang="en-US" dirty="0"/>
              <a:t>For more details see BABOK Guide Chapter1.</a:t>
            </a:r>
          </a:p>
          <a:p>
            <a:r>
              <a:rPr lang="en-AU" altLang="en-US" b="1" dirty="0"/>
              <a:t>More details about this topic in Week2 Seminar (next week).</a:t>
            </a:r>
          </a:p>
        </p:txBody>
      </p:sp>
      <p:sp>
        <p:nvSpPr>
          <p:cNvPr id="16388" name="Slide Number Placeholder 3">
            <a:extLst>
              <a:ext uri="{FF2B5EF4-FFF2-40B4-BE49-F238E27FC236}">
                <a16:creationId xmlns:a16="http://schemas.microsoft.com/office/drawing/2014/main" id="{530C7D75-B45E-48AE-8B66-98BEB4BEE86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CFCB1D6-DB54-4B76-AF9A-FAAF1AFD06FE}" type="slidenum">
              <a:rPr lang="en-US" altLang="en-US" smtClean="0">
                <a:latin typeface="Times New Roman" panose="02020603050405020304" pitchFamily="18" charset="0"/>
              </a:rPr>
              <a:pPr fontAlgn="base">
                <a:spcBef>
                  <a:spcPct val="0"/>
                </a:spcBef>
                <a:spcAft>
                  <a:spcPct val="0"/>
                </a:spcAft>
              </a:pPr>
              <a:t>7</a:t>
            </a:fld>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4ACD3F7D-316F-4C13-848A-681D9F1F8CD0}"/>
              </a:ext>
            </a:extLst>
          </p:cNvPr>
          <p:cNvSpPr>
            <a:spLocks noGrp="1" noRot="1" noChangeAspect="1" noChangeArrowheads="1" noTextEdit="1"/>
          </p:cNvSpPr>
          <p:nvPr>
            <p:ph type="sldImg"/>
          </p:nvPr>
        </p:nvSpPr>
        <p:spPr>
          <a:ln/>
        </p:spPr>
      </p:sp>
      <p:sp>
        <p:nvSpPr>
          <p:cNvPr id="23555" name="Notes Placeholder 2">
            <a:extLst>
              <a:ext uri="{FF2B5EF4-FFF2-40B4-BE49-F238E27FC236}">
                <a16:creationId xmlns:a16="http://schemas.microsoft.com/office/drawing/2014/main" id="{DD2CCD7B-6FB8-4076-9A68-1FEBC83BFEE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dirty="0"/>
          </a:p>
        </p:txBody>
      </p:sp>
      <p:sp>
        <p:nvSpPr>
          <p:cNvPr id="23556" name="Slide Number Placeholder 3">
            <a:extLst>
              <a:ext uri="{FF2B5EF4-FFF2-40B4-BE49-F238E27FC236}">
                <a16:creationId xmlns:a16="http://schemas.microsoft.com/office/drawing/2014/main" id="{9846779D-C5B1-4670-A28A-3ADB501C190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alibri" panose="020F0502020204030204" pitchFamily="34" charset="0"/>
              </a:defRPr>
            </a:lvl1pPr>
            <a:lvl2pPr marL="742950" indent="-285750" defTabSz="966788">
              <a:defRPr>
                <a:solidFill>
                  <a:schemeClr val="tx1"/>
                </a:solidFill>
                <a:latin typeface="Calibri" panose="020F0502020204030204" pitchFamily="34" charset="0"/>
              </a:defRPr>
            </a:lvl2pPr>
            <a:lvl3pPr marL="1143000" indent="-228600" defTabSz="966788">
              <a:defRPr>
                <a:solidFill>
                  <a:schemeClr val="tx1"/>
                </a:solidFill>
                <a:latin typeface="Calibri" panose="020F0502020204030204" pitchFamily="34" charset="0"/>
              </a:defRPr>
            </a:lvl3pPr>
            <a:lvl4pPr marL="1600200" indent="-228600" defTabSz="966788">
              <a:defRPr>
                <a:solidFill>
                  <a:schemeClr val="tx1"/>
                </a:solidFill>
                <a:latin typeface="Calibri" panose="020F0502020204030204" pitchFamily="34" charset="0"/>
              </a:defRPr>
            </a:lvl4pPr>
            <a:lvl5pPr marL="2057400" indent="-228600" defTabSz="966788">
              <a:defRPr>
                <a:solidFill>
                  <a:schemeClr val="tx1"/>
                </a:solidFill>
                <a:latin typeface="Calibri" panose="020F0502020204030204" pitchFamily="34" charset="0"/>
              </a:defRPr>
            </a:lvl5pPr>
            <a:lvl6pPr marL="2514600" indent="-228600" defTabSz="966788" fontAlgn="base">
              <a:spcBef>
                <a:spcPct val="0"/>
              </a:spcBef>
              <a:spcAft>
                <a:spcPct val="0"/>
              </a:spcAft>
              <a:defRPr>
                <a:solidFill>
                  <a:schemeClr val="tx1"/>
                </a:solidFill>
                <a:latin typeface="Calibri" panose="020F0502020204030204" pitchFamily="34" charset="0"/>
              </a:defRPr>
            </a:lvl6pPr>
            <a:lvl7pPr marL="2971800" indent="-228600" defTabSz="966788" fontAlgn="base">
              <a:spcBef>
                <a:spcPct val="0"/>
              </a:spcBef>
              <a:spcAft>
                <a:spcPct val="0"/>
              </a:spcAft>
              <a:defRPr>
                <a:solidFill>
                  <a:schemeClr val="tx1"/>
                </a:solidFill>
                <a:latin typeface="Calibri" panose="020F0502020204030204" pitchFamily="34" charset="0"/>
              </a:defRPr>
            </a:lvl7pPr>
            <a:lvl8pPr marL="3429000" indent="-228600" defTabSz="966788" fontAlgn="base">
              <a:spcBef>
                <a:spcPct val="0"/>
              </a:spcBef>
              <a:spcAft>
                <a:spcPct val="0"/>
              </a:spcAft>
              <a:defRPr>
                <a:solidFill>
                  <a:schemeClr val="tx1"/>
                </a:solidFill>
                <a:latin typeface="Calibri" panose="020F0502020204030204" pitchFamily="34" charset="0"/>
              </a:defRPr>
            </a:lvl8pPr>
            <a:lvl9pPr marL="3886200" indent="-228600" defTabSz="966788"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5DB2497-A67D-431A-B673-E8E21230D57B}" type="slidenum">
              <a:rPr lang="en-AU" altLang="en-US" sz="1300" smtClean="0">
                <a:latin typeface="Times New Roman" panose="02020603050405020304" pitchFamily="18" charset="0"/>
                <a:cs typeface="Arial" panose="020B0604020202020204" pitchFamily="34" charset="0"/>
              </a:rPr>
              <a:pPr fontAlgn="base">
                <a:spcBef>
                  <a:spcPct val="0"/>
                </a:spcBef>
                <a:spcAft>
                  <a:spcPct val="0"/>
                </a:spcAft>
              </a:pPr>
              <a:t>13</a:t>
            </a:fld>
            <a:endParaRPr lang="en-AU" altLang="en-US" sz="1300">
              <a:latin typeface="Times New Roman" panose="02020603050405020304" pitchFamily="18"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4ACD3F7D-316F-4C13-848A-681D9F1F8CD0}"/>
              </a:ext>
            </a:extLst>
          </p:cNvPr>
          <p:cNvSpPr>
            <a:spLocks noGrp="1" noRot="1" noChangeAspect="1" noChangeArrowheads="1" noTextEdit="1"/>
          </p:cNvSpPr>
          <p:nvPr>
            <p:ph type="sldImg"/>
          </p:nvPr>
        </p:nvSpPr>
        <p:spPr>
          <a:ln/>
        </p:spPr>
      </p:sp>
      <p:sp>
        <p:nvSpPr>
          <p:cNvPr id="23555" name="Notes Placeholder 2">
            <a:extLst>
              <a:ext uri="{FF2B5EF4-FFF2-40B4-BE49-F238E27FC236}">
                <a16:creationId xmlns:a16="http://schemas.microsoft.com/office/drawing/2014/main" id="{DD2CCD7B-6FB8-4076-9A68-1FEBC83BFEE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dirty="0"/>
          </a:p>
        </p:txBody>
      </p:sp>
      <p:sp>
        <p:nvSpPr>
          <p:cNvPr id="23556" name="Slide Number Placeholder 3">
            <a:extLst>
              <a:ext uri="{FF2B5EF4-FFF2-40B4-BE49-F238E27FC236}">
                <a16:creationId xmlns:a16="http://schemas.microsoft.com/office/drawing/2014/main" id="{9846779D-C5B1-4670-A28A-3ADB501C190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alibri" panose="020F0502020204030204" pitchFamily="34" charset="0"/>
              </a:defRPr>
            </a:lvl1pPr>
            <a:lvl2pPr marL="742950" indent="-285750" defTabSz="966788">
              <a:defRPr>
                <a:solidFill>
                  <a:schemeClr val="tx1"/>
                </a:solidFill>
                <a:latin typeface="Calibri" panose="020F0502020204030204" pitchFamily="34" charset="0"/>
              </a:defRPr>
            </a:lvl2pPr>
            <a:lvl3pPr marL="1143000" indent="-228600" defTabSz="966788">
              <a:defRPr>
                <a:solidFill>
                  <a:schemeClr val="tx1"/>
                </a:solidFill>
                <a:latin typeface="Calibri" panose="020F0502020204030204" pitchFamily="34" charset="0"/>
              </a:defRPr>
            </a:lvl3pPr>
            <a:lvl4pPr marL="1600200" indent="-228600" defTabSz="966788">
              <a:defRPr>
                <a:solidFill>
                  <a:schemeClr val="tx1"/>
                </a:solidFill>
                <a:latin typeface="Calibri" panose="020F0502020204030204" pitchFamily="34" charset="0"/>
              </a:defRPr>
            </a:lvl4pPr>
            <a:lvl5pPr marL="2057400" indent="-228600" defTabSz="966788">
              <a:defRPr>
                <a:solidFill>
                  <a:schemeClr val="tx1"/>
                </a:solidFill>
                <a:latin typeface="Calibri" panose="020F0502020204030204" pitchFamily="34" charset="0"/>
              </a:defRPr>
            </a:lvl5pPr>
            <a:lvl6pPr marL="2514600" indent="-228600" defTabSz="966788" fontAlgn="base">
              <a:spcBef>
                <a:spcPct val="0"/>
              </a:spcBef>
              <a:spcAft>
                <a:spcPct val="0"/>
              </a:spcAft>
              <a:defRPr>
                <a:solidFill>
                  <a:schemeClr val="tx1"/>
                </a:solidFill>
                <a:latin typeface="Calibri" panose="020F0502020204030204" pitchFamily="34" charset="0"/>
              </a:defRPr>
            </a:lvl6pPr>
            <a:lvl7pPr marL="2971800" indent="-228600" defTabSz="966788" fontAlgn="base">
              <a:spcBef>
                <a:spcPct val="0"/>
              </a:spcBef>
              <a:spcAft>
                <a:spcPct val="0"/>
              </a:spcAft>
              <a:defRPr>
                <a:solidFill>
                  <a:schemeClr val="tx1"/>
                </a:solidFill>
                <a:latin typeface="Calibri" panose="020F0502020204030204" pitchFamily="34" charset="0"/>
              </a:defRPr>
            </a:lvl7pPr>
            <a:lvl8pPr marL="3429000" indent="-228600" defTabSz="966788" fontAlgn="base">
              <a:spcBef>
                <a:spcPct val="0"/>
              </a:spcBef>
              <a:spcAft>
                <a:spcPct val="0"/>
              </a:spcAft>
              <a:defRPr>
                <a:solidFill>
                  <a:schemeClr val="tx1"/>
                </a:solidFill>
                <a:latin typeface="Calibri" panose="020F0502020204030204" pitchFamily="34" charset="0"/>
              </a:defRPr>
            </a:lvl8pPr>
            <a:lvl9pPr marL="3886200" indent="-228600" defTabSz="966788"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5DB2497-A67D-431A-B673-E8E21230D57B}" type="slidenum">
              <a:rPr lang="en-AU" altLang="en-US" sz="1300" smtClean="0">
                <a:latin typeface="Times New Roman" panose="02020603050405020304" pitchFamily="18" charset="0"/>
                <a:cs typeface="Arial" panose="020B0604020202020204" pitchFamily="34" charset="0"/>
              </a:rPr>
              <a:pPr fontAlgn="base">
                <a:spcBef>
                  <a:spcPct val="0"/>
                </a:spcBef>
                <a:spcAft>
                  <a:spcPct val="0"/>
                </a:spcAft>
              </a:pPr>
              <a:t>14</a:t>
            </a:fld>
            <a:endParaRPr lang="en-AU" altLang="en-US" sz="13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105222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A26D7221-D6EB-449D-AA6F-5A981C0B74DF}"/>
              </a:ext>
            </a:extLst>
          </p:cNvPr>
          <p:cNvSpPr>
            <a:spLocks noGrp="1" noRot="1" noChangeAspect="1" noChangeArrowheads="1" noTextEdit="1"/>
          </p:cNvSpPr>
          <p:nvPr>
            <p:ph type="sldImg"/>
          </p:nvPr>
        </p:nvSpPr>
        <p:spPr>
          <a:ln/>
        </p:spPr>
      </p:sp>
      <p:sp>
        <p:nvSpPr>
          <p:cNvPr id="25603" name="Notes Placeholder 2">
            <a:extLst>
              <a:ext uri="{FF2B5EF4-FFF2-40B4-BE49-F238E27FC236}">
                <a16:creationId xmlns:a16="http://schemas.microsoft.com/office/drawing/2014/main" id="{8E85BE6E-908A-4FE6-AFA5-01EC96FD463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dirty="0"/>
          </a:p>
        </p:txBody>
      </p:sp>
      <p:sp>
        <p:nvSpPr>
          <p:cNvPr id="25604" name="Slide Number Placeholder 3">
            <a:extLst>
              <a:ext uri="{FF2B5EF4-FFF2-40B4-BE49-F238E27FC236}">
                <a16:creationId xmlns:a16="http://schemas.microsoft.com/office/drawing/2014/main" id="{E670C5FF-6D6F-429B-999A-46784A3D2E1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3B641FB-AE7C-4C2A-B4E0-47FB17EDC823}" type="slidenum">
              <a:rPr lang="en-US" altLang="en-US" smtClean="0">
                <a:latin typeface="Times New Roman" panose="02020603050405020304" pitchFamily="18" charset="0"/>
              </a:rPr>
              <a:pPr fontAlgn="base">
                <a:spcBef>
                  <a:spcPct val="0"/>
                </a:spcBef>
                <a:spcAft>
                  <a:spcPct val="0"/>
                </a:spcAft>
              </a:pPr>
              <a:t>15</a:t>
            </a:fld>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944D8644-E3B4-4E5D-A14C-EFBE37FBC0C1}"/>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A08429BF-E214-49E7-8739-4A90AC1B2896}"/>
              </a:ext>
            </a:extLst>
          </p:cNvPr>
          <p:cNvSpPr>
            <a:spLocks noGrp="1"/>
          </p:cNvSpPr>
          <p:nvPr>
            <p:ph type="body" idx="1"/>
          </p:nvPr>
        </p:nvSpPr>
        <p:spPr/>
        <p:txBody>
          <a:bodyPr/>
          <a:lstStyle/>
          <a:p>
            <a:pPr marL="0" lvl="1">
              <a:defRPr/>
            </a:pPr>
            <a:endParaRPr lang="en-AU" b="1" dirty="0"/>
          </a:p>
        </p:txBody>
      </p:sp>
      <p:sp>
        <p:nvSpPr>
          <p:cNvPr id="27652" name="Slide Number Placeholder 3">
            <a:extLst>
              <a:ext uri="{FF2B5EF4-FFF2-40B4-BE49-F238E27FC236}">
                <a16:creationId xmlns:a16="http://schemas.microsoft.com/office/drawing/2014/main" id="{1E2643A9-D001-444D-B3E3-AF8E23D0854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CB8539B-6B09-411E-9F06-A1F0F7F30FC9}" type="slidenum">
              <a:rPr lang="en-US" altLang="en-US" smtClean="0">
                <a:latin typeface="Times New Roman" panose="02020603050405020304" pitchFamily="18" charset="0"/>
              </a:rPr>
              <a:pPr fontAlgn="base">
                <a:spcBef>
                  <a:spcPct val="0"/>
                </a:spcBef>
                <a:spcAft>
                  <a:spcPct val="0"/>
                </a:spcAft>
              </a:pPr>
              <a:t>16</a:t>
            </a:fld>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8D97FC2A-B10D-4AF9-ACA3-B14FF20829B4}"/>
              </a:ext>
            </a:extLst>
          </p:cNvPr>
          <p:cNvSpPr>
            <a:spLocks noGrp="1" noRot="1" noChangeAspect="1" noChangeArrowheads="1" noTextEdit="1"/>
          </p:cNvSpPr>
          <p:nvPr>
            <p:ph type="sldImg"/>
          </p:nvPr>
        </p:nvSpPr>
        <p:spPr>
          <a:ln/>
        </p:spPr>
      </p:sp>
      <p:sp>
        <p:nvSpPr>
          <p:cNvPr id="29699" name="Notes Placeholder 2">
            <a:extLst>
              <a:ext uri="{FF2B5EF4-FFF2-40B4-BE49-F238E27FC236}">
                <a16:creationId xmlns:a16="http://schemas.microsoft.com/office/drawing/2014/main" id="{00D19C1E-8100-4289-AD3E-EEA186F96B3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endParaRPr lang="en-US" altLang="en-US" b="1"/>
          </a:p>
        </p:txBody>
      </p:sp>
      <p:sp>
        <p:nvSpPr>
          <p:cNvPr id="29700" name="Slide Number Placeholder 3">
            <a:extLst>
              <a:ext uri="{FF2B5EF4-FFF2-40B4-BE49-F238E27FC236}">
                <a16:creationId xmlns:a16="http://schemas.microsoft.com/office/drawing/2014/main" id="{5AD21BD5-CB78-4E60-BE7B-1ABD0D9275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E15A1BC-EF3F-4EEF-BCAB-D8E452A96625}" type="slidenum">
              <a:rPr lang="en-US" altLang="en-US" smtClean="0">
                <a:latin typeface="Times New Roman" panose="02020603050405020304" pitchFamily="18" charset="0"/>
              </a:rPr>
              <a:pPr fontAlgn="base">
                <a:spcBef>
                  <a:spcPct val="0"/>
                </a:spcBef>
                <a:spcAft>
                  <a:spcPct val="0"/>
                </a:spcAft>
              </a:pPr>
              <a:t>17</a:t>
            </a:fld>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188CE661-55D2-430E-BD73-E5F0792F191E}" type="slidenum">
              <a:rPr lang="en-US" altLang="en-US" smtClean="0"/>
              <a:pPr>
                <a:defRPr/>
              </a:pPr>
              <a:t>19</a:t>
            </a:fld>
            <a:endParaRPr lang="en-US" altLang="en-US"/>
          </a:p>
        </p:txBody>
      </p:sp>
    </p:spTree>
    <p:extLst>
      <p:ext uri="{BB962C8B-B14F-4D97-AF65-F5344CB8AC3E}">
        <p14:creationId xmlns:p14="http://schemas.microsoft.com/office/powerpoint/2010/main" val="3185953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B175F7AF-82E5-49D0-84D0-A7F2C8B37432}"/>
              </a:ext>
            </a:extLst>
          </p:cNvPr>
          <p:cNvGrpSpPr>
            <a:grpSpLocks/>
          </p:cNvGrpSpPr>
          <p:nvPr/>
        </p:nvGrpSpPr>
        <p:grpSpPr bwMode="auto">
          <a:xfrm>
            <a:off x="-10583" y="-7938"/>
            <a:ext cx="12225868" cy="6873876"/>
            <a:chOff x="-8466" y="-8468"/>
            <a:chExt cx="9169804" cy="6874935"/>
          </a:xfrm>
        </p:grpSpPr>
        <p:cxnSp>
          <p:nvCxnSpPr>
            <p:cNvPr id="5" name="Straight Connector 4">
              <a:extLst>
                <a:ext uri="{FF2B5EF4-FFF2-40B4-BE49-F238E27FC236}">
                  <a16:creationId xmlns:a16="http://schemas.microsoft.com/office/drawing/2014/main" id="{10BF7149-0F1B-4ED2-8D09-F9BA5BD2C7A2}"/>
                </a:ext>
              </a:extLst>
            </p:cNvPr>
            <p:cNvCxnSpPr/>
            <p:nvPr/>
          </p:nvCxnSpPr>
          <p:spPr>
            <a:xfrm flipV="1">
              <a:off x="5130498"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6186290B-500E-4519-A294-264BDD0ADF03}"/>
                </a:ext>
              </a:extLst>
            </p:cNvPr>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 name="Freeform 18">
              <a:extLst>
                <a:ext uri="{FF2B5EF4-FFF2-40B4-BE49-F238E27FC236}">
                  <a16:creationId xmlns:a16="http://schemas.microsoft.com/office/drawing/2014/main" id="{C554B18F-C0DB-4530-9C82-B7848F7972D8}"/>
                </a:ext>
              </a:extLst>
            </p:cNvPr>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19">
              <a:extLst>
                <a:ext uri="{FF2B5EF4-FFF2-40B4-BE49-F238E27FC236}">
                  <a16:creationId xmlns:a16="http://schemas.microsoft.com/office/drawing/2014/main" id="{9A749D66-E158-4CC3-89FD-F258EB1C7831}"/>
                </a:ext>
              </a:extLst>
            </p:cNvPr>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20">
              <a:extLst>
                <a:ext uri="{FF2B5EF4-FFF2-40B4-BE49-F238E27FC236}">
                  <a16:creationId xmlns:a16="http://schemas.microsoft.com/office/drawing/2014/main" id="{95DF6E96-5DD4-415E-A2F9-AA18BF3E5CF9}"/>
                </a:ext>
              </a:extLst>
            </p:cNvPr>
            <p:cNvSpPr/>
            <p:nvPr/>
          </p:nvSpPr>
          <p:spPr>
            <a:xfrm>
              <a:off x="6638689" y="3919613"/>
              <a:ext cx="251312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21">
              <a:extLst>
                <a:ext uri="{FF2B5EF4-FFF2-40B4-BE49-F238E27FC236}">
                  <a16:creationId xmlns:a16="http://schemas.microsoft.com/office/drawing/2014/main" id="{510446E3-8C8F-43D4-88C7-D52954A3E1AD}"/>
                </a:ext>
              </a:extLst>
            </p:cNvPr>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22">
              <a:extLst>
                <a:ext uri="{FF2B5EF4-FFF2-40B4-BE49-F238E27FC236}">
                  <a16:creationId xmlns:a16="http://schemas.microsoft.com/office/drawing/2014/main" id="{9DFABBA4-7AB0-470F-AE67-79AFBE1A98A2}"/>
                </a:ext>
              </a:extLst>
            </p:cNvPr>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23">
              <a:extLst>
                <a:ext uri="{FF2B5EF4-FFF2-40B4-BE49-F238E27FC236}">
                  <a16:creationId xmlns:a16="http://schemas.microsoft.com/office/drawing/2014/main" id="{4EEA165F-970C-4C3A-A5D2-291C3D60C816}"/>
                </a:ext>
              </a:extLst>
            </p:cNvPr>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24">
              <a:extLst>
                <a:ext uri="{FF2B5EF4-FFF2-40B4-BE49-F238E27FC236}">
                  <a16:creationId xmlns:a16="http://schemas.microsoft.com/office/drawing/2014/main" id="{CD38E479-4AF1-4072-A4E2-ACB3C5098E26}"/>
                </a:ext>
              </a:extLst>
            </p:cNvPr>
            <p:cNvSpPr/>
            <p:nvPr/>
          </p:nvSpPr>
          <p:spPr>
            <a:xfrm>
              <a:off x="8059565"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27">
              <a:extLst>
                <a:ext uri="{FF2B5EF4-FFF2-40B4-BE49-F238E27FC236}">
                  <a16:creationId xmlns:a16="http://schemas.microsoft.com/office/drawing/2014/main" id="{ADA1BC77-F6FA-4C7C-B356-1468316D3FEA}"/>
                </a:ext>
              </a:extLst>
            </p:cNvPr>
            <p:cNvSpPr/>
            <p:nvPr/>
          </p:nvSpPr>
          <p:spPr>
            <a:xfrm>
              <a:off x="-8466" y="-8468"/>
              <a:ext cx="863639"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461" y="1844824"/>
            <a:ext cx="7768959" cy="1646302"/>
          </a:xfrm>
        </p:spPr>
        <p:txBody>
          <a:bodyPr anchor="b">
            <a:noAutofit/>
          </a:bodyPr>
          <a:lstStyle>
            <a:lvl1pPr algn="l">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461" y="4050835"/>
            <a:ext cx="7768959" cy="1096899"/>
          </a:xfrm>
        </p:spPr>
        <p:txBody>
          <a:bodyPr/>
          <a:lstStyle>
            <a:lvl1pPr marL="0" indent="0" algn="l">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5" name="Footer Placeholder 4">
            <a:extLst>
              <a:ext uri="{FF2B5EF4-FFF2-40B4-BE49-F238E27FC236}">
                <a16:creationId xmlns:a16="http://schemas.microsoft.com/office/drawing/2014/main" id="{84DA85FF-EC02-4B47-A84E-F1DB7A73CB11}"/>
              </a:ext>
            </a:extLst>
          </p:cNvPr>
          <p:cNvSpPr>
            <a:spLocks noGrp="1"/>
          </p:cNvSpPr>
          <p:nvPr>
            <p:ph type="ftr" sz="quarter" idx="10"/>
          </p:nvPr>
        </p:nvSpPr>
        <p:spPr/>
        <p:txBody>
          <a:bodyPr/>
          <a:lstStyle>
            <a:lvl1pPr>
              <a:defRPr/>
            </a:lvl1pPr>
          </a:lstStyle>
          <a:p>
            <a:pPr defTabSz="457200">
              <a:defRPr/>
            </a:pPr>
            <a:r>
              <a:rPr lang="en-US">
                <a:solidFill>
                  <a:prstClr val="black">
                    <a:tint val="75000"/>
                  </a:prstClr>
                </a:solidFill>
                <a:cs typeface="+mn-cs"/>
              </a:rPr>
              <a:t>31269 Business Requirements Modelling</a:t>
            </a:r>
          </a:p>
        </p:txBody>
      </p:sp>
      <p:sp>
        <p:nvSpPr>
          <p:cNvPr id="16" name="Slide Number Placeholder 5">
            <a:extLst>
              <a:ext uri="{FF2B5EF4-FFF2-40B4-BE49-F238E27FC236}">
                <a16:creationId xmlns:a16="http://schemas.microsoft.com/office/drawing/2014/main" id="{0BC94EEE-1DA8-474F-A98B-264EF9100920}"/>
              </a:ext>
            </a:extLst>
          </p:cNvPr>
          <p:cNvSpPr>
            <a:spLocks noGrp="1"/>
          </p:cNvSpPr>
          <p:nvPr>
            <p:ph type="sldNum" sz="quarter" idx="11"/>
          </p:nvPr>
        </p:nvSpPr>
        <p:spPr/>
        <p:txBody>
          <a:bodyPr/>
          <a:lstStyle>
            <a:lvl1pPr>
              <a:defRPr/>
            </a:lvl1pPr>
          </a:lstStyle>
          <a:p>
            <a:pPr defTabSz="457200">
              <a:defRPr/>
            </a:pPr>
            <a:fld id="{FBA1C6E2-3960-4B93-B7D7-C3332F4C69DE}" type="slidenum">
              <a:rPr lang="en-US" altLang="en-US" smtClean="0">
                <a:solidFill>
                  <a:srgbClr val="1CADE4"/>
                </a:solidFill>
                <a:cs typeface="+mn-cs"/>
              </a:rPr>
              <a:pPr defTabSz="457200">
                <a:defRPr/>
              </a:pPr>
              <a:t>‹#›</a:t>
            </a:fld>
            <a:endParaRPr lang="en-US" altLang="en-US">
              <a:solidFill>
                <a:srgbClr val="1CADE4"/>
              </a:solidFill>
              <a:cs typeface="+mn-cs"/>
            </a:endParaRPr>
          </a:p>
        </p:txBody>
      </p:sp>
    </p:spTree>
    <p:extLst>
      <p:ext uri="{BB962C8B-B14F-4D97-AF65-F5344CB8AC3E}">
        <p14:creationId xmlns:p14="http://schemas.microsoft.com/office/powerpoint/2010/main" val="3037565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Content Slides">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6399A56-8F22-4B03-87B0-92DD35F2E9DE}"/>
              </a:ext>
            </a:extLst>
          </p:cNvPr>
          <p:cNvCxnSpPr/>
          <p:nvPr userDrawn="1"/>
        </p:nvCxnSpPr>
        <p:spPr>
          <a:xfrm>
            <a:off x="912284" y="1052736"/>
            <a:ext cx="104648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12800" y="188641"/>
            <a:ext cx="10755808" cy="726083"/>
          </a:xfrm>
        </p:spPr>
        <p:txBody>
          <a:bodyPr/>
          <a:lstStyle/>
          <a:p>
            <a:r>
              <a:rPr lang="en-US" dirty="0"/>
              <a:t>Click to edit Master title style</a:t>
            </a:r>
          </a:p>
        </p:txBody>
      </p:sp>
      <p:sp>
        <p:nvSpPr>
          <p:cNvPr id="3" name="Content Placeholder 2"/>
          <p:cNvSpPr>
            <a:spLocks noGrp="1"/>
          </p:cNvSpPr>
          <p:nvPr>
            <p:ph idx="1" hasCustomPrompt="1"/>
          </p:nvPr>
        </p:nvSpPr>
        <p:spPr>
          <a:xfrm>
            <a:off x="812800" y="1124745"/>
            <a:ext cx="10755809" cy="5185666"/>
          </a:xfrm>
        </p:spPr>
        <p:txBody>
          <a:bodyPr/>
          <a:lstStyle>
            <a:lvl1pPr>
              <a:defRPr sz="3200">
                <a:solidFill>
                  <a:schemeClr val="tx1"/>
                </a:solidFill>
              </a:defRPr>
            </a:lvl1pPr>
            <a:lvl2pPr>
              <a:defRPr sz="3200"/>
            </a:lvl2pPr>
            <a:lvl3pPr>
              <a:defRPr sz="2400"/>
            </a:lvl3pPr>
          </a:lstStyle>
          <a:p>
            <a:pPr lvl="0"/>
            <a:r>
              <a:rPr lang="en-US" dirty="0"/>
              <a:t>Text here</a:t>
            </a:r>
          </a:p>
          <a:p>
            <a:pPr lvl="0"/>
            <a:r>
              <a:rPr lang="en-US" dirty="0"/>
              <a:t>Text here</a:t>
            </a:r>
          </a:p>
          <a:p>
            <a:pPr lvl="1"/>
            <a:r>
              <a:rPr lang="en-US" dirty="0"/>
              <a:t> more text</a:t>
            </a:r>
          </a:p>
          <a:p>
            <a:pPr lvl="2"/>
            <a:r>
              <a:rPr lang="en-US" dirty="0"/>
              <a:t>More text</a:t>
            </a:r>
          </a:p>
        </p:txBody>
      </p:sp>
      <p:sp>
        <p:nvSpPr>
          <p:cNvPr id="5" name="Footer Placeholder 4">
            <a:extLst>
              <a:ext uri="{FF2B5EF4-FFF2-40B4-BE49-F238E27FC236}">
                <a16:creationId xmlns:a16="http://schemas.microsoft.com/office/drawing/2014/main" id="{CB73D973-0346-444F-8549-65E475034E70}"/>
              </a:ext>
            </a:extLst>
          </p:cNvPr>
          <p:cNvSpPr>
            <a:spLocks noGrp="1"/>
          </p:cNvSpPr>
          <p:nvPr>
            <p:ph type="ftr" sz="quarter" idx="10"/>
          </p:nvPr>
        </p:nvSpPr>
        <p:spPr>
          <a:xfrm>
            <a:off x="812800" y="6448426"/>
            <a:ext cx="6163733" cy="365125"/>
          </a:xfrm>
        </p:spPr>
        <p:txBody>
          <a:bodyPr/>
          <a:lstStyle>
            <a:lvl1pPr>
              <a:defRPr sz="1100" b="1" dirty="0"/>
            </a:lvl1pPr>
          </a:lstStyle>
          <a:p>
            <a:pPr defTabSz="457200">
              <a:defRPr/>
            </a:pPr>
            <a:r>
              <a:rPr lang="en-US">
                <a:solidFill>
                  <a:prstClr val="black">
                    <a:tint val="75000"/>
                  </a:prstClr>
                </a:solidFill>
                <a:cs typeface="+mn-cs"/>
              </a:rPr>
              <a:t>31269 Business Requirements Modelling</a:t>
            </a:r>
          </a:p>
        </p:txBody>
      </p:sp>
      <p:sp>
        <p:nvSpPr>
          <p:cNvPr id="6" name="Slide Number Placeholder 5">
            <a:extLst>
              <a:ext uri="{FF2B5EF4-FFF2-40B4-BE49-F238E27FC236}">
                <a16:creationId xmlns:a16="http://schemas.microsoft.com/office/drawing/2014/main" id="{33BDAAC8-E096-443B-9809-90058CB55A6D}"/>
              </a:ext>
            </a:extLst>
          </p:cNvPr>
          <p:cNvSpPr>
            <a:spLocks noGrp="1"/>
          </p:cNvSpPr>
          <p:nvPr>
            <p:ph type="sldNum" sz="quarter" idx="11"/>
          </p:nvPr>
        </p:nvSpPr>
        <p:spPr>
          <a:xfrm>
            <a:off x="10608734" y="6448426"/>
            <a:ext cx="840317" cy="365125"/>
          </a:xfrm>
        </p:spPr>
        <p:txBody>
          <a:bodyPr/>
          <a:lstStyle>
            <a:lvl1pPr>
              <a:defRPr dirty="0"/>
            </a:lvl1pPr>
          </a:lstStyle>
          <a:p>
            <a:pPr defTabSz="457200">
              <a:defRPr/>
            </a:pPr>
            <a:r>
              <a:rPr lang="en-US" altLang="en-US">
                <a:solidFill>
                  <a:srgbClr val="1CADE4"/>
                </a:solidFill>
                <a:cs typeface="+mn-cs"/>
              </a:rPr>
              <a:t>Slide </a:t>
            </a:r>
            <a:fld id="{F47BE3D9-793E-43AF-AE56-9AF17DC25390}" type="slidenum">
              <a:rPr lang="en-US" altLang="en-US" smtClean="0">
                <a:solidFill>
                  <a:srgbClr val="1CADE4"/>
                </a:solidFill>
                <a:cs typeface="+mn-cs"/>
              </a:rPr>
              <a:pPr defTabSz="457200">
                <a:defRPr/>
              </a:pPr>
              <a:t>‹#›</a:t>
            </a:fld>
            <a:endParaRPr lang="en-US" altLang="en-US">
              <a:solidFill>
                <a:srgbClr val="1CADE4"/>
              </a:solidFill>
              <a:cs typeface="+mn-cs"/>
            </a:endParaRPr>
          </a:p>
        </p:txBody>
      </p:sp>
    </p:spTree>
    <p:extLst>
      <p:ext uri="{BB962C8B-B14F-4D97-AF65-F5344CB8AC3E}">
        <p14:creationId xmlns:p14="http://schemas.microsoft.com/office/powerpoint/2010/main" val="2431605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5C303298-88CA-4CB0-B727-6D1BB959A45D}"/>
              </a:ext>
            </a:extLst>
          </p:cNvPr>
          <p:cNvGrpSpPr>
            <a:grpSpLocks/>
          </p:cNvGrpSpPr>
          <p:nvPr/>
        </p:nvGrpSpPr>
        <p:grpSpPr bwMode="auto">
          <a:xfrm>
            <a:off x="-10583" y="-7938"/>
            <a:ext cx="12225868" cy="6873876"/>
            <a:chOff x="-8467" y="-8468"/>
            <a:chExt cx="9169805" cy="6874935"/>
          </a:xfrm>
        </p:grpSpPr>
        <p:sp>
          <p:nvSpPr>
            <p:cNvPr id="7" name="Freeform 6">
              <a:extLst>
                <a:ext uri="{FF2B5EF4-FFF2-40B4-BE49-F238E27FC236}">
                  <a16:creationId xmlns:a16="http://schemas.microsoft.com/office/drawing/2014/main" id="{EACB000B-9C4F-4A03-A0C6-F9CE2E0FE560}"/>
                </a:ext>
              </a:extLst>
            </p:cNvPr>
            <p:cNvSpPr/>
            <p:nvPr/>
          </p:nvSpPr>
          <p:spPr>
            <a:xfrm>
              <a:off x="-8467" y="4013290"/>
              <a:ext cx="457221"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2D1E8CFB-3C7E-4ACD-8DFB-45FDEE61E1F1}"/>
                </a:ext>
              </a:extLst>
            </p:cNvPr>
            <p:cNvCxnSpPr/>
            <p:nvPr/>
          </p:nvCxnSpPr>
          <p:spPr>
            <a:xfrm flipV="1">
              <a:off x="5130497"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ADE5D95-63DB-4A8C-973D-CA8B5319F53F}"/>
                </a:ext>
              </a:extLst>
            </p:cNvPr>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7D5ECBEB-0DBE-4724-9E67-94E3F7807BC0}"/>
                </a:ext>
              </a:extLst>
            </p:cNvPr>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E31EF450-D2EE-4F53-AC5E-9164C3E06420}"/>
                </a:ext>
              </a:extLst>
            </p:cNvPr>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828EB6DF-5525-4BA9-BBF0-FD11149A535F}"/>
                </a:ext>
              </a:extLst>
            </p:cNvPr>
            <p:cNvSpPr/>
            <p:nvPr/>
          </p:nvSpPr>
          <p:spPr>
            <a:xfrm>
              <a:off x="6638689" y="3919613"/>
              <a:ext cx="2513124"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951ECF37-FAD2-4901-8BED-F0B3AFD80528}"/>
                </a:ext>
              </a:extLst>
            </p:cNvPr>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B7ADF73F-5089-4735-A85D-B18DDBE92CEB}"/>
                </a:ext>
              </a:extLst>
            </p:cNvPr>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9B143B8B-9E08-479F-8B31-D99F121DFEB5}"/>
                </a:ext>
              </a:extLst>
            </p:cNvPr>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4769179D-46A5-45BF-91BF-0BCCA5C198E6}"/>
                </a:ext>
              </a:extLst>
            </p:cNvPr>
            <p:cNvSpPr/>
            <p:nvPr/>
          </p:nvSpPr>
          <p:spPr>
            <a:xfrm>
              <a:off x="8059564"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3C3DDB12-7320-46BC-8426-D37023395950}"/>
              </a:ext>
            </a:extLst>
          </p:cNvPr>
          <p:cNvSpPr>
            <a:spLocks noGrp="1" noChangeArrowheads="1"/>
          </p:cNvSpPr>
          <p:nvPr>
            <p:ph type="title"/>
          </p:nvPr>
        </p:nvSpPr>
        <p:spPr bwMode="auto">
          <a:xfrm>
            <a:off x="812801" y="609600"/>
            <a:ext cx="8464551"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title style</a:t>
            </a:r>
          </a:p>
        </p:txBody>
      </p:sp>
      <p:sp>
        <p:nvSpPr>
          <p:cNvPr id="1028" name="Text Placeholder 2">
            <a:extLst>
              <a:ext uri="{FF2B5EF4-FFF2-40B4-BE49-F238E27FC236}">
                <a16:creationId xmlns:a16="http://schemas.microsoft.com/office/drawing/2014/main" id="{E70D369C-6636-4904-B895-F22D66132A42}"/>
              </a:ext>
            </a:extLst>
          </p:cNvPr>
          <p:cNvSpPr>
            <a:spLocks noGrp="1" noChangeArrowheads="1"/>
          </p:cNvSpPr>
          <p:nvPr>
            <p:ph type="body" idx="1"/>
          </p:nvPr>
        </p:nvSpPr>
        <p:spPr bwMode="auto">
          <a:xfrm>
            <a:off x="812801" y="2160589"/>
            <a:ext cx="8464551"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4"/>
            <a:r>
              <a:rPr lang="en-US" altLang="en-US" dirty="0"/>
              <a:t>Text</a:t>
            </a:r>
          </a:p>
          <a:p>
            <a:pPr lvl="4"/>
            <a:r>
              <a:rPr lang="en-US" altLang="en-US" dirty="0"/>
              <a:t>Text </a:t>
            </a:r>
          </a:p>
          <a:p>
            <a:pPr lvl="4"/>
            <a:endParaRPr lang="en-US" altLang="en-US" dirty="0"/>
          </a:p>
        </p:txBody>
      </p:sp>
      <p:sp>
        <p:nvSpPr>
          <p:cNvPr id="5" name="Footer Placeholder 4">
            <a:extLst>
              <a:ext uri="{FF2B5EF4-FFF2-40B4-BE49-F238E27FC236}">
                <a16:creationId xmlns:a16="http://schemas.microsoft.com/office/drawing/2014/main" id="{2C884E43-CB40-433A-B39F-9573AD460052}"/>
              </a:ext>
            </a:extLst>
          </p:cNvPr>
          <p:cNvSpPr>
            <a:spLocks noGrp="1"/>
          </p:cNvSpPr>
          <p:nvPr>
            <p:ph type="ftr" sz="quarter" idx="3"/>
          </p:nvPr>
        </p:nvSpPr>
        <p:spPr>
          <a:xfrm>
            <a:off x="812800" y="6042026"/>
            <a:ext cx="6163733"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defTabSz="457200">
              <a:defRPr/>
            </a:pPr>
            <a:r>
              <a:rPr lang="en-US">
                <a:solidFill>
                  <a:prstClr val="black">
                    <a:tint val="75000"/>
                  </a:prstClr>
                </a:solidFill>
                <a:cs typeface="+mn-cs"/>
              </a:rPr>
              <a:t>31269 Business Requirements Modelling</a:t>
            </a:r>
          </a:p>
        </p:txBody>
      </p:sp>
      <p:sp>
        <p:nvSpPr>
          <p:cNvPr id="6" name="Slide Number Placeholder 5">
            <a:extLst>
              <a:ext uri="{FF2B5EF4-FFF2-40B4-BE49-F238E27FC236}">
                <a16:creationId xmlns:a16="http://schemas.microsoft.com/office/drawing/2014/main" id="{B6585586-8BB3-468D-8FF4-3E7E79C88F06}"/>
              </a:ext>
            </a:extLst>
          </p:cNvPr>
          <p:cNvSpPr>
            <a:spLocks noGrp="1"/>
          </p:cNvSpPr>
          <p:nvPr>
            <p:ph type="sldNum" sz="quarter" idx="4"/>
          </p:nvPr>
        </p:nvSpPr>
        <p:spPr>
          <a:xfrm>
            <a:off x="8593667" y="6042026"/>
            <a:ext cx="683684" cy="365125"/>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accent1"/>
                </a:solidFill>
                <a:latin typeface="+mn-lt"/>
              </a:defRPr>
            </a:lvl1pPr>
          </a:lstStyle>
          <a:p>
            <a:pPr defTabSz="457200">
              <a:defRPr/>
            </a:pPr>
            <a:fld id="{A36A9270-4C83-4B4B-9091-A6F80FF3B7E1}" type="slidenum">
              <a:rPr lang="en-US" altLang="en-US" smtClean="0">
                <a:solidFill>
                  <a:srgbClr val="1CADE4"/>
                </a:solidFill>
                <a:cs typeface="+mn-cs"/>
              </a:rPr>
              <a:pPr defTabSz="457200">
                <a:defRPr/>
              </a:pPr>
              <a:t>‹#›</a:t>
            </a:fld>
            <a:endParaRPr lang="en-US" altLang="en-US">
              <a:solidFill>
                <a:srgbClr val="1CADE4"/>
              </a:solidFill>
              <a:cs typeface="+mn-cs"/>
            </a:endParaRPr>
          </a:p>
        </p:txBody>
      </p:sp>
    </p:spTree>
    <p:extLst>
      <p:ext uri="{BB962C8B-B14F-4D97-AF65-F5344CB8AC3E}">
        <p14:creationId xmlns:p14="http://schemas.microsoft.com/office/powerpoint/2010/main" val="2014065078"/>
      </p:ext>
    </p:extLst>
  </p:cSld>
  <p:clrMap bg1="lt1" tx1="dk1" bg2="lt2" tx2="dk2" accent1="accent1" accent2="accent2" accent3="accent3" accent4="accent4" accent5="accent5" accent6="accent6" hlink="hlink" folHlink="folHlink"/>
  <p:sldLayoutIdLst>
    <p:sldLayoutId id="2147484190" r:id="rId1"/>
    <p:sldLayoutId id="2147484191" r:id="rId2"/>
  </p:sldLayoutIdLst>
  <p:hf hdr="0" dt="0"/>
  <p:txStyles>
    <p:titleStyle>
      <a:lvl1pPr marL="0" indent="0" algn="l" defTabSz="457200" rtl="0" fontAlgn="base">
        <a:spcBef>
          <a:spcPct val="0"/>
        </a:spcBef>
        <a:spcAft>
          <a:spcPct val="0"/>
        </a:spcAft>
        <a:buClr>
          <a:schemeClr val="accent1"/>
        </a:buClr>
        <a:buFont typeface="Wingdings 3" panose="05040102010807070707" pitchFamily="18" charset="2"/>
        <a:buNone/>
        <a:defRPr sz="3600" kern="1200">
          <a:solidFill>
            <a:schemeClr val="accent1"/>
          </a:solidFill>
          <a:latin typeface="+mj-lt"/>
          <a:ea typeface="+mj-ea"/>
          <a:cs typeface="+mj-cs"/>
        </a:defRPr>
      </a:lvl1pPr>
      <a:lvl2pPr algn="l" defTabSz="457200" rtl="0" fontAlgn="base">
        <a:spcBef>
          <a:spcPct val="0"/>
        </a:spcBef>
        <a:spcAft>
          <a:spcPct val="0"/>
        </a:spcAft>
        <a:defRPr sz="3600">
          <a:solidFill>
            <a:schemeClr val="accent1"/>
          </a:solidFill>
          <a:latin typeface="Calibri" panose="020F0502020204030204" pitchFamily="34" charset="0"/>
        </a:defRPr>
      </a:lvl2pPr>
      <a:lvl3pPr algn="l" defTabSz="457200" rtl="0" fontAlgn="base">
        <a:spcBef>
          <a:spcPct val="0"/>
        </a:spcBef>
        <a:spcAft>
          <a:spcPct val="0"/>
        </a:spcAft>
        <a:defRPr sz="3600">
          <a:solidFill>
            <a:schemeClr val="accent1"/>
          </a:solidFill>
          <a:latin typeface="Calibri" panose="020F0502020204030204" pitchFamily="34" charset="0"/>
        </a:defRPr>
      </a:lvl3pPr>
      <a:lvl4pPr algn="l" defTabSz="457200" rtl="0" fontAlgn="base">
        <a:spcBef>
          <a:spcPct val="0"/>
        </a:spcBef>
        <a:spcAft>
          <a:spcPct val="0"/>
        </a:spcAft>
        <a:defRPr sz="3600">
          <a:solidFill>
            <a:schemeClr val="accent1"/>
          </a:solidFill>
          <a:latin typeface="Calibri" panose="020F0502020204030204" pitchFamily="34" charset="0"/>
        </a:defRPr>
      </a:lvl4pPr>
      <a:lvl5pPr algn="l" defTabSz="457200" rtl="0" fontAlgn="base">
        <a:spcBef>
          <a:spcPct val="0"/>
        </a:spcBef>
        <a:spcAft>
          <a:spcPct val="0"/>
        </a:spcAft>
        <a:defRPr sz="3600">
          <a:solidFill>
            <a:schemeClr val="accent1"/>
          </a:solidFill>
          <a:latin typeface="Calibri" panose="020F050202020403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71450" indent="-171450" algn="l" defTabSz="457200" rtl="0" fontAlgn="base">
        <a:spcBef>
          <a:spcPts val="1000"/>
        </a:spcBef>
        <a:spcAft>
          <a:spcPct val="0"/>
        </a:spcAft>
        <a:buClr>
          <a:schemeClr val="accent1"/>
        </a:buClr>
        <a:buSzPct val="80000"/>
        <a:buFont typeface="Wingdings 3" panose="05040102010807070707" pitchFamily="18" charset="2"/>
        <a:buChar char="u"/>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BkUCcJwwvAQ&amp;t=373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mailto:rryan@globalconstruction.com" TargetMode="External"/><Relationship Id="rId5" Type="http://schemas.openxmlformats.org/officeDocument/2006/relationships/hyperlink" Target="mailto:lcamerena@globalconstruction.com" TargetMode="External"/><Relationship Id="rId4" Type="http://schemas.openxmlformats.org/officeDocument/2006/relationships/hyperlink" Target="mailto:msundy@globalconstruction.co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cooper.com/journal/2014/05/persona-empathy-mapp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youtube.com/watch?v=XsKdzHVEXi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BA28A83-DC02-4691-A1D9-078F0EF0CF1F}"/>
              </a:ext>
            </a:extLst>
          </p:cNvPr>
          <p:cNvSpPr>
            <a:spLocks noGrp="1" noChangeArrowheads="1"/>
          </p:cNvSpPr>
          <p:nvPr>
            <p:ph type="ctrTitle"/>
          </p:nvPr>
        </p:nvSpPr>
        <p:spPr>
          <a:xfrm>
            <a:off x="911424" y="1510506"/>
            <a:ext cx="10081120" cy="838374"/>
          </a:xfrm>
        </p:spPr>
        <p:txBody>
          <a:bodyPr/>
          <a:lstStyle/>
          <a:p>
            <a:br>
              <a:rPr lang="en-AU" altLang="en-US" sz="4000" b="1" dirty="0">
                <a:solidFill>
                  <a:schemeClr val="tx1"/>
                </a:solidFill>
              </a:rPr>
            </a:br>
            <a:r>
              <a:rPr lang="en-US" altLang="en-US" sz="4000" b="1" dirty="0">
                <a:solidFill>
                  <a:schemeClr val="tx1"/>
                </a:solidFill>
                <a:latin typeface="Calibri" panose="020F0502020204030204" pitchFamily="34" charset="0"/>
                <a:cs typeface="Calibri" panose="020F0502020204030204" pitchFamily="34" charset="0"/>
              </a:rPr>
              <a:t>SSTC</a:t>
            </a:r>
            <a:r>
              <a:rPr lang="en-AU" altLang="en-US" sz="4000" b="1" dirty="0">
                <a:solidFill>
                  <a:schemeClr val="tx1"/>
                </a:solidFill>
              </a:rPr>
              <a:t>31269: Business Requirements Modelling</a:t>
            </a:r>
            <a:endParaRPr lang="en-AU" altLang="en-US" sz="4000" dirty="0">
              <a:solidFill>
                <a:schemeClr val="tx1"/>
              </a:solidFill>
            </a:endParaRPr>
          </a:p>
        </p:txBody>
      </p:sp>
      <p:sp>
        <p:nvSpPr>
          <p:cNvPr id="2051" name="Rectangle 3">
            <a:extLst>
              <a:ext uri="{FF2B5EF4-FFF2-40B4-BE49-F238E27FC236}">
                <a16:creationId xmlns:a16="http://schemas.microsoft.com/office/drawing/2014/main" id="{0A4075A6-AF2E-416E-A7DD-75439FBEA65F}"/>
              </a:ext>
            </a:extLst>
          </p:cNvPr>
          <p:cNvSpPr>
            <a:spLocks noGrp="1" noChangeArrowheads="1"/>
          </p:cNvSpPr>
          <p:nvPr>
            <p:ph type="subTitle" idx="1"/>
          </p:nvPr>
        </p:nvSpPr>
        <p:spPr>
          <a:xfrm>
            <a:off x="983432" y="2708920"/>
            <a:ext cx="9001000" cy="3672408"/>
          </a:xfrm>
        </p:spPr>
        <p:txBody>
          <a:bodyPr rtlCol="0">
            <a:noAutofit/>
          </a:bodyPr>
          <a:lstStyle/>
          <a:p>
            <a:pPr fontAlgn="auto">
              <a:spcAft>
                <a:spcPts val="0"/>
              </a:spcAft>
              <a:defRPr/>
            </a:pPr>
            <a:r>
              <a:rPr lang="en-US" altLang="en-US" sz="2400" b="1" dirty="0"/>
              <a:t>Week 1 Seminar – Introduction to Business Requirements Modelling </a:t>
            </a:r>
          </a:p>
          <a:p>
            <a:pPr fontAlgn="auto">
              <a:spcAft>
                <a:spcPts val="0"/>
              </a:spcAft>
              <a:defRPr/>
            </a:pPr>
            <a:r>
              <a:rPr lang="en-US" altLang="en-US" sz="2400" b="1" dirty="0"/>
              <a:t> </a:t>
            </a:r>
          </a:p>
          <a:p>
            <a:pPr marL="342900" indent="-342900" fontAlgn="auto">
              <a:spcAft>
                <a:spcPts val="0"/>
              </a:spcAft>
              <a:buFont typeface="Wingdings" panose="05000000000000000000" pitchFamily="2" charset="2"/>
              <a:buChar char="ü"/>
              <a:defRPr/>
            </a:pPr>
            <a:r>
              <a:rPr lang="en-US" sz="2000" b="1" dirty="0"/>
              <a:t>What is Business Requirements Modelling?</a:t>
            </a:r>
          </a:p>
          <a:p>
            <a:pPr marL="342900" indent="-342900" fontAlgn="auto">
              <a:spcAft>
                <a:spcPts val="0"/>
              </a:spcAft>
              <a:buFont typeface="Wingdings" panose="05000000000000000000" pitchFamily="2" charset="2"/>
              <a:buChar char="ü"/>
              <a:defRPr/>
            </a:pPr>
            <a:r>
              <a:rPr lang="en-US" sz="2000" b="1" dirty="0"/>
              <a:t>Role of a Business Analyst (BA)</a:t>
            </a:r>
            <a:br>
              <a:rPr lang="en-US" sz="2000" b="1" dirty="0"/>
            </a:br>
            <a:endParaRPr lang="en-US" sz="2000" b="1" dirty="0"/>
          </a:p>
          <a:p>
            <a:pPr lvl="1" algn="l" fontAlgn="auto">
              <a:lnSpc>
                <a:spcPct val="80000"/>
              </a:lnSpc>
              <a:spcAft>
                <a:spcPts val="0"/>
              </a:spcAft>
              <a:defRPr/>
            </a:pPr>
            <a:endParaRPr lang="en-AU"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24A502F-1B87-413F-A4EA-727F1CE390B5}"/>
              </a:ext>
            </a:extLst>
          </p:cNvPr>
          <p:cNvSpPr>
            <a:spLocks noGrp="1" noChangeArrowheads="1"/>
          </p:cNvSpPr>
          <p:nvPr>
            <p:ph type="title"/>
          </p:nvPr>
        </p:nvSpPr>
        <p:spPr/>
        <p:txBody>
          <a:bodyPr/>
          <a:lstStyle/>
          <a:p>
            <a:r>
              <a:rPr lang="en-US" altLang="en-US"/>
              <a:t>Why Requirements?</a:t>
            </a:r>
            <a:endParaRPr lang="en-AU" altLang="en-US" dirty="0"/>
          </a:p>
        </p:txBody>
      </p:sp>
      <p:sp>
        <p:nvSpPr>
          <p:cNvPr id="19459" name="Rectangle 3">
            <a:extLst>
              <a:ext uri="{FF2B5EF4-FFF2-40B4-BE49-F238E27FC236}">
                <a16:creationId xmlns:a16="http://schemas.microsoft.com/office/drawing/2014/main" id="{0B535FF9-9774-4071-AD2E-719F1F5C1329}"/>
              </a:ext>
            </a:extLst>
          </p:cNvPr>
          <p:cNvSpPr>
            <a:spLocks noGrp="1" noChangeArrowheads="1"/>
          </p:cNvSpPr>
          <p:nvPr>
            <p:ph idx="1"/>
          </p:nvPr>
        </p:nvSpPr>
        <p:spPr/>
        <p:txBody>
          <a:bodyPr/>
          <a:lstStyle/>
          <a:p>
            <a:r>
              <a:rPr lang="en-AU" altLang="en-US" sz="2800" dirty="0"/>
              <a:t>Requirements are needed for:</a:t>
            </a:r>
          </a:p>
          <a:p>
            <a:endParaRPr lang="en-AU" altLang="en-US" sz="2800" dirty="0"/>
          </a:p>
          <a:p>
            <a:pPr lvl="1"/>
            <a:r>
              <a:rPr lang="en-AU" altLang="en-US" sz="2800" dirty="0"/>
              <a:t>developing a new or altering an existing business process, service or product e.g., order management process </a:t>
            </a:r>
          </a:p>
          <a:p>
            <a:pPr lvl="1"/>
            <a:endParaRPr lang="en-AU" altLang="en-US" sz="2800" dirty="0"/>
          </a:p>
          <a:p>
            <a:pPr lvl="1"/>
            <a:r>
              <a:rPr lang="en-AU" altLang="en-US" sz="2800" dirty="0"/>
              <a:t>developing a new or altering an existing software system e.g., online order processing system</a:t>
            </a:r>
          </a:p>
          <a:p>
            <a:pPr lvl="1"/>
            <a:endParaRPr lang="en-AU" altLang="en-US" sz="2800" dirty="0"/>
          </a:p>
        </p:txBody>
      </p:sp>
      <p:sp>
        <p:nvSpPr>
          <p:cNvPr id="3" name="Footer Placeholder 2">
            <a:extLst>
              <a:ext uri="{FF2B5EF4-FFF2-40B4-BE49-F238E27FC236}">
                <a16:creationId xmlns:a16="http://schemas.microsoft.com/office/drawing/2014/main" id="{393D0306-6608-45B7-8D98-1A0C9B247918}"/>
              </a:ext>
            </a:extLst>
          </p:cNvPr>
          <p:cNvSpPr>
            <a:spLocks noGrp="1"/>
          </p:cNvSpPr>
          <p:nvPr>
            <p:ph type="ftr" sz="quarter" idx="10"/>
          </p:nvPr>
        </p:nvSpPr>
        <p:spPr/>
        <p:txBody>
          <a:bodyPr/>
          <a:lstStyle/>
          <a:p>
            <a:r>
              <a:rPr lang="en-US"/>
              <a:t>31269 Business Requirements Modelling</a:t>
            </a:r>
          </a:p>
        </p:txBody>
      </p:sp>
      <p:sp>
        <p:nvSpPr>
          <p:cNvPr id="19462" name="Slide Number Placeholder 3">
            <a:extLst>
              <a:ext uri="{FF2B5EF4-FFF2-40B4-BE49-F238E27FC236}">
                <a16:creationId xmlns:a16="http://schemas.microsoft.com/office/drawing/2014/main" id="{BEE29449-D3E9-44C5-BA01-F572C99DCDF9}"/>
              </a:ext>
            </a:extLst>
          </p:cNvPr>
          <p:cNvSpPr>
            <a:spLocks noGrp="1" noChangeArrowheads="1"/>
          </p:cNvSpPr>
          <p:nvPr>
            <p:ph type="sldNum" sz="quarter" idx="11"/>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0AFA370D-0D81-4EFE-99D2-CC401877CE55}" type="slidenum">
              <a:rPr lang="en-US" altLang="en-US" smtClean="0"/>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4585565-0054-4429-B249-C26277257D1F}"/>
              </a:ext>
            </a:extLst>
          </p:cNvPr>
          <p:cNvSpPr>
            <a:spLocks noGrp="1" noChangeArrowheads="1"/>
          </p:cNvSpPr>
          <p:nvPr>
            <p:ph type="title"/>
          </p:nvPr>
        </p:nvSpPr>
        <p:spPr/>
        <p:txBody>
          <a:bodyPr/>
          <a:lstStyle/>
          <a:p>
            <a:r>
              <a:rPr lang="en-US" altLang="en-US"/>
              <a:t>What is Modelling?</a:t>
            </a:r>
            <a:endParaRPr lang="en-AU" altLang="en-US" dirty="0"/>
          </a:p>
        </p:txBody>
      </p:sp>
      <p:sp>
        <p:nvSpPr>
          <p:cNvPr id="5123" name="Rectangle 3">
            <a:extLst>
              <a:ext uri="{FF2B5EF4-FFF2-40B4-BE49-F238E27FC236}">
                <a16:creationId xmlns:a16="http://schemas.microsoft.com/office/drawing/2014/main" id="{6972DCF3-D303-42CB-89D5-E6078E02404C}"/>
              </a:ext>
            </a:extLst>
          </p:cNvPr>
          <p:cNvSpPr>
            <a:spLocks noGrp="1" noChangeArrowheads="1"/>
          </p:cNvSpPr>
          <p:nvPr>
            <p:ph idx="1"/>
          </p:nvPr>
        </p:nvSpPr>
        <p:spPr/>
        <p:txBody>
          <a:bodyPr/>
          <a:lstStyle/>
          <a:p>
            <a:r>
              <a:rPr lang="en-AU" sz="2800" dirty="0"/>
              <a:t>Model  </a:t>
            </a:r>
          </a:p>
          <a:p>
            <a:endParaRPr lang="en-AU" sz="2800" dirty="0"/>
          </a:p>
          <a:p>
            <a:pPr lvl="1"/>
            <a:r>
              <a:rPr lang="en-AU" sz="2800" dirty="0"/>
              <a:t>is a representation of a real world entity or object or subject of interest (TOGAF 9.1). Examples of models are a business process model, data model, software system model, etc.  </a:t>
            </a:r>
          </a:p>
          <a:p>
            <a:pPr lvl="1"/>
            <a:r>
              <a:rPr lang="en-AU" sz="2800" dirty="0"/>
              <a:t>AS IS (Current State) and TO BE (Future State) Models</a:t>
            </a:r>
          </a:p>
          <a:p>
            <a:pPr marL="457200" lvl="1" indent="0">
              <a:buNone/>
            </a:pPr>
            <a:endParaRPr lang="en-AU" sz="2800" dirty="0"/>
          </a:p>
        </p:txBody>
      </p:sp>
      <p:sp>
        <p:nvSpPr>
          <p:cNvPr id="3" name="Footer Placeholder 2">
            <a:extLst>
              <a:ext uri="{FF2B5EF4-FFF2-40B4-BE49-F238E27FC236}">
                <a16:creationId xmlns:a16="http://schemas.microsoft.com/office/drawing/2014/main" id="{2CD84E8B-2935-4B5C-83BB-C34933B0CD88}"/>
              </a:ext>
            </a:extLst>
          </p:cNvPr>
          <p:cNvSpPr>
            <a:spLocks noGrp="1"/>
          </p:cNvSpPr>
          <p:nvPr>
            <p:ph type="ftr" sz="quarter" idx="10"/>
          </p:nvPr>
        </p:nvSpPr>
        <p:spPr/>
        <p:txBody>
          <a:bodyPr/>
          <a:lstStyle/>
          <a:p>
            <a:r>
              <a:rPr lang="en-US"/>
              <a:t>31269 Business Requirements Modelling</a:t>
            </a:r>
          </a:p>
        </p:txBody>
      </p:sp>
      <p:sp>
        <p:nvSpPr>
          <p:cNvPr id="20486" name="Slide Number Placeholder 3">
            <a:extLst>
              <a:ext uri="{FF2B5EF4-FFF2-40B4-BE49-F238E27FC236}">
                <a16:creationId xmlns:a16="http://schemas.microsoft.com/office/drawing/2014/main" id="{B70A8D08-AE9D-4A90-8D97-497844333FBF}"/>
              </a:ext>
            </a:extLst>
          </p:cNvPr>
          <p:cNvSpPr>
            <a:spLocks noGrp="1" noChangeArrowheads="1"/>
          </p:cNvSpPr>
          <p:nvPr>
            <p:ph type="sldNum" sz="quarter" idx="11"/>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148B9CF1-43F0-431D-A358-9AC041881C90}" type="slidenum">
              <a:rPr lang="en-US" altLang="en-US" smtClean="0"/>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119A4E4-52BA-4A2F-A1A8-692425ECD0DD}"/>
              </a:ext>
            </a:extLst>
          </p:cNvPr>
          <p:cNvSpPr>
            <a:spLocks noGrp="1" noChangeArrowheads="1"/>
          </p:cNvSpPr>
          <p:nvPr>
            <p:ph type="title"/>
          </p:nvPr>
        </p:nvSpPr>
        <p:spPr>
          <a:xfrm>
            <a:off x="867786" y="188641"/>
            <a:ext cx="9620702" cy="726083"/>
          </a:xfrm>
        </p:spPr>
        <p:txBody>
          <a:bodyPr/>
          <a:lstStyle/>
          <a:p>
            <a:r>
              <a:rPr lang="en-US" altLang="en-US" dirty="0"/>
              <a:t>What is Business Requirements Modelling?</a:t>
            </a:r>
            <a:endParaRPr lang="en-AU" altLang="en-US" dirty="0"/>
          </a:p>
        </p:txBody>
      </p:sp>
      <p:sp>
        <p:nvSpPr>
          <p:cNvPr id="5123" name="Rectangle 3">
            <a:extLst>
              <a:ext uri="{FF2B5EF4-FFF2-40B4-BE49-F238E27FC236}">
                <a16:creationId xmlns:a16="http://schemas.microsoft.com/office/drawing/2014/main" id="{F5259AA7-5C25-4CC1-8EA1-FAD5F9F165AD}"/>
              </a:ext>
            </a:extLst>
          </p:cNvPr>
          <p:cNvSpPr>
            <a:spLocks noGrp="1" noChangeArrowheads="1"/>
          </p:cNvSpPr>
          <p:nvPr>
            <p:ph idx="1"/>
          </p:nvPr>
        </p:nvSpPr>
        <p:spPr>
          <a:xfrm>
            <a:off x="911424" y="1124745"/>
            <a:ext cx="10467776" cy="5323681"/>
          </a:xfrm>
        </p:spPr>
        <p:txBody>
          <a:bodyPr/>
          <a:lstStyle/>
          <a:p>
            <a:r>
              <a:rPr lang="en-AU" sz="2400" dirty="0"/>
              <a:t> </a:t>
            </a:r>
            <a:r>
              <a:rPr lang="en-AU" sz="2400" b="1" dirty="0"/>
              <a:t>Business</a:t>
            </a:r>
            <a:r>
              <a:rPr lang="en-AU" sz="2400" dirty="0"/>
              <a:t> </a:t>
            </a:r>
            <a:r>
              <a:rPr lang="en-AU" sz="2400" b="1" dirty="0"/>
              <a:t>Requirements Modelling: </a:t>
            </a:r>
          </a:p>
          <a:p>
            <a:pPr marL="0" indent="0">
              <a:buNone/>
            </a:pPr>
            <a:r>
              <a:rPr lang="en-AU" altLang="en-US" sz="2400" dirty="0"/>
              <a:t>Involves understanding the client’s business problems and needs (requirements), and developing a set of </a:t>
            </a:r>
            <a:r>
              <a:rPr lang="en-US" altLang="en-US" sz="2400" dirty="0"/>
              <a:t>diagrams known as requirements models, each of which focuses on a different aspect of the users' needs (business needs). e.g.</a:t>
            </a:r>
            <a:endParaRPr lang="en-AU" sz="2400" dirty="0"/>
          </a:p>
          <a:p>
            <a:pPr lvl="1"/>
            <a:r>
              <a:rPr lang="en-AU" sz="2400" dirty="0"/>
              <a:t>People or Stakeholders (Modelling)</a:t>
            </a:r>
          </a:p>
          <a:p>
            <a:pPr lvl="1"/>
            <a:r>
              <a:rPr lang="en-AU" sz="2400" dirty="0"/>
              <a:t>Process (Modelling)</a:t>
            </a:r>
          </a:p>
          <a:p>
            <a:pPr lvl="1"/>
            <a:r>
              <a:rPr lang="en-AU" sz="2400" dirty="0"/>
              <a:t>Data   (Modelling)</a:t>
            </a:r>
          </a:p>
          <a:p>
            <a:pPr lvl="1"/>
            <a:r>
              <a:rPr lang="en-AU" sz="2400" dirty="0"/>
              <a:t>Object Oriented Modelling</a:t>
            </a:r>
          </a:p>
          <a:p>
            <a:pPr marL="457200" lvl="1" indent="0">
              <a:buNone/>
            </a:pPr>
            <a:r>
              <a:rPr lang="en-AU" sz="2400" dirty="0"/>
              <a:t>Recall:</a:t>
            </a:r>
          </a:p>
          <a:p>
            <a:pPr marL="457200" lvl="1" indent="0">
              <a:buNone/>
            </a:pPr>
            <a:r>
              <a:rPr lang="en-AU" sz="2400" b="1" u="sng" dirty="0"/>
              <a:t>Requirement</a:t>
            </a:r>
            <a:r>
              <a:rPr lang="en-AU" sz="2400" dirty="0"/>
              <a:t> = People + Process + Data + Software System + Quality + Assumption + …</a:t>
            </a:r>
          </a:p>
          <a:p>
            <a:pPr lvl="1"/>
            <a:endParaRPr lang="en-AU" sz="2400" dirty="0"/>
          </a:p>
        </p:txBody>
      </p:sp>
      <p:sp>
        <p:nvSpPr>
          <p:cNvPr id="3" name="Footer Placeholder 2">
            <a:extLst>
              <a:ext uri="{FF2B5EF4-FFF2-40B4-BE49-F238E27FC236}">
                <a16:creationId xmlns:a16="http://schemas.microsoft.com/office/drawing/2014/main" id="{3C5F0A44-E54C-406F-844E-D5EA9382C365}"/>
              </a:ext>
            </a:extLst>
          </p:cNvPr>
          <p:cNvSpPr>
            <a:spLocks noGrp="1"/>
          </p:cNvSpPr>
          <p:nvPr>
            <p:ph type="ftr" sz="quarter" idx="10"/>
          </p:nvPr>
        </p:nvSpPr>
        <p:spPr/>
        <p:txBody>
          <a:bodyPr/>
          <a:lstStyle/>
          <a:p>
            <a:r>
              <a:rPr lang="en-US"/>
              <a:t>31269 Business Requirements Modelling</a:t>
            </a:r>
          </a:p>
        </p:txBody>
      </p:sp>
      <p:sp>
        <p:nvSpPr>
          <p:cNvPr id="21510" name="Slide Number Placeholder 3">
            <a:extLst>
              <a:ext uri="{FF2B5EF4-FFF2-40B4-BE49-F238E27FC236}">
                <a16:creationId xmlns:a16="http://schemas.microsoft.com/office/drawing/2014/main" id="{D55D0381-1543-41A2-B054-9CEBAFD9E68C}"/>
              </a:ext>
            </a:extLst>
          </p:cNvPr>
          <p:cNvSpPr>
            <a:spLocks noGrp="1" noChangeArrowheads="1"/>
          </p:cNvSpPr>
          <p:nvPr>
            <p:ph type="sldNum" sz="quarter" idx="11"/>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612C90FE-1514-4135-B022-918D7758D931}" type="slidenum">
              <a:rPr lang="en-US" altLang="en-US" smtClean="0"/>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CDD5BBB-7B18-4C98-B550-13580498F8FC}"/>
              </a:ext>
            </a:extLst>
          </p:cNvPr>
          <p:cNvSpPr>
            <a:spLocks noGrp="1" noChangeArrowheads="1"/>
          </p:cNvSpPr>
          <p:nvPr>
            <p:ph type="title"/>
          </p:nvPr>
        </p:nvSpPr>
        <p:spPr>
          <a:xfrm>
            <a:off x="911424" y="-33386"/>
            <a:ext cx="10585176" cy="1086122"/>
          </a:xfrm>
        </p:spPr>
        <p:txBody>
          <a:bodyPr/>
          <a:lstStyle/>
          <a:p>
            <a:r>
              <a:rPr lang="en-US" altLang="en-US" dirty="0"/>
              <a:t>Business Requirements Models – </a:t>
            </a:r>
            <a:br>
              <a:rPr lang="en-US" altLang="en-US" dirty="0"/>
            </a:br>
            <a:r>
              <a:rPr lang="en-US" altLang="en-US" dirty="0"/>
              <a:t>Stakeholders Modelling</a:t>
            </a:r>
            <a:endParaRPr lang="en-AU" altLang="en-US" dirty="0"/>
          </a:p>
        </p:txBody>
      </p:sp>
      <p:sp>
        <p:nvSpPr>
          <p:cNvPr id="21507" name="Rectangle 3">
            <a:extLst>
              <a:ext uri="{FF2B5EF4-FFF2-40B4-BE49-F238E27FC236}">
                <a16:creationId xmlns:a16="http://schemas.microsoft.com/office/drawing/2014/main" id="{7DB12561-8761-4B8B-8CDA-084BB52C30CA}"/>
              </a:ext>
            </a:extLst>
          </p:cNvPr>
          <p:cNvSpPr>
            <a:spLocks noGrp="1" noChangeArrowheads="1"/>
          </p:cNvSpPr>
          <p:nvPr>
            <p:ph idx="1"/>
          </p:nvPr>
        </p:nvSpPr>
        <p:spPr>
          <a:xfrm>
            <a:off x="812801" y="1100437"/>
            <a:ext cx="10323760" cy="5496916"/>
          </a:xfrm>
        </p:spPr>
        <p:txBody>
          <a:bodyPr/>
          <a:lstStyle/>
          <a:p>
            <a:r>
              <a:rPr lang="en-AU" dirty="0"/>
              <a:t>Example: People or Stakeholders List/Map/Register</a:t>
            </a:r>
          </a:p>
          <a:p>
            <a:pPr marL="457200" lvl="1" indent="0">
              <a:buNone/>
            </a:pPr>
            <a:endParaRPr lang="en-AU" dirty="0"/>
          </a:p>
          <a:p>
            <a:pPr lvl="1"/>
            <a:endParaRPr lang="en-AU" dirty="0"/>
          </a:p>
          <a:p>
            <a:pPr lvl="1"/>
            <a:endParaRPr lang="en-AU" dirty="0"/>
          </a:p>
          <a:p>
            <a:pPr lvl="1"/>
            <a:endParaRPr lang="en-AU" dirty="0"/>
          </a:p>
          <a:p>
            <a:pPr lvl="1"/>
            <a:endParaRPr lang="en-AU" dirty="0"/>
          </a:p>
          <a:p>
            <a:pPr lvl="1"/>
            <a:endParaRPr lang="en-AU" dirty="0"/>
          </a:p>
          <a:p>
            <a:pPr marL="457200" lvl="1" indent="0">
              <a:buNone/>
            </a:pPr>
            <a:br>
              <a:rPr lang="en-AU" sz="2000" dirty="0"/>
            </a:br>
            <a:r>
              <a:rPr lang="en-AU" sz="1800" dirty="0"/>
              <a:t>Source: </a:t>
            </a:r>
            <a:r>
              <a:rPr lang="en-AU" sz="1800" dirty="0">
                <a:hlinkClick r:id="rId3"/>
              </a:rPr>
              <a:t>https://www.youtube.com/watch?v=BkUCcJwwvAQ&amp;t=373s</a:t>
            </a:r>
            <a:endParaRPr lang="en-AU" sz="1800" b="1" dirty="0"/>
          </a:p>
          <a:p>
            <a:pPr lvl="1"/>
            <a:r>
              <a:rPr lang="en-AU" sz="2000" b="1" dirty="0"/>
              <a:t>More details in next Seminar</a:t>
            </a:r>
          </a:p>
          <a:p>
            <a:pPr lvl="1"/>
            <a:endParaRPr lang="en-AU" dirty="0"/>
          </a:p>
          <a:p>
            <a:pPr lvl="1"/>
            <a:endParaRPr lang="en-AU" dirty="0"/>
          </a:p>
          <a:p>
            <a:pPr lvl="1"/>
            <a:endParaRPr lang="en-AU" dirty="0"/>
          </a:p>
          <a:p>
            <a:pPr lvl="1"/>
            <a:endParaRPr lang="en-AU" dirty="0"/>
          </a:p>
          <a:p>
            <a:pPr lvl="1"/>
            <a:endParaRPr lang="en-AU" dirty="0"/>
          </a:p>
          <a:p>
            <a:pPr marL="457200" lvl="1" indent="0">
              <a:buNone/>
            </a:pPr>
            <a:r>
              <a:rPr lang="en-AU" sz="1400" dirty="0"/>
              <a:t>Source: </a:t>
            </a:r>
            <a:r>
              <a:rPr lang="en-AU" sz="1400" dirty="0">
                <a:hlinkClick r:id="rId3"/>
              </a:rPr>
              <a:t>https://www.youtube.com/watch?v=BkUCcJwwvAQ&amp;t=373s</a:t>
            </a:r>
            <a:endParaRPr lang="en-AU" b="1" dirty="0"/>
          </a:p>
          <a:p>
            <a:pPr lvl="1"/>
            <a:r>
              <a:rPr lang="en-AU" b="1" dirty="0"/>
              <a:t>More details in next Seminar</a:t>
            </a:r>
          </a:p>
          <a:p>
            <a:pPr lvl="1"/>
            <a:endParaRPr lang="en-AU" dirty="0"/>
          </a:p>
          <a:p>
            <a:pPr lvl="1"/>
            <a:endParaRPr lang="en-AU" dirty="0"/>
          </a:p>
        </p:txBody>
      </p:sp>
      <p:sp>
        <p:nvSpPr>
          <p:cNvPr id="4" name="Footer Placeholder 3">
            <a:extLst>
              <a:ext uri="{FF2B5EF4-FFF2-40B4-BE49-F238E27FC236}">
                <a16:creationId xmlns:a16="http://schemas.microsoft.com/office/drawing/2014/main" id="{CA09F4C8-DB82-4FAC-B8D1-C36F6E37E4CB}"/>
              </a:ext>
            </a:extLst>
          </p:cNvPr>
          <p:cNvSpPr>
            <a:spLocks noGrp="1"/>
          </p:cNvSpPr>
          <p:nvPr>
            <p:ph type="ftr" sz="quarter" idx="10"/>
          </p:nvPr>
        </p:nvSpPr>
        <p:spPr/>
        <p:txBody>
          <a:bodyPr/>
          <a:lstStyle/>
          <a:p>
            <a:r>
              <a:rPr lang="en-US"/>
              <a:t>31269 Business Requirements Modelling</a:t>
            </a:r>
          </a:p>
        </p:txBody>
      </p:sp>
      <p:sp>
        <p:nvSpPr>
          <p:cNvPr id="22592" name="Slide Number Placeholder 4">
            <a:extLst>
              <a:ext uri="{FF2B5EF4-FFF2-40B4-BE49-F238E27FC236}">
                <a16:creationId xmlns:a16="http://schemas.microsoft.com/office/drawing/2014/main" id="{F8392CE4-8076-4E44-9013-6C5FAC048CF6}"/>
              </a:ext>
            </a:extLst>
          </p:cNvPr>
          <p:cNvSpPr>
            <a:spLocks noGrp="1" noChangeArrowheads="1"/>
          </p:cNvSpPr>
          <p:nvPr>
            <p:ph type="sldNum" sz="quarter" idx="11"/>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1A627624-D67A-4E44-8849-86EBC07733DF}" type="slidenum">
              <a:rPr lang="en-US" altLang="en-US" smtClean="0"/>
              <a:pPr/>
              <a:t>13</a:t>
            </a:fld>
            <a:endParaRPr lang="en-US" altLang="en-US"/>
          </a:p>
        </p:txBody>
      </p:sp>
      <p:graphicFrame>
        <p:nvGraphicFramePr>
          <p:cNvPr id="2" name="Table 1">
            <a:extLst>
              <a:ext uri="{FF2B5EF4-FFF2-40B4-BE49-F238E27FC236}">
                <a16:creationId xmlns:a16="http://schemas.microsoft.com/office/drawing/2014/main" id="{B79BAB4D-3D91-485C-BFB7-C4C696C2755C}"/>
              </a:ext>
            </a:extLst>
          </p:cNvPr>
          <p:cNvGraphicFramePr>
            <a:graphicFrameLocks noGrp="1"/>
          </p:cNvGraphicFramePr>
          <p:nvPr>
            <p:extLst>
              <p:ext uri="{D42A27DB-BD31-4B8C-83A1-F6EECF244321}">
                <p14:modId xmlns:p14="http://schemas.microsoft.com/office/powerpoint/2010/main" val="632306968"/>
              </p:ext>
            </p:extLst>
          </p:nvPr>
        </p:nvGraphicFramePr>
        <p:xfrm>
          <a:off x="2207569" y="1700808"/>
          <a:ext cx="7705725" cy="3840732"/>
        </p:xfrm>
        <a:graphic>
          <a:graphicData uri="http://schemas.openxmlformats.org/drawingml/2006/table">
            <a:tbl>
              <a:tblPr/>
              <a:tblGrid>
                <a:gridCol w="814387">
                  <a:extLst>
                    <a:ext uri="{9D8B030D-6E8A-4147-A177-3AD203B41FA5}">
                      <a16:colId xmlns:a16="http://schemas.microsoft.com/office/drawing/2014/main" val="2075527521"/>
                    </a:ext>
                  </a:extLst>
                </a:gridCol>
                <a:gridCol w="709613">
                  <a:extLst>
                    <a:ext uri="{9D8B030D-6E8A-4147-A177-3AD203B41FA5}">
                      <a16:colId xmlns:a16="http://schemas.microsoft.com/office/drawing/2014/main" val="3908911269"/>
                    </a:ext>
                  </a:extLst>
                </a:gridCol>
                <a:gridCol w="814387">
                  <a:extLst>
                    <a:ext uri="{9D8B030D-6E8A-4147-A177-3AD203B41FA5}">
                      <a16:colId xmlns:a16="http://schemas.microsoft.com/office/drawing/2014/main" val="314758665"/>
                    </a:ext>
                  </a:extLst>
                </a:gridCol>
                <a:gridCol w="1216025">
                  <a:extLst>
                    <a:ext uri="{9D8B030D-6E8A-4147-A177-3AD203B41FA5}">
                      <a16:colId xmlns:a16="http://schemas.microsoft.com/office/drawing/2014/main" val="3022267848"/>
                    </a:ext>
                  </a:extLst>
                </a:gridCol>
                <a:gridCol w="708025">
                  <a:extLst>
                    <a:ext uri="{9D8B030D-6E8A-4147-A177-3AD203B41FA5}">
                      <a16:colId xmlns:a16="http://schemas.microsoft.com/office/drawing/2014/main" val="887144866"/>
                    </a:ext>
                  </a:extLst>
                </a:gridCol>
                <a:gridCol w="850900">
                  <a:extLst>
                    <a:ext uri="{9D8B030D-6E8A-4147-A177-3AD203B41FA5}">
                      <a16:colId xmlns:a16="http://schemas.microsoft.com/office/drawing/2014/main" val="3312099235"/>
                    </a:ext>
                  </a:extLst>
                </a:gridCol>
                <a:gridCol w="2592388">
                  <a:extLst>
                    <a:ext uri="{9D8B030D-6E8A-4147-A177-3AD203B41FA5}">
                      <a16:colId xmlns:a16="http://schemas.microsoft.com/office/drawing/2014/main" val="1473112947"/>
                    </a:ext>
                  </a:extLst>
                </a:gridCol>
              </a:tblGrid>
              <a:tr h="546827">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altLang="en-US" sz="1000" b="1" i="0" u="none" strike="noStrike" cap="none" normalizeH="0" baseline="0" dirty="0">
                          <a:ln>
                            <a:noFill/>
                          </a:ln>
                          <a:solidFill>
                            <a:srgbClr val="FFFFFF"/>
                          </a:solidFill>
                          <a:effectLst/>
                          <a:latin typeface="Tahoma" panose="020B0604030504040204" pitchFamily="34" charset="0"/>
                        </a:rPr>
                        <a:t>Name</a:t>
                      </a:r>
                      <a:endParaRPr kumimoji="0" lang="en-AU" altLang="en-US" sz="12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endParaRPr>
                    </a:p>
                  </a:txBody>
                  <a:tcPr marL="68588" marR="6858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altLang="en-US" sz="1000" b="1" i="0" u="none" strike="noStrike" cap="none" normalizeH="0" baseline="0">
                          <a:ln>
                            <a:noFill/>
                          </a:ln>
                          <a:solidFill>
                            <a:srgbClr val="FFFFFF"/>
                          </a:solidFill>
                          <a:effectLst/>
                          <a:latin typeface="Tahoma" panose="020B0604030504040204" pitchFamily="34" charset="0"/>
                        </a:rPr>
                        <a:t>Position</a:t>
                      </a:r>
                      <a:endParaRPr kumimoji="0" lang="en-AU" altLang="en-US" sz="12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68588" marR="6858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altLang="en-US" sz="1000" b="1" i="0" u="none" strike="noStrike" cap="none" normalizeH="0" baseline="0">
                          <a:ln>
                            <a:noFill/>
                          </a:ln>
                          <a:solidFill>
                            <a:srgbClr val="FFFFFF"/>
                          </a:solidFill>
                          <a:effectLst/>
                          <a:latin typeface="Tahoma" panose="020B0604030504040204" pitchFamily="34" charset="0"/>
                        </a:rPr>
                        <a:t>Project Role</a:t>
                      </a:r>
                      <a:endParaRPr kumimoji="0" lang="en-AU" altLang="en-US" sz="12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68588" marR="6858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altLang="en-US" sz="1000" b="1" i="0" u="none" strike="noStrike" cap="none" normalizeH="0" baseline="0">
                          <a:ln>
                            <a:noFill/>
                          </a:ln>
                          <a:solidFill>
                            <a:srgbClr val="FFFFFF"/>
                          </a:solidFill>
                          <a:effectLst/>
                          <a:latin typeface="Tahoma" panose="020B0604030504040204" pitchFamily="34" charset="0"/>
                        </a:rPr>
                        <a:t>Contact Information</a:t>
                      </a:r>
                      <a:endParaRPr kumimoji="0" lang="en-AU" altLang="en-US" sz="12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68588" marR="6858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altLang="en-US" sz="1000" b="1" i="0" u="none" strike="noStrike" cap="none" normalizeH="0" baseline="0">
                          <a:ln>
                            <a:noFill/>
                          </a:ln>
                          <a:solidFill>
                            <a:srgbClr val="FFFFFF"/>
                          </a:solidFill>
                          <a:effectLst/>
                          <a:latin typeface="Tahoma" panose="020B0604030504040204" pitchFamily="34" charset="0"/>
                        </a:rPr>
                        <a:t>Level of Interest</a:t>
                      </a:r>
                      <a:endParaRPr kumimoji="0" lang="en-AU" altLang="en-US" sz="12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68588" marR="6858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altLang="en-US" sz="1000" b="1" i="0" u="none" strike="noStrike" cap="none" normalizeH="0" baseline="0">
                          <a:ln>
                            <a:noFill/>
                          </a:ln>
                          <a:solidFill>
                            <a:srgbClr val="FFFFFF"/>
                          </a:solidFill>
                          <a:effectLst/>
                          <a:latin typeface="Tahoma" panose="020B0604030504040204" pitchFamily="34" charset="0"/>
                        </a:rPr>
                        <a:t>Level of Influence</a:t>
                      </a:r>
                      <a:endParaRPr kumimoji="0" lang="en-AU" altLang="en-US" sz="12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68588" marR="6858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altLang="en-US" sz="1000" b="1" i="0" u="none" strike="noStrike" cap="none" normalizeH="0" baseline="0">
                          <a:ln>
                            <a:noFill/>
                          </a:ln>
                          <a:solidFill>
                            <a:srgbClr val="FFFFFF"/>
                          </a:solidFill>
                          <a:effectLst/>
                          <a:latin typeface="Tahoma" panose="020B0604030504040204" pitchFamily="34" charset="0"/>
                        </a:rPr>
                        <a:t>Potential Management Strategies</a:t>
                      </a:r>
                      <a:endParaRPr kumimoji="0" lang="en-AU" altLang="en-US" sz="12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68588" marR="6858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456738250"/>
                  </a:ext>
                </a:extLst>
              </a:tr>
              <a:tr h="776559">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1" i="0" u="none" strike="noStrike" cap="none" normalizeH="0" baseline="0">
                          <a:ln>
                            <a:noFill/>
                          </a:ln>
                          <a:solidFill>
                            <a:srgbClr val="FFFFFF"/>
                          </a:solidFill>
                          <a:effectLst/>
                          <a:latin typeface="Tahoma" panose="020B0604030504040204" pitchFamily="34" charset="0"/>
                        </a:rPr>
                        <a:t>Mike Sundby</a:t>
                      </a:r>
                      <a:endParaRPr kumimoji="0" lang="en-AU" altLang="en-US" sz="12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0" i="0" u="none" strike="noStrike" cap="none" normalizeH="0" baseline="0" dirty="0">
                          <a:ln>
                            <a:noFill/>
                          </a:ln>
                          <a:solidFill>
                            <a:srgbClr val="000000"/>
                          </a:solidFill>
                          <a:effectLst/>
                          <a:latin typeface="Tahoma" panose="020B0604030504040204" pitchFamily="34" charset="0"/>
                        </a:rPr>
                        <a:t>VP of HR</a:t>
                      </a:r>
                      <a:endParaRPr kumimoji="0" lang="en-AU"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0" i="0" u="none" strike="noStrike" cap="none" normalizeH="0" baseline="0" dirty="0">
                          <a:ln>
                            <a:noFill/>
                          </a:ln>
                          <a:solidFill>
                            <a:srgbClr val="000000"/>
                          </a:solidFill>
                          <a:effectLst/>
                          <a:latin typeface="Tahoma" panose="020B0604030504040204" pitchFamily="34" charset="0"/>
                        </a:rPr>
                        <a:t>Project Champion</a:t>
                      </a:r>
                      <a:endParaRPr kumimoji="0" lang="en-AU"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0" i="0" u="sng" strike="noStrike" cap="none" normalizeH="0" baseline="0" dirty="0">
                          <a:ln>
                            <a:noFill/>
                          </a:ln>
                          <a:solidFill>
                            <a:srgbClr val="000000"/>
                          </a:solidFill>
                          <a:effectLst/>
                          <a:latin typeface="Tahoma" panose="020B0604030504040204" pitchFamily="34" charset="0"/>
                          <a:hlinkClick r:id="rId4"/>
                        </a:rPr>
                        <a:t>msundy@globalconstruction.com</a:t>
                      </a:r>
                      <a:endParaRPr kumimoji="0" lang="en-AU"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0" i="0" u="none" strike="noStrike" cap="none" normalizeH="0" baseline="0" dirty="0">
                          <a:ln>
                            <a:noFill/>
                          </a:ln>
                          <a:solidFill>
                            <a:srgbClr val="000000"/>
                          </a:solidFill>
                          <a:effectLst/>
                          <a:latin typeface="Tahoma" panose="020B0604030504040204" pitchFamily="34" charset="0"/>
                        </a:rPr>
                        <a:t>High</a:t>
                      </a:r>
                      <a:endParaRPr kumimoji="0" lang="en-AU"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0" i="0" u="none" strike="noStrike" cap="none" normalizeH="0" baseline="0" dirty="0">
                          <a:ln>
                            <a:noFill/>
                          </a:ln>
                          <a:solidFill>
                            <a:srgbClr val="000000"/>
                          </a:solidFill>
                          <a:effectLst/>
                          <a:latin typeface="Tahoma" panose="020B0604030504040204" pitchFamily="34" charset="0"/>
                        </a:rPr>
                        <a:t>High</a:t>
                      </a:r>
                      <a:endParaRPr kumimoji="0" lang="en-AU"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0" i="0" u="none" strike="noStrike" cap="none" normalizeH="0" baseline="0">
                          <a:ln>
                            <a:noFill/>
                          </a:ln>
                          <a:solidFill>
                            <a:srgbClr val="000000"/>
                          </a:solidFill>
                          <a:effectLst/>
                          <a:latin typeface="Tahoma" panose="020B0604030504040204" pitchFamily="34" charset="0"/>
                        </a:rPr>
                        <a:t>Mike is very outgoing and visionary. Great traits for a project champion. He is concerned about financials and has an MBA. Keep him informed and ask for his advice as needed.</a:t>
                      </a:r>
                      <a:endParaRPr kumimoji="0" lang="en-AU" altLang="en-US" sz="1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950874476"/>
                  </a:ext>
                </a:extLst>
              </a:tr>
              <a:tr h="931871">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1" i="0" u="none" strike="noStrike" cap="none" normalizeH="0" baseline="0">
                          <a:ln>
                            <a:noFill/>
                          </a:ln>
                          <a:solidFill>
                            <a:srgbClr val="FFFFFF"/>
                          </a:solidFill>
                          <a:effectLst/>
                          <a:latin typeface="Tahoma" panose="020B0604030504040204" pitchFamily="34" charset="0"/>
                        </a:rPr>
                        <a:t>Lucy Camerena</a:t>
                      </a:r>
                      <a:endParaRPr kumimoji="0" lang="en-AU" altLang="en-US" sz="12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0" i="0" u="none" strike="noStrike" cap="none" normalizeH="0" baseline="0">
                          <a:ln>
                            <a:noFill/>
                          </a:ln>
                          <a:solidFill>
                            <a:srgbClr val="000000"/>
                          </a:solidFill>
                          <a:effectLst/>
                          <a:latin typeface="Tahoma" panose="020B0604030504040204" pitchFamily="34" charset="0"/>
                        </a:rPr>
                        <a:t>Training Director</a:t>
                      </a:r>
                      <a:endParaRPr kumimoji="0" lang="en-AU" altLang="en-US" sz="1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0" i="0" u="none" strike="noStrike" cap="none" normalizeH="0" baseline="0">
                          <a:ln>
                            <a:noFill/>
                          </a:ln>
                          <a:solidFill>
                            <a:srgbClr val="000000"/>
                          </a:solidFill>
                          <a:effectLst/>
                          <a:latin typeface="Tahoma" panose="020B0604030504040204" pitchFamily="34" charset="0"/>
                        </a:rPr>
                        <a:t>Project Sponsor</a:t>
                      </a:r>
                      <a:endParaRPr kumimoji="0" lang="en-AU" altLang="en-US" sz="1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0" i="0" u="sng" strike="noStrike" cap="none" normalizeH="0" baseline="0">
                          <a:ln>
                            <a:noFill/>
                          </a:ln>
                          <a:solidFill>
                            <a:srgbClr val="000000"/>
                          </a:solidFill>
                          <a:effectLst/>
                          <a:latin typeface="Tahoma" panose="020B0604030504040204" pitchFamily="34" charset="0"/>
                          <a:hlinkClick r:id="rId5"/>
                        </a:rPr>
                        <a:t>lcamerena@globalconstruction.com</a:t>
                      </a:r>
                      <a:endParaRPr kumimoji="0" lang="en-AU" altLang="en-US" sz="1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0" i="0" u="none" strike="noStrike" cap="none" normalizeH="0" baseline="0" dirty="0">
                          <a:ln>
                            <a:noFill/>
                          </a:ln>
                          <a:solidFill>
                            <a:srgbClr val="000000"/>
                          </a:solidFill>
                          <a:effectLst/>
                          <a:latin typeface="Tahoma" panose="020B0604030504040204" pitchFamily="34" charset="0"/>
                        </a:rPr>
                        <a:t>High</a:t>
                      </a:r>
                      <a:endParaRPr kumimoji="0" lang="en-AU"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0" i="0" u="none" strike="noStrike" cap="none" normalizeH="0" baseline="0" dirty="0">
                          <a:ln>
                            <a:noFill/>
                          </a:ln>
                          <a:solidFill>
                            <a:srgbClr val="000000"/>
                          </a:solidFill>
                          <a:effectLst/>
                          <a:latin typeface="Tahoma" panose="020B0604030504040204" pitchFamily="34" charset="0"/>
                        </a:rPr>
                        <a:t>High</a:t>
                      </a:r>
                      <a:endParaRPr kumimoji="0" lang="en-AU"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0" i="0" u="none" strike="noStrike" cap="none" normalizeH="0" baseline="0" dirty="0">
                          <a:ln>
                            <a:noFill/>
                          </a:ln>
                          <a:solidFill>
                            <a:srgbClr val="000000"/>
                          </a:solidFill>
                          <a:effectLst/>
                          <a:latin typeface="Tahoma" panose="020B0604030504040204" pitchFamily="34" charset="0"/>
                        </a:rPr>
                        <a:t>Lucy has a PhD in Education and knows training at this company. She is very professional and easy to work with, but she can stretch out conversations. Make sure she reviews important work before showing it to other managers.</a:t>
                      </a:r>
                      <a:endParaRPr kumimoji="0" lang="en-AU"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242905654"/>
                  </a:ext>
                </a:extLst>
              </a:tr>
              <a:tr h="1242495">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1" i="0" u="none" strike="noStrike" cap="none" normalizeH="0" baseline="0">
                          <a:ln>
                            <a:noFill/>
                          </a:ln>
                          <a:solidFill>
                            <a:srgbClr val="FFFFFF"/>
                          </a:solidFill>
                          <a:effectLst/>
                          <a:latin typeface="Tahoma" panose="020B0604030504040204" pitchFamily="34" charset="0"/>
                        </a:rPr>
                        <a:t>Ron Ryan</a:t>
                      </a:r>
                      <a:endParaRPr kumimoji="0" lang="en-AU" altLang="en-US" sz="12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0" i="0" u="none" strike="noStrike" cap="none" normalizeH="0" baseline="0">
                          <a:ln>
                            <a:noFill/>
                          </a:ln>
                          <a:solidFill>
                            <a:srgbClr val="000000"/>
                          </a:solidFill>
                          <a:effectLst/>
                          <a:latin typeface="Tahoma" panose="020B0604030504040204" pitchFamily="34" charset="0"/>
                        </a:rPr>
                        <a:t>Senior HR staff member</a:t>
                      </a:r>
                      <a:endParaRPr kumimoji="0" lang="en-AU" altLang="en-US" sz="1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0" i="0" u="none" strike="noStrike" cap="none" normalizeH="0" baseline="0">
                          <a:ln>
                            <a:noFill/>
                          </a:ln>
                          <a:solidFill>
                            <a:srgbClr val="000000"/>
                          </a:solidFill>
                          <a:effectLst/>
                          <a:latin typeface="Tahoma" panose="020B0604030504040204" pitchFamily="34" charset="0"/>
                        </a:rPr>
                        <a:t>Led the Phase I project</a:t>
                      </a:r>
                      <a:endParaRPr kumimoji="0" lang="en-AU" altLang="en-US" sz="1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0" i="0" u="sng" strike="noStrike" cap="none" normalizeH="0" baseline="0">
                          <a:ln>
                            <a:noFill/>
                          </a:ln>
                          <a:solidFill>
                            <a:srgbClr val="000000"/>
                          </a:solidFill>
                          <a:effectLst/>
                          <a:latin typeface="Tahoma" panose="020B0604030504040204" pitchFamily="34" charset="0"/>
                          <a:hlinkClick r:id="rId6"/>
                        </a:rPr>
                        <a:t>rryan@globalconstruction.com</a:t>
                      </a:r>
                      <a:endParaRPr kumimoji="0" lang="en-AU" altLang="en-US" sz="1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0" i="0" u="none" strike="noStrike" cap="none" normalizeH="0" baseline="0">
                          <a:ln>
                            <a:noFill/>
                          </a:ln>
                          <a:solidFill>
                            <a:srgbClr val="000000"/>
                          </a:solidFill>
                          <a:effectLst/>
                          <a:latin typeface="Tahoma" panose="020B0604030504040204" pitchFamily="34" charset="0"/>
                        </a:rPr>
                        <a:t>Medium</a:t>
                      </a:r>
                      <a:endParaRPr kumimoji="0" lang="en-AU" altLang="en-US" sz="1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0" i="0" u="none" strike="noStrike" cap="none" normalizeH="0" baseline="0">
                          <a:ln>
                            <a:noFill/>
                          </a:ln>
                          <a:solidFill>
                            <a:srgbClr val="000000"/>
                          </a:solidFill>
                          <a:effectLst/>
                          <a:latin typeface="Tahoma" panose="020B0604030504040204" pitchFamily="34" charset="0"/>
                        </a:rPr>
                        <a:t>Medium</a:t>
                      </a:r>
                      <a:endParaRPr kumimoji="0" lang="en-AU" altLang="en-US" sz="1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0" i="0" u="none" strike="noStrike" cap="none" normalizeH="0" baseline="0" dirty="0">
                          <a:ln>
                            <a:noFill/>
                          </a:ln>
                          <a:solidFill>
                            <a:srgbClr val="000000"/>
                          </a:solidFill>
                          <a:effectLst/>
                          <a:latin typeface="Tahoma" panose="020B0604030504040204" pitchFamily="34" charset="0"/>
                        </a:rPr>
                        <a:t>Ron led the phase I project and is upset that he was not asked to lead this phase II project. He's been with the company for over 20 years and can be a good resource but he can also sabotage the project. Ask Lucy to talk to him to avoid problems. Perhaps give him a small consulting role on the project.</a:t>
                      </a:r>
                      <a:endParaRPr kumimoji="0" lang="en-AU"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723347656"/>
                  </a:ext>
                </a:extLst>
              </a:tr>
              <a:tr h="171490">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1" i="0" u="none" strike="noStrike" cap="none" normalizeH="0" baseline="0">
                          <a:ln>
                            <a:noFill/>
                          </a:ln>
                          <a:solidFill>
                            <a:srgbClr val="FFFFFF"/>
                          </a:solidFill>
                          <a:effectLst/>
                          <a:latin typeface="Tahoma" panose="020B0604030504040204" pitchFamily="34" charset="0"/>
                        </a:rPr>
                        <a:t>Xxx Yyyy</a:t>
                      </a:r>
                      <a:endParaRPr kumimoji="0" lang="en-AU" altLang="en-US" sz="12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0" i="0" u="none" strike="noStrike" cap="none" normalizeH="0" baseline="0">
                          <a:ln>
                            <a:noFill/>
                          </a:ln>
                          <a:solidFill>
                            <a:srgbClr val="000000"/>
                          </a:solidFill>
                          <a:effectLst/>
                          <a:latin typeface="Tahoma" panose="020B0604030504040204" pitchFamily="34" charset="0"/>
                        </a:rPr>
                        <a:t> </a:t>
                      </a:r>
                      <a:endParaRPr kumimoji="0" lang="en-AU" altLang="en-US" sz="1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0" i="0" u="none" strike="noStrike" cap="none" normalizeH="0" baseline="0">
                          <a:ln>
                            <a:noFill/>
                          </a:ln>
                          <a:solidFill>
                            <a:srgbClr val="000000"/>
                          </a:solidFill>
                          <a:effectLst/>
                          <a:latin typeface="Tahoma" panose="020B0604030504040204" pitchFamily="34" charset="0"/>
                        </a:rPr>
                        <a:t> </a:t>
                      </a:r>
                      <a:endParaRPr kumimoji="0" lang="en-AU" altLang="en-US" sz="1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0" i="0" u="none" strike="noStrike" cap="none" normalizeH="0" baseline="0">
                          <a:ln>
                            <a:noFill/>
                          </a:ln>
                          <a:solidFill>
                            <a:srgbClr val="000000"/>
                          </a:solidFill>
                          <a:effectLst/>
                          <a:latin typeface="Tahoma" panose="020B0604030504040204" pitchFamily="34" charset="0"/>
                        </a:rPr>
                        <a:t> </a:t>
                      </a:r>
                      <a:endParaRPr kumimoji="0" lang="en-AU" altLang="en-US" sz="1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0" i="0" u="none" strike="noStrike" cap="none" normalizeH="0" baseline="0">
                          <a:ln>
                            <a:noFill/>
                          </a:ln>
                          <a:solidFill>
                            <a:srgbClr val="000000"/>
                          </a:solidFill>
                          <a:effectLst/>
                          <a:latin typeface="Tahoma" panose="020B0604030504040204" pitchFamily="34" charset="0"/>
                        </a:rPr>
                        <a:t> </a:t>
                      </a:r>
                      <a:endParaRPr kumimoji="0" lang="en-AU" altLang="en-US" sz="1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0" i="0" u="none" strike="noStrike" cap="none" normalizeH="0" baseline="0">
                          <a:ln>
                            <a:noFill/>
                          </a:ln>
                          <a:solidFill>
                            <a:srgbClr val="000000"/>
                          </a:solidFill>
                          <a:effectLst/>
                          <a:latin typeface="Tahoma" panose="020B0604030504040204" pitchFamily="34" charset="0"/>
                        </a:rPr>
                        <a:t> </a:t>
                      </a:r>
                      <a:endParaRPr kumimoji="0" lang="en-AU" altLang="en-US" sz="1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0" i="0" u="none" strike="noStrike" cap="none" normalizeH="0" baseline="0" dirty="0">
                          <a:ln>
                            <a:noFill/>
                          </a:ln>
                          <a:solidFill>
                            <a:srgbClr val="000000"/>
                          </a:solidFill>
                          <a:effectLst/>
                          <a:latin typeface="Tahoma" panose="020B0604030504040204" pitchFamily="34" charset="0"/>
                        </a:rPr>
                        <a:t> </a:t>
                      </a:r>
                      <a:endParaRPr kumimoji="0" lang="en-AU"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3197222603"/>
                  </a:ext>
                </a:extLst>
              </a:tr>
              <a:tr h="171490">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1" i="0" u="none" strike="noStrike" cap="none" normalizeH="0" baseline="0">
                          <a:ln>
                            <a:noFill/>
                          </a:ln>
                          <a:solidFill>
                            <a:srgbClr val="FFFFFF"/>
                          </a:solidFill>
                          <a:effectLst/>
                          <a:latin typeface="Tahoma" panose="020B0604030504040204" pitchFamily="34" charset="0"/>
                        </a:rPr>
                        <a:t>Yyy Zzz</a:t>
                      </a:r>
                      <a:endParaRPr kumimoji="0" lang="en-AU" altLang="en-US" sz="12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0" i="0" u="none" strike="noStrike" cap="none" normalizeH="0" baseline="0">
                          <a:ln>
                            <a:noFill/>
                          </a:ln>
                          <a:solidFill>
                            <a:srgbClr val="000000"/>
                          </a:solidFill>
                          <a:effectLst/>
                          <a:latin typeface="Tahoma" panose="020B0604030504040204" pitchFamily="34" charset="0"/>
                        </a:rPr>
                        <a:t> </a:t>
                      </a:r>
                      <a:endParaRPr kumimoji="0" lang="en-AU" altLang="en-US" sz="1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0" i="0" u="none" strike="noStrike" cap="none" normalizeH="0" baseline="0">
                          <a:ln>
                            <a:noFill/>
                          </a:ln>
                          <a:solidFill>
                            <a:srgbClr val="000000"/>
                          </a:solidFill>
                          <a:effectLst/>
                          <a:latin typeface="Tahoma" panose="020B0604030504040204" pitchFamily="34" charset="0"/>
                        </a:rPr>
                        <a:t> </a:t>
                      </a:r>
                      <a:endParaRPr kumimoji="0" lang="en-AU" altLang="en-US" sz="1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0" i="0" u="none" strike="noStrike" cap="none" normalizeH="0" baseline="0">
                          <a:ln>
                            <a:noFill/>
                          </a:ln>
                          <a:solidFill>
                            <a:srgbClr val="000000"/>
                          </a:solidFill>
                          <a:effectLst/>
                          <a:latin typeface="Tahoma" panose="020B0604030504040204" pitchFamily="34" charset="0"/>
                        </a:rPr>
                        <a:t> </a:t>
                      </a:r>
                      <a:endParaRPr kumimoji="0" lang="en-AU" altLang="en-US" sz="1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0" i="0" u="none" strike="noStrike" cap="none" normalizeH="0" baseline="0">
                          <a:ln>
                            <a:noFill/>
                          </a:ln>
                          <a:solidFill>
                            <a:srgbClr val="000000"/>
                          </a:solidFill>
                          <a:effectLst/>
                          <a:latin typeface="Tahoma" panose="020B0604030504040204" pitchFamily="34" charset="0"/>
                        </a:rPr>
                        <a:t> </a:t>
                      </a:r>
                      <a:endParaRPr kumimoji="0" lang="en-AU" altLang="en-US" sz="1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0" i="0" u="none" strike="noStrike" cap="none" normalizeH="0" baseline="0">
                          <a:ln>
                            <a:noFill/>
                          </a:ln>
                          <a:solidFill>
                            <a:srgbClr val="000000"/>
                          </a:solidFill>
                          <a:effectLst/>
                          <a:latin typeface="Tahoma" panose="020B0604030504040204" pitchFamily="34" charset="0"/>
                        </a:rPr>
                        <a:t> </a:t>
                      </a:r>
                      <a:endParaRPr kumimoji="0" lang="en-AU" altLang="en-US" sz="1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000" b="0" i="0" u="none" strike="noStrike" cap="none" normalizeH="0" baseline="0" dirty="0">
                          <a:ln>
                            <a:noFill/>
                          </a:ln>
                          <a:solidFill>
                            <a:srgbClr val="000000"/>
                          </a:solidFill>
                          <a:effectLst/>
                          <a:latin typeface="Tahoma" panose="020B0604030504040204" pitchFamily="34" charset="0"/>
                        </a:rPr>
                        <a:t> </a:t>
                      </a:r>
                      <a:endParaRPr kumimoji="0" lang="en-AU"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marL="68588" marR="68588"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341234339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7DB12561-8761-4B8B-8CDA-084BB52C30CA}"/>
              </a:ext>
            </a:extLst>
          </p:cNvPr>
          <p:cNvSpPr>
            <a:spLocks noGrp="1" noChangeArrowheads="1"/>
          </p:cNvSpPr>
          <p:nvPr>
            <p:ph idx="1"/>
          </p:nvPr>
        </p:nvSpPr>
        <p:spPr>
          <a:xfrm>
            <a:off x="812800" y="1052736"/>
            <a:ext cx="10755809" cy="5472607"/>
          </a:xfrm>
        </p:spPr>
        <p:txBody>
          <a:bodyPr/>
          <a:lstStyle/>
          <a:p>
            <a:r>
              <a:rPr lang="en-AU" dirty="0"/>
              <a:t>Example: Empathy Map</a:t>
            </a:r>
          </a:p>
          <a:p>
            <a:pPr lvl="1"/>
            <a:endParaRPr lang="en-AU" dirty="0"/>
          </a:p>
          <a:p>
            <a:pPr lvl="1"/>
            <a:endParaRPr lang="en-AU" dirty="0"/>
          </a:p>
          <a:p>
            <a:pPr lvl="1"/>
            <a:endParaRPr lang="en-AU" dirty="0"/>
          </a:p>
          <a:p>
            <a:pPr lvl="1"/>
            <a:endParaRPr lang="en-AU" dirty="0"/>
          </a:p>
          <a:p>
            <a:pPr lvl="1"/>
            <a:endParaRPr lang="en-AU" dirty="0"/>
          </a:p>
          <a:p>
            <a:pPr lvl="1"/>
            <a:endParaRPr lang="en-AU" dirty="0"/>
          </a:p>
          <a:p>
            <a:pPr marL="457200" lvl="1" indent="0">
              <a:buNone/>
            </a:pPr>
            <a:br>
              <a:rPr lang="en-AU" altLang="en-US" dirty="0"/>
            </a:br>
            <a:r>
              <a:rPr lang="en-AU" altLang="en-US" sz="1400" dirty="0">
                <a:latin typeface="Times New Roman" panose="02020603050405020304" pitchFamily="18" charset="0"/>
              </a:rPr>
              <a:t>Source: </a:t>
            </a:r>
            <a:r>
              <a:rPr lang="en-AU" altLang="en-US" sz="1400" u="sng" dirty="0">
                <a:latin typeface="Times New Roman" panose="02020603050405020304" pitchFamily="18" charset="0"/>
                <a:hlinkClick r:id="rId3"/>
              </a:rPr>
              <a:t>http://www.cooper.com/journal/2014/05/persona-empathy-mapping</a:t>
            </a:r>
            <a:endParaRPr lang="en-AU" sz="1400" b="1" dirty="0"/>
          </a:p>
          <a:p>
            <a:pPr lvl="1"/>
            <a:r>
              <a:rPr lang="en-AU" sz="2000" b="1" dirty="0"/>
              <a:t>More details in next Seminar</a:t>
            </a:r>
          </a:p>
          <a:p>
            <a:pPr lvl="1"/>
            <a:endParaRPr lang="en-AU" dirty="0"/>
          </a:p>
          <a:p>
            <a:pPr lvl="1"/>
            <a:endParaRPr lang="en-AU" dirty="0"/>
          </a:p>
        </p:txBody>
      </p:sp>
      <p:sp>
        <p:nvSpPr>
          <p:cNvPr id="4" name="Footer Placeholder 3">
            <a:extLst>
              <a:ext uri="{FF2B5EF4-FFF2-40B4-BE49-F238E27FC236}">
                <a16:creationId xmlns:a16="http://schemas.microsoft.com/office/drawing/2014/main" id="{CA09F4C8-DB82-4FAC-B8D1-C36F6E37E4CB}"/>
              </a:ext>
            </a:extLst>
          </p:cNvPr>
          <p:cNvSpPr>
            <a:spLocks noGrp="1"/>
          </p:cNvSpPr>
          <p:nvPr>
            <p:ph type="ftr" sz="quarter" idx="10"/>
          </p:nvPr>
        </p:nvSpPr>
        <p:spPr/>
        <p:txBody>
          <a:bodyPr/>
          <a:lstStyle/>
          <a:p>
            <a:r>
              <a:rPr lang="en-US" dirty="0"/>
              <a:t>31269 Business Requirements Modelling</a:t>
            </a:r>
          </a:p>
        </p:txBody>
      </p:sp>
      <p:sp>
        <p:nvSpPr>
          <p:cNvPr id="22592" name="Slide Number Placeholder 4">
            <a:extLst>
              <a:ext uri="{FF2B5EF4-FFF2-40B4-BE49-F238E27FC236}">
                <a16:creationId xmlns:a16="http://schemas.microsoft.com/office/drawing/2014/main" id="{F8392CE4-8076-4E44-9013-6C5FAC048CF6}"/>
              </a:ext>
            </a:extLst>
          </p:cNvPr>
          <p:cNvSpPr>
            <a:spLocks noGrp="1" noChangeArrowheads="1"/>
          </p:cNvSpPr>
          <p:nvPr>
            <p:ph type="sldNum" sz="quarter" idx="11"/>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1A627624-D67A-4E44-8849-86EBC07733DF}" type="slidenum">
              <a:rPr lang="en-US" altLang="en-US" smtClean="0"/>
              <a:pPr/>
              <a:t>14</a:t>
            </a:fld>
            <a:endParaRPr lang="en-US" altLang="en-US"/>
          </a:p>
        </p:txBody>
      </p:sp>
      <p:pic>
        <p:nvPicPr>
          <p:cNvPr id="7" name="Content Placeholder 4" descr="http://www.cooper.com/wp-content/uploads/2014/05/EmpathyMap.jpg">
            <a:extLst>
              <a:ext uri="{FF2B5EF4-FFF2-40B4-BE49-F238E27FC236}">
                <a16:creationId xmlns:a16="http://schemas.microsoft.com/office/drawing/2014/main" id="{6441EF41-904A-43FC-9981-3F365595D5A5}"/>
              </a:ext>
            </a:extLst>
          </p:cNvPr>
          <p:cNvPicPr>
            <a:picLocks/>
          </p:cNvPicPr>
          <p:nvPr/>
        </p:nvPicPr>
        <p:blipFill>
          <a:blip r:embed="rId4">
            <a:extLst>
              <a:ext uri="{28A0092B-C50C-407E-A947-70E740481C1C}">
                <a14:useLocalDpi xmlns:a14="http://schemas.microsoft.com/office/drawing/2010/main" val="0"/>
              </a:ext>
            </a:extLst>
          </a:blip>
          <a:stretch>
            <a:fillRect/>
          </a:stretch>
        </p:blipFill>
        <p:spPr bwMode="auto">
          <a:xfrm>
            <a:off x="2711624" y="1570831"/>
            <a:ext cx="5805214"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a:extLst>
              <a:ext uri="{FF2B5EF4-FFF2-40B4-BE49-F238E27FC236}">
                <a16:creationId xmlns:a16="http://schemas.microsoft.com/office/drawing/2014/main" id="{B3609582-7AC8-469A-B587-839709BBCD26}"/>
              </a:ext>
            </a:extLst>
          </p:cNvPr>
          <p:cNvSpPr>
            <a:spLocks noGrp="1" noChangeArrowheads="1"/>
          </p:cNvSpPr>
          <p:nvPr>
            <p:ph type="title"/>
          </p:nvPr>
        </p:nvSpPr>
        <p:spPr>
          <a:xfrm>
            <a:off x="911424" y="-33386"/>
            <a:ext cx="10585176" cy="1086122"/>
          </a:xfrm>
        </p:spPr>
        <p:txBody>
          <a:bodyPr/>
          <a:lstStyle/>
          <a:p>
            <a:r>
              <a:rPr lang="en-US" altLang="en-US" dirty="0"/>
              <a:t>Business Requirements Models – </a:t>
            </a:r>
            <a:br>
              <a:rPr lang="en-US" altLang="en-US" dirty="0"/>
            </a:br>
            <a:r>
              <a:rPr lang="en-US" altLang="en-US" dirty="0"/>
              <a:t>Stakeholders Modelling</a:t>
            </a:r>
            <a:endParaRPr lang="en-AU" altLang="en-US" dirty="0"/>
          </a:p>
        </p:txBody>
      </p:sp>
    </p:spTree>
    <p:extLst>
      <p:ext uri="{BB962C8B-B14F-4D97-AF65-F5344CB8AC3E}">
        <p14:creationId xmlns:p14="http://schemas.microsoft.com/office/powerpoint/2010/main" val="181528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5FFD50B1-E4A5-4311-A39B-BF33210A0A47}"/>
              </a:ext>
            </a:extLst>
          </p:cNvPr>
          <p:cNvSpPr>
            <a:spLocks noGrp="1" noChangeArrowheads="1"/>
          </p:cNvSpPr>
          <p:nvPr>
            <p:ph idx="1"/>
          </p:nvPr>
        </p:nvSpPr>
        <p:spPr>
          <a:xfrm>
            <a:off x="812800" y="1052736"/>
            <a:ext cx="10755809" cy="5400600"/>
          </a:xfrm>
        </p:spPr>
        <p:txBody>
          <a:bodyPr/>
          <a:lstStyle/>
          <a:p>
            <a:r>
              <a:rPr lang="en-AU" b="1" dirty="0"/>
              <a:t>Process (Modelling): </a:t>
            </a:r>
            <a:r>
              <a:rPr lang="en-US" dirty="0"/>
              <a:t>is the analytical representation or illustration of an organization’s business processes. </a:t>
            </a:r>
          </a:p>
          <a:p>
            <a:r>
              <a:rPr lang="en-US" dirty="0"/>
              <a:t>It is used to map out an organization’s current (or “as-is”) processes to create a baseline for process improvements and to design future (or “to-be”) processes </a:t>
            </a:r>
            <a:r>
              <a:rPr lang="en-AU" dirty="0"/>
              <a:t> </a:t>
            </a:r>
          </a:p>
          <a:p>
            <a:pPr lvl="1"/>
            <a:r>
              <a:rPr lang="en-AU" dirty="0"/>
              <a:t>Example (Business Process Model)</a:t>
            </a:r>
          </a:p>
          <a:p>
            <a:pPr lvl="1"/>
            <a:endParaRPr lang="en-AU" dirty="0"/>
          </a:p>
          <a:p>
            <a:pPr lvl="1"/>
            <a:endParaRPr lang="en-AU" dirty="0"/>
          </a:p>
          <a:p>
            <a:pPr lvl="1"/>
            <a:endParaRPr lang="en-AU" sz="1800" b="1" dirty="0"/>
          </a:p>
          <a:p>
            <a:pPr lvl="1"/>
            <a:r>
              <a:rPr lang="en-AU" sz="2000" b="1" dirty="0"/>
              <a:t>More details in Week 4 Seminar</a:t>
            </a:r>
          </a:p>
          <a:p>
            <a:pPr lvl="1"/>
            <a:endParaRPr lang="en-AU" dirty="0"/>
          </a:p>
          <a:p>
            <a:pPr lvl="1"/>
            <a:endParaRPr lang="en-AU" dirty="0"/>
          </a:p>
        </p:txBody>
      </p:sp>
      <p:sp>
        <p:nvSpPr>
          <p:cNvPr id="3" name="Footer Placeholder 2">
            <a:extLst>
              <a:ext uri="{FF2B5EF4-FFF2-40B4-BE49-F238E27FC236}">
                <a16:creationId xmlns:a16="http://schemas.microsoft.com/office/drawing/2014/main" id="{4B32EE4F-2AEF-430F-991A-4008C7F5E08D}"/>
              </a:ext>
            </a:extLst>
          </p:cNvPr>
          <p:cNvSpPr>
            <a:spLocks noGrp="1"/>
          </p:cNvSpPr>
          <p:nvPr>
            <p:ph type="ftr" sz="quarter" idx="10"/>
          </p:nvPr>
        </p:nvSpPr>
        <p:spPr/>
        <p:txBody>
          <a:bodyPr/>
          <a:lstStyle/>
          <a:p>
            <a:r>
              <a:rPr lang="en-US"/>
              <a:t>31269 Business Requirements Modelling</a:t>
            </a:r>
          </a:p>
        </p:txBody>
      </p:sp>
      <p:sp>
        <p:nvSpPr>
          <p:cNvPr id="24583" name="Slide Number Placeholder 3">
            <a:extLst>
              <a:ext uri="{FF2B5EF4-FFF2-40B4-BE49-F238E27FC236}">
                <a16:creationId xmlns:a16="http://schemas.microsoft.com/office/drawing/2014/main" id="{A861295D-C73C-47A2-BA23-569C05D40395}"/>
              </a:ext>
            </a:extLst>
          </p:cNvPr>
          <p:cNvSpPr>
            <a:spLocks noGrp="1" noChangeArrowheads="1"/>
          </p:cNvSpPr>
          <p:nvPr>
            <p:ph type="sldNum" sz="quarter" idx="11"/>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10841B03-90A2-4597-9D0A-F4E57BAC73B2}" type="slidenum">
              <a:rPr lang="en-US" altLang="en-US" smtClean="0"/>
              <a:pPr/>
              <a:t>15</a:t>
            </a:fld>
            <a:endParaRPr lang="en-US" altLang="en-US"/>
          </a:p>
        </p:txBody>
      </p:sp>
      <p:pic>
        <p:nvPicPr>
          <p:cNvPr id="24580" name="Picture 1">
            <a:extLst>
              <a:ext uri="{FF2B5EF4-FFF2-40B4-BE49-F238E27FC236}">
                <a16:creationId xmlns:a16="http://schemas.microsoft.com/office/drawing/2014/main" id="{B100B571-F729-4EE4-A174-6BD92DA93B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83643" y="4331171"/>
            <a:ext cx="41243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a:extLst>
              <a:ext uri="{FF2B5EF4-FFF2-40B4-BE49-F238E27FC236}">
                <a16:creationId xmlns:a16="http://schemas.microsoft.com/office/drawing/2014/main" id="{B987476F-30C0-4CE2-9B8A-850460047313}"/>
              </a:ext>
            </a:extLst>
          </p:cNvPr>
          <p:cNvSpPr>
            <a:spLocks noGrp="1" noChangeArrowheads="1"/>
          </p:cNvSpPr>
          <p:nvPr>
            <p:ph type="title"/>
          </p:nvPr>
        </p:nvSpPr>
        <p:spPr>
          <a:xfrm>
            <a:off x="911424" y="-33386"/>
            <a:ext cx="10585176" cy="1086122"/>
          </a:xfrm>
        </p:spPr>
        <p:txBody>
          <a:bodyPr/>
          <a:lstStyle/>
          <a:p>
            <a:r>
              <a:rPr lang="en-US" altLang="en-US" dirty="0"/>
              <a:t>Business Requirements Models – </a:t>
            </a:r>
            <a:br>
              <a:rPr lang="en-US" altLang="en-US" dirty="0"/>
            </a:br>
            <a:r>
              <a:rPr lang="en-US" altLang="en-US" dirty="0"/>
              <a:t>Process Modelling</a:t>
            </a:r>
            <a:endParaRPr lang="en-AU"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F6E33880-7F7F-4951-93EC-D8A4614E67EA}"/>
              </a:ext>
            </a:extLst>
          </p:cNvPr>
          <p:cNvSpPr>
            <a:spLocks noGrp="1" noChangeArrowheads="1"/>
          </p:cNvSpPr>
          <p:nvPr>
            <p:ph idx="1"/>
          </p:nvPr>
        </p:nvSpPr>
        <p:spPr>
          <a:xfrm>
            <a:off x="812800" y="1195662"/>
            <a:ext cx="10755809" cy="5185666"/>
          </a:xfrm>
        </p:spPr>
        <p:txBody>
          <a:bodyPr/>
          <a:lstStyle/>
          <a:p>
            <a:r>
              <a:rPr lang="en-US" altLang="en-US" b="1" dirty="0"/>
              <a:t>Data models </a:t>
            </a:r>
            <a:r>
              <a:rPr lang="en-US" altLang="en-US" dirty="0"/>
              <a:t>model people, things, places and concepts about whom data is required.</a:t>
            </a:r>
          </a:p>
          <a:p>
            <a:r>
              <a:rPr lang="en-AU" dirty="0"/>
              <a:t>Data model </a:t>
            </a:r>
            <a:r>
              <a:rPr lang="en-GB" dirty="0"/>
              <a:t>identifies the entities or objects that the organisation will need to hold data about</a:t>
            </a:r>
            <a:endParaRPr lang="en-AU" dirty="0"/>
          </a:p>
          <a:p>
            <a:pPr lvl="1"/>
            <a:r>
              <a:rPr lang="en-AU" dirty="0"/>
              <a:t>Example (Entity Relationship Diagram ERD)</a:t>
            </a:r>
          </a:p>
          <a:p>
            <a:pPr lvl="1"/>
            <a:endParaRPr lang="en-AU" dirty="0"/>
          </a:p>
          <a:p>
            <a:pPr lvl="1"/>
            <a:endParaRPr lang="en-AU" dirty="0"/>
          </a:p>
          <a:p>
            <a:pPr lvl="1"/>
            <a:endParaRPr lang="en-AU" dirty="0"/>
          </a:p>
          <a:p>
            <a:pPr lvl="1"/>
            <a:r>
              <a:rPr lang="en-AU" sz="2000" b="1" dirty="0"/>
              <a:t>More details in Week 5 Seminar</a:t>
            </a:r>
          </a:p>
          <a:p>
            <a:pPr lvl="1"/>
            <a:endParaRPr lang="en-AU" dirty="0"/>
          </a:p>
          <a:p>
            <a:endParaRPr lang="en-AU" dirty="0"/>
          </a:p>
          <a:p>
            <a:pPr lvl="1"/>
            <a:endParaRPr lang="en-AU" dirty="0"/>
          </a:p>
        </p:txBody>
      </p:sp>
      <p:sp>
        <p:nvSpPr>
          <p:cNvPr id="3" name="Footer Placeholder 2">
            <a:extLst>
              <a:ext uri="{FF2B5EF4-FFF2-40B4-BE49-F238E27FC236}">
                <a16:creationId xmlns:a16="http://schemas.microsoft.com/office/drawing/2014/main" id="{2A3E9CDE-0A60-44B2-92FC-2E8DBCC55694}"/>
              </a:ext>
            </a:extLst>
          </p:cNvPr>
          <p:cNvSpPr>
            <a:spLocks noGrp="1"/>
          </p:cNvSpPr>
          <p:nvPr>
            <p:ph type="ftr" sz="quarter" idx="10"/>
          </p:nvPr>
        </p:nvSpPr>
        <p:spPr/>
        <p:txBody>
          <a:bodyPr/>
          <a:lstStyle/>
          <a:p>
            <a:r>
              <a:rPr lang="en-US"/>
              <a:t>31269 Business Requirements Modelling</a:t>
            </a:r>
          </a:p>
        </p:txBody>
      </p:sp>
      <p:sp>
        <p:nvSpPr>
          <p:cNvPr id="26631" name="Slide Number Placeholder 3">
            <a:extLst>
              <a:ext uri="{FF2B5EF4-FFF2-40B4-BE49-F238E27FC236}">
                <a16:creationId xmlns:a16="http://schemas.microsoft.com/office/drawing/2014/main" id="{1698303D-66BC-4D7A-8059-C621E14F3627}"/>
              </a:ext>
            </a:extLst>
          </p:cNvPr>
          <p:cNvSpPr>
            <a:spLocks noGrp="1" noChangeArrowheads="1"/>
          </p:cNvSpPr>
          <p:nvPr>
            <p:ph type="sldNum" sz="quarter" idx="11"/>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478D1882-450A-4B0B-AACA-AD7FA1D4DC5F}" type="slidenum">
              <a:rPr lang="en-US" altLang="en-US" smtClean="0"/>
              <a:pPr/>
              <a:t>16</a:t>
            </a:fld>
            <a:endParaRPr lang="en-US" altLang="en-US"/>
          </a:p>
        </p:txBody>
      </p:sp>
      <p:pic>
        <p:nvPicPr>
          <p:cNvPr id="26628" name="Picture 4">
            <a:extLst>
              <a:ext uri="{FF2B5EF4-FFF2-40B4-BE49-F238E27FC236}">
                <a16:creationId xmlns:a16="http://schemas.microsoft.com/office/drawing/2014/main" id="{7C830497-4767-456A-9D61-0D4AE944C6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528" y="4077072"/>
            <a:ext cx="348615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a:extLst>
              <a:ext uri="{FF2B5EF4-FFF2-40B4-BE49-F238E27FC236}">
                <a16:creationId xmlns:a16="http://schemas.microsoft.com/office/drawing/2014/main" id="{7B2DFA2A-99D1-42AF-8D57-D65D47B284E5}"/>
              </a:ext>
            </a:extLst>
          </p:cNvPr>
          <p:cNvSpPr>
            <a:spLocks noGrp="1" noChangeArrowheads="1"/>
          </p:cNvSpPr>
          <p:nvPr>
            <p:ph type="title"/>
          </p:nvPr>
        </p:nvSpPr>
        <p:spPr>
          <a:xfrm>
            <a:off x="911424" y="-33386"/>
            <a:ext cx="10585176" cy="1086122"/>
          </a:xfrm>
        </p:spPr>
        <p:txBody>
          <a:bodyPr/>
          <a:lstStyle/>
          <a:p>
            <a:r>
              <a:rPr lang="en-US" altLang="en-US" dirty="0"/>
              <a:t>Business Requirements Models – </a:t>
            </a:r>
            <a:br>
              <a:rPr lang="en-US" altLang="en-US" dirty="0"/>
            </a:br>
            <a:r>
              <a:rPr lang="en-US" altLang="en-US" dirty="0"/>
              <a:t>Data Modelling</a:t>
            </a:r>
            <a:endParaRPr lang="en-AU"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B53805A-A97D-4B2F-8BCC-E2217ECB1CBD}"/>
              </a:ext>
            </a:extLst>
          </p:cNvPr>
          <p:cNvSpPr>
            <a:spLocks noGrp="1" noChangeArrowheads="1"/>
          </p:cNvSpPr>
          <p:nvPr>
            <p:ph type="title"/>
          </p:nvPr>
        </p:nvSpPr>
        <p:spPr>
          <a:xfrm>
            <a:off x="911424" y="-99392"/>
            <a:ext cx="9289032" cy="1080120"/>
          </a:xfrm>
        </p:spPr>
        <p:txBody>
          <a:bodyPr/>
          <a:lstStyle/>
          <a:p>
            <a:r>
              <a:rPr lang="en-US" altLang="en-US" dirty="0"/>
              <a:t>Business Requirements Models – </a:t>
            </a:r>
            <a:br>
              <a:rPr lang="en-US" altLang="en-US" dirty="0"/>
            </a:br>
            <a:r>
              <a:rPr lang="en-US" altLang="en-US" dirty="0"/>
              <a:t>Object Oriented Modelling</a:t>
            </a:r>
            <a:endParaRPr lang="en-AU" altLang="en-US" dirty="0"/>
          </a:p>
        </p:txBody>
      </p:sp>
      <p:sp>
        <p:nvSpPr>
          <p:cNvPr id="5123" name="Rectangle 3">
            <a:extLst>
              <a:ext uri="{FF2B5EF4-FFF2-40B4-BE49-F238E27FC236}">
                <a16:creationId xmlns:a16="http://schemas.microsoft.com/office/drawing/2014/main" id="{472FDB7C-06A0-4362-B92C-820F0DDE7790}"/>
              </a:ext>
            </a:extLst>
          </p:cNvPr>
          <p:cNvSpPr>
            <a:spLocks noGrp="1" noChangeArrowheads="1"/>
          </p:cNvSpPr>
          <p:nvPr>
            <p:ph idx="1"/>
          </p:nvPr>
        </p:nvSpPr>
        <p:spPr>
          <a:xfrm>
            <a:off x="911425" y="1124745"/>
            <a:ext cx="9865096" cy="5185666"/>
          </a:xfrm>
        </p:spPr>
        <p:txBody>
          <a:bodyPr/>
          <a:lstStyle/>
          <a:p>
            <a:r>
              <a:rPr lang="en-US" altLang="en-US" b="1" dirty="0"/>
              <a:t>Object Oriented Models </a:t>
            </a:r>
            <a:r>
              <a:rPr lang="en-US" altLang="en-US" dirty="0"/>
              <a:t>(OO models) using Unified Modelling Language (UML)</a:t>
            </a:r>
          </a:p>
          <a:p>
            <a:r>
              <a:rPr lang="en-AU" dirty="0"/>
              <a:t>Examples of OO models are:</a:t>
            </a:r>
          </a:p>
          <a:p>
            <a:pPr lvl="1"/>
            <a:r>
              <a:rPr lang="en-AU" sz="2200" dirty="0"/>
              <a:t>Use Case Diagram</a:t>
            </a:r>
          </a:p>
          <a:p>
            <a:pPr lvl="1"/>
            <a:r>
              <a:rPr lang="en-AU" sz="2200" dirty="0"/>
              <a:t>Class Diagram</a:t>
            </a:r>
          </a:p>
          <a:p>
            <a:pPr lvl="1"/>
            <a:r>
              <a:rPr lang="en-AU" sz="2200" dirty="0"/>
              <a:t>Sequence Diagram</a:t>
            </a:r>
          </a:p>
          <a:p>
            <a:pPr lvl="1"/>
            <a:r>
              <a:rPr lang="en-AU" sz="2200" dirty="0"/>
              <a:t>State and Event Diagrams, etc</a:t>
            </a:r>
          </a:p>
          <a:p>
            <a:pPr lvl="1"/>
            <a:endParaRPr lang="en-AU" sz="2000" dirty="0"/>
          </a:p>
          <a:p>
            <a:pPr lvl="1"/>
            <a:endParaRPr lang="en-AU" sz="2000" dirty="0"/>
          </a:p>
          <a:p>
            <a:pPr lvl="1"/>
            <a:endParaRPr lang="en-AU" sz="2000" dirty="0"/>
          </a:p>
          <a:p>
            <a:pPr lvl="1"/>
            <a:r>
              <a:rPr lang="en-AU" sz="2000" b="1" dirty="0"/>
              <a:t>More details in Weeks 8 to 11 Seminars</a:t>
            </a:r>
          </a:p>
          <a:p>
            <a:pPr lvl="1"/>
            <a:endParaRPr lang="en-AU" dirty="0"/>
          </a:p>
          <a:p>
            <a:endParaRPr lang="en-AU" dirty="0"/>
          </a:p>
          <a:p>
            <a:pPr lvl="1"/>
            <a:endParaRPr lang="en-AU" dirty="0"/>
          </a:p>
        </p:txBody>
      </p:sp>
      <p:sp>
        <p:nvSpPr>
          <p:cNvPr id="3" name="Footer Placeholder 2">
            <a:extLst>
              <a:ext uri="{FF2B5EF4-FFF2-40B4-BE49-F238E27FC236}">
                <a16:creationId xmlns:a16="http://schemas.microsoft.com/office/drawing/2014/main" id="{CD13E9CF-43B1-496F-87A9-28622A55E2D9}"/>
              </a:ext>
            </a:extLst>
          </p:cNvPr>
          <p:cNvSpPr>
            <a:spLocks noGrp="1"/>
          </p:cNvSpPr>
          <p:nvPr>
            <p:ph type="ftr" sz="quarter" idx="10"/>
          </p:nvPr>
        </p:nvSpPr>
        <p:spPr/>
        <p:txBody>
          <a:bodyPr/>
          <a:lstStyle/>
          <a:p>
            <a:r>
              <a:rPr lang="en-US"/>
              <a:t>31269 Business Requirements Modelling</a:t>
            </a:r>
          </a:p>
        </p:txBody>
      </p:sp>
      <p:sp>
        <p:nvSpPr>
          <p:cNvPr id="28678" name="Slide Number Placeholder 3">
            <a:extLst>
              <a:ext uri="{FF2B5EF4-FFF2-40B4-BE49-F238E27FC236}">
                <a16:creationId xmlns:a16="http://schemas.microsoft.com/office/drawing/2014/main" id="{9AD78F94-50DB-45AA-A346-D8DA0BED0B11}"/>
              </a:ext>
            </a:extLst>
          </p:cNvPr>
          <p:cNvSpPr>
            <a:spLocks noGrp="1" noChangeArrowheads="1"/>
          </p:cNvSpPr>
          <p:nvPr>
            <p:ph type="sldNum" sz="quarter" idx="11"/>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8508E4AD-98A4-4A1D-8436-EBF5E86F1B97}" type="slidenum">
              <a:rPr lang="en-US" altLang="en-US" smtClean="0"/>
              <a:pPr/>
              <a:t>17</a:t>
            </a:fld>
            <a:endParaRPr lang="en-US" altLang="en-US"/>
          </a:p>
        </p:txBody>
      </p:sp>
      <p:pic>
        <p:nvPicPr>
          <p:cNvPr id="6" name="Picture 6">
            <a:extLst>
              <a:ext uri="{FF2B5EF4-FFF2-40B4-BE49-F238E27FC236}">
                <a16:creationId xmlns:a16="http://schemas.microsoft.com/office/drawing/2014/main" id="{F31BAC17-DCC1-40DE-B439-706AFE73F5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5954" y="1916832"/>
            <a:ext cx="4850606" cy="3479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119A4E4-52BA-4A2F-A1A8-692425ECD0DD}"/>
              </a:ext>
            </a:extLst>
          </p:cNvPr>
          <p:cNvSpPr>
            <a:spLocks noGrp="1" noChangeArrowheads="1"/>
          </p:cNvSpPr>
          <p:nvPr>
            <p:ph type="title"/>
          </p:nvPr>
        </p:nvSpPr>
        <p:spPr>
          <a:xfrm>
            <a:off x="911424" y="188641"/>
            <a:ext cx="10729192" cy="726083"/>
          </a:xfrm>
        </p:spPr>
        <p:txBody>
          <a:bodyPr/>
          <a:lstStyle/>
          <a:p>
            <a:r>
              <a:rPr lang="en-US" altLang="en-US" dirty="0"/>
              <a:t>What is Business Analysis?</a:t>
            </a:r>
            <a:endParaRPr lang="en-AU" altLang="en-US" dirty="0"/>
          </a:p>
        </p:txBody>
      </p:sp>
      <p:sp>
        <p:nvSpPr>
          <p:cNvPr id="5123" name="Rectangle 3">
            <a:extLst>
              <a:ext uri="{FF2B5EF4-FFF2-40B4-BE49-F238E27FC236}">
                <a16:creationId xmlns:a16="http://schemas.microsoft.com/office/drawing/2014/main" id="{F5259AA7-5C25-4CC1-8EA1-FAD5F9F165AD}"/>
              </a:ext>
            </a:extLst>
          </p:cNvPr>
          <p:cNvSpPr>
            <a:spLocks noGrp="1" noChangeArrowheads="1"/>
          </p:cNvSpPr>
          <p:nvPr>
            <p:ph idx="1"/>
          </p:nvPr>
        </p:nvSpPr>
        <p:spPr>
          <a:xfrm>
            <a:off x="953558" y="1124745"/>
            <a:ext cx="10359308" cy="5400599"/>
          </a:xfrm>
        </p:spPr>
        <p:txBody>
          <a:bodyPr/>
          <a:lstStyle/>
          <a:p>
            <a:pPr>
              <a:lnSpc>
                <a:spcPct val="150000"/>
              </a:lnSpc>
            </a:pPr>
            <a:r>
              <a:rPr lang="en-AU" sz="2600" dirty="0"/>
              <a:t>Business analysis is the practice of enabling change in an enterprise by </a:t>
            </a:r>
            <a:r>
              <a:rPr lang="en-AU" sz="2600" b="1" dirty="0"/>
              <a:t>defining its needs </a:t>
            </a:r>
            <a:r>
              <a:rPr lang="en-AU" sz="2600" dirty="0"/>
              <a:t>and rationale for change, and then </a:t>
            </a:r>
            <a:r>
              <a:rPr lang="en-AU" sz="2600" b="1" dirty="0"/>
              <a:t>design, describe and recommend solutions</a:t>
            </a:r>
            <a:r>
              <a:rPr lang="en-AU" sz="2600" dirty="0"/>
              <a:t> that deliver value to its stakeholders</a:t>
            </a:r>
            <a:r>
              <a:rPr lang="en-US" altLang="en-US" sz="2600" dirty="0"/>
              <a:t>.</a:t>
            </a:r>
          </a:p>
          <a:p>
            <a:pPr>
              <a:lnSpc>
                <a:spcPct val="150000"/>
              </a:lnSpc>
            </a:pPr>
            <a:r>
              <a:rPr lang="en-US" sz="2600" dirty="0"/>
              <a:t>Business Analysis can be used </a:t>
            </a:r>
            <a:r>
              <a:rPr lang="en-AU" sz="2600" dirty="0"/>
              <a:t>to understand the current state, to define the future state, and to determine the activities required to move from the current to the future state.</a:t>
            </a:r>
          </a:p>
          <a:p>
            <a:pPr marL="457200" lvl="1" indent="0">
              <a:buNone/>
            </a:pPr>
            <a:endParaRPr lang="en-AU" sz="2600" dirty="0"/>
          </a:p>
          <a:p>
            <a:pPr marL="457200" lvl="1" indent="0">
              <a:buNone/>
            </a:pPr>
            <a:r>
              <a:rPr lang="en-AU" sz="2600" dirty="0"/>
              <a:t>Source: BABOK Guide, Section 1.2</a:t>
            </a:r>
          </a:p>
        </p:txBody>
      </p:sp>
      <p:sp>
        <p:nvSpPr>
          <p:cNvPr id="3" name="Footer Placeholder 2">
            <a:extLst>
              <a:ext uri="{FF2B5EF4-FFF2-40B4-BE49-F238E27FC236}">
                <a16:creationId xmlns:a16="http://schemas.microsoft.com/office/drawing/2014/main" id="{3C5F0A44-E54C-406F-844E-D5EA9382C365}"/>
              </a:ext>
            </a:extLst>
          </p:cNvPr>
          <p:cNvSpPr>
            <a:spLocks noGrp="1"/>
          </p:cNvSpPr>
          <p:nvPr>
            <p:ph type="ftr" sz="quarter" idx="10"/>
          </p:nvPr>
        </p:nvSpPr>
        <p:spPr/>
        <p:txBody>
          <a:bodyPr/>
          <a:lstStyle/>
          <a:p>
            <a:r>
              <a:rPr lang="en-US"/>
              <a:t>31269 Business Requirements Modelling</a:t>
            </a:r>
          </a:p>
        </p:txBody>
      </p:sp>
      <p:sp>
        <p:nvSpPr>
          <p:cNvPr id="21510" name="Slide Number Placeholder 3">
            <a:extLst>
              <a:ext uri="{FF2B5EF4-FFF2-40B4-BE49-F238E27FC236}">
                <a16:creationId xmlns:a16="http://schemas.microsoft.com/office/drawing/2014/main" id="{D55D0381-1543-41A2-B054-9CEBAFD9E68C}"/>
              </a:ext>
            </a:extLst>
          </p:cNvPr>
          <p:cNvSpPr>
            <a:spLocks noGrp="1" noChangeArrowheads="1"/>
          </p:cNvSpPr>
          <p:nvPr>
            <p:ph type="sldNum" sz="quarter" idx="11"/>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612C90FE-1514-4135-B022-918D7758D931}" type="slidenum">
              <a:rPr lang="en-US" altLang="en-US" smtClean="0"/>
              <a:pPr/>
              <a:t>18</a:t>
            </a:fld>
            <a:endParaRPr lang="en-US" altLang="en-US"/>
          </a:p>
        </p:txBody>
      </p:sp>
    </p:spTree>
    <p:extLst>
      <p:ext uri="{BB962C8B-B14F-4D97-AF65-F5344CB8AC3E}">
        <p14:creationId xmlns:p14="http://schemas.microsoft.com/office/powerpoint/2010/main" val="1094904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DEE0D56-AFD1-4AAE-9AA2-411A1A9F3ED6}"/>
              </a:ext>
            </a:extLst>
          </p:cNvPr>
          <p:cNvSpPr>
            <a:spLocks noGrp="1" noChangeArrowheads="1"/>
          </p:cNvSpPr>
          <p:nvPr>
            <p:ph type="title"/>
          </p:nvPr>
        </p:nvSpPr>
        <p:spPr/>
        <p:txBody>
          <a:bodyPr/>
          <a:lstStyle/>
          <a:p>
            <a:r>
              <a:rPr lang="en-US" altLang="en-US"/>
              <a:t>Role of a Business Analyst (BA)</a:t>
            </a:r>
            <a:endParaRPr lang="en-AU" altLang="en-US"/>
          </a:p>
        </p:txBody>
      </p:sp>
      <p:sp>
        <p:nvSpPr>
          <p:cNvPr id="27651" name="Rectangle 3">
            <a:extLst>
              <a:ext uri="{FF2B5EF4-FFF2-40B4-BE49-F238E27FC236}">
                <a16:creationId xmlns:a16="http://schemas.microsoft.com/office/drawing/2014/main" id="{D30D54CF-F2B9-4EF9-847A-6D8EC6DDFF39}"/>
              </a:ext>
            </a:extLst>
          </p:cNvPr>
          <p:cNvSpPr>
            <a:spLocks noGrp="1" noChangeArrowheads="1"/>
          </p:cNvSpPr>
          <p:nvPr>
            <p:ph idx="1"/>
          </p:nvPr>
        </p:nvSpPr>
        <p:spPr>
          <a:xfrm>
            <a:off x="812800" y="1124745"/>
            <a:ext cx="10755809" cy="5472607"/>
          </a:xfrm>
        </p:spPr>
        <p:txBody>
          <a:bodyPr/>
          <a:lstStyle/>
          <a:p>
            <a:r>
              <a:rPr lang="en-AU" altLang="en-US" dirty="0"/>
              <a:t>Tasks/Activities</a:t>
            </a:r>
          </a:p>
          <a:p>
            <a:pPr lvl="1"/>
            <a:r>
              <a:rPr lang="en-AU" altLang="en-US" sz="2400" dirty="0"/>
              <a:t>Business/domain knowledge: Understand what does the business do</a:t>
            </a:r>
          </a:p>
          <a:p>
            <a:pPr lvl="1"/>
            <a:r>
              <a:rPr lang="en-AU" altLang="en-US" sz="2400" dirty="0"/>
              <a:t>Understand problems and needs of business (requirements)</a:t>
            </a:r>
          </a:p>
          <a:p>
            <a:pPr lvl="1"/>
            <a:r>
              <a:rPr lang="en-AU" altLang="en-US" sz="2400" dirty="0"/>
              <a:t>Manage stakeholders and communication with them</a:t>
            </a:r>
          </a:p>
          <a:p>
            <a:pPr lvl="1"/>
            <a:r>
              <a:rPr lang="en-AU" altLang="en-US" sz="2400" dirty="0"/>
              <a:t>Modelling: Develop and communicate business requirements models</a:t>
            </a:r>
          </a:p>
          <a:p>
            <a:pPr lvl="1"/>
            <a:r>
              <a:rPr lang="en-AU" altLang="en-US" sz="2400" dirty="0"/>
              <a:t>Review business requirements with stakeholders</a:t>
            </a:r>
          </a:p>
          <a:p>
            <a:pPr lvl="1"/>
            <a:r>
              <a:rPr lang="en-AU" altLang="en-US" sz="2400" dirty="0"/>
              <a:t>Obtain Sign Off</a:t>
            </a:r>
          </a:p>
          <a:p>
            <a:pPr lvl="1"/>
            <a:r>
              <a:rPr lang="en-AU" altLang="en-US" sz="2400" dirty="0"/>
              <a:t>Recommend software solutions, alternatives and cost estimates</a:t>
            </a:r>
          </a:p>
          <a:p>
            <a:pPr lvl="1"/>
            <a:r>
              <a:rPr lang="en-AU" altLang="en-US" sz="2400" dirty="0"/>
              <a:t>Engage in Software testing</a:t>
            </a:r>
          </a:p>
          <a:p>
            <a:pPr marL="457200" lvl="1" indent="0">
              <a:buNone/>
            </a:pPr>
            <a:br>
              <a:rPr lang="en-AU" altLang="en-US" sz="2400" dirty="0"/>
            </a:br>
            <a:r>
              <a:rPr lang="en-AU" altLang="en-US" sz="2400" b="1" dirty="0"/>
              <a:t>Do not ask “what are your requirements…?”</a:t>
            </a:r>
          </a:p>
        </p:txBody>
      </p:sp>
      <p:sp>
        <p:nvSpPr>
          <p:cNvPr id="3" name="Footer Placeholder 2">
            <a:extLst>
              <a:ext uri="{FF2B5EF4-FFF2-40B4-BE49-F238E27FC236}">
                <a16:creationId xmlns:a16="http://schemas.microsoft.com/office/drawing/2014/main" id="{1C4A5F89-A965-4928-B974-753B9CC53274}"/>
              </a:ext>
            </a:extLst>
          </p:cNvPr>
          <p:cNvSpPr>
            <a:spLocks noGrp="1"/>
          </p:cNvSpPr>
          <p:nvPr>
            <p:ph type="ftr" sz="quarter" idx="10"/>
          </p:nvPr>
        </p:nvSpPr>
        <p:spPr/>
        <p:txBody>
          <a:bodyPr/>
          <a:lstStyle/>
          <a:p>
            <a:r>
              <a:rPr lang="en-US"/>
              <a:t>31269 Business Requirements Modelling</a:t>
            </a:r>
          </a:p>
        </p:txBody>
      </p:sp>
      <p:sp>
        <p:nvSpPr>
          <p:cNvPr id="30726" name="Slide Number Placeholder 3">
            <a:extLst>
              <a:ext uri="{FF2B5EF4-FFF2-40B4-BE49-F238E27FC236}">
                <a16:creationId xmlns:a16="http://schemas.microsoft.com/office/drawing/2014/main" id="{7772F0F6-93D3-4023-ACD1-94DB434974DA}"/>
              </a:ext>
            </a:extLst>
          </p:cNvPr>
          <p:cNvSpPr>
            <a:spLocks noGrp="1" noChangeArrowheads="1"/>
          </p:cNvSpPr>
          <p:nvPr>
            <p:ph type="sldNum" sz="quarter" idx="11"/>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4E128205-7267-4097-AE12-BE4E4D02E736}" type="slidenum">
              <a:rPr lang="en-US" altLang="en-US" smtClean="0"/>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FB2AD37-4D4D-408E-B7CD-70C6EC0FF043}"/>
              </a:ext>
            </a:extLst>
          </p:cNvPr>
          <p:cNvSpPr>
            <a:spLocks noGrp="1" noChangeArrowheads="1"/>
          </p:cNvSpPr>
          <p:nvPr>
            <p:ph type="title"/>
          </p:nvPr>
        </p:nvSpPr>
        <p:spPr>
          <a:xfrm>
            <a:off x="812800" y="188640"/>
            <a:ext cx="9387656" cy="648072"/>
          </a:xfrm>
        </p:spPr>
        <p:txBody>
          <a:bodyPr/>
          <a:lstStyle/>
          <a:p>
            <a:r>
              <a:rPr lang="en-AU" altLang="en-US" dirty="0"/>
              <a:t>31269 Business Requirements Modelling</a:t>
            </a:r>
          </a:p>
        </p:txBody>
      </p:sp>
      <p:sp>
        <p:nvSpPr>
          <p:cNvPr id="8195" name="Rectangle 3">
            <a:extLst>
              <a:ext uri="{FF2B5EF4-FFF2-40B4-BE49-F238E27FC236}">
                <a16:creationId xmlns:a16="http://schemas.microsoft.com/office/drawing/2014/main" id="{075C0813-6759-4CA3-ADC8-69E29FEDE32D}"/>
              </a:ext>
            </a:extLst>
          </p:cNvPr>
          <p:cNvSpPr>
            <a:spLocks noGrp="1" noChangeArrowheads="1"/>
          </p:cNvSpPr>
          <p:nvPr>
            <p:ph idx="1"/>
          </p:nvPr>
        </p:nvSpPr>
        <p:spPr/>
        <p:txBody>
          <a:bodyPr/>
          <a:lstStyle/>
          <a:p>
            <a:endParaRPr lang="en-AU" altLang="en-US" dirty="0"/>
          </a:p>
          <a:p>
            <a:r>
              <a:rPr lang="en-AU" altLang="en-US" b="1" dirty="0"/>
              <a:t>Subject Outline:</a:t>
            </a:r>
          </a:p>
          <a:p>
            <a:r>
              <a:rPr lang="en-AU" altLang="en-US" dirty="0"/>
              <a:t>Refer the PDF document on UTS online. Read it thoroughly to understand what is involved in this subject and how is it going to be assessed.</a:t>
            </a:r>
          </a:p>
        </p:txBody>
      </p:sp>
      <p:sp>
        <p:nvSpPr>
          <p:cNvPr id="3" name="Footer Placeholder 2">
            <a:extLst>
              <a:ext uri="{FF2B5EF4-FFF2-40B4-BE49-F238E27FC236}">
                <a16:creationId xmlns:a16="http://schemas.microsoft.com/office/drawing/2014/main" id="{05B0BE9F-AFA2-4615-A74F-8357BEAC3466}"/>
              </a:ext>
            </a:extLst>
          </p:cNvPr>
          <p:cNvSpPr>
            <a:spLocks noGrp="1"/>
          </p:cNvSpPr>
          <p:nvPr>
            <p:ph type="ftr" sz="quarter" idx="10"/>
          </p:nvPr>
        </p:nvSpPr>
        <p:spPr/>
        <p:txBody>
          <a:bodyPr/>
          <a:lstStyle/>
          <a:p>
            <a:r>
              <a:rPr lang="en-US"/>
              <a:t>31269 Business Requirements Modelling</a:t>
            </a:r>
          </a:p>
        </p:txBody>
      </p:sp>
      <p:sp>
        <p:nvSpPr>
          <p:cNvPr id="8197" name="Slide Number Placeholder 3">
            <a:extLst>
              <a:ext uri="{FF2B5EF4-FFF2-40B4-BE49-F238E27FC236}">
                <a16:creationId xmlns:a16="http://schemas.microsoft.com/office/drawing/2014/main" id="{8B32E0E1-B5DA-4621-A4D2-B266D15F5283}"/>
              </a:ext>
            </a:extLst>
          </p:cNvPr>
          <p:cNvSpPr>
            <a:spLocks noGrp="1" noChangeArrowheads="1"/>
          </p:cNvSpPr>
          <p:nvPr>
            <p:ph type="sldNum" sz="quarter" idx="11"/>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95950041-1041-4202-AE78-E4FCDC86BAC0}" type="slidenum">
              <a:rPr lang="en-US" altLang="en-US" smtClean="0"/>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991FCE3-23C3-485C-A324-5BB2AF62D35E}"/>
              </a:ext>
            </a:extLst>
          </p:cNvPr>
          <p:cNvSpPr>
            <a:spLocks noGrp="1" noChangeArrowheads="1"/>
          </p:cNvSpPr>
          <p:nvPr>
            <p:ph type="title"/>
          </p:nvPr>
        </p:nvSpPr>
        <p:spPr/>
        <p:txBody>
          <a:bodyPr/>
          <a:lstStyle/>
          <a:p>
            <a:r>
              <a:rPr lang="en-US" altLang="en-US" dirty="0"/>
              <a:t>Business Analyst (BA) Skills/Competencies</a:t>
            </a:r>
            <a:endParaRPr lang="en-AU" altLang="en-US" dirty="0"/>
          </a:p>
        </p:txBody>
      </p:sp>
      <p:sp>
        <p:nvSpPr>
          <p:cNvPr id="28675" name="Rectangle 3">
            <a:extLst>
              <a:ext uri="{FF2B5EF4-FFF2-40B4-BE49-F238E27FC236}">
                <a16:creationId xmlns:a16="http://schemas.microsoft.com/office/drawing/2014/main" id="{8A041F5D-7D6D-4021-96F4-20DBDD9E22FF}"/>
              </a:ext>
            </a:extLst>
          </p:cNvPr>
          <p:cNvSpPr>
            <a:spLocks noGrp="1" noChangeArrowheads="1"/>
          </p:cNvSpPr>
          <p:nvPr>
            <p:ph idx="1"/>
          </p:nvPr>
        </p:nvSpPr>
        <p:spPr/>
        <p:txBody>
          <a:bodyPr/>
          <a:lstStyle/>
          <a:p>
            <a:r>
              <a:rPr lang="en-AU" altLang="en-US" sz="2800" dirty="0"/>
              <a:t>BA Skills</a:t>
            </a:r>
          </a:p>
          <a:p>
            <a:pPr lvl="1"/>
            <a:r>
              <a:rPr lang="en-AU" altLang="en-US" sz="2400" dirty="0"/>
              <a:t>Analytical Thinking and Problem Solving Skills</a:t>
            </a:r>
          </a:p>
          <a:p>
            <a:pPr lvl="1"/>
            <a:r>
              <a:rPr lang="en-AU" altLang="en-US" sz="2400" dirty="0"/>
              <a:t>Behavioural Characteristics/Skills</a:t>
            </a:r>
          </a:p>
          <a:p>
            <a:pPr lvl="1"/>
            <a:r>
              <a:rPr lang="en-AU" altLang="en-US" sz="2400" dirty="0"/>
              <a:t>Business Knowledge</a:t>
            </a:r>
          </a:p>
          <a:p>
            <a:pPr lvl="1"/>
            <a:r>
              <a:rPr lang="en-AU" altLang="en-US" sz="2400" dirty="0"/>
              <a:t>Communication Skills</a:t>
            </a:r>
          </a:p>
          <a:p>
            <a:pPr lvl="1"/>
            <a:r>
              <a:rPr lang="en-AU" altLang="en-US" sz="2400" dirty="0"/>
              <a:t>Interaction Skills</a:t>
            </a:r>
          </a:p>
          <a:p>
            <a:pPr lvl="1"/>
            <a:r>
              <a:rPr lang="en-AU" altLang="en-US" sz="2400" dirty="0"/>
              <a:t>Tools and Technology</a:t>
            </a:r>
            <a:r>
              <a:rPr lang="en-AU" altLang="en-US" sz="2000" dirty="0"/>
              <a:t> </a:t>
            </a:r>
          </a:p>
          <a:p>
            <a:pPr lvl="1"/>
            <a:endParaRPr lang="en-AU" altLang="en-US" sz="2000" dirty="0"/>
          </a:p>
          <a:p>
            <a:pPr lvl="1"/>
            <a:r>
              <a:rPr lang="en-AU" altLang="en-US" sz="2000" dirty="0"/>
              <a:t>For more details, see section 9 of BABOK Guide</a:t>
            </a:r>
            <a:r>
              <a:rPr lang="en-AU" altLang="en-US" dirty="0"/>
              <a:t>.</a:t>
            </a:r>
          </a:p>
          <a:p>
            <a:pPr lvl="1"/>
            <a:endParaRPr lang="en-AU" altLang="en-US" dirty="0"/>
          </a:p>
          <a:p>
            <a:pPr lvl="1"/>
            <a:endParaRPr lang="en-AU" altLang="en-US" dirty="0"/>
          </a:p>
        </p:txBody>
      </p:sp>
      <p:sp>
        <p:nvSpPr>
          <p:cNvPr id="3" name="Footer Placeholder 2">
            <a:extLst>
              <a:ext uri="{FF2B5EF4-FFF2-40B4-BE49-F238E27FC236}">
                <a16:creationId xmlns:a16="http://schemas.microsoft.com/office/drawing/2014/main" id="{ED8A416F-72ED-491D-8913-4D0082AA2BBF}"/>
              </a:ext>
            </a:extLst>
          </p:cNvPr>
          <p:cNvSpPr>
            <a:spLocks noGrp="1"/>
          </p:cNvSpPr>
          <p:nvPr>
            <p:ph type="ftr" sz="quarter" idx="10"/>
          </p:nvPr>
        </p:nvSpPr>
        <p:spPr/>
        <p:txBody>
          <a:bodyPr/>
          <a:lstStyle/>
          <a:p>
            <a:r>
              <a:rPr lang="en-US" dirty="0"/>
              <a:t>31269 Business Requirements Modelling</a:t>
            </a:r>
          </a:p>
        </p:txBody>
      </p:sp>
      <p:sp>
        <p:nvSpPr>
          <p:cNvPr id="31750" name="Slide Number Placeholder 3">
            <a:extLst>
              <a:ext uri="{FF2B5EF4-FFF2-40B4-BE49-F238E27FC236}">
                <a16:creationId xmlns:a16="http://schemas.microsoft.com/office/drawing/2014/main" id="{4DA0F4B5-E92F-4E86-9F72-DFD371C73502}"/>
              </a:ext>
            </a:extLst>
          </p:cNvPr>
          <p:cNvSpPr>
            <a:spLocks noGrp="1" noChangeArrowheads="1"/>
          </p:cNvSpPr>
          <p:nvPr>
            <p:ph type="sldNum" sz="quarter" idx="11"/>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1A498A97-2973-4A78-82C9-1A835184F3DF}" type="slidenum">
              <a:rPr lang="en-US" altLang="en-US" smtClean="0"/>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991FCE3-23C3-485C-A324-5BB2AF62D35E}"/>
              </a:ext>
            </a:extLst>
          </p:cNvPr>
          <p:cNvSpPr>
            <a:spLocks noGrp="1" noChangeArrowheads="1"/>
          </p:cNvSpPr>
          <p:nvPr>
            <p:ph type="title"/>
          </p:nvPr>
        </p:nvSpPr>
        <p:spPr/>
        <p:txBody>
          <a:bodyPr/>
          <a:lstStyle/>
          <a:p>
            <a:r>
              <a:rPr lang="en-US" altLang="en-US" dirty="0"/>
              <a:t>BA Skills</a:t>
            </a:r>
            <a:endParaRPr lang="en-AU" altLang="en-US" dirty="0"/>
          </a:p>
        </p:txBody>
      </p:sp>
      <p:sp>
        <p:nvSpPr>
          <p:cNvPr id="28675" name="Rectangle 3">
            <a:extLst>
              <a:ext uri="{FF2B5EF4-FFF2-40B4-BE49-F238E27FC236}">
                <a16:creationId xmlns:a16="http://schemas.microsoft.com/office/drawing/2014/main" id="{8A041F5D-7D6D-4021-96F4-20DBDD9E22FF}"/>
              </a:ext>
            </a:extLst>
          </p:cNvPr>
          <p:cNvSpPr>
            <a:spLocks noGrp="1" noChangeArrowheads="1"/>
          </p:cNvSpPr>
          <p:nvPr>
            <p:ph idx="1"/>
          </p:nvPr>
        </p:nvSpPr>
        <p:spPr/>
        <p:txBody>
          <a:bodyPr/>
          <a:lstStyle/>
          <a:p>
            <a:r>
              <a:rPr lang="en-AU" altLang="en-US" sz="2800" dirty="0"/>
              <a:t>Analytical Thinking and Problem Solving Skills</a:t>
            </a:r>
          </a:p>
          <a:p>
            <a:pPr lvl="1"/>
            <a:r>
              <a:rPr lang="en-AU" altLang="en-US" sz="2400" dirty="0"/>
              <a:t>Creative thinking</a:t>
            </a:r>
          </a:p>
          <a:p>
            <a:pPr lvl="1"/>
            <a:r>
              <a:rPr lang="en-AU" altLang="en-US" sz="2400" dirty="0"/>
              <a:t>Decision making</a:t>
            </a:r>
          </a:p>
          <a:p>
            <a:pPr lvl="1"/>
            <a:r>
              <a:rPr lang="en-AU" altLang="en-US" sz="2400" dirty="0"/>
              <a:t>Learning</a:t>
            </a:r>
          </a:p>
          <a:p>
            <a:pPr lvl="1"/>
            <a:r>
              <a:rPr lang="en-AU" altLang="en-US" sz="2400" dirty="0"/>
              <a:t>Problem solving</a:t>
            </a:r>
          </a:p>
          <a:p>
            <a:pPr lvl="1"/>
            <a:r>
              <a:rPr lang="en-AU" altLang="en-US" sz="2400" dirty="0"/>
              <a:t>Systems thinking</a:t>
            </a:r>
          </a:p>
          <a:p>
            <a:pPr lvl="1"/>
            <a:r>
              <a:rPr lang="en-AU" altLang="en-US" sz="2400" dirty="0"/>
              <a:t>Conceptual thinking</a:t>
            </a:r>
          </a:p>
          <a:p>
            <a:pPr lvl="1"/>
            <a:r>
              <a:rPr lang="en-AU" altLang="en-US" sz="2400" dirty="0"/>
              <a:t>Visual thinking</a:t>
            </a:r>
          </a:p>
          <a:p>
            <a:pPr marL="457200" lvl="1" indent="0">
              <a:buNone/>
            </a:pPr>
            <a:endParaRPr lang="en-AU" altLang="en-US" sz="2000" dirty="0"/>
          </a:p>
          <a:p>
            <a:pPr lvl="1"/>
            <a:r>
              <a:rPr lang="en-AU" altLang="en-US" sz="2000" dirty="0"/>
              <a:t>For more details, see section 9 of BABOK Guide</a:t>
            </a:r>
            <a:r>
              <a:rPr lang="en-AU" altLang="en-US" dirty="0"/>
              <a:t>.</a:t>
            </a:r>
          </a:p>
          <a:p>
            <a:pPr lvl="1"/>
            <a:endParaRPr lang="en-AU" altLang="en-US" dirty="0"/>
          </a:p>
          <a:p>
            <a:pPr lvl="1"/>
            <a:endParaRPr lang="en-AU" altLang="en-US" dirty="0"/>
          </a:p>
        </p:txBody>
      </p:sp>
      <p:sp>
        <p:nvSpPr>
          <p:cNvPr id="3" name="Footer Placeholder 2">
            <a:extLst>
              <a:ext uri="{FF2B5EF4-FFF2-40B4-BE49-F238E27FC236}">
                <a16:creationId xmlns:a16="http://schemas.microsoft.com/office/drawing/2014/main" id="{ED8A416F-72ED-491D-8913-4D0082AA2BBF}"/>
              </a:ext>
            </a:extLst>
          </p:cNvPr>
          <p:cNvSpPr>
            <a:spLocks noGrp="1"/>
          </p:cNvSpPr>
          <p:nvPr>
            <p:ph type="ftr" sz="quarter" idx="10"/>
          </p:nvPr>
        </p:nvSpPr>
        <p:spPr/>
        <p:txBody>
          <a:bodyPr/>
          <a:lstStyle/>
          <a:p>
            <a:r>
              <a:rPr lang="en-US" dirty="0"/>
              <a:t>31269 Business Requirements Modelling</a:t>
            </a:r>
          </a:p>
        </p:txBody>
      </p:sp>
      <p:sp>
        <p:nvSpPr>
          <p:cNvPr id="31750" name="Slide Number Placeholder 3">
            <a:extLst>
              <a:ext uri="{FF2B5EF4-FFF2-40B4-BE49-F238E27FC236}">
                <a16:creationId xmlns:a16="http://schemas.microsoft.com/office/drawing/2014/main" id="{4DA0F4B5-E92F-4E86-9F72-DFD371C73502}"/>
              </a:ext>
            </a:extLst>
          </p:cNvPr>
          <p:cNvSpPr>
            <a:spLocks noGrp="1" noChangeArrowheads="1"/>
          </p:cNvSpPr>
          <p:nvPr>
            <p:ph type="sldNum" sz="quarter" idx="11"/>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1A498A97-2973-4A78-82C9-1A835184F3DF}" type="slidenum">
              <a:rPr lang="en-US" altLang="en-US" smtClean="0"/>
              <a:pPr/>
              <a:t>21</a:t>
            </a:fld>
            <a:endParaRPr lang="en-US" altLang="en-US"/>
          </a:p>
        </p:txBody>
      </p:sp>
    </p:spTree>
    <p:extLst>
      <p:ext uri="{BB962C8B-B14F-4D97-AF65-F5344CB8AC3E}">
        <p14:creationId xmlns:p14="http://schemas.microsoft.com/office/powerpoint/2010/main" val="3372498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991FCE3-23C3-485C-A324-5BB2AF62D35E}"/>
              </a:ext>
            </a:extLst>
          </p:cNvPr>
          <p:cNvSpPr>
            <a:spLocks noGrp="1" noChangeArrowheads="1"/>
          </p:cNvSpPr>
          <p:nvPr>
            <p:ph type="title"/>
          </p:nvPr>
        </p:nvSpPr>
        <p:spPr/>
        <p:txBody>
          <a:bodyPr/>
          <a:lstStyle/>
          <a:p>
            <a:r>
              <a:rPr lang="en-US" altLang="en-US" dirty="0"/>
              <a:t>BA Skills</a:t>
            </a:r>
            <a:endParaRPr lang="en-AU" altLang="en-US" dirty="0"/>
          </a:p>
        </p:txBody>
      </p:sp>
      <p:sp>
        <p:nvSpPr>
          <p:cNvPr id="28675" name="Rectangle 3">
            <a:extLst>
              <a:ext uri="{FF2B5EF4-FFF2-40B4-BE49-F238E27FC236}">
                <a16:creationId xmlns:a16="http://schemas.microsoft.com/office/drawing/2014/main" id="{8A041F5D-7D6D-4021-96F4-20DBDD9E22FF}"/>
              </a:ext>
            </a:extLst>
          </p:cNvPr>
          <p:cNvSpPr>
            <a:spLocks noGrp="1" noChangeArrowheads="1"/>
          </p:cNvSpPr>
          <p:nvPr>
            <p:ph idx="1"/>
          </p:nvPr>
        </p:nvSpPr>
        <p:spPr/>
        <p:txBody>
          <a:bodyPr/>
          <a:lstStyle/>
          <a:p>
            <a:r>
              <a:rPr lang="en-AU" altLang="en-US" sz="2800" dirty="0"/>
              <a:t>Business Knowledge</a:t>
            </a:r>
          </a:p>
          <a:p>
            <a:pPr lvl="1"/>
            <a:r>
              <a:rPr lang="en-AU" altLang="en-US" sz="2400" dirty="0"/>
              <a:t>Business acumen	</a:t>
            </a:r>
          </a:p>
          <a:p>
            <a:pPr lvl="1"/>
            <a:r>
              <a:rPr lang="en-AU" altLang="en-US" sz="2400" dirty="0"/>
              <a:t>Industry knowledge</a:t>
            </a:r>
          </a:p>
          <a:p>
            <a:pPr lvl="1"/>
            <a:r>
              <a:rPr lang="en-AU" altLang="en-US" sz="2400" dirty="0"/>
              <a:t>Organisation knowledge</a:t>
            </a:r>
          </a:p>
          <a:p>
            <a:pPr lvl="1"/>
            <a:r>
              <a:rPr lang="en-AU" altLang="en-US" sz="2400" dirty="0"/>
              <a:t>Solution knowledge</a:t>
            </a:r>
          </a:p>
          <a:p>
            <a:pPr lvl="1"/>
            <a:r>
              <a:rPr lang="en-AU" altLang="en-US" sz="2400" dirty="0"/>
              <a:t>Methodology knowledge</a:t>
            </a:r>
          </a:p>
          <a:p>
            <a:pPr lvl="1"/>
            <a:endParaRPr lang="en-AU" altLang="en-US" sz="2000" dirty="0"/>
          </a:p>
          <a:p>
            <a:pPr lvl="1"/>
            <a:r>
              <a:rPr lang="en-AU" altLang="en-US" sz="2000" dirty="0"/>
              <a:t>For more details, see section 9 of BABOK Guide</a:t>
            </a:r>
            <a:r>
              <a:rPr lang="en-AU" altLang="en-US" dirty="0"/>
              <a:t>.</a:t>
            </a:r>
          </a:p>
          <a:p>
            <a:pPr lvl="1"/>
            <a:endParaRPr lang="en-AU" altLang="en-US" dirty="0"/>
          </a:p>
          <a:p>
            <a:pPr lvl="1"/>
            <a:endParaRPr lang="en-AU" altLang="en-US" dirty="0"/>
          </a:p>
        </p:txBody>
      </p:sp>
      <p:sp>
        <p:nvSpPr>
          <p:cNvPr id="3" name="Footer Placeholder 2">
            <a:extLst>
              <a:ext uri="{FF2B5EF4-FFF2-40B4-BE49-F238E27FC236}">
                <a16:creationId xmlns:a16="http://schemas.microsoft.com/office/drawing/2014/main" id="{ED8A416F-72ED-491D-8913-4D0082AA2BBF}"/>
              </a:ext>
            </a:extLst>
          </p:cNvPr>
          <p:cNvSpPr>
            <a:spLocks noGrp="1"/>
          </p:cNvSpPr>
          <p:nvPr>
            <p:ph type="ftr" sz="quarter" idx="10"/>
          </p:nvPr>
        </p:nvSpPr>
        <p:spPr/>
        <p:txBody>
          <a:bodyPr/>
          <a:lstStyle/>
          <a:p>
            <a:r>
              <a:rPr lang="en-US" dirty="0"/>
              <a:t>31269 Business Requirements Modelling</a:t>
            </a:r>
          </a:p>
        </p:txBody>
      </p:sp>
      <p:sp>
        <p:nvSpPr>
          <p:cNvPr id="31750" name="Slide Number Placeholder 3">
            <a:extLst>
              <a:ext uri="{FF2B5EF4-FFF2-40B4-BE49-F238E27FC236}">
                <a16:creationId xmlns:a16="http://schemas.microsoft.com/office/drawing/2014/main" id="{4DA0F4B5-E92F-4E86-9F72-DFD371C73502}"/>
              </a:ext>
            </a:extLst>
          </p:cNvPr>
          <p:cNvSpPr>
            <a:spLocks noGrp="1" noChangeArrowheads="1"/>
          </p:cNvSpPr>
          <p:nvPr>
            <p:ph type="sldNum" sz="quarter" idx="11"/>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1A498A97-2973-4A78-82C9-1A835184F3DF}" type="slidenum">
              <a:rPr lang="en-US" altLang="en-US" smtClean="0"/>
              <a:pPr/>
              <a:t>22</a:t>
            </a:fld>
            <a:endParaRPr lang="en-US" altLang="en-US"/>
          </a:p>
        </p:txBody>
      </p:sp>
    </p:spTree>
    <p:extLst>
      <p:ext uri="{BB962C8B-B14F-4D97-AF65-F5344CB8AC3E}">
        <p14:creationId xmlns:p14="http://schemas.microsoft.com/office/powerpoint/2010/main" val="2983115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991FCE3-23C3-485C-A324-5BB2AF62D35E}"/>
              </a:ext>
            </a:extLst>
          </p:cNvPr>
          <p:cNvSpPr>
            <a:spLocks noGrp="1" noChangeArrowheads="1"/>
          </p:cNvSpPr>
          <p:nvPr>
            <p:ph type="title"/>
          </p:nvPr>
        </p:nvSpPr>
        <p:spPr/>
        <p:txBody>
          <a:bodyPr/>
          <a:lstStyle/>
          <a:p>
            <a:r>
              <a:rPr lang="en-US" altLang="en-US" dirty="0"/>
              <a:t>BA Skills</a:t>
            </a:r>
            <a:endParaRPr lang="en-AU" altLang="en-US" dirty="0"/>
          </a:p>
        </p:txBody>
      </p:sp>
      <p:sp>
        <p:nvSpPr>
          <p:cNvPr id="28675" name="Rectangle 3">
            <a:extLst>
              <a:ext uri="{FF2B5EF4-FFF2-40B4-BE49-F238E27FC236}">
                <a16:creationId xmlns:a16="http://schemas.microsoft.com/office/drawing/2014/main" id="{8A041F5D-7D6D-4021-96F4-20DBDD9E22FF}"/>
              </a:ext>
            </a:extLst>
          </p:cNvPr>
          <p:cNvSpPr>
            <a:spLocks noGrp="1" noChangeArrowheads="1"/>
          </p:cNvSpPr>
          <p:nvPr>
            <p:ph idx="1"/>
          </p:nvPr>
        </p:nvSpPr>
        <p:spPr/>
        <p:txBody>
          <a:bodyPr/>
          <a:lstStyle/>
          <a:p>
            <a:r>
              <a:rPr lang="en-AU" altLang="en-US" sz="2800" dirty="0"/>
              <a:t>Behavioural Skills</a:t>
            </a:r>
          </a:p>
          <a:p>
            <a:pPr lvl="1"/>
            <a:r>
              <a:rPr lang="en-AU" altLang="en-US" sz="2400" dirty="0"/>
              <a:t>Ethics</a:t>
            </a:r>
          </a:p>
          <a:p>
            <a:pPr lvl="1"/>
            <a:r>
              <a:rPr lang="en-AU" altLang="en-US" sz="2400" dirty="0"/>
              <a:t>Accountability</a:t>
            </a:r>
          </a:p>
          <a:p>
            <a:pPr lvl="1"/>
            <a:r>
              <a:rPr lang="en-AU" altLang="en-US" sz="2400" dirty="0"/>
              <a:t>Trustworthiness</a:t>
            </a:r>
          </a:p>
          <a:p>
            <a:pPr lvl="1"/>
            <a:r>
              <a:rPr lang="en-AU" altLang="en-US" sz="2400" dirty="0"/>
              <a:t>Organisation and time management</a:t>
            </a:r>
          </a:p>
          <a:p>
            <a:pPr lvl="1"/>
            <a:r>
              <a:rPr lang="en-AU" altLang="en-US" sz="2400" dirty="0"/>
              <a:t>Adaptability</a:t>
            </a:r>
          </a:p>
          <a:p>
            <a:pPr marL="457200" lvl="1" indent="0">
              <a:buNone/>
            </a:pPr>
            <a:endParaRPr lang="en-AU" altLang="en-US" sz="2000" dirty="0"/>
          </a:p>
          <a:p>
            <a:pPr lvl="1"/>
            <a:r>
              <a:rPr lang="en-AU" altLang="en-US" sz="2000" dirty="0"/>
              <a:t>For more details, see section 9 of BABOK Guide</a:t>
            </a:r>
            <a:r>
              <a:rPr lang="en-AU" altLang="en-US" dirty="0"/>
              <a:t>.</a:t>
            </a:r>
          </a:p>
          <a:p>
            <a:pPr lvl="1"/>
            <a:endParaRPr lang="en-AU" altLang="en-US" dirty="0"/>
          </a:p>
          <a:p>
            <a:pPr lvl="1"/>
            <a:endParaRPr lang="en-AU" altLang="en-US" dirty="0"/>
          </a:p>
        </p:txBody>
      </p:sp>
      <p:sp>
        <p:nvSpPr>
          <p:cNvPr id="3" name="Footer Placeholder 2">
            <a:extLst>
              <a:ext uri="{FF2B5EF4-FFF2-40B4-BE49-F238E27FC236}">
                <a16:creationId xmlns:a16="http://schemas.microsoft.com/office/drawing/2014/main" id="{ED8A416F-72ED-491D-8913-4D0082AA2BBF}"/>
              </a:ext>
            </a:extLst>
          </p:cNvPr>
          <p:cNvSpPr>
            <a:spLocks noGrp="1"/>
          </p:cNvSpPr>
          <p:nvPr>
            <p:ph type="ftr" sz="quarter" idx="10"/>
          </p:nvPr>
        </p:nvSpPr>
        <p:spPr/>
        <p:txBody>
          <a:bodyPr/>
          <a:lstStyle/>
          <a:p>
            <a:r>
              <a:rPr lang="en-US" dirty="0"/>
              <a:t>31269 Business Requirements Modelling</a:t>
            </a:r>
          </a:p>
        </p:txBody>
      </p:sp>
      <p:sp>
        <p:nvSpPr>
          <p:cNvPr id="31750" name="Slide Number Placeholder 3">
            <a:extLst>
              <a:ext uri="{FF2B5EF4-FFF2-40B4-BE49-F238E27FC236}">
                <a16:creationId xmlns:a16="http://schemas.microsoft.com/office/drawing/2014/main" id="{4DA0F4B5-E92F-4E86-9F72-DFD371C73502}"/>
              </a:ext>
            </a:extLst>
          </p:cNvPr>
          <p:cNvSpPr>
            <a:spLocks noGrp="1" noChangeArrowheads="1"/>
          </p:cNvSpPr>
          <p:nvPr>
            <p:ph type="sldNum" sz="quarter" idx="11"/>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1A498A97-2973-4A78-82C9-1A835184F3DF}" type="slidenum">
              <a:rPr lang="en-US" altLang="en-US" smtClean="0"/>
              <a:pPr/>
              <a:t>23</a:t>
            </a:fld>
            <a:endParaRPr lang="en-US" altLang="en-US"/>
          </a:p>
        </p:txBody>
      </p:sp>
    </p:spTree>
    <p:extLst>
      <p:ext uri="{BB962C8B-B14F-4D97-AF65-F5344CB8AC3E}">
        <p14:creationId xmlns:p14="http://schemas.microsoft.com/office/powerpoint/2010/main" val="2335010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991FCE3-23C3-485C-A324-5BB2AF62D35E}"/>
              </a:ext>
            </a:extLst>
          </p:cNvPr>
          <p:cNvSpPr>
            <a:spLocks noGrp="1" noChangeArrowheads="1"/>
          </p:cNvSpPr>
          <p:nvPr>
            <p:ph type="title"/>
          </p:nvPr>
        </p:nvSpPr>
        <p:spPr/>
        <p:txBody>
          <a:bodyPr/>
          <a:lstStyle/>
          <a:p>
            <a:r>
              <a:rPr lang="en-US" altLang="en-US" dirty="0"/>
              <a:t>BA Skills</a:t>
            </a:r>
            <a:endParaRPr lang="en-AU" altLang="en-US" dirty="0"/>
          </a:p>
        </p:txBody>
      </p:sp>
      <p:sp>
        <p:nvSpPr>
          <p:cNvPr id="28675" name="Rectangle 3">
            <a:extLst>
              <a:ext uri="{FF2B5EF4-FFF2-40B4-BE49-F238E27FC236}">
                <a16:creationId xmlns:a16="http://schemas.microsoft.com/office/drawing/2014/main" id="{8A041F5D-7D6D-4021-96F4-20DBDD9E22FF}"/>
              </a:ext>
            </a:extLst>
          </p:cNvPr>
          <p:cNvSpPr>
            <a:spLocks noGrp="1" noChangeArrowheads="1"/>
          </p:cNvSpPr>
          <p:nvPr>
            <p:ph idx="1"/>
          </p:nvPr>
        </p:nvSpPr>
        <p:spPr/>
        <p:txBody>
          <a:bodyPr/>
          <a:lstStyle/>
          <a:p>
            <a:r>
              <a:rPr lang="en-AU" altLang="en-US" sz="2800" dirty="0"/>
              <a:t>Communication Skills</a:t>
            </a:r>
          </a:p>
          <a:p>
            <a:pPr lvl="1"/>
            <a:r>
              <a:rPr lang="en-AU" sz="2400" dirty="0"/>
              <a:t>Verbal Communication</a:t>
            </a:r>
          </a:p>
          <a:p>
            <a:pPr lvl="1"/>
            <a:r>
              <a:rPr lang="en-AU" sz="2400" dirty="0"/>
              <a:t>Non-Verbal Communication</a:t>
            </a:r>
          </a:p>
          <a:p>
            <a:pPr lvl="1"/>
            <a:r>
              <a:rPr lang="en-AU" sz="2400" dirty="0"/>
              <a:t>Written Communication</a:t>
            </a:r>
          </a:p>
          <a:p>
            <a:pPr lvl="1"/>
            <a:r>
              <a:rPr lang="en-AU" sz="2400" dirty="0"/>
              <a:t>Listening </a:t>
            </a:r>
          </a:p>
          <a:p>
            <a:pPr marL="457200" lvl="1" indent="0">
              <a:buNone/>
            </a:pPr>
            <a:endParaRPr lang="en-AU" altLang="en-US" sz="2000" dirty="0"/>
          </a:p>
          <a:p>
            <a:pPr lvl="1"/>
            <a:r>
              <a:rPr lang="en-AU" altLang="en-US" sz="2000" dirty="0"/>
              <a:t>For more details, see section 9 of BABOK Guide</a:t>
            </a:r>
            <a:r>
              <a:rPr lang="en-AU" altLang="en-US" dirty="0"/>
              <a:t>.</a:t>
            </a:r>
          </a:p>
          <a:p>
            <a:pPr lvl="1"/>
            <a:endParaRPr lang="en-AU" altLang="en-US" dirty="0"/>
          </a:p>
          <a:p>
            <a:pPr lvl="1"/>
            <a:endParaRPr lang="en-AU" altLang="en-US" dirty="0"/>
          </a:p>
        </p:txBody>
      </p:sp>
      <p:sp>
        <p:nvSpPr>
          <p:cNvPr id="3" name="Footer Placeholder 2">
            <a:extLst>
              <a:ext uri="{FF2B5EF4-FFF2-40B4-BE49-F238E27FC236}">
                <a16:creationId xmlns:a16="http://schemas.microsoft.com/office/drawing/2014/main" id="{ED8A416F-72ED-491D-8913-4D0082AA2BBF}"/>
              </a:ext>
            </a:extLst>
          </p:cNvPr>
          <p:cNvSpPr>
            <a:spLocks noGrp="1"/>
          </p:cNvSpPr>
          <p:nvPr>
            <p:ph type="ftr" sz="quarter" idx="10"/>
          </p:nvPr>
        </p:nvSpPr>
        <p:spPr/>
        <p:txBody>
          <a:bodyPr/>
          <a:lstStyle/>
          <a:p>
            <a:r>
              <a:rPr lang="en-US" dirty="0"/>
              <a:t>31269 Business Requirements Modelling</a:t>
            </a:r>
          </a:p>
        </p:txBody>
      </p:sp>
      <p:sp>
        <p:nvSpPr>
          <p:cNvPr id="31750" name="Slide Number Placeholder 3">
            <a:extLst>
              <a:ext uri="{FF2B5EF4-FFF2-40B4-BE49-F238E27FC236}">
                <a16:creationId xmlns:a16="http://schemas.microsoft.com/office/drawing/2014/main" id="{4DA0F4B5-E92F-4E86-9F72-DFD371C73502}"/>
              </a:ext>
            </a:extLst>
          </p:cNvPr>
          <p:cNvSpPr>
            <a:spLocks noGrp="1" noChangeArrowheads="1"/>
          </p:cNvSpPr>
          <p:nvPr>
            <p:ph type="sldNum" sz="quarter" idx="11"/>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1A498A97-2973-4A78-82C9-1A835184F3DF}" type="slidenum">
              <a:rPr lang="en-US" altLang="en-US" smtClean="0"/>
              <a:pPr/>
              <a:t>24</a:t>
            </a:fld>
            <a:endParaRPr lang="en-US" altLang="en-US"/>
          </a:p>
        </p:txBody>
      </p:sp>
    </p:spTree>
    <p:extLst>
      <p:ext uri="{BB962C8B-B14F-4D97-AF65-F5344CB8AC3E}">
        <p14:creationId xmlns:p14="http://schemas.microsoft.com/office/powerpoint/2010/main" val="1829127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991FCE3-23C3-485C-A324-5BB2AF62D35E}"/>
              </a:ext>
            </a:extLst>
          </p:cNvPr>
          <p:cNvSpPr>
            <a:spLocks noGrp="1" noChangeArrowheads="1"/>
          </p:cNvSpPr>
          <p:nvPr>
            <p:ph type="title"/>
          </p:nvPr>
        </p:nvSpPr>
        <p:spPr/>
        <p:txBody>
          <a:bodyPr/>
          <a:lstStyle/>
          <a:p>
            <a:r>
              <a:rPr lang="en-US" altLang="en-US" dirty="0"/>
              <a:t>BA Skills</a:t>
            </a:r>
            <a:endParaRPr lang="en-AU" altLang="en-US" dirty="0"/>
          </a:p>
        </p:txBody>
      </p:sp>
      <p:sp>
        <p:nvSpPr>
          <p:cNvPr id="28675" name="Rectangle 3">
            <a:extLst>
              <a:ext uri="{FF2B5EF4-FFF2-40B4-BE49-F238E27FC236}">
                <a16:creationId xmlns:a16="http://schemas.microsoft.com/office/drawing/2014/main" id="{8A041F5D-7D6D-4021-96F4-20DBDD9E22FF}"/>
              </a:ext>
            </a:extLst>
          </p:cNvPr>
          <p:cNvSpPr>
            <a:spLocks noGrp="1" noChangeArrowheads="1"/>
          </p:cNvSpPr>
          <p:nvPr>
            <p:ph idx="1"/>
          </p:nvPr>
        </p:nvSpPr>
        <p:spPr/>
        <p:txBody>
          <a:bodyPr/>
          <a:lstStyle/>
          <a:p>
            <a:r>
              <a:rPr lang="en-AU" altLang="en-US" sz="2800" dirty="0"/>
              <a:t>Interaction Skills</a:t>
            </a:r>
          </a:p>
          <a:p>
            <a:pPr lvl="1"/>
            <a:r>
              <a:rPr lang="en-AU" sz="2400" dirty="0"/>
              <a:t>Facilitation</a:t>
            </a:r>
          </a:p>
          <a:p>
            <a:pPr lvl="1"/>
            <a:r>
              <a:rPr lang="en-AU" sz="2400" dirty="0"/>
              <a:t>Leadership and Influencing</a:t>
            </a:r>
          </a:p>
          <a:p>
            <a:pPr lvl="1"/>
            <a:r>
              <a:rPr lang="en-AU" sz="2400" dirty="0"/>
              <a:t>Teamwork</a:t>
            </a:r>
          </a:p>
          <a:p>
            <a:pPr lvl="1"/>
            <a:r>
              <a:rPr lang="en-AU" sz="2400" dirty="0"/>
              <a:t>Negotiation and Conflict Resolution</a:t>
            </a:r>
          </a:p>
          <a:p>
            <a:pPr lvl="1"/>
            <a:r>
              <a:rPr lang="en-AU" sz="2400" dirty="0"/>
              <a:t>Teaching</a:t>
            </a:r>
          </a:p>
          <a:p>
            <a:pPr marL="457200" lvl="1" indent="0">
              <a:buNone/>
            </a:pPr>
            <a:endParaRPr lang="en-AU" altLang="en-US" sz="2000" dirty="0"/>
          </a:p>
          <a:p>
            <a:pPr lvl="1"/>
            <a:r>
              <a:rPr lang="en-AU" altLang="en-US" sz="2000" dirty="0"/>
              <a:t>For more details, see section 9 of BABOK Guide</a:t>
            </a:r>
            <a:r>
              <a:rPr lang="en-AU" altLang="en-US" dirty="0"/>
              <a:t>.</a:t>
            </a:r>
          </a:p>
          <a:p>
            <a:pPr lvl="1"/>
            <a:endParaRPr lang="en-AU" altLang="en-US" dirty="0"/>
          </a:p>
          <a:p>
            <a:pPr lvl="1"/>
            <a:endParaRPr lang="en-AU" altLang="en-US" dirty="0"/>
          </a:p>
        </p:txBody>
      </p:sp>
      <p:sp>
        <p:nvSpPr>
          <p:cNvPr id="3" name="Footer Placeholder 2">
            <a:extLst>
              <a:ext uri="{FF2B5EF4-FFF2-40B4-BE49-F238E27FC236}">
                <a16:creationId xmlns:a16="http://schemas.microsoft.com/office/drawing/2014/main" id="{ED8A416F-72ED-491D-8913-4D0082AA2BBF}"/>
              </a:ext>
            </a:extLst>
          </p:cNvPr>
          <p:cNvSpPr>
            <a:spLocks noGrp="1"/>
          </p:cNvSpPr>
          <p:nvPr>
            <p:ph type="ftr" sz="quarter" idx="10"/>
          </p:nvPr>
        </p:nvSpPr>
        <p:spPr/>
        <p:txBody>
          <a:bodyPr/>
          <a:lstStyle/>
          <a:p>
            <a:r>
              <a:rPr lang="en-US" dirty="0"/>
              <a:t>31269 Business Requirements Modelling</a:t>
            </a:r>
          </a:p>
        </p:txBody>
      </p:sp>
      <p:sp>
        <p:nvSpPr>
          <p:cNvPr id="31750" name="Slide Number Placeholder 3">
            <a:extLst>
              <a:ext uri="{FF2B5EF4-FFF2-40B4-BE49-F238E27FC236}">
                <a16:creationId xmlns:a16="http://schemas.microsoft.com/office/drawing/2014/main" id="{4DA0F4B5-E92F-4E86-9F72-DFD371C73502}"/>
              </a:ext>
            </a:extLst>
          </p:cNvPr>
          <p:cNvSpPr>
            <a:spLocks noGrp="1" noChangeArrowheads="1"/>
          </p:cNvSpPr>
          <p:nvPr>
            <p:ph type="sldNum" sz="quarter" idx="11"/>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1A498A97-2973-4A78-82C9-1A835184F3DF}" type="slidenum">
              <a:rPr lang="en-US" altLang="en-US" smtClean="0"/>
              <a:pPr/>
              <a:t>25</a:t>
            </a:fld>
            <a:endParaRPr lang="en-US" altLang="en-US"/>
          </a:p>
        </p:txBody>
      </p:sp>
    </p:spTree>
    <p:extLst>
      <p:ext uri="{BB962C8B-B14F-4D97-AF65-F5344CB8AC3E}">
        <p14:creationId xmlns:p14="http://schemas.microsoft.com/office/powerpoint/2010/main" val="86245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991FCE3-23C3-485C-A324-5BB2AF62D35E}"/>
              </a:ext>
            </a:extLst>
          </p:cNvPr>
          <p:cNvSpPr>
            <a:spLocks noGrp="1" noChangeArrowheads="1"/>
          </p:cNvSpPr>
          <p:nvPr>
            <p:ph type="title"/>
          </p:nvPr>
        </p:nvSpPr>
        <p:spPr/>
        <p:txBody>
          <a:bodyPr/>
          <a:lstStyle/>
          <a:p>
            <a:r>
              <a:rPr lang="en-US" altLang="en-US" dirty="0"/>
              <a:t>BA Skills</a:t>
            </a:r>
            <a:endParaRPr lang="en-AU" altLang="en-US" dirty="0"/>
          </a:p>
        </p:txBody>
      </p:sp>
      <p:sp>
        <p:nvSpPr>
          <p:cNvPr id="28675" name="Rectangle 3">
            <a:extLst>
              <a:ext uri="{FF2B5EF4-FFF2-40B4-BE49-F238E27FC236}">
                <a16:creationId xmlns:a16="http://schemas.microsoft.com/office/drawing/2014/main" id="{8A041F5D-7D6D-4021-96F4-20DBDD9E22FF}"/>
              </a:ext>
            </a:extLst>
          </p:cNvPr>
          <p:cNvSpPr>
            <a:spLocks noGrp="1" noChangeArrowheads="1"/>
          </p:cNvSpPr>
          <p:nvPr>
            <p:ph idx="1"/>
          </p:nvPr>
        </p:nvSpPr>
        <p:spPr/>
        <p:txBody>
          <a:bodyPr/>
          <a:lstStyle/>
          <a:p>
            <a:r>
              <a:rPr lang="en-AU" sz="2800" dirty="0"/>
              <a:t>Tools and Technology</a:t>
            </a:r>
            <a:endParaRPr lang="en-AU" altLang="en-US" sz="2800" dirty="0"/>
          </a:p>
          <a:p>
            <a:pPr lvl="1"/>
            <a:r>
              <a:rPr lang="en-AU" sz="2400" dirty="0"/>
              <a:t>Office Productivity Tools and Technology</a:t>
            </a:r>
          </a:p>
          <a:p>
            <a:pPr lvl="1"/>
            <a:r>
              <a:rPr lang="en-AU" sz="2400" dirty="0"/>
              <a:t>Business Analysis Tools and Technology</a:t>
            </a:r>
          </a:p>
          <a:p>
            <a:pPr lvl="1"/>
            <a:r>
              <a:rPr lang="en-AU" sz="2400" dirty="0"/>
              <a:t>Communication Tools and Technology</a:t>
            </a:r>
          </a:p>
          <a:p>
            <a:pPr marL="457200" lvl="1" indent="0">
              <a:buNone/>
            </a:pPr>
            <a:endParaRPr lang="en-AU" altLang="en-US" sz="2000" dirty="0"/>
          </a:p>
          <a:p>
            <a:pPr lvl="1"/>
            <a:r>
              <a:rPr lang="en-AU" altLang="en-US" sz="2000" dirty="0"/>
              <a:t>For more details, see section 9 of BABOK Guide</a:t>
            </a:r>
            <a:r>
              <a:rPr lang="en-AU" altLang="en-US" dirty="0"/>
              <a:t>.</a:t>
            </a:r>
          </a:p>
          <a:p>
            <a:pPr lvl="1"/>
            <a:endParaRPr lang="en-AU" altLang="en-US" dirty="0"/>
          </a:p>
          <a:p>
            <a:pPr marL="457200" lvl="1" indent="0">
              <a:buNone/>
            </a:pPr>
            <a:endParaRPr lang="en-AU" altLang="en-US" dirty="0"/>
          </a:p>
        </p:txBody>
      </p:sp>
      <p:sp>
        <p:nvSpPr>
          <p:cNvPr id="3" name="Footer Placeholder 2">
            <a:extLst>
              <a:ext uri="{FF2B5EF4-FFF2-40B4-BE49-F238E27FC236}">
                <a16:creationId xmlns:a16="http://schemas.microsoft.com/office/drawing/2014/main" id="{ED8A416F-72ED-491D-8913-4D0082AA2BBF}"/>
              </a:ext>
            </a:extLst>
          </p:cNvPr>
          <p:cNvSpPr>
            <a:spLocks noGrp="1"/>
          </p:cNvSpPr>
          <p:nvPr>
            <p:ph type="ftr" sz="quarter" idx="10"/>
          </p:nvPr>
        </p:nvSpPr>
        <p:spPr/>
        <p:txBody>
          <a:bodyPr/>
          <a:lstStyle/>
          <a:p>
            <a:r>
              <a:rPr lang="en-US" dirty="0"/>
              <a:t>31269 Business Requirements Modelling</a:t>
            </a:r>
          </a:p>
        </p:txBody>
      </p:sp>
      <p:sp>
        <p:nvSpPr>
          <p:cNvPr id="31750" name="Slide Number Placeholder 3">
            <a:extLst>
              <a:ext uri="{FF2B5EF4-FFF2-40B4-BE49-F238E27FC236}">
                <a16:creationId xmlns:a16="http://schemas.microsoft.com/office/drawing/2014/main" id="{4DA0F4B5-E92F-4E86-9F72-DFD371C73502}"/>
              </a:ext>
            </a:extLst>
          </p:cNvPr>
          <p:cNvSpPr>
            <a:spLocks noGrp="1" noChangeArrowheads="1"/>
          </p:cNvSpPr>
          <p:nvPr>
            <p:ph type="sldNum" sz="quarter" idx="11"/>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1A498A97-2973-4A78-82C9-1A835184F3DF}" type="slidenum">
              <a:rPr lang="en-US" altLang="en-US" smtClean="0"/>
              <a:pPr/>
              <a:t>26</a:t>
            </a:fld>
            <a:endParaRPr lang="en-US" altLang="en-US"/>
          </a:p>
        </p:txBody>
      </p:sp>
    </p:spTree>
    <p:extLst>
      <p:ext uri="{BB962C8B-B14F-4D97-AF65-F5344CB8AC3E}">
        <p14:creationId xmlns:p14="http://schemas.microsoft.com/office/powerpoint/2010/main" val="3971973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66AAE43-2872-471F-9A6C-138F69C890E6}"/>
              </a:ext>
            </a:extLst>
          </p:cNvPr>
          <p:cNvSpPr>
            <a:spLocks noGrp="1" noChangeArrowheads="1"/>
          </p:cNvSpPr>
          <p:nvPr>
            <p:ph type="title"/>
          </p:nvPr>
        </p:nvSpPr>
        <p:spPr/>
        <p:txBody>
          <a:bodyPr/>
          <a:lstStyle/>
          <a:p>
            <a:r>
              <a:rPr lang="en-US" altLang="en-US" dirty="0"/>
              <a:t>Techniques used by a BA</a:t>
            </a:r>
            <a:endParaRPr lang="en-AU" altLang="en-US" dirty="0"/>
          </a:p>
        </p:txBody>
      </p:sp>
      <p:sp>
        <p:nvSpPr>
          <p:cNvPr id="29699" name="Rectangle 3">
            <a:extLst>
              <a:ext uri="{FF2B5EF4-FFF2-40B4-BE49-F238E27FC236}">
                <a16:creationId xmlns:a16="http://schemas.microsoft.com/office/drawing/2014/main" id="{9DEFF1BD-B38F-465C-BE9B-E762A0BFAFBB}"/>
              </a:ext>
            </a:extLst>
          </p:cNvPr>
          <p:cNvSpPr>
            <a:spLocks noGrp="1" noChangeArrowheads="1"/>
          </p:cNvSpPr>
          <p:nvPr>
            <p:ph idx="1"/>
          </p:nvPr>
        </p:nvSpPr>
        <p:spPr>
          <a:xfrm>
            <a:off x="839416" y="980554"/>
            <a:ext cx="10609635" cy="5760814"/>
          </a:xfrm>
        </p:spPr>
        <p:txBody>
          <a:bodyPr/>
          <a:lstStyle/>
          <a:p>
            <a:r>
              <a:rPr lang="en-AU" altLang="en-US" dirty="0"/>
              <a:t>Techniques:</a:t>
            </a:r>
          </a:p>
          <a:p>
            <a:pPr lvl="1"/>
            <a:r>
              <a:rPr lang="en-AU" altLang="en-US" sz="2000" dirty="0"/>
              <a:t>Interviews</a:t>
            </a:r>
          </a:p>
          <a:p>
            <a:pPr lvl="1"/>
            <a:r>
              <a:rPr lang="en-AU" altLang="en-US" sz="2000" dirty="0"/>
              <a:t>Surveys/Questionnaires</a:t>
            </a:r>
          </a:p>
          <a:p>
            <a:pPr lvl="1"/>
            <a:r>
              <a:rPr lang="en-AU" altLang="en-US" sz="2000" dirty="0"/>
              <a:t>Requirements Workshops</a:t>
            </a:r>
          </a:p>
          <a:p>
            <a:pPr lvl="1"/>
            <a:r>
              <a:rPr lang="en-AU" altLang="en-US" sz="2000" dirty="0"/>
              <a:t>Observation</a:t>
            </a:r>
          </a:p>
          <a:p>
            <a:pPr lvl="1"/>
            <a:r>
              <a:rPr lang="en-AU" altLang="en-US" sz="2000" dirty="0"/>
              <a:t>Prototyping</a:t>
            </a:r>
          </a:p>
          <a:p>
            <a:pPr lvl="1"/>
            <a:r>
              <a:rPr lang="en-AU" altLang="en-US" sz="2000" dirty="0"/>
              <a:t>Modelling:</a:t>
            </a:r>
          </a:p>
          <a:p>
            <a:pPr lvl="2"/>
            <a:r>
              <a:rPr lang="en-AU" altLang="en-US" sz="1800" dirty="0"/>
              <a:t>Stakeholders Modelling</a:t>
            </a:r>
          </a:p>
          <a:p>
            <a:pPr lvl="2"/>
            <a:r>
              <a:rPr lang="en-AU" altLang="en-US" sz="1800" dirty="0"/>
              <a:t>Process Modelling via BPMN 2.0</a:t>
            </a:r>
          </a:p>
          <a:p>
            <a:pPr lvl="2"/>
            <a:r>
              <a:rPr lang="en-AU" altLang="en-US" sz="1800" dirty="0"/>
              <a:t>Data Modelling via ERD and Data Dictionary</a:t>
            </a:r>
          </a:p>
          <a:p>
            <a:pPr lvl="2"/>
            <a:r>
              <a:rPr lang="en-AU" altLang="en-US" sz="1800" dirty="0"/>
              <a:t>Object Oriented Modelling</a:t>
            </a:r>
          </a:p>
          <a:p>
            <a:pPr lvl="3"/>
            <a:r>
              <a:rPr lang="en-AU" altLang="en-US" sz="1600" dirty="0"/>
              <a:t>Use Case Diagram, Class Diagram, Sequence Diagram, State Transition Diagram, etc</a:t>
            </a:r>
          </a:p>
          <a:p>
            <a:pPr lvl="1"/>
            <a:r>
              <a:rPr lang="en-AU" altLang="en-US" sz="2000" dirty="0"/>
              <a:t>Watch “</a:t>
            </a:r>
            <a:r>
              <a:rPr lang="en-AU" sz="2000" b="1" dirty="0"/>
              <a:t>Intro to Business Analysis</a:t>
            </a:r>
            <a:r>
              <a:rPr lang="en-AU" altLang="en-US" sz="2000" dirty="0"/>
              <a:t>” Video uploaded on UTS Online                                                                                                                                                                                                                            </a:t>
            </a:r>
            <a:br>
              <a:rPr lang="en-AU" altLang="en-US" sz="2000" dirty="0"/>
            </a:br>
            <a:r>
              <a:rPr lang="en-AU" altLang="en-US" sz="2000" dirty="0"/>
              <a:t>                             </a:t>
            </a:r>
            <a:r>
              <a:rPr lang="en-AU" altLang="en-US" sz="2000" dirty="0">
                <a:hlinkClick r:id="rId2"/>
              </a:rPr>
              <a:t>https://www.youtube.com/watch?v=XsKdzHVEXig</a:t>
            </a:r>
            <a:endParaRPr lang="en-AU" altLang="en-US" sz="2000" dirty="0"/>
          </a:p>
          <a:p>
            <a:pPr lvl="1"/>
            <a:endParaRPr lang="en-AU" altLang="en-US" dirty="0"/>
          </a:p>
        </p:txBody>
      </p:sp>
      <p:sp>
        <p:nvSpPr>
          <p:cNvPr id="3" name="Footer Placeholder 2">
            <a:extLst>
              <a:ext uri="{FF2B5EF4-FFF2-40B4-BE49-F238E27FC236}">
                <a16:creationId xmlns:a16="http://schemas.microsoft.com/office/drawing/2014/main" id="{25C9DEA2-BB8A-4E53-A1E0-852B0B0F80E6}"/>
              </a:ext>
            </a:extLst>
          </p:cNvPr>
          <p:cNvSpPr>
            <a:spLocks noGrp="1"/>
          </p:cNvSpPr>
          <p:nvPr>
            <p:ph type="ftr" sz="quarter" idx="10"/>
          </p:nvPr>
        </p:nvSpPr>
        <p:spPr/>
        <p:txBody>
          <a:bodyPr/>
          <a:lstStyle/>
          <a:p>
            <a:r>
              <a:rPr lang="en-US" dirty="0"/>
              <a:t>31269 Business Requirements Modelling</a:t>
            </a:r>
          </a:p>
        </p:txBody>
      </p:sp>
      <p:sp>
        <p:nvSpPr>
          <p:cNvPr id="32774" name="Slide Number Placeholder 3">
            <a:extLst>
              <a:ext uri="{FF2B5EF4-FFF2-40B4-BE49-F238E27FC236}">
                <a16:creationId xmlns:a16="http://schemas.microsoft.com/office/drawing/2014/main" id="{6A05F28C-F30D-4ABB-9F20-CC07E332DC1F}"/>
              </a:ext>
            </a:extLst>
          </p:cNvPr>
          <p:cNvSpPr>
            <a:spLocks noGrp="1" noChangeArrowheads="1"/>
          </p:cNvSpPr>
          <p:nvPr>
            <p:ph type="sldNum" sz="quarter" idx="11"/>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33F9FA70-B490-486A-8CAB-214B0EF94649}" type="slidenum">
              <a:rPr lang="en-US" altLang="en-US" smtClean="0"/>
              <a:pPr/>
              <a:t>27</a:t>
            </a:fld>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a:extLst>
              <a:ext uri="{FF2B5EF4-FFF2-40B4-BE49-F238E27FC236}">
                <a16:creationId xmlns:a16="http://schemas.microsoft.com/office/drawing/2014/main" id="{E3439CC0-A51B-4FB9-BC17-88902DF89172}"/>
              </a:ext>
            </a:extLst>
          </p:cNvPr>
          <p:cNvSpPr>
            <a:spLocks noGrp="1" noChangeArrowheads="1"/>
          </p:cNvSpPr>
          <p:nvPr>
            <p:ph type="title"/>
          </p:nvPr>
        </p:nvSpPr>
        <p:spPr/>
        <p:txBody>
          <a:bodyPr/>
          <a:lstStyle/>
          <a:p>
            <a:r>
              <a:rPr lang="en-AU" altLang="en-US"/>
              <a:t>Objectives</a:t>
            </a:r>
            <a:endParaRPr lang="en-AU" altLang="en-US" dirty="0"/>
          </a:p>
        </p:txBody>
      </p:sp>
      <p:sp>
        <p:nvSpPr>
          <p:cNvPr id="4099" name="Rectangle 1027">
            <a:extLst>
              <a:ext uri="{FF2B5EF4-FFF2-40B4-BE49-F238E27FC236}">
                <a16:creationId xmlns:a16="http://schemas.microsoft.com/office/drawing/2014/main" id="{FE330770-277A-455E-A8B9-4BBA708748FA}"/>
              </a:ext>
            </a:extLst>
          </p:cNvPr>
          <p:cNvSpPr>
            <a:spLocks noGrp="1" noChangeArrowheads="1"/>
          </p:cNvSpPr>
          <p:nvPr>
            <p:ph idx="1"/>
          </p:nvPr>
        </p:nvSpPr>
        <p:spPr/>
        <p:txBody>
          <a:bodyPr/>
          <a:lstStyle/>
          <a:p>
            <a:endParaRPr lang="en-US" dirty="0"/>
          </a:p>
          <a:p>
            <a:r>
              <a:rPr lang="en-US" dirty="0"/>
              <a:t>Understand what is involved in the subject Business Requirements Modelling (BRM)</a:t>
            </a:r>
          </a:p>
          <a:p>
            <a:endParaRPr lang="en-US" dirty="0"/>
          </a:p>
          <a:p>
            <a:r>
              <a:rPr lang="en-US" dirty="0"/>
              <a:t>Understand the role of a Business Analyst (BA)</a:t>
            </a:r>
          </a:p>
          <a:p>
            <a:endParaRPr lang="en-US" dirty="0"/>
          </a:p>
          <a:p>
            <a:endParaRPr lang="en-US" dirty="0"/>
          </a:p>
        </p:txBody>
      </p:sp>
      <p:sp>
        <p:nvSpPr>
          <p:cNvPr id="3" name="Footer Placeholder 2">
            <a:extLst>
              <a:ext uri="{FF2B5EF4-FFF2-40B4-BE49-F238E27FC236}">
                <a16:creationId xmlns:a16="http://schemas.microsoft.com/office/drawing/2014/main" id="{71EF095E-5DA2-47D7-9C8F-685A9A6EE867}"/>
              </a:ext>
            </a:extLst>
          </p:cNvPr>
          <p:cNvSpPr>
            <a:spLocks noGrp="1"/>
          </p:cNvSpPr>
          <p:nvPr>
            <p:ph type="ftr" sz="quarter" idx="10"/>
          </p:nvPr>
        </p:nvSpPr>
        <p:spPr/>
        <p:txBody>
          <a:bodyPr/>
          <a:lstStyle/>
          <a:p>
            <a:r>
              <a:rPr lang="en-US"/>
              <a:t>31269 Business Requirements Modelling</a:t>
            </a:r>
          </a:p>
        </p:txBody>
      </p:sp>
      <p:sp>
        <p:nvSpPr>
          <p:cNvPr id="9222" name="Slide Number Placeholder 3">
            <a:extLst>
              <a:ext uri="{FF2B5EF4-FFF2-40B4-BE49-F238E27FC236}">
                <a16:creationId xmlns:a16="http://schemas.microsoft.com/office/drawing/2014/main" id="{552CCD05-4BB4-4CBC-A246-D1B6E530F04B}"/>
              </a:ext>
            </a:extLst>
          </p:cNvPr>
          <p:cNvSpPr>
            <a:spLocks noGrp="1" noChangeArrowheads="1"/>
          </p:cNvSpPr>
          <p:nvPr>
            <p:ph type="sldNum" sz="quarter" idx="11"/>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9D780D6E-BB47-46A0-A9AE-6D4AF9B30C66}" type="slidenum">
              <a:rPr lang="en-US" altLang="en-US" smtClean="0"/>
              <a:pPr/>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789DB1D1-2D77-4EFD-BF7F-23A8BD0C48FE}"/>
              </a:ext>
            </a:extLst>
          </p:cNvPr>
          <p:cNvSpPr>
            <a:spLocks noGrp="1" noChangeArrowheads="1"/>
          </p:cNvSpPr>
          <p:nvPr>
            <p:ph type="title"/>
          </p:nvPr>
        </p:nvSpPr>
        <p:spPr/>
        <p:txBody>
          <a:bodyPr/>
          <a:lstStyle/>
          <a:p>
            <a:r>
              <a:rPr lang="en-AU" altLang="en-US"/>
              <a:t>Scenario 1</a:t>
            </a:r>
            <a:endParaRPr lang="en-AU" altLang="en-US" dirty="0"/>
          </a:p>
        </p:txBody>
      </p:sp>
      <p:sp>
        <p:nvSpPr>
          <p:cNvPr id="8195" name="Rectangle 3">
            <a:extLst>
              <a:ext uri="{FF2B5EF4-FFF2-40B4-BE49-F238E27FC236}">
                <a16:creationId xmlns:a16="http://schemas.microsoft.com/office/drawing/2014/main" id="{8BF1D535-6D43-444D-995A-A27CBE913721}"/>
              </a:ext>
            </a:extLst>
          </p:cNvPr>
          <p:cNvSpPr>
            <a:spLocks noGrp="1" noChangeArrowheads="1"/>
          </p:cNvSpPr>
          <p:nvPr>
            <p:ph idx="1"/>
          </p:nvPr>
        </p:nvSpPr>
        <p:spPr>
          <a:xfrm>
            <a:off x="911424" y="1124744"/>
            <a:ext cx="10537627" cy="5400600"/>
          </a:xfrm>
        </p:spPr>
        <p:txBody>
          <a:bodyPr/>
          <a:lstStyle/>
          <a:p>
            <a:pPr marL="457200" indent="-457200">
              <a:buFont typeface="+mj-lt"/>
              <a:buAutoNum type="arabicPeriod"/>
            </a:pPr>
            <a:r>
              <a:rPr lang="en-US" altLang="zh-CN" dirty="0"/>
              <a:t>You have been working as a developer in a software development organization for a number of years.</a:t>
            </a:r>
          </a:p>
          <a:p>
            <a:pPr marL="457200" indent="-457200">
              <a:buFont typeface="+mj-lt"/>
              <a:buAutoNum type="arabicPeriod"/>
            </a:pPr>
            <a:r>
              <a:rPr lang="en-US" altLang="zh-CN" dirty="0"/>
              <a:t>You have been recently given the role of a Business Analyst.</a:t>
            </a:r>
          </a:p>
          <a:p>
            <a:pPr marL="457200" indent="-457200">
              <a:buFont typeface="+mj-lt"/>
              <a:buAutoNum type="arabicPeriod"/>
            </a:pPr>
            <a:r>
              <a:rPr lang="en-US" altLang="zh-CN" dirty="0"/>
              <a:t>Your main responsibility is to work with the business and IT stakeholders to identify and model the requirements and then communicate to developers for development.</a:t>
            </a:r>
          </a:p>
          <a:p>
            <a:pPr marL="457200" indent="-457200">
              <a:buFont typeface="+mj-lt"/>
              <a:buAutoNum type="arabicPeriod"/>
            </a:pPr>
            <a:r>
              <a:rPr lang="en-US" altLang="zh-CN" dirty="0"/>
              <a:t>You are required to work as an advisor and mediator between the business and IT.</a:t>
            </a:r>
            <a:endParaRPr lang="en-AU" altLang="zh-CN" dirty="0"/>
          </a:p>
          <a:p>
            <a:pPr marL="457200" indent="-457200">
              <a:buFont typeface="+mj-lt"/>
              <a:buAutoNum type="arabicPeriod"/>
            </a:pPr>
            <a:r>
              <a:rPr lang="en-US" altLang="zh-CN" dirty="0"/>
              <a:t>You do not have any experience in the new role...</a:t>
            </a:r>
            <a:br>
              <a:rPr lang="en-US" altLang="zh-CN" dirty="0"/>
            </a:br>
            <a:r>
              <a:rPr lang="en-US" altLang="zh-CN" b="1" dirty="0"/>
              <a:t>What would you do?</a:t>
            </a:r>
            <a:endParaRPr lang="en-AU" altLang="en-US" b="1" dirty="0"/>
          </a:p>
        </p:txBody>
      </p:sp>
      <p:sp>
        <p:nvSpPr>
          <p:cNvPr id="3" name="Footer Placeholder 2">
            <a:extLst>
              <a:ext uri="{FF2B5EF4-FFF2-40B4-BE49-F238E27FC236}">
                <a16:creationId xmlns:a16="http://schemas.microsoft.com/office/drawing/2014/main" id="{D92BE1D8-9B31-4227-A3E8-0D2AD1DD2AA0}"/>
              </a:ext>
            </a:extLst>
          </p:cNvPr>
          <p:cNvSpPr>
            <a:spLocks noGrp="1"/>
          </p:cNvSpPr>
          <p:nvPr>
            <p:ph type="ftr" sz="quarter" idx="10"/>
          </p:nvPr>
        </p:nvSpPr>
        <p:spPr/>
        <p:txBody>
          <a:bodyPr/>
          <a:lstStyle/>
          <a:p>
            <a:r>
              <a:rPr lang="en-US"/>
              <a:t>31269 Business Requirements Modelling</a:t>
            </a:r>
          </a:p>
        </p:txBody>
      </p:sp>
      <p:sp>
        <p:nvSpPr>
          <p:cNvPr id="11270" name="Slide Number Placeholder 3">
            <a:extLst>
              <a:ext uri="{FF2B5EF4-FFF2-40B4-BE49-F238E27FC236}">
                <a16:creationId xmlns:a16="http://schemas.microsoft.com/office/drawing/2014/main" id="{C1A334DF-105B-4F99-B4F7-44B39632AE9E}"/>
              </a:ext>
            </a:extLst>
          </p:cNvPr>
          <p:cNvSpPr>
            <a:spLocks noGrp="1" noChangeArrowheads="1"/>
          </p:cNvSpPr>
          <p:nvPr>
            <p:ph type="sldNum" sz="quarter" idx="11"/>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3B0B2455-7F33-49A3-9805-D76AE5D85156}" type="slidenum">
              <a:rPr lang="en-US" altLang="en-US" smtClean="0"/>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457D57E-B300-4831-90A5-FD0C2F75FCE0}"/>
              </a:ext>
            </a:extLst>
          </p:cNvPr>
          <p:cNvSpPr>
            <a:spLocks noGrp="1" noChangeArrowheads="1"/>
          </p:cNvSpPr>
          <p:nvPr>
            <p:ph type="title"/>
          </p:nvPr>
        </p:nvSpPr>
        <p:spPr/>
        <p:txBody>
          <a:bodyPr/>
          <a:lstStyle/>
          <a:p>
            <a:r>
              <a:rPr lang="en-AU" altLang="en-US"/>
              <a:t>Scenario 2</a:t>
            </a:r>
          </a:p>
        </p:txBody>
      </p:sp>
      <p:sp>
        <p:nvSpPr>
          <p:cNvPr id="4099" name="Rectangle 3">
            <a:extLst>
              <a:ext uri="{FF2B5EF4-FFF2-40B4-BE49-F238E27FC236}">
                <a16:creationId xmlns:a16="http://schemas.microsoft.com/office/drawing/2014/main" id="{038AAA6F-B28C-43F2-BF56-B0DF3DE91D7D}"/>
              </a:ext>
            </a:extLst>
          </p:cNvPr>
          <p:cNvSpPr>
            <a:spLocks noGrp="1" noChangeArrowheads="1"/>
          </p:cNvSpPr>
          <p:nvPr>
            <p:ph idx="1"/>
          </p:nvPr>
        </p:nvSpPr>
        <p:spPr>
          <a:xfrm>
            <a:off x="911424" y="1196752"/>
            <a:ext cx="10537627" cy="5256584"/>
          </a:xfrm>
        </p:spPr>
        <p:txBody>
          <a:bodyPr/>
          <a:lstStyle/>
          <a:p>
            <a:pPr marL="0" indent="0">
              <a:buNone/>
            </a:pPr>
            <a:r>
              <a:rPr lang="en-US" altLang="zh-CN" sz="2800" b="1" dirty="0"/>
              <a:t>So you want to be an IT business analyst…..</a:t>
            </a:r>
          </a:p>
          <a:p>
            <a:r>
              <a:rPr lang="en-US" altLang="zh-CN" sz="2800" dirty="0"/>
              <a:t>UTS would like to offer </a:t>
            </a:r>
            <a:r>
              <a:rPr lang="en-US" altLang="zh-CN" sz="2800" dirty="0" err="1"/>
              <a:t>BScIT</a:t>
            </a:r>
            <a:r>
              <a:rPr lang="en-US" altLang="zh-CN" sz="2800" dirty="0"/>
              <a:t> course online. They need to upgrade their existing system or develop new system to support the online course.</a:t>
            </a:r>
          </a:p>
          <a:p>
            <a:r>
              <a:rPr lang="en-US" altLang="zh-CN" sz="2800" dirty="0"/>
              <a:t>You are assigned as a business analyst to this project</a:t>
            </a:r>
          </a:p>
          <a:p>
            <a:r>
              <a:rPr lang="en-US" altLang="zh-CN" sz="2800" dirty="0"/>
              <a:t>You need to capture and model requirements or changes for the existing/new system to support online course delivery</a:t>
            </a:r>
          </a:p>
          <a:p>
            <a:r>
              <a:rPr lang="en-US" altLang="zh-CN" sz="2800" dirty="0"/>
              <a:t>You need to provide estimates for the requirements task</a:t>
            </a:r>
          </a:p>
          <a:p>
            <a:r>
              <a:rPr lang="en-US" altLang="zh-CN" sz="2800" dirty="0"/>
              <a:t>You need to provide estimates for the whole project development.</a:t>
            </a:r>
          </a:p>
          <a:p>
            <a:r>
              <a:rPr lang="en-US" altLang="zh-CN" sz="2800" b="1" dirty="0"/>
              <a:t>What would you do………………………………….?</a:t>
            </a:r>
          </a:p>
          <a:p>
            <a:endParaRPr lang="en-AU" altLang="zh-CN" sz="2800" dirty="0"/>
          </a:p>
          <a:p>
            <a:endParaRPr lang="en-AU" sz="2800" dirty="0"/>
          </a:p>
        </p:txBody>
      </p:sp>
      <p:sp>
        <p:nvSpPr>
          <p:cNvPr id="3" name="Footer Placeholder 2">
            <a:extLst>
              <a:ext uri="{FF2B5EF4-FFF2-40B4-BE49-F238E27FC236}">
                <a16:creationId xmlns:a16="http://schemas.microsoft.com/office/drawing/2014/main" id="{568303C6-BDAD-47DC-8E16-04CFF84D0753}"/>
              </a:ext>
            </a:extLst>
          </p:cNvPr>
          <p:cNvSpPr>
            <a:spLocks noGrp="1"/>
          </p:cNvSpPr>
          <p:nvPr>
            <p:ph type="ftr" sz="quarter" idx="10"/>
          </p:nvPr>
        </p:nvSpPr>
        <p:spPr/>
        <p:txBody>
          <a:bodyPr/>
          <a:lstStyle/>
          <a:p>
            <a:r>
              <a:rPr lang="en-US" dirty="0"/>
              <a:t>31269 Business Requirements Modelling</a:t>
            </a:r>
          </a:p>
        </p:txBody>
      </p:sp>
      <p:sp>
        <p:nvSpPr>
          <p:cNvPr id="12294" name="Slide Number Placeholder 3">
            <a:extLst>
              <a:ext uri="{FF2B5EF4-FFF2-40B4-BE49-F238E27FC236}">
                <a16:creationId xmlns:a16="http://schemas.microsoft.com/office/drawing/2014/main" id="{F5FAD6D9-5ED1-4A3A-83C2-3F0B70AB3204}"/>
              </a:ext>
            </a:extLst>
          </p:cNvPr>
          <p:cNvSpPr>
            <a:spLocks noGrp="1" noChangeArrowheads="1"/>
          </p:cNvSpPr>
          <p:nvPr>
            <p:ph type="sldNum" sz="quarter" idx="11"/>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3D396502-2862-4DDF-B6D4-907E1F462539}" type="slidenum">
              <a:rPr lang="en-US" altLang="en-US" smtClean="0"/>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C525428-D6BA-4F3F-ACA5-B74AEB5188D2}"/>
              </a:ext>
            </a:extLst>
          </p:cNvPr>
          <p:cNvSpPr>
            <a:spLocks noGrp="1" noChangeArrowheads="1"/>
          </p:cNvSpPr>
          <p:nvPr>
            <p:ph type="title"/>
          </p:nvPr>
        </p:nvSpPr>
        <p:spPr/>
        <p:txBody>
          <a:bodyPr/>
          <a:lstStyle/>
          <a:p>
            <a:r>
              <a:rPr lang="en-AU" altLang="en-US" dirty="0"/>
              <a:t>Subject Learning Objectives (SLOs)</a:t>
            </a:r>
          </a:p>
        </p:txBody>
      </p:sp>
      <p:sp>
        <p:nvSpPr>
          <p:cNvPr id="13315" name="Rectangle 3">
            <a:extLst>
              <a:ext uri="{FF2B5EF4-FFF2-40B4-BE49-F238E27FC236}">
                <a16:creationId xmlns:a16="http://schemas.microsoft.com/office/drawing/2014/main" id="{CD1B8318-45CC-401C-B857-AEEC8AEAA335}"/>
              </a:ext>
            </a:extLst>
          </p:cNvPr>
          <p:cNvSpPr>
            <a:spLocks noGrp="1" noChangeArrowheads="1"/>
          </p:cNvSpPr>
          <p:nvPr>
            <p:ph idx="1"/>
          </p:nvPr>
        </p:nvSpPr>
        <p:spPr>
          <a:xfrm>
            <a:off x="911424" y="1124745"/>
            <a:ext cx="10467776" cy="5400599"/>
          </a:xfrm>
        </p:spPr>
        <p:txBody>
          <a:bodyPr/>
          <a:lstStyle/>
          <a:p>
            <a:pPr marL="0" lvl="1" indent="0">
              <a:buNone/>
            </a:pPr>
            <a:r>
              <a:rPr lang="en-AU" sz="2800" dirty="0"/>
              <a:t>Upon successful completion of this subject students should be able to:</a:t>
            </a:r>
            <a:endParaRPr lang="en-AU" altLang="en-US" sz="2800" dirty="0"/>
          </a:p>
          <a:p>
            <a:pPr marL="269875" lvl="1" indent="-269875">
              <a:buFont typeface="+mj-lt"/>
              <a:buAutoNum type="arabicPeriod"/>
            </a:pPr>
            <a:r>
              <a:rPr lang="en-AU" altLang="en-US" sz="2800" dirty="0"/>
              <a:t>Identify </a:t>
            </a:r>
            <a:r>
              <a:rPr lang="en-AU" altLang="en-US" sz="2800" b="1" dirty="0"/>
              <a:t>stakeholders</a:t>
            </a:r>
            <a:r>
              <a:rPr lang="en-AU" altLang="en-US" sz="2800" dirty="0"/>
              <a:t>, understand their needs, and learn what/how to capture </a:t>
            </a:r>
            <a:r>
              <a:rPr lang="en-AU" altLang="en-US" sz="2800" b="1" dirty="0"/>
              <a:t>requirements</a:t>
            </a:r>
            <a:r>
              <a:rPr lang="en-AU" altLang="en-US" sz="2800" dirty="0"/>
              <a:t> in the system development process.</a:t>
            </a:r>
            <a:endParaRPr lang="en-US" altLang="zh-CN" sz="2800" dirty="0"/>
          </a:p>
          <a:p>
            <a:pPr marL="269875" lvl="1" indent="-269875">
              <a:buFont typeface="+mj-lt"/>
              <a:buAutoNum type="arabicPeriod"/>
            </a:pPr>
            <a:r>
              <a:rPr lang="en-AU" altLang="en-US" sz="2800" dirty="0"/>
              <a:t>Apply </a:t>
            </a:r>
            <a:r>
              <a:rPr lang="en-AU" altLang="en-US" sz="2800" b="1" dirty="0"/>
              <a:t>modelling</a:t>
            </a:r>
            <a:r>
              <a:rPr lang="en-AU" altLang="en-US" sz="2800" dirty="0"/>
              <a:t> and systems analysis techniques that help understand the working of a business system. </a:t>
            </a:r>
          </a:p>
          <a:p>
            <a:pPr marL="269875" lvl="1" indent="-269875">
              <a:buFont typeface="+mj-lt"/>
              <a:buAutoNum type="arabicPeriod"/>
            </a:pPr>
            <a:r>
              <a:rPr lang="en-AU" altLang="en-US" sz="2800" dirty="0"/>
              <a:t>Document and specify various requirements via Software Requirements Specification (</a:t>
            </a:r>
            <a:r>
              <a:rPr lang="en-AU" altLang="en-US" sz="2800" b="1" dirty="0"/>
              <a:t>SRS</a:t>
            </a:r>
            <a:r>
              <a:rPr lang="en-AU" altLang="en-US" sz="2800" dirty="0"/>
              <a:t>). </a:t>
            </a:r>
            <a:endParaRPr lang="en-US" altLang="en-US" sz="2800" dirty="0"/>
          </a:p>
          <a:p>
            <a:pPr marL="269875" lvl="1" indent="-269875">
              <a:buFont typeface="+mj-lt"/>
              <a:buAutoNum type="arabicPeriod"/>
            </a:pPr>
            <a:r>
              <a:rPr lang="en-AU" altLang="en-US" sz="2800" dirty="0"/>
              <a:t>Develop various models using a range of </a:t>
            </a:r>
            <a:r>
              <a:rPr lang="en-AU" altLang="en-US" sz="2800" b="1" dirty="0"/>
              <a:t>systems analysis techniques</a:t>
            </a:r>
            <a:r>
              <a:rPr lang="en-AU" altLang="en-US" sz="2800" dirty="0"/>
              <a:t> to analyse and specify system and user requirements.</a:t>
            </a:r>
          </a:p>
          <a:p>
            <a:pPr marL="269875" lvl="1" indent="-269875">
              <a:buFont typeface="+mj-lt"/>
              <a:buAutoNum type="arabicPeriod"/>
            </a:pPr>
            <a:r>
              <a:rPr lang="en-AU" altLang="en-US" sz="2800" dirty="0"/>
              <a:t>Work effectively in a small team.</a:t>
            </a:r>
            <a:endParaRPr lang="en-AU" altLang="zh-CN" sz="2800" dirty="0"/>
          </a:p>
        </p:txBody>
      </p:sp>
      <p:sp>
        <p:nvSpPr>
          <p:cNvPr id="3" name="Footer Placeholder 2">
            <a:extLst>
              <a:ext uri="{FF2B5EF4-FFF2-40B4-BE49-F238E27FC236}">
                <a16:creationId xmlns:a16="http://schemas.microsoft.com/office/drawing/2014/main" id="{699AAE52-D12A-4843-964B-4783BB251CC9}"/>
              </a:ext>
            </a:extLst>
          </p:cNvPr>
          <p:cNvSpPr>
            <a:spLocks noGrp="1"/>
          </p:cNvSpPr>
          <p:nvPr>
            <p:ph type="ftr" sz="quarter" idx="10"/>
          </p:nvPr>
        </p:nvSpPr>
        <p:spPr/>
        <p:txBody>
          <a:bodyPr/>
          <a:lstStyle/>
          <a:p>
            <a:r>
              <a:rPr lang="en-US"/>
              <a:t>31269 Business Requirements Modelling</a:t>
            </a:r>
          </a:p>
        </p:txBody>
      </p:sp>
      <p:sp>
        <p:nvSpPr>
          <p:cNvPr id="13318" name="Slide Number Placeholder 3">
            <a:extLst>
              <a:ext uri="{FF2B5EF4-FFF2-40B4-BE49-F238E27FC236}">
                <a16:creationId xmlns:a16="http://schemas.microsoft.com/office/drawing/2014/main" id="{3E651F61-CEFD-4373-9587-E42047CCEED5}"/>
              </a:ext>
            </a:extLst>
          </p:cNvPr>
          <p:cNvSpPr>
            <a:spLocks noGrp="1" noChangeArrowheads="1"/>
          </p:cNvSpPr>
          <p:nvPr>
            <p:ph type="sldNum" sz="quarter" idx="11"/>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2CC70323-F9FE-4375-B997-23876604BF7D}" type="slidenum">
              <a:rPr lang="en-US" altLang="en-US" smtClean="0"/>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40D926B-3CC6-49E8-BF31-A02113AB3D35}"/>
              </a:ext>
            </a:extLst>
          </p:cNvPr>
          <p:cNvSpPr>
            <a:spLocks noGrp="1" noChangeArrowheads="1"/>
          </p:cNvSpPr>
          <p:nvPr>
            <p:ph type="title"/>
          </p:nvPr>
        </p:nvSpPr>
        <p:spPr/>
        <p:txBody>
          <a:bodyPr/>
          <a:lstStyle/>
          <a:p>
            <a:r>
              <a:rPr lang="en-US" altLang="en-US"/>
              <a:t>Who are Stakeholders?</a:t>
            </a:r>
            <a:endParaRPr lang="en-AU" altLang="en-US"/>
          </a:p>
        </p:txBody>
      </p:sp>
      <p:sp>
        <p:nvSpPr>
          <p:cNvPr id="12291" name="Rectangle 3">
            <a:extLst>
              <a:ext uri="{FF2B5EF4-FFF2-40B4-BE49-F238E27FC236}">
                <a16:creationId xmlns:a16="http://schemas.microsoft.com/office/drawing/2014/main" id="{FF921050-58F4-43FC-9BDF-074FC265CB0A}"/>
              </a:ext>
            </a:extLst>
          </p:cNvPr>
          <p:cNvSpPr>
            <a:spLocks noGrp="1" noChangeArrowheads="1"/>
          </p:cNvSpPr>
          <p:nvPr>
            <p:ph idx="1"/>
          </p:nvPr>
        </p:nvSpPr>
        <p:spPr>
          <a:xfrm>
            <a:off x="911424" y="1052736"/>
            <a:ext cx="10467776" cy="5472608"/>
          </a:xfrm>
        </p:spPr>
        <p:txBody>
          <a:bodyPr/>
          <a:lstStyle/>
          <a:p>
            <a:r>
              <a:rPr lang="en-AU" altLang="en-US" dirty="0"/>
              <a:t>Stakeholders</a:t>
            </a:r>
          </a:p>
          <a:p>
            <a:pPr lvl="1"/>
            <a:r>
              <a:rPr lang="en-AU" altLang="en-US" sz="2800" dirty="0"/>
              <a:t>An individual, team or organisation who have interest in, or participate in the development of requirements and relative software system</a:t>
            </a:r>
          </a:p>
          <a:p>
            <a:pPr lvl="1"/>
            <a:r>
              <a:rPr lang="en-AU" altLang="en-US" sz="2800" dirty="0"/>
              <a:t>Stakeholders have different roles based on their interest and responsibility in an organisation</a:t>
            </a:r>
          </a:p>
          <a:p>
            <a:pPr lvl="1"/>
            <a:r>
              <a:rPr lang="en-AU" altLang="en-US" sz="2800" dirty="0"/>
              <a:t>Project Manager, Business Analyst, Sponsor, End User, Owner, Subject Matter Expert, etc. </a:t>
            </a:r>
          </a:p>
          <a:p>
            <a:pPr lvl="1"/>
            <a:r>
              <a:rPr lang="en-AU" altLang="en-US" sz="2800" dirty="0"/>
              <a:t>Failure to discover all stakeholders can mean failure to discover all their needs.</a:t>
            </a:r>
          </a:p>
          <a:p>
            <a:pPr lvl="1"/>
            <a:r>
              <a:rPr lang="en-AU" altLang="en-US" sz="2800" b="1" dirty="0"/>
              <a:t>More details on Stakeholders in next week’s Seminar.</a:t>
            </a:r>
          </a:p>
        </p:txBody>
      </p:sp>
      <p:sp>
        <p:nvSpPr>
          <p:cNvPr id="3" name="Footer Placeholder 2">
            <a:extLst>
              <a:ext uri="{FF2B5EF4-FFF2-40B4-BE49-F238E27FC236}">
                <a16:creationId xmlns:a16="http://schemas.microsoft.com/office/drawing/2014/main" id="{4A406C90-6F85-4911-89B9-E8CD0AAED8A0}"/>
              </a:ext>
            </a:extLst>
          </p:cNvPr>
          <p:cNvSpPr>
            <a:spLocks noGrp="1"/>
          </p:cNvSpPr>
          <p:nvPr>
            <p:ph type="ftr" sz="quarter" idx="10"/>
          </p:nvPr>
        </p:nvSpPr>
        <p:spPr/>
        <p:txBody>
          <a:bodyPr/>
          <a:lstStyle/>
          <a:p>
            <a:r>
              <a:rPr lang="en-US"/>
              <a:t>31269 Business Requirements Modelling</a:t>
            </a:r>
          </a:p>
        </p:txBody>
      </p:sp>
      <p:sp>
        <p:nvSpPr>
          <p:cNvPr id="15365" name="Slide Number Placeholder 3">
            <a:extLst>
              <a:ext uri="{FF2B5EF4-FFF2-40B4-BE49-F238E27FC236}">
                <a16:creationId xmlns:a16="http://schemas.microsoft.com/office/drawing/2014/main" id="{1C318573-A8CD-4DF0-B3C2-A82A276C0D32}"/>
              </a:ext>
            </a:extLst>
          </p:cNvPr>
          <p:cNvSpPr>
            <a:spLocks noGrp="1" noChangeArrowheads="1"/>
          </p:cNvSpPr>
          <p:nvPr>
            <p:ph type="sldNum" sz="quarter" idx="11"/>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6A9D1E38-AC70-427C-AB24-6EC7AB6E55AE}" type="slidenum">
              <a:rPr lang="en-US" altLang="en-US" smtClean="0"/>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38A0183-521A-4D01-ADEC-4C3036FB3EDC}"/>
              </a:ext>
            </a:extLst>
          </p:cNvPr>
          <p:cNvSpPr>
            <a:spLocks noGrp="1" noChangeArrowheads="1"/>
          </p:cNvSpPr>
          <p:nvPr>
            <p:ph type="title"/>
          </p:nvPr>
        </p:nvSpPr>
        <p:spPr/>
        <p:txBody>
          <a:bodyPr/>
          <a:lstStyle/>
          <a:p>
            <a:r>
              <a:rPr lang="en-US" altLang="en-US"/>
              <a:t>What are Requirements?</a:t>
            </a:r>
            <a:endParaRPr lang="en-AU" altLang="en-US" dirty="0"/>
          </a:p>
        </p:txBody>
      </p:sp>
      <p:sp>
        <p:nvSpPr>
          <p:cNvPr id="5123" name="Rectangle 3">
            <a:extLst>
              <a:ext uri="{FF2B5EF4-FFF2-40B4-BE49-F238E27FC236}">
                <a16:creationId xmlns:a16="http://schemas.microsoft.com/office/drawing/2014/main" id="{A9F139D3-4C4C-49E7-B179-39918671BBCF}"/>
              </a:ext>
            </a:extLst>
          </p:cNvPr>
          <p:cNvSpPr>
            <a:spLocks noGrp="1" noChangeArrowheads="1"/>
          </p:cNvSpPr>
          <p:nvPr>
            <p:ph idx="1"/>
          </p:nvPr>
        </p:nvSpPr>
        <p:spPr>
          <a:xfrm>
            <a:off x="911424" y="1124745"/>
            <a:ext cx="10467776" cy="5323681"/>
          </a:xfrm>
        </p:spPr>
        <p:txBody>
          <a:bodyPr/>
          <a:lstStyle/>
          <a:p>
            <a:r>
              <a:rPr lang="en-AU" sz="2600" dirty="0"/>
              <a:t>A requirement is:</a:t>
            </a:r>
          </a:p>
          <a:p>
            <a:pPr lvl="1"/>
            <a:r>
              <a:rPr lang="en-AU" sz="2600" dirty="0"/>
              <a:t>a condition or </a:t>
            </a:r>
            <a:r>
              <a:rPr lang="en-AU" sz="2600" b="1" dirty="0"/>
              <a:t>capability needed  </a:t>
            </a:r>
            <a:r>
              <a:rPr lang="en-AU" sz="2600" dirty="0"/>
              <a:t>by a stakeholder to solve a business problem or achieve an objective (BABOK v2.0).</a:t>
            </a:r>
          </a:p>
          <a:p>
            <a:pPr lvl="1"/>
            <a:r>
              <a:rPr lang="en-AU" sz="2600" dirty="0"/>
              <a:t>A requirement is a usable representation of a need. Requirements focus on understanding what kind of value could be delivered if a requirement is fulfilled. The nature of the representation may be a document (or set of documents), but can vary widely depending on the circumstances (BABOK v3.0).				</a:t>
            </a:r>
            <a:br>
              <a:rPr lang="en-AU" sz="2600" dirty="0"/>
            </a:br>
            <a:r>
              <a:rPr lang="en-AU" sz="2600" dirty="0"/>
              <a:t>							Or</a:t>
            </a:r>
          </a:p>
          <a:p>
            <a:pPr lvl="1"/>
            <a:r>
              <a:rPr lang="en-AU" sz="2600" dirty="0"/>
              <a:t>a </a:t>
            </a:r>
            <a:r>
              <a:rPr lang="en-AU" sz="2600" b="1" dirty="0"/>
              <a:t>statement of need </a:t>
            </a:r>
            <a:r>
              <a:rPr lang="en-AU" sz="2600" dirty="0"/>
              <a:t>that must be met by a particular product or service to solve a business problem or achieve an objective (Robertson &amp; Robertson 2012)</a:t>
            </a:r>
          </a:p>
        </p:txBody>
      </p:sp>
      <p:sp>
        <p:nvSpPr>
          <p:cNvPr id="3" name="Footer Placeholder 2">
            <a:extLst>
              <a:ext uri="{FF2B5EF4-FFF2-40B4-BE49-F238E27FC236}">
                <a16:creationId xmlns:a16="http://schemas.microsoft.com/office/drawing/2014/main" id="{7F0CF38F-9927-4427-BF81-5212C0509E60}"/>
              </a:ext>
            </a:extLst>
          </p:cNvPr>
          <p:cNvSpPr>
            <a:spLocks noGrp="1"/>
          </p:cNvSpPr>
          <p:nvPr>
            <p:ph type="ftr" sz="quarter" idx="10"/>
          </p:nvPr>
        </p:nvSpPr>
        <p:spPr/>
        <p:txBody>
          <a:bodyPr/>
          <a:lstStyle/>
          <a:p>
            <a:r>
              <a:rPr lang="en-US"/>
              <a:t>31269 Business Requirements Modelling</a:t>
            </a:r>
          </a:p>
        </p:txBody>
      </p:sp>
      <p:sp>
        <p:nvSpPr>
          <p:cNvPr id="17414" name="Slide Number Placeholder 3">
            <a:extLst>
              <a:ext uri="{FF2B5EF4-FFF2-40B4-BE49-F238E27FC236}">
                <a16:creationId xmlns:a16="http://schemas.microsoft.com/office/drawing/2014/main" id="{CEE88800-945D-407F-825B-453A83594ED3}"/>
              </a:ext>
            </a:extLst>
          </p:cNvPr>
          <p:cNvSpPr>
            <a:spLocks noGrp="1" noChangeArrowheads="1"/>
          </p:cNvSpPr>
          <p:nvPr>
            <p:ph type="sldNum" sz="quarter" idx="11"/>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3EEB2B8C-E743-4D5B-8D33-A57187DB83BB}" type="slidenum">
              <a:rPr lang="en-US" altLang="en-US" smtClean="0"/>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D91B3BA-B616-4EBD-9361-3871E7EE4057}"/>
              </a:ext>
            </a:extLst>
          </p:cNvPr>
          <p:cNvSpPr>
            <a:spLocks noGrp="1" noChangeArrowheads="1"/>
          </p:cNvSpPr>
          <p:nvPr>
            <p:ph type="title"/>
          </p:nvPr>
        </p:nvSpPr>
        <p:spPr/>
        <p:txBody>
          <a:bodyPr/>
          <a:lstStyle/>
          <a:p>
            <a:r>
              <a:rPr lang="en-US" altLang="en-US"/>
              <a:t>Requirements Examples</a:t>
            </a:r>
            <a:endParaRPr lang="en-AU" altLang="en-US"/>
          </a:p>
        </p:txBody>
      </p:sp>
      <p:sp>
        <p:nvSpPr>
          <p:cNvPr id="5123" name="Rectangle 3">
            <a:extLst>
              <a:ext uri="{FF2B5EF4-FFF2-40B4-BE49-F238E27FC236}">
                <a16:creationId xmlns:a16="http://schemas.microsoft.com/office/drawing/2014/main" id="{D18D08A5-468A-4DE0-9180-8525454B03C8}"/>
              </a:ext>
            </a:extLst>
          </p:cNvPr>
          <p:cNvSpPr>
            <a:spLocks noGrp="1" noChangeArrowheads="1"/>
          </p:cNvSpPr>
          <p:nvPr>
            <p:ph idx="1"/>
          </p:nvPr>
        </p:nvSpPr>
        <p:spPr/>
        <p:txBody>
          <a:bodyPr/>
          <a:lstStyle/>
          <a:p>
            <a:r>
              <a:rPr lang="en-AU" sz="2600" dirty="0"/>
              <a:t>Examples  </a:t>
            </a:r>
          </a:p>
          <a:p>
            <a:endParaRPr lang="en-AU" sz="2600" dirty="0"/>
          </a:p>
          <a:p>
            <a:pPr lvl="1"/>
            <a:r>
              <a:rPr lang="en-AU" sz="2600" dirty="0"/>
              <a:t>a </a:t>
            </a:r>
            <a:r>
              <a:rPr lang="en-AU" sz="2600" u="sng" dirty="0"/>
              <a:t>customer</a:t>
            </a:r>
            <a:r>
              <a:rPr lang="en-AU" sz="2600" dirty="0"/>
              <a:t> must be able to </a:t>
            </a:r>
            <a:r>
              <a:rPr lang="en-AU" sz="2600" u="sng" dirty="0"/>
              <a:t>place an order </a:t>
            </a:r>
            <a:r>
              <a:rPr lang="en-AU" sz="2600" dirty="0"/>
              <a:t>for a book on the </a:t>
            </a:r>
            <a:r>
              <a:rPr lang="en-AU" sz="2600" u="sng" dirty="0"/>
              <a:t>phone</a:t>
            </a:r>
            <a:r>
              <a:rPr lang="en-AU" sz="2600" dirty="0"/>
              <a:t> in less than </a:t>
            </a:r>
            <a:r>
              <a:rPr lang="en-AU" sz="2600" u="sng" dirty="0"/>
              <a:t>5 minutes </a:t>
            </a:r>
            <a:r>
              <a:rPr lang="en-AU" sz="2600" dirty="0"/>
              <a:t>between </a:t>
            </a:r>
            <a:r>
              <a:rPr lang="en-AU" sz="2600" u="sng" dirty="0"/>
              <a:t>9:00 AM and 5:00 PM  (Monday to Friday</a:t>
            </a:r>
            <a:r>
              <a:rPr lang="en-AU" sz="2600" dirty="0"/>
              <a:t>).</a:t>
            </a:r>
          </a:p>
          <a:p>
            <a:pPr marL="457200" lvl="1" indent="0">
              <a:buNone/>
            </a:pPr>
            <a:r>
              <a:rPr lang="en-AU" sz="2600" dirty="0"/>
              <a:t>							Or/And</a:t>
            </a:r>
          </a:p>
          <a:p>
            <a:pPr lvl="1"/>
            <a:r>
              <a:rPr lang="en-AU" sz="2600" dirty="0"/>
              <a:t>a customer must be able to place an order for a book via a 24/7 </a:t>
            </a:r>
            <a:r>
              <a:rPr lang="en-AU" sz="2600" u="sng" dirty="0"/>
              <a:t>online system </a:t>
            </a:r>
            <a:r>
              <a:rPr lang="en-AU" sz="2600" dirty="0"/>
              <a:t>in less than 3 minutes </a:t>
            </a:r>
          </a:p>
          <a:p>
            <a:pPr marL="457200" lvl="1" indent="0">
              <a:buNone/>
            </a:pPr>
            <a:endParaRPr lang="en-AU" sz="2600" dirty="0"/>
          </a:p>
          <a:p>
            <a:pPr marL="457200" lvl="1" indent="0">
              <a:buNone/>
            </a:pPr>
            <a:r>
              <a:rPr lang="en-AU" sz="2600" dirty="0"/>
              <a:t>Requirement = People + Process + Data + Software System + Quality + Assumption + …</a:t>
            </a:r>
          </a:p>
        </p:txBody>
      </p:sp>
      <p:sp>
        <p:nvSpPr>
          <p:cNvPr id="3" name="Footer Placeholder 2">
            <a:extLst>
              <a:ext uri="{FF2B5EF4-FFF2-40B4-BE49-F238E27FC236}">
                <a16:creationId xmlns:a16="http://schemas.microsoft.com/office/drawing/2014/main" id="{4E4E4134-20E7-4ADF-95C0-94EF52FE3F31}"/>
              </a:ext>
            </a:extLst>
          </p:cNvPr>
          <p:cNvSpPr>
            <a:spLocks noGrp="1"/>
          </p:cNvSpPr>
          <p:nvPr>
            <p:ph type="ftr" sz="quarter" idx="10"/>
          </p:nvPr>
        </p:nvSpPr>
        <p:spPr/>
        <p:txBody>
          <a:bodyPr/>
          <a:lstStyle/>
          <a:p>
            <a:r>
              <a:rPr lang="en-US"/>
              <a:t>31269 Business Requirements Modelling</a:t>
            </a:r>
          </a:p>
        </p:txBody>
      </p:sp>
      <p:sp>
        <p:nvSpPr>
          <p:cNvPr id="18438" name="Slide Number Placeholder 3">
            <a:extLst>
              <a:ext uri="{FF2B5EF4-FFF2-40B4-BE49-F238E27FC236}">
                <a16:creationId xmlns:a16="http://schemas.microsoft.com/office/drawing/2014/main" id="{506C39F6-7C2E-407C-AF48-2BFB72CA5E94}"/>
              </a:ext>
            </a:extLst>
          </p:cNvPr>
          <p:cNvSpPr>
            <a:spLocks noGrp="1" noChangeArrowheads="1"/>
          </p:cNvSpPr>
          <p:nvPr>
            <p:ph type="sldNum" sz="quarter" idx="11"/>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69EF3983-9CBB-4DA1-82FD-E9EB212EA939}" type="slidenum">
              <a:rPr lang="en-US" altLang="en-US" smtClean="0"/>
              <a:pPr/>
              <a:t>9</a:t>
            </a:fld>
            <a:endParaRPr lang="en-US" altLang="en-US"/>
          </a:p>
        </p:txBody>
      </p:sp>
    </p:spTree>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27929</TotalTime>
  <Words>1979</Words>
  <Application>Microsoft Macintosh PowerPoint</Application>
  <PresentationFormat>Widescreen</PresentationFormat>
  <Paragraphs>331</Paragraphs>
  <Slides>27</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Tahoma</vt:lpstr>
      <vt:lpstr>Times New Roman</vt:lpstr>
      <vt:lpstr>Wingdings</vt:lpstr>
      <vt:lpstr>Wingdings 3</vt:lpstr>
      <vt:lpstr>Facet</vt:lpstr>
      <vt:lpstr> SSTC31269: Business Requirements Modelling</vt:lpstr>
      <vt:lpstr>31269 Business Requirements Modelling</vt:lpstr>
      <vt:lpstr>Objectives</vt:lpstr>
      <vt:lpstr>Scenario 1</vt:lpstr>
      <vt:lpstr>Scenario 2</vt:lpstr>
      <vt:lpstr>Subject Learning Objectives (SLOs)</vt:lpstr>
      <vt:lpstr>Who are Stakeholders?</vt:lpstr>
      <vt:lpstr>What are Requirements?</vt:lpstr>
      <vt:lpstr>Requirements Examples</vt:lpstr>
      <vt:lpstr>Why Requirements?</vt:lpstr>
      <vt:lpstr>What is Modelling?</vt:lpstr>
      <vt:lpstr>What is Business Requirements Modelling?</vt:lpstr>
      <vt:lpstr>Business Requirements Models –  Stakeholders Modelling</vt:lpstr>
      <vt:lpstr>Business Requirements Models –  Stakeholders Modelling</vt:lpstr>
      <vt:lpstr>Business Requirements Models –  Process Modelling</vt:lpstr>
      <vt:lpstr>Business Requirements Models –  Data Modelling</vt:lpstr>
      <vt:lpstr>Business Requirements Models –  Object Oriented Modelling</vt:lpstr>
      <vt:lpstr>What is Business Analysis?</vt:lpstr>
      <vt:lpstr>Role of a Business Analyst (BA)</vt:lpstr>
      <vt:lpstr>Business Analyst (BA) Skills/Competencies</vt:lpstr>
      <vt:lpstr>BA Skills</vt:lpstr>
      <vt:lpstr>BA Skills</vt:lpstr>
      <vt:lpstr>BA Skills</vt:lpstr>
      <vt:lpstr>BA Skills</vt:lpstr>
      <vt:lpstr>BA Skills</vt:lpstr>
      <vt:lpstr>BA Skills</vt:lpstr>
      <vt:lpstr>Techniques used by a BA</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31269 Business Requirements Modeling</dc:title>
  <dc:creator>Suresh.Paryani@uts.edu.au</dc:creator>
  <cp:lastModifiedBy>Muhammad Atif Qureshi</cp:lastModifiedBy>
  <cp:revision>529</cp:revision>
  <dcterms:created xsi:type="dcterms:W3CDTF">2003-03-11T17:13:32Z</dcterms:created>
  <dcterms:modified xsi:type="dcterms:W3CDTF">2021-07-04T08:52:56Z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1a6c3db-1667-4f49-995a-8b9973972958_Enabled">
    <vt:lpwstr>true</vt:lpwstr>
  </property>
  <property fmtid="{D5CDD505-2E9C-101B-9397-08002B2CF9AE}" pid="3" name="MSIP_Label_51a6c3db-1667-4f49-995a-8b9973972958_SetDate">
    <vt:lpwstr>2021-07-04T08:52:20Z</vt:lpwstr>
  </property>
  <property fmtid="{D5CDD505-2E9C-101B-9397-08002B2CF9AE}" pid="4" name="MSIP_Label_51a6c3db-1667-4f49-995a-8b9973972958_Method">
    <vt:lpwstr>Privileged</vt:lpwstr>
  </property>
  <property fmtid="{D5CDD505-2E9C-101B-9397-08002B2CF9AE}" pid="5" name="MSIP_Label_51a6c3db-1667-4f49-995a-8b9973972958_Name">
    <vt:lpwstr>UTS-Internal</vt:lpwstr>
  </property>
  <property fmtid="{D5CDD505-2E9C-101B-9397-08002B2CF9AE}" pid="6" name="MSIP_Label_51a6c3db-1667-4f49-995a-8b9973972958_SiteId">
    <vt:lpwstr>e8911c26-cf9f-4a9c-878e-527807be8791</vt:lpwstr>
  </property>
  <property fmtid="{D5CDD505-2E9C-101B-9397-08002B2CF9AE}" pid="7" name="MSIP_Label_51a6c3db-1667-4f49-995a-8b9973972958_ActionId">
    <vt:lpwstr>800610c0-cf43-4dc0-9e94-de91f9f595a0</vt:lpwstr>
  </property>
  <property fmtid="{D5CDD505-2E9C-101B-9397-08002B2CF9AE}" pid="8" name="MSIP_Label_51a6c3db-1667-4f49-995a-8b9973972958_ContentBits">
    <vt:lpwstr>0</vt:lpwstr>
  </property>
</Properties>
</file>