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4189" r:id="rId1"/>
  </p:sldMasterIdLst>
  <p:notesMasterIdLst>
    <p:notesMasterId r:id="rId46"/>
  </p:notesMasterIdLst>
  <p:handoutMasterIdLst>
    <p:handoutMasterId r:id="rId47"/>
  </p:handoutMasterIdLst>
  <p:sldIdLst>
    <p:sldId id="286" r:id="rId2"/>
    <p:sldId id="312" r:id="rId3"/>
    <p:sldId id="269" r:id="rId4"/>
    <p:sldId id="354" r:id="rId5"/>
    <p:sldId id="435" r:id="rId6"/>
    <p:sldId id="431" r:id="rId7"/>
    <p:sldId id="433" r:id="rId8"/>
    <p:sldId id="436" r:id="rId9"/>
    <p:sldId id="432" r:id="rId10"/>
    <p:sldId id="437" r:id="rId11"/>
    <p:sldId id="438" r:id="rId12"/>
    <p:sldId id="439" r:id="rId13"/>
    <p:sldId id="440" r:id="rId14"/>
    <p:sldId id="441" r:id="rId15"/>
    <p:sldId id="379" r:id="rId16"/>
    <p:sldId id="367" r:id="rId17"/>
    <p:sldId id="350" r:id="rId18"/>
    <p:sldId id="365" r:id="rId19"/>
    <p:sldId id="359" r:id="rId20"/>
    <p:sldId id="362" r:id="rId21"/>
    <p:sldId id="340" r:id="rId22"/>
    <p:sldId id="341" r:id="rId23"/>
    <p:sldId id="368" r:id="rId24"/>
    <p:sldId id="366" r:id="rId25"/>
    <p:sldId id="342" r:id="rId26"/>
    <p:sldId id="382" r:id="rId27"/>
    <p:sldId id="383" r:id="rId28"/>
    <p:sldId id="384" r:id="rId29"/>
    <p:sldId id="375" r:id="rId30"/>
    <p:sldId id="403" r:id="rId31"/>
    <p:sldId id="370" r:id="rId32"/>
    <p:sldId id="371" r:id="rId33"/>
    <p:sldId id="380" r:id="rId34"/>
    <p:sldId id="381" r:id="rId35"/>
    <p:sldId id="372" r:id="rId36"/>
    <p:sldId id="377" r:id="rId37"/>
    <p:sldId id="369" r:id="rId38"/>
    <p:sldId id="373" r:id="rId39"/>
    <p:sldId id="374" r:id="rId40"/>
    <p:sldId id="385" r:id="rId41"/>
    <p:sldId id="320" r:id="rId42"/>
    <p:sldId id="322" r:id="rId43"/>
    <p:sldId id="324" r:id="rId44"/>
    <p:sldId id="311" r:id="rId45"/>
  </p:sldIdLst>
  <p:sldSz cx="12192000" cy="6858000"/>
  <p:notesSz cx="6858000" cy="9945688"/>
  <p:defaultTextStyle>
    <a:defPPr>
      <a:defRPr lang="en-AU"/>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33">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73" autoAdjust="0"/>
    <p:restoredTop sz="87183" autoAdjust="0"/>
  </p:normalViewPr>
  <p:slideViewPr>
    <p:cSldViewPr>
      <p:cViewPr varScale="1">
        <p:scale>
          <a:sx n="107" d="100"/>
          <a:sy n="107" d="100"/>
        </p:scale>
        <p:origin x="656" y="160"/>
      </p:cViewPr>
      <p:guideLst>
        <p:guide orient="horz" pos="2160"/>
        <p:guide pos="3840"/>
      </p:guideLst>
    </p:cSldViewPr>
  </p:slideViewPr>
  <p:outlineViewPr>
    <p:cViewPr>
      <p:scale>
        <a:sx n="50" d="100"/>
        <a:sy n="50" d="100"/>
      </p:scale>
      <p:origin x="0" y="-11388"/>
    </p:cViewPr>
  </p:outlineViewPr>
  <p:notesTextViewPr>
    <p:cViewPr>
      <p:scale>
        <a:sx n="100" d="100"/>
        <a:sy n="100" d="100"/>
      </p:scale>
      <p:origin x="0" y="0"/>
    </p:cViewPr>
  </p:notesTextViewPr>
  <p:sorterViewPr>
    <p:cViewPr>
      <p:scale>
        <a:sx n="80" d="100"/>
        <a:sy n="80" d="100"/>
      </p:scale>
      <p:origin x="0" y="0"/>
    </p:cViewPr>
  </p:sorterViewPr>
  <p:notesViewPr>
    <p:cSldViewPr>
      <p:cViewPr varScale="1">
        <p:scale>
          <a:sx n="58" d="100"/>
          <a:sy n="58" d="100"/>
        </p:scale>
        <p:origin x="-1770" y="-78"/>
      </p:cViewPr>
      <p:guideLst>
        <p:guide orient="horz" pos="3133"/>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A2CA3D6F-52C8-4F2C-94EC-78E1BDD4DB2A}"/>
              </a:ext>
            </a:extLst>
          </p:cNvPr>
          <p:cNvSpPr>
            <a:spLocks noGrp="1" noChangeArrowheads="1"/>
          </p:cNvSpPr>
          <p:nvPr>
            <p:ph type="hdr" sz="quarter"/>
          </p:nvPr>
        </p:nvSpPr>
        <p:spPr bwMode="auto">
          <a:xfrm>
            <a:off x="0" y="0"/>
            <a:ext cx="2971800" cy="496888"/>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0" hangingPunct="0">
              <a:defRPr sz="1300">
                <a:cs typeface="+mn-cs"/>
              </a:defRPr>
            </a:lvl1pPr>
          </a:lstStyle>
          <a:p>
            <a:pPr>
              <a:defRPr/>
            </a:pPr>
            <a:endParaRPr lang="en-US"/>
          </a:p>
        </p:txBody>
      </p:sp>
      <p:sp>
        <p:nvSpPr>
          <p:cNvPr id="129027" name="Rectangle 3">
            <a:extLst>
              <a:ext uri="{FF2B5EF4-FFF2-40B4-BE49-F238E27FC236}">
                <a16:creationId xmlns:a16="http://schemas.microsoft.com/office/drawing/2014/main" id="{0E8F45A7-A873-44AB-8FC3-5063DAF6ACA0}"/>
              </a:ext>
            </a:extLst>
          </p:cNvPr>
          <p:cNvSpPr>
            <a:spLocks noGrp="1" noChangeArrowheads="1"/>
          </p:cNvSpPr>
          <p:nvPr>
            <p:ph type="dt" sz="quarter" idx="1"/>
          </p:nvPr>
        </p:nvSpPr>
        <p:spPr bwMode="auto">
          <a:xfrm>
            <a:off x="3884613" y="0"/>
            <a:ext cx="2971800" cy="496888"/>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0" hangingPunct="0">
              <a:defRPr sz="1300">
                <a:cs typeface="+mn-cs"/>
              </a:defRPr>
            </a:lvl1pPr>
          </a:lstStyle>
          <a:p>
            <a:pPr>
              <a:defRPr/>
            </a:pPr>
            <a:endParaRPr lang="en-US"/>
          </a:p>
        </p:txBody>
      </p:sp>
      <p:sp>
        <p:nvSpPr>
          <p:cNvPr id="129028" name="Rectangle 4">
            <a:extLst>
              <a:ext uri="{FF2B5EF4-FFF2-40B4-BE49-F238E27FC236}">
                <a16:creationId xmlns:a16="http://schemas.microsoft.com/office/drawing/2014/main" id="{D2F027AD-0609-4977-A9B9-71BA197F28F7}"/>
              </a:ext>
            </a:extLst>
          </p:cNvPr>
          <p:cNvSpPr>
            <a:spLocks noGrp="1" noChangeArrowheads="1"/>
          </p:cNvSpPr>
          <p:nvPr>
            <p:ph type="ftr" sz="quarter" idx="2"/>
          </p:nvPr>
        </p:nvSpPr>
        <p:spPr bwMode="auto">
          <a:xfrm>
            <a:off x="0" y="9447213"/>
            <a:ext cx="2971800" cy="496887"/>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0" hangingPunct="0">
              <a:defRPr sz="1300">
                <a:cs typeface="+mn-cs"/>
              </a:defRPr>
            </a:lvl1pPr>
          </a:lstStyle>
          <a:p>
            <a:pPr>
              <a:defRPr/>
            </a:pPr>
            <a:endParaRPr lang="en-US"/>
          </a:p>
        </p:txBody>
      </p:sp>
      <p:sp>
        <p:nvSpPr>
          <p:cNvPr id="129029" name="Rectangle 5">
            <a:extLst>
              <a:ext uri="{FF2B5EF4-FFF2-40B4-BE49-F238E27FC236}">
                <a16:creationId xmlns:a16="http://schemas.microsoft.com/office/drawing/2014/main" id="{7EF771A3-613A-443D-85B7-A6FA65372E89}"/>
              </a:ext>
            </a:extLst>
          </p:cNvPr>
          <p:cNvSpPr>
            <a:spLocks noGrp="1" noChangeArrowheads="1"/>
          </p:cNvSpPr>
          <p:nvPr>
            <p:ph type="sldNum" sz="quarter" idx="3"/>
          </p:nvPr>
        </p:nvSpPr>
        <p:spPr bwMode="auto">
          <a:xfrm>
            <a:off x="3884613" y="9447213"/>
            <a:ext cx="2971800" cy="496887"/>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01507B06-F5EA-4234-9F36-6FD9518A89EF}"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7AD77B4E-9F9F-4AD4-AE81-5405052C4D6E}"/>
              </a:ext>
            </a:extLst>
          </p:cNvPr>
          <p:cNvSpPr>
            <a:spLocks noGrp="1" noChangeArrowheads="1"/>
          </p:cNvSpPr>
          <p:nvPr>
            <p:ph type="hdr" sz="quarter"/>
          </p:nvPr>
        </p:nvSpPr>
        <p:spPr bwMode="auto">
          <a:xfrm>
            <a:off x="0" y="0"/>
            <a:ext cx="2971800" cy="496888"/>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0" hangingPunct="0">
              <a:defRPr sz="1300">
                <a:cs typeface="+mn-cs"/>
              </a:defRPr>
            </a:lvl1pPr>
          </a:lstStyle>
          <a:p>
            <a:pPr>
              <a:defRPr/>
            </a:pPr>
            <a:endParaRPr lang="en-AU"/>
          </a:p>
        </p:txBody>
      </p:sp>
      <p:sp>
        <p:nvSpPr>
          <p:cNvPr id="132099" name="Rectangle 3">
            <a:extLst>
              <a:ext uri="{FF2B5EF4-FFF2-40B4-BE49-F238E27FC236}">
                <a16:creationId xmlns:a16="http://schemas.microsoft.com/office/drawing/2014/main" id="{138E31A1-7C47-45E0-A680-92FD9B6ED04E}"/>
              </a:ext>
            </a:extLst>
          </p:cNvPr>
          <p:cNvSpPr>
            <a:spLocks noGrp="1" noChangeArrowheads="1"/>
          </p:cNvSpPr>
          <p:nvPr>
            <p:ph type="dt" idx="1"/>
          </p:nvPr>
        </p:nvSpPr>
        <p:spPr bwMode="auto">
          <a:xfrm>
            <a:off x="3886200" y="0"/>
            <a:ext cx="2971800" cy="496888"/>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0" hangingPunct="0">
              <a:defRPr sz="1300">
                <a:cs typeface="+mn-cs"/>
              </a:defRPr>
            </a:lvl1pPr>
          </a:lstStyle>
          <a:p>
            <a:pPr>
              <a:defRPr/>
            </a:pPr>
            <a:endParaRPr lang="en-AU"/>
          </a:p>
        </p:txBody>
      </p:sp>
      <p:sp>
        <p:nvSpPr>
          <p:cNvPr id="3076" name="Rectangle 4">
            <a:extLst>
              <a:ext uri="{FF2B5EF4-FFF2-40B4-BE49-F238E27FC236}">
                <a16:creationId xmlns:a16="http://schemas.microsoft.com/office/drawing/2014/main" id="{D02CBD7D-FE30-4E51-8193-EFEF50EAD161}"/>
              </a:ext>
            </a:extLst>
          </p:cNvPr>
          <p:cNvSpPr>
            <a:spLocks noGrp="1" noRot="1" noChangeAspect="1" noChangeArrowheads="1" noTextEdit="1"/>
          </p:cNvSpPr>
          <p:nvPr>
            <p:ph type="sldImg" idx="2"/>
          </p:nvPr>
        </p:nvSpPr>
        <p:spPr bwMode="auto">
          <a:xfrm>
            <a:off x="114300" y="746125"/>
            <a:ext cx="6630988" cy="37306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101" name="Rectangle 5">
            <a:extLst>
              <a:ext uri="{FF2B5EF4-FFF2-40B4-BE49-F238E27FC236}">
                <a16:creationId xmlns:a16="http://schemas.microsoft.com/office/drawing/2014/main" id="{6B93F1D7-2161-4DBF-A3F3-045197DDB72E}"/>
              </a:ext>
            </a:extLst>
          </p:cNvPr>
          <p:cNvSpPr>
            <a:spLocks noGrp="1" noChangeArrowheads="1"/>
          </p:cNvSpPr>
          <p:nvPr>
            <p:ph type="body" sz="quarter" idx="3"/>
          </p:nvPr>
        </p:nvSpPr>
        <p:spPr bwMode="auto">
          <a:xfrm>
            <a:off x="914400" y="4724400"/>
            <a:ext cx="5029200" cy="4475163"/>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132102" name="Rectangle 6">
            <a:extLst>
              <a:ext uri="{FF2B5EF4-FFF2-40B4-BE49-F238E27FC236}">
                <a16:creationId xmlns:a16="http://schemas.microsoft.com/office/drawing/2014/main" id="{FC08B64B-8028-4726-BBED-067E415B9BB7}"/>
              </a:ext>
            </a:extLst>
          </p:cNvPr>
          <p:cNvSpPr>
            <a:spLocks noGrp="1" noChangeArrowheads="1"/>
          </p:cNvSpPr>
          <p:nvPr>
            <p:ph type="ftr" sz="quarter" idx="4"/>
          </p:nvPr>
        </p:nvSpPr>
        <p:spPr bwMode="auto">
          <a:xfrm>
            <a:off x="0" y="9448800"/>
            <a:ext cx="2971800" cy="496888"/>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0" hangingPunct="0">
              <a:defRPr sz="1300">
                <a:cs typeface="+mn-cs"/>
              </a:defRPr>
            </a:lvl1pPr>
          </a:lstStyle>
          <a:p>
            <a:pPr>
              <a:defRPr/>
            </a:pPr>
            <a:endParaRPr lang="en-AU"/>
          </a:p>
        </p:txBody>
      </p:sp>
      <p:sp>
        <p:nvSpPr>
          <p:cNvPr id="132103" name="Rectangle 7">
            <a:extLst>
              <a:ext uri="{FF2B5EF4-FFF2-40B4-BE49-F238E27FC236}">
                <a16:creationId xmlns:a16="http://schemas.microsoft.com/office/drawing/2014/main" id="{C9E1B175-BF05-424B-BD14-AEF48C5A961F}"/>
              </a:ext>
            </a:extLst>
          </p:cNvPr>
          <p:cNvSpPr>
            <a:spLocks noGrp="1" noChangeArrowheads="1"/>
          </p:cNvSpPr>
          <p:nvPr>
            <p:ph type="sldNum" sz="quarter" idx="5"/>
          </p:nvPr>
        </p:nvSpPr>
        <p:spPr bwMode="auto">
          <a:xfrm>
            <a:off x="3886200" y="9448800"/>
            <a:ext cx="2971800" cy="496888"/>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382EF048-72E0-46C2-9E05-E3448203BE72}" type="slidenum">
              <a:rPr lang="en-AU" altLang="en-US"/>
              <a:pPr>
                <a:defRPr/>
              </a:pPr>
              <a:t>‹#›</a:t>
            </a:fld>
            <a:endParaRPr lang="en-AU"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medium.com/the-xplane-collection/updated-empathy-map-canvas-46df22df3c8a" TargetMode="External"/><Relationship Id="rId2" Type="http://schemas.openxmlformats.org/officeDocument/2006/relationships/slide" Target="../slides/slide40.xml"/><Relationship Id="rId1" Type="http://schemas.openxmlformats.org/officeDocument/2006/relationships/notesMaster" Target="../notesMasters/notesMaster1.xml"/><Relationship Id="rId6" Type="http://schemas.openxmlformats.org/officeDocument/2006/relationships/hyperlink" Target="https://www.mindtools.com/pages/article/empathy-mapping.htm" TargetMode="External"/><Relationship Id="rId5" Type="http://schemas.openxmlformats.org/officeDocument/2006/relationships/hyperlink" Target="https://www.mindtools.com/pages/article/newLDR_92.htm" TargetMode="External"/><Relationship Id="rId4" Type="http://schemas.openxmlformats.org/officeDocument/2006/relationships/hyperlink" Target="https://www.mindtools.com/pages/article/newCDV_59.htm" TargetMode="Externa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a:extLst>
              <a:ext uri="{FF2B5EF4-FFF2-40B4-BE49-F238E27FC236}">
                <a16:creationId xmlns:a16="http://schemas.microsoft.com/office/drawing/2014/main" id="{9345375B-1BFF-45C4-910E-F0FC9FB891E5}"/>
              </a:ext>
            </a:extLst>
          </p:cNvPr>
          <p:cNvSpPr>
            <a:spLocks noGrp="1" noRot="1" noChangeAspect="1" noTextEdit="1"/>
          </p:cNvSpPr>
          <p:nvPr>
            <p:ph type="sldImg"/>
          </p:nvPr>
        </p:nvSpPr>
        <p:spPr>
          <a:xfrm>
            <a:off x="114300" y="746125"/>
            <a:ext cx="6630988" cy="3730625"/>
          </a:xfrm>
          <a:ln/>
        </p:spPr>
      </p:sp>
      <p:sp>
        <p:nvSpPr>
          <p:cNvPr id="6147" name="Notes Placeholder 2">
            <a:extLst>
              <a:ext uri="{FF2B5EF4-FFF2-40B4-BE49-F238E27FC236}">
                <a16:creationId xmlns:a16="http://schemas.microsoft.com/office/drawing/2014/main" id="{3993E280-F83B-4292-9C98-AC691669105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148" name="Slide Number Placeholder 3">
            <a:extLst>
              <a:ext uri="{FF2B5EF4-FFF2-40B4-BE49-F238E27FC236}">
                <a16:creationId xmlns:a16="http://schemas.microsoft.com/office/drawing/2014/main" id="{23635E30-BADD-4E2C-8C6A-F919F6E7117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cs typeface="Arial" panose="020B0604020202020204" pitchFamily="34" charset="0"/>
              </a:defRPr>
            </a:lvl1pPr>
            <a:lvl2pPr marL="742950" indent="-285750" defTabSz="966788">
              <a:defRPr sz="2400">
                <a:solidFill>
                  <a:schemeClr val="tx1"/>
                </a:solidFill>
                <a:latin typeface="Times New Roman" panose="02020603050405020304" pitchFamily="18" charset="0"/>
                <a:cs typeface="Arial" panose="020B0604020202020204" pitchFamily="34" charset="0"/>
              </a:defRPr>
            </a:lvl2pPr>
            <a:lvl3pPr marL="1143000" indent="-228600" defTabSz="966788">
              <a:defRPr sz="2400">
                <a:solidFill>
                  <a:schemeClr val="tx1"/>
                </a:solidFill>
                <a:latin typeface="Times New Roman" panose="02020603050405020304" pitchFamily="18" charset="0"/>
                <a:cs typeface="Arial" panose="020B0604020202020204" pitchFamily="34" charset="0"/>
              </a:defRPr>
            </a:lvl3pPr>
            <a:lvl4pPr marL="1600200" indent="-228600" defTabSz="966788">
              <a:defRPr sz="2400">
                <a:solidFill>
                  <a:schemeClr val="tx1"/>
                </a:solidFill>
                <a:latin typeface="Times New Roman" panose="02020603050405020304" pitchFamily="18" charset="0"/>
                <a:cs typeface="Arial" panose="020B0604020202020204" pitchFamily="34" charset="0"/>
              </a:defRPr>
            </a:lvl4pPr>
            <a:lvl5pPr marL="2057400" indent="-228600" defTabSz="966788">
              <a:defRPr sz="2400">
                <a:solidFill>
                  <a:schemeClr val="tx1"/>
                </a:solidFill>
                <a:latin typeface="Times New Roman" panose="02020603050405020304" pitchFamily="18" charset="0"/>
                <a:cs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F9E38FED-82CF-45CC-B9D5-0439283FA60C}" type="slidenum">
              <a:rPr lang="en-AU" altLang="en-US" sz="1300" smtClean="0"/>
              <a:pPr/>
              <a:t>1</a:t>
            </a:fld>
            <a:endParaRPr lang="en-AU" altLang="en-US" sz="13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EDBCF76C-CC0B-4A2E-96E0-0F5185F3C8F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kumimoji="1" sz="1200">
                <a:solidFill>
                  <a:schemeClr val="tx1"/>
                </a:solidFill>
                <a:latin typeface="Times New Roman" panose="02020603050405020304" pitchFamily="18" charset="0"/>
                <a:ea typeface="MS PGothic" panose="020B0600070205080204" pitchFamily="34" charset="-128"/>
              </a:defRPr>
            </a:lvl1pPr>
            <a:lvl2pPr marL="742950" indent="-285750" defTabSz="966788">
              <a:spcBef>
                <a:spcPct val="30000"/>
              </a:spcBef>
              <a:defRPr kumimoji="1" sz="1200">
                <a:solidFill>
                  <a:schemeClr val="tx1"/>
                </a:solidFill>
                <a:latin typeface="Times New Roman" panose="02020603050405020304" pitchFamily="18" charset="0"/>
                <a:ea typeface="MS PGothic" panose="020B0600070205080204" pitchFamily="34" charset="-128"/>
              </a:defRPr>
            </a:lvl2pPr>
            <a:lvl3pPr marL="1143000" indent="-228600" defTabSz="966788">
              <a:spcBef>
                <a:spcPct val="30000"/>
              </a:spcBef>
              <a:defRPr kumimoji="1" sz="1200">
                <a:solidFill>
                  <a:schemeClr val="tx1"/>
                </a:solidFill>
                <a:latin typeface="Times New Roman" panose="02020603050405020304" pitchFamily="18" charset="0"/>
                <a:ea typeface="MS PGothic" panose="020B0600070205080204" pitchFamily="34" charset="-128"/>
              </a:defRPr>
            </a:lvl3pPr>
            <a:lvl4pPr marL="1600200" indent="-228600" defTabSz="966788">
              <a:spcBef>
                <a:spcPct val="30000"/>
              </a:spcBef>
              <a:defRPr kumimoji="1" sz="1200">
                <a:solidFill>
                  <a:schemeClr val="tx1"/>
                </a:solidFill>
                <a:latin typeface="Times New Roman" panose="02020603050405020304" pitchFamily="18" charset="0"/>
                <a:ea typeface="MS PGothic" panose="020B0600070205080204" pitchFamily="34" charset="-128"/>
              </a:defRPr>
            </a:lvl4pPr>
            <a:lvl5pPr marL="2057400" indent="-228600" defTabSz="966788">
              <a:spcBef>
                <a:spcPct val="30000"/>
              </a:spcBef>
              <a:defRPr kumimoji="1" sz="1200">
                <a:solidFill>
                  <a:schemeClr val="tx1"/>
                </a:solidFill>
                <a:latin typeface="Times New Roman" panose="02020603050405020304" pitchFamily="18" charset="0"/>
                <a:ea typeface="MS PGothic" panose="020B0600070205080204" pitchFamily="34" charset="-128"/>
              </a:defRPr>
            </a:lvl5pPr>
            <a:lvl6pPr marL="2514600" indent="-228600" defTabSz="966788" eaLnBrk="0" fontAlgn="base" hangingPunct="0">
              <a:spcBef>
                <a:spcPct val="30000"/>
              </a:spcBef>
              <a:spcAft>
                <a:spcPct val="0"/>
              </a:spcAft>
              <a:defRPr kumimoji="1" sz="1200">
                <a:solidFill>
                  <a:schemeClr val="tx1"/>
                </a:solidFill>
                <a:latin typeface="Times New Roman" panose="02020603050405020304" pitchFamily="18" charset="0"/>
                <a:ea typeface="MS PGothic" panose="020B0600070205080204" pitchFamily="34" charset="-128"/>
              </a:defRPr>
            </a:lvl6pPr>
            <a:lvl7pPr marL="2971800" indent="-228600" defTabSz="966788" eaLnBrk="0" fontAlgn="base" hangingPunct="0">
              <a:spcBef>
                <a:spcPct val="30000"/>
              </a:spcBef>
              <a:spcAft>
                <a:spcPct val="0"/>
              </a:spcAft>
              <a:defRPr kumimoji="1" sz="1200">
                <a:solidFill>
                  <a:schemeClr val="tx1"/>
                </a:solidFill>
                <a:latin typeface="Times New Roman" panose="02020603050405020304" pitchFamily="18" charset="0"/>
                <a:ea typeface="MS PGothic" panose="020B0600070205080204" pitchFamily="34" charset="-128"/>
              </a:defRPr>
            </a:lvl7pPr>
            <a:lvl8pPr marL="3429000" indent="-228600" defTabSz="966788" eaLnBrk="0" fontAlgn="base" hangingPunct="0">
              <a:spcBef>
                <a:spcPct val="30000"/>
              </a:spcBef>
              <a:spcAft>
                <a:spcPct val="0"/>
              </a:spcAft>
              <a:defRPr kumimoji="1" sz="1200">
                <a:solidFill>
                  <a:schemeClr val="tx1"/>
                </a:solidFill>
                <a:latin typeface="Times New Roman" panose="02020603050405020304" pitchFamily="18" charset="0"/>
                <a:ea typeface="MS PGothic" panose="020B0600070205080204" pitchFamily="34" charset="-128"/>
              </a:defRPr>
            </a:lvl8pPr>
            <a:lvl9pPr marL="3886200" indent="-228600" defTabSz="966788" eaLnBrk="0" fontAlgn="base" hangingPunct="0">
              <a:spcBef>
                <a:spcPct val="30000"/>
              </a:spcBef>
              <a:spcAft>
                <a:spcPct val="0"/>
              </a:spcAft>
              <a:defRPr kumimoji="1" sz="12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pPr>
            <a:fld id="{A0634A5A-6798-430B-A377-5C85673FAAEA}" type="slidenum">
              <a:rPr kumimoji="0" lang="en-US" altLang="en-US" sz="1300" smtClean="0">
                <a:solidFill>
                  <a:srgbClr val="000000"/>
                </a:solidFill>
                <a:latin typeface="Gill Sans"/>
                <a:ea typeface="ヒラギノ角ゴ Pro W3"/>
                <a:cs typeface="ヒラギノ角ゴ Pro W3"/>
                <a:sym typeface="Gill Sans"/>
              </a:rPr>
              <a:pPr eaLnBrk="1" hangingPunct="1">
                <a:spcBef>
                  <a:spcPct val="0"/>
                </a:spcBef>
              </a:pPr>
              <a:t>10</a:t>
            </a:fld>
            <a:endParaRPr kumimoji="0" lang="en-US" altLang="en-US" sz="1300">
              <a:solidFill>
                <a:srgbClr val="000000"/>
              </a:solidFill>
              <a:latin typeface="Gill Sans"/>
              <a:ea typeface="ヒラギノ角ゴ Pro W3"/>
              <a:cs typeface="ヒラギノ角ゴ Pro W3"/>
              <a:sym typeface="Gill Sans"/>
            </a:endParaRPr>
          </a:p>
        </p:txBody>
      </p:sp>
      <p:sp>
        <p:nvSpPr>
          <p:cNvPr id="36867" name="Rectangle 2">
            <a:extLst>
              <a:ext uri="{FF2B5EF4-FFF2-40B4-BE49-F238E27FC236}">
                <a16:creationId xmlns:a16="http://schemas.microsoft.com/office/drawing/2014/main" id="{8B5C7525-A45E-437A-96C9-F0FC2F03EBA5}"/>
              </a:ext>
            </a:extLst>
          </p:cNvPr>
          <p:cNvSpPr>
            <a:spLocks noGrp="1" noRot="1" noChangeAspect="1" noChangeArrowheads="1" noTextEdit="1"/>
          </p:cNvSpPr>
          <p:nvPr>
            <p:ph type="sldImg"/>
          </p:nvPr>
        </p:nvSpPr>
        <p:spPr>
          <a:xfrm>
            <a:off x="457200" y="720725"/>
            <a:ext cx="6400800" cy="3600450"/>
          </a:xfrm>
          <a:ln/>
        </p:spPr>
      </p:sp>
      <p:sp>
        <p:nvSpPr>
          <p:cNvPr id="68612" name="Rectangle 3">
            <a:extLst>
              <a:ext uri="{FF2B5EF4-FFF2-40B4-BE49-F238E27FC236}">
                <a16:creationId xmlns:a16="http://schemas.microsoft.com/office/drawing/2014/main" id="{AFA1AD9C-C732-436C-A25C-3F92A59AC8CA}"/>
              </a:ext>
            </a:extLst>
          </p:cNvPr>
          <p:cNvSpPr>
            <a:spLocks noGrp="1"/>
          </p:cNvSpPr>
          <p:nvPr>
            <p:ph type="body" idx="1"/>
          </p:nvPr>
        </p:nvSpPr>
        <p:spPr/>
        <p:txBody>
          <a:bodyPr/>
          <a:lstStyle/>
          <a:p>
            <a:pPr eaLnBrk="1" hangingPunct="1">
              <a:defRPr/>
            </a:pPr>
            <a:endParaRPr lang="en-US">
              <a:latin typeface="Gill Sans" charset="0"/>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D5D68DEF-3983-4B9A-90A6-1743939BD51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kumimoji="1" sz="1200">
                <a:solidFill>
                  <a:schemeClr val="tx1"/>
                </a:solidFill>
                <a:latin typeface="Times New Roman" panose="02020603050405020304" pitchFamily="18" charset="0"/>
                <a:ea typeface="MS PGothic" panose="020B0600070205080204" pitchFamily="34" charset="-128"/>
              </a:defRPr>
            </a:lvl1pPr>
            <a:lvl2pPr marL="742950" indent="-285750" defTabSz="966788">
              <a:spcBef>
                <a:spcPct val="30000"/>
              </a:spcBef>
              <a:defRPr kumimoji="1" sz="1200">
                <a:solidFill>
                  <a:schemeClr val="tx1"/>
                </a:solidFill>
                <a:latin typeface="Times New Roman" panose="02020603050405020304" pitchFamily="18" charset="0"/>
                <a:ea typeface="MS PGothic" panose="020B0600070205080204" pitchFamily="34" charset="-128"/>
              </a:defRPr>
            </a:lvl2pPr>
            <a:lvl3pPr marL="1143000" indent="-228600" defTabSz="966788">
              <a:spcBef>
                <a:spcPct val="30000"/>
              </a:spcBef>
              <a:defRPr kumimoji="1" sz="1200">
                <a:solidFill>
                  <a:schemeClr val="tx1"/>
                </a:solidFill>
                <a:latin typeface="Times New Roman" panose="02020603050405020304" pitchFamily="18" charset="0"/>
                <a:ea typeface="MS PGothic" panose="020B0600070205080204" pitchFamily="34" charset="-128"/>
              </a:defRPr>
            </a:lvl3pPr>
            <a:lvl4pPr marL="1600200" indent="-228600" defTabSz="966788">
              <a:spcBef>
                <a:spcPct val="30000"/>
              </a:spcBef>
              <a:defRPr kumimoji="1" sz="1200">
                <a:solidFill>
                  <a:schemeClr val="tx1"/>
                </a:solidFill>
                <a:latin typeface="Times New Roman" panose="02020603050405020304" pitchFamily="18" charset="0"/>
                <a:ea typeface="MS PGothic" panose="020B0600070205080204" pitchFamily="34" charset="-128"/>
              </a:defRPr>
            </a:lvl4pPr>
            <a:lvl5pPr marL="2057400" indent="-228600" defTabSz="966788">
              <a:spcBef>
                <a:spcPct val="30000"/>
              </a:spcBef>
              <a:defRPr kumimoji="1" sz="1200">
                <a:solidFill>
                  <a:schemeClr val="tx1"/>
                </a:solidFill>
                <a:latin typeface="Times New Roman" panose="02020603050405020304" pitchFamily="18" charset="0"/>
                <a:ea typeface="MS PGothic" panose="020B0600070205080204" pitchFamily="34" charset="-128"/>
              </a:defRPr>
            </a:lvl5pPr>
            <a:lvl6pPr marL="2514600" indent="-228600" defTabSz="966788" eaLnBrk="0" fontAlgn="base" hangingPunct="0">
              <a:spcBef>
                <a:spcPct val="30000"/>
              </a:spcBef>
              <a:spcAft>
                <a:spcPct val="0"/>
              </a:spcAft>
              <a:defRPr kumimoji="1" sz="1200">
                <a:solidFill>
                  <a:schemeClr val="tx1"/>
                </a:solidFill>
                <a:latin typeface="Times New Roman" panose="02020603050405020304" pitchFamily="18" charset="0"/>
                <a:ea typeface="MS PGothic" panose="020B0600070205080204" pitchFamily="34" charset="-128"/>
              </a:defRPr>
            </a:lvl6pPr>
            <a:lvl7pPr marL="2971800" indent="-228600" defTabSz="966788" eaLnBrk="0" fontAlgn="base" hangingPunct="0">
              <a:spcBef>
                <a:spcPct val="30000"/>
              </a:spcBef>
              <a:spcAft>
                <a:spcPct val="0"/>
              </a:spcAft>
              <a:defRPr kumimoji="1" sz="1200">
                <a:solidFill>
                  <a:schemeClr val="tx1"/>
                </a:solidFill>
                <a:latin typeface="Times New Roman" panose="02020603050405020304" pitchFamily="18" charset="0"/>
                <a:ea typeface="MS PGothic" panose="020B0600070205080204" pitchFamily="34" charset="-128"/>
              </a:defRPr>
            </a:lvl7pPr>
            <a:lvl8pPr marL="3429000" indent="-228600" defTabSz="966788" eaLnBrk="0" fontAlgn="base" hangingPunct="0">
              <a:spcBef>
                <a:spcPct val="30000"/>
              </a:spcBef>
              <a:spcAft>
                <a:spcPct val="0"/>
              </a:spcAft>
              <a:defRPr kumimoji="1" sz="1200">
                <a:solidFill>
                  <a:schemeClr val="tx1"/>
                </a:solidFill>
                <a:latin typeface="Times New Roman" panose="02020603050405020304" pitchFamily="18" charset="0"/>
                <a:ea typeface="MS PGothic" panose="020B0600070205080204" pitchFamily="34" charset="-128"/>
              </a:defRPr>
            </a:lvl8pPr>
            <a:lvl9pPr marL="3886200" indent="-228600" defTabSz="966788" eaLnBrk="0" fontAlgn="base" hangingPunct="0">
              <a:spcBef>
                <a:spcPct val="30000"/>
              </a:spcBef>
              <a:spcAft>
                <a:spcPct val="0"/>
              </a:spcAft>
              <a:defRPr kumimoji="1" sz="12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pPr>
            <a:fld id="{C7DED746-09C9-4C98-9F66-A09363E6851E}" type="slidenum">
              <a:rPr kumimoji="0" lang="en-US" altLang="en-US" sz="1300" smtClean="0">
                <a:solidFill>
                  <a:srgbClr val="000000"/>
                </a:solidFill>
                <a:latin typeface="Gill Sans"/>
                <a:ea typeface="ヒラギノ角ゴ Pro W3"/>
                <a:cs typeface="ヒラギノ角ゴ Pro W3"/>
                <a:sym typeface="Gill Sans"/>
              </a:rPr>
              <a:pPr eaLnBrk="1" hangingPunct="1">
                <a:spcBef>
                  <a:spcPct val="0"/>
                </a:spcBef>
              </a:pPr>
              <a:t>11</a:t>
            </a:fld>
            <a:endParaRPr kumimoji="0" lang="en-US" altLang="en-US" sz="1300">
              <a:solidFill>
                <a:srgbClr val="000000"/>
              </a:solidFill>
              <a:latin typeface="Gill Sans"/>
              <a:ea typeface="ヒラギノ角ゴ Pro W3"/>
              <a:cs typeface="ヒラギノ角ゴ Pro W3"/>
              <a:sym typeface="Gill Sans"/>
            </a:endParaRPr>
          </a:p>
        </p:txBody>
      </p:sp>
      <p:sp>
        <p:nvSpPr>
          <p:cNvPr id="38915" name="Rectangle 2">
            <a:extLst>
              <a:ext uri="{FF2B5EF4-FFF2-40B4-BE49-F238E27FC236}">
                <a16:creationId xmlns:a16="http://schemas.microsoft.com/office/drawing/2014/main" id="{EF18A5AC-D0E5-4F86-A7A6-173A0D40E63E}"/>
              </a:ext>
            </a:extLst>
          </p:cNvPr>
          <p:cNvSpPr>
            <a:spLocks noGrp="1" noRot="1" noChangeAspect="1" noChangeArrowheads="1" noTextEdit="1"/>
          </p:cNvSpPr>
          <p:nvPr>
            <p:ph type="sldImg"/>
          </p:nvPr>
        </p:nvSpPr>
        <p:spPr>
          <a:xfrm>
            <a:off x="457200" y="720725"/>
            <a:ext cx="6400800" cy="3600450"/>
          </a:xfrm>
          <a:ln/>
        </p:spPr>
      </p:sp>
      <p:sp>
        <p:nvSpPr>
          <p:cNvPr id="69636" name="Rectangle 3">
            <a:extLst>
              <a:ext uri="{FF2B5EF4-FFF2-40B4-BE49-F238E27FC236}">
                <a16:creationId xmlns:a16="http://schemas.microsoft.com/office/drawing/2014/main" id="{0E0867B4-F478-48C3-ABE9-6A2E75659891}"/>
              </a:ext>
            </a:extLst>
          </p:cNvPr>
          <p:cNvSpPr>
            <a:spLocks noGrp="1"/>
          </p:cNvSpPr>
          <p:nvPr>
            <p:ph type="body" idx="1"/>
          </p:nvPr>
        </p:nvSpPr>
        <p:spPr/>
        <p:txBody>
          <a:bodyPr/>
          <a:lstStyle/>
          <a:p>
            <a:pPr eaLnBrk="1" hangingPunct="1">
              <a:defRPr/>
            </a:pPr>
            <a:endParaRPr lang="en-US">
              <a:latin typeface="Gill Sans" charset="0"/>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FF32FAD9-9019-4302-B91E-B30B7522C05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kumimoji="1" sz="1200">
                <a:solidFill>
                  <a:schemeClr val="tx1"/>
                </a:solidFill>
                <a:latin typeface="Times New Roman" panose="02020603050405020304" pitchFamily="18" charset="0"/>
                <a:ea typeface="MS PGothic" panose="020B0600070205080204" pitchFamily="34" charset="-128"/>
              </a:defRPr>
            </a:lvl1pPr>
            <a:lvl2pPr marL="742950" indent="-285750" defTabSz="966788">
              <a:spcBef>
                <a:spcPct val="30000"/>
              </a:spcBef>
              <a:defRPr kumimoji="1" sz="1200">
                <a:solidFill>
                  <a:schemeClr val="tx1"/>
                </a:solidFill>
                <a:latin typeface="Times New Roman" panose="02020603050405020304" pitchFamily="18" charset="0"/>
                <a:ea typeface="MS PGothic" panose="020B0600070205080204" pitchFamily="34" charset="-128"/>
              </a:defRPr>
            </a:lvl2pPr>
            <a:lvl3pPr marL="1143000" indent="-228600" defTabSz="966788">
              <a:spcBef>
                <a:spcPct val="30000"/>
              </a:spcBef>
              <a:defRPr kumimoji="1" sz="1200">
                <a:solidFill>
                  <a:schemeClr val="tx1"/>
                </a:solidFill>
                <a:latin typeface="Times New Roman" panose="02020603050405020304" pitchFamily="18" charset="0"/>
                <a:ea typeface="MS PGothic" panose="020B0600070205080204" pitchFamily="34" charset="-128"/>
              </a:defRPr>
            </a:lvl3pPr>
            <a:lvl4pPr marL="1600200" indent="-228600" defTabSz="966788">
              <a:spcBef>
                <a:spcPct val="30000"/>
              </a:spcBef>
              <a:defRPr kumimoji="1" sz="1200">
                <a:solidFill>
                  <a:schemeClr val="tx1"/>
                </a:solidFill>
                <a:latin typeface="Times New Roman" panose="02020603050405020304" pitchFamily="18" charset="0"/>
                <a:ea typeface="MS PGothic" panose="020B0600070205080204" pitchFamily="34" charset="-128"/>
              </a:defRPr>
            </a:lvl4pPr>
            <a:lvl5pPr marL="2057400" indent="-228600" defTabSz="966788">
              <a:spcBef>
                <a:spcPct val="30000"/>
              </a:spcBef>
              <a:defRPr kumimoji="1" sz="1200">
                <a:solidFill>
                  <a:schemeClr val="tx1"/>
                </a:solidFill>
                <a:latin typeface="Times New Roman" panose="02020603050405020304" pitchFamily="18" charset="0"/>
                <a:ea typeface="MS PGothic" panose="020B0600070205080204" pitchFamily="34" charset="-128"/>
              </a:defRPr>
            </a:lvl5pPr>
            <a:lvl6pPr marL="2514600" indent="-228600" defTabSz="966788" eaLnBrk="0" fontAlgn="base" hangingPunct="0">
              <a:spcBef>
                <a:spcPct val="30000"/>
              </a:spcBef>
              <a:spcAft>
                <a:spcPct val="0"/>
              </a:spcAft>
              <a:defRPr kumimoji="1" sz="1200">
                <a:solidFill>
                  <a:schemeClr val="tx1"/>
                </a:solidFill>
                <a:latin typeface="Times New Roman" panose="02020603050405020304" pitchFamily="18" charset="0"/>
                <a:ea typeface="MS PGothic" panose="020B0600070205080204" pitchFamily="34" charset="-128"/>
              </a:defRPr>
            </a:lvl6pPr>
            <a:lvl7pPr marL="2971800" indent="-228600" defTabSz="966788" eaLnBrk="0" fontAlgn="base" hangingPunct="0">
              <a:spcBef>
                <a:spcPct val="30000"/>
              </a:spcBef>
              <a:spcAft>
                <a:spcPct val="0"/>
              </a:spcAft>
              <a:defRPr kumimoji="1" sz="1200">
                <a:solidFill>
                  <a:schemeClr val="tx1"/>
                </a:solidFill>
                <a:latin typeface="Times New Roman" panose="02020603050405020304" pitchFamily="18" charset="0"/>
                <a:ea typeface="MS PGothic" panose="020B0600070205080204" pitchFamily="34" charset="-128"/>
              </a:defRPr>
            </a:lvl7pPr>
            <a:lvl8pPr marL="3429000" indent="-228600" defTabSz="966788" eaLnBrk="0" fontAlgn="base" hangingPunct="0">
              <a:spcBef>
                <a:spcPct val="30000"/>
              </a:spcBef>
              <a:spcAft>
                <a:spcPct val="0"/>
              </a:spcAft>
              <a:defRPr kumimoji="1" sz="1200">
                <a:solidFill>
                  <a:schemeClr val="tx1"/>
                </a:solidFill>
                <a:latin typeface="Times New Roman" panose="02020603050405020304" pitchFamily="18" charset="0"/>
                <a:ea typeface="MS PGothic" panose="020B0600070205080204" pitchFamily="34" charset="-128"/>
              </a:defRPr>
            </a:lvl8pPr>
            <a:lvl9pPr marL="3886200" indent="-228600" defTabSz="966788" eaLnBrk="0" fontAlgn="base" hangingPunct="0">
              <a:spcBef>
                <a:spcPct val="30000"/>
              </a:spcBef>
              <a:spcAft>
                <a:spcPct val="0"/>
              </a:spcAft>
              <a:defRPr kumimoji="1" sz="12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pPr>
            <a:fld id="{CEF19D7E-F887-4E99-B976-2EEEC430DA45}" type="slidenum">
              <a:rPr kumimoji="0" lang="en-US" altLang="en-US" sz="1300" smtClean="0">
                <a:solidFill>
                  <a:srgbClr val="000000"/>
                </a:solidFill>
                <a:latin typeface="Gill Sans"/>
                <a:ea typeface="ヒラギノ角ゴ Pro W3"/>
                <a:cs typeface="ヒラギノ角ゴ Pro W3"/>
                <a:sym typeface="Gill Sans"/>
              </a:rPr>
              <a:pPr eaLnBrk="1" hangingPunct="1">
                <a:spcBef>
                  <a:spcPct val="0"/>
                </a:spcBef>
              </a:pPr>
              <a:t>12</a:t>
            </a:fld>
            <a:endParaRPr kumimoji="0" lang="en-US" altLang="en-US" sz="1300">
              <a:solidFill>
                <a:srgbClr val="000000"/>
              </a:solidFill>
              <a:latin typeface="Gill Sans"/>
              <a:ea typeface="ヒラギノ角ゴ Pro W3"/>
              <a:cs typeface="ヒラギノ角ゴ Pro W3"/>
              <a:sym typeface="Gill Sans"/>
            </a:endParaRPr>
          </a:p>
        </p:txBody>
      </p:sp>
      <p:sp>
        <p:nvSpPr>
          <p:cNvPr id="40963" name="Rectangle 2">
            <a:extLst>
              <a:ext uri="{FF2B5EF4-FFF2-40B4-BE49-F238E27FC236}">
                <a16:creationId xmlns:a16="http://schemas.microsoft.com/office/drawing/2014/main" id="{4963D3BC-9A45-48B6-AD85-780A0D9B211D}"/>
              </a:ext>
            </a:extLst>
          </p:cNvPr>
          <p:cNvSpPr>
            <a:spLocks noGrp="1" noRot="1" noChangeAspect="1" noChangeArrowheads="1" noTextEdit="1"/>
          </p:cNvSpPr>
          <p:nvPr>
            <p:ph type="sldImg"/>
          </p:nvPr>
        </p:nvSpPr>
        <p:spPr>
          <a:xfrm>
            <a:off x="457200" y="720725"/>
            <a:ext cx="6400800" cy="3600450"/>
          </a:xfrm>
          <a:ln/>
        </p:spPr>
      </p:sp>
      <p:sp>
        <p:nvSpPr>
          <p:cNvPr id="70660" name="Rectangle 3">
            <a:extLst>
              <a:ext uri="{FF2B5EF4-FFF2-40B4-BE49-F238E27FC236}">
                <a16:creationId xmlns:a16="http://schemas.microsoft.com/office/drawing/2014/main" id="{1AAC1B52-DA42-4090-9124-F1030099A8FE}"/>
              </a:ext>
            </a:extLst>
          </p:cNvPr>
          <p:cNvSpPr>
            <a:spLocks noGrp="1"/>
          </p:cNvSpPr>
          <p:nvPr>
            <p:ph type="body" idx="1"/>
          </p:nvPr>
        </p:nvSpPr>
        <p:spPr/>
        <p:txBody>
          <a:bodyPr/>
          <a:lstStyle/>
          <a:p>
            <a:pPr eaLnBrk="1" hangingPunct="1">
              <a:defRPr/>
            </a:pPr>
            <a:endParaRPr lang="en-US">
              <a:latin typeface="Gill Sans" charset="0"/>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A28EF652-068E-4D1E-94F7-DA435DAFBE9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kumimoji="1" sz="1200">
                <a:solidFill>
                  <a:schemeClr val="tx1"/>
                </a:solidFill>
                <a:latin typeface="Times New Roman" panose="02020603050405020304" pitchFamily="18" charset="0"/>
                <a:ea typeface="MS PGothic" panose="020B0600070205080204" pitchFamily="34" charset="-128"/>
              </a:defRPr>
            </a:lvl1pPr>
            <a:lvl2pPr marL="742950" indent="-285750" defTabSz="966788">
              <a:spcBef>
                <a:spcPct val="30000"/>
              </a:spcBef>
              <a:defRPr kumimoji="1" sz="1200">
                <a:solidFill>
                  <a:schemeClr val="tx1"/>
                </a:solidFill>
                <a:latin typeface="Times New Roman" panose="02020603050405020304" pitchFamily="18" charset="0"/>
                <a:ea typeface="MS PGothic" panose="020B0600070205080204" pitchFamily="34" charset="-128"/>
              </a:defRPr>
            </a:lvl2pPr>
            <a:lvl3pPr marL="1143000" indent="-228600" defTabSz="966788">
              <a:spcBef>
                <a:spcPct val="30000"/>
              </a:spcBef>
              <a:defRPr kumimoji="1" sz="1200">
                <a:solidFill>
                  <a:schemeClr val="tx1"/>
                </a:solidFill>
                <a:latin typeface="Times New Roman" panose="02020603050405020304" pitchFamily="18" charset="0"/>
                <a:ea typeface="MS PGothic" panose="020B0600070205080204" pitchFamily="34" charset="-128"/>
              </a:defRPr>
            </a:lvl3pPr>
            <a:lvl4pPr marL="1600200" indent="-228600" defTabSz="966788">
              <a:spcBef>
                <a:spcPct val="30000"/>
              </a:spcBef>
              <a:defRPr kumimoji="1" sz="1200">
                <a:solidFill>
                  <a:schemeClr val="tx1"/>
                </a:solidFill>
                <a:latin typeface="Times New Roman" panose="02020603050405020304" pitchFamily="18" charset="0"/>
                <a:ea typeface="MS PGothic" panose="020B0600070205080204" pitchFamily="34" charset="-128"/>
              </a:defRPr>
            </a:lvl4pPr>
            <a:lvl5pPr marL="2057400" indent="-228600" defTabSz="966788">
              <a:spcBef>
                <a:spcPct val="30000"/>
              </a:spcBef>
              <a:defRPr kumimoji="1" sz="1200">
                <a:solidFill>
                  <a:schemeClr val="tx1"/>
                </a:solidFill>
                <a:latin typeface="Times New Roman" panose="02020603050405020304" pitchFamily="18" charset="0"/>
                <a:ea typeface="MS PGothic" panose="020B0600070205080204" pitchFamily="34" charset="-128"/>
              </a:defRPr>
            </a:lvl5pPr>
            <a:lvl6pPr marL="2514600" indent="-228600" defTabSz="966788" eaLnBrk="0" fontAlgn="base" hangingPunct="0">
              <a:spcBef>
                <a:spcPct val="30000"/>
              </a:spcBef>
              <a:spcAft>
                <a:spcPct val="0"/>
              </a:spcAft>
              <a:defRPr kumimoji="1" sz="1200">
                <a:solidFill>
                  <a:schemeClr val="tx1"/>
                </a:solidFill>
                <a:latin typeface="Times New Roman" panose="02020603050405020304" pitchFamily="18" charset="0"/>
                <a:ea typeface="MS PGothic" panose="020B0600070205080204" pitchFamily="34" charset="-128"/>
              </a:defRPr>
            </a:lvl6pPr>
            <a:lvl7pPr marL="2971800" indent="-228600" defTabSz="966788" eaLnBrk="0" fontAlgn="base" hangingPunct="0">
              <a:spcBef>
                <a:spcPct val="30000"/>
              </a:spcBef>
              <a:spcAft>
                <a:spcPct val="0"/>
              </a:spcAft>
              <a:defRPr kumimoji="1" sz="1200">
                <a:solidFill>
                  <a:schemeClr val="tx1"/>
                </a:solidFill>
                <a:latin typeface="Times New Roman" panose="02020603050405020304" pitchFamily="18" charset="0"/>
                <a:ea typeface="MS PGothic" panose="020B0600070205080204" pitchFamily="34" charset="-128"/>
              </a:defRPr>
            </a:lvl7pPr>
            <a:lvl8pPr marL="3429000" indent="-228600" defTabSz="966788" eaLnBrk="0" fontAlgn="base" hangingPunct="0">
              <a:spcBef>
                <a:spcPct val="30000"/>
              </a:spcBef>
              <a:spcAft>
                <a:spcPct val="0"/>
              </a:spcAft>
              <a:defRPr kumimoji="1" sz="1200">
                <a:solidFill>
                  <a:schemeClr val="tx1"/>
                </a:solidFill>
                <a:latin typeface="Times New Roman" panose="02020603050405020304" pitchFamily="18" charset="0"/>
                <a:ea typeface="MS PGothic" panose="020B0600070205080204" pitchFamily="34" charset="-128"/>
              </a:defRPr>
            </a:lvl8pPr>
            <a:lvl9pPr marL="3886200" indent="-228600" defTabSz="966788" eaLnBrk="0" fontAlgn="base" hangingPunct="0">
              <a:spcBef>
                <a:spcPct val="30000"/>
              </a:spcBef>
              <a:spcAft>
                <a:spcPct val="0"/>
              </a:spcAft>
              <a:defRPr kumimoji="1" sz="12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pPr>
            <a:fld id="{00FF999F-425D-4171-BE51-FF92A1D04654}" type="slidenum">
              <a:rPr kumimoji="0" lang="en-US" altLang="en-US" sz="1300" smtClean="0">
                <a:solidFill>
                  <a:srgbClr val="000000"/>
                </a:solidFill>
                <a:latin typeface="Gill Sans"/>
                <a:ea typeface="ヒラギノ角ゴ Pro W3"/>
                <a:cs typeface="ヒラギノ角ゴ Pro W3"/>
                <a:sym typeface="Gill Sans"/>
              </a:rPr>
              <a:pPr eaLnBrk="1" hangingPunct="1">
                <a:spcBef>
                  <a:spcPct val="0"/>
                </a:spcBef>
              </a:pPr>
              <a:t>13</a:t>
            </a:fld>
            <a:endParaRPr kumimoji="0" lang="en-US" altLang="en-US" sz="1300">
              <a:solidFill>
                <a:srgbClr val="000000"/>
              </a:solidFill>
              <a:latin typeface="Gill Sans"/>
              <a:ea typeface="ヒラギノ角ゴ Pro W3"/>
              <a:cs typeface="ヒラギノ角ゴ Pro W3"/>
              <a:sym typeface="Gill Sans"/>
            </a:endParaRPr>
          </a:p>
        </p:txBody>
      </p:sp>
      <p:sp>
        <p:nvSpPr>
          <p:cNvPr id="43011" name="Rectangle 2">
            <a:extLst>
              <a:ext uri="{FF2B5EF4-FFF2-40B4-BE49-F238E27FC236}">
                <a16:creationId xmlns:a16="http://schemas.microsoft.com/office/drawing/2014/main" id="{755EFA23-5510-4875-BB83-A9BBEA48E998}"/>
              </a:ext>
            </a:extLst>
          </p:cNvPr>
          <p:cNvSpPr>
            <a:spLocks noGrp="1" noRot="1" noChangeAspect="1" noChangeArrowheads="1" noTextEdit="1"/>
          </p:cNvSpPr>
          <p:nvPr>
            <p:ph type="sldImg"/>
          </p:nvPr>
        </p:nvSpPr>
        <p:spPr>
          <a:xfrm>
            <a:off x="457200" y="720725"/>
            <a:ext cx="6400800" cy="3600450"/>
          </a:xfrm>
          <a:ln/>
        </p:spPr>
      </p:sp>
      <p:sp>
        <p:nvSpPr>
          <p:cNvPr id="71684" name="Rectangle 3">
            <a:extLst>
              <a:ext uri="{FF2B5EF4-FFF2-40B4-BE49-F238E27FC236}">
                <a16:creationId xmlns:a16="http://schemas.microsoft.com/office/drawing/2014/main" id="{4ADD2416-FF2C-4623-9665-1DE809595F7F}"/>
              </a:ext>
            </a:extLst>
          </p:cNvPr>
          <p:cNvSpPr>
            <a:spLocks noGrp="1"/>
          </p:cNvSpPr>
          <p:nvPr>
            <p:ph type="body" idx="1"/>
          </p:nvPr>
        </p:nvSpPr>
        <p:spPr/>
        <p:txBody>
          <a:bodyPr/>
          <a:lstStyle/>
          <a:p>
            <a:pPr eaLnBrk="1" hangingPunct="1">
              <a:defRPr/>
            </a:pPr>
            <a:endParaRPr lang="en-US">
              <a:latin typeface="Gill Sans" charset="0"/>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389B1255-7B75-47CC-8C53-8CCB68D72D0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kumimoji="1" sz="1200">
                <a:solidFill>
                  <a:schemeClr val="tx1"/>
                </a:solidFill>
                <a:latin typeface="Times New Roman" panose="02020603050405020304" pitchFamily="18" charset="0"/>
                <a:ea typeface="MS PGothic" panose="020B0600070205080204" pitchFamily="34" charset="-128"/>
              </a:defRPr>
            </a:lvl1pPr>
            <a:lvl2pPr marL="742950" indent="-285750" defTabSz="966788">
              <a:spcBef>
                <a:spcPct val="30000"/>
              </a:spcBef>
              <a:defRPr kumimoji="1" sz="1200">
                <a:solidFill>
                  <a:schemeClr val="tx1"/>
                </a:solidFill>
                <a:latin typeface="Times New Roman" panose="02020603050405020304" pitchFamily="18" charset="0"/>
                <a:ea typeface="MS PGothic" panose="020B0600070205080204" pitchFamily="34" charset="-128"/>
              </a:defRPr>
            </a:lvl2pPr>
            <a:lvl3pPr marL="1143000" indent="-228600" defTabSz="966788">
              <a:spcBef>
                <a:spcPct val="30000"/>
              </a:spcBef>
              <a:defRPr kumimoji="1" sz="1200">
                <a:solidFill>
                  <a:schemeClr val="tx1"/>
                </a:solidFill>
                <a:latin typeface="Times New Roman" panose="02020603050405020304" pitchFamily="18" charset="0"/>
                <a:ea typeface="MS PGothic" panose="020B0600070205080204" pitchFamily="34" charset="-128"/>
              </a:defRPr>
            </a:lvl3pPr>
            <a:lvl4pPr marL="1600200" indent="-228600" defTabSz="966788">
              <a:spcBef>
                <a:spcPct val="30000"/>
              </a:spcBef>
              <a:defRPr kumimoji="1" sz="1200">
                <a:solidFill>
                  <a:schemeClr val="tx1"/>
                </a:solidFill>
                <a:latin typeface="Times New Roman" panose="02020603050405020304" pitchFamily="18" charset="0"/>
                <a:ea typeface="MS PGothic" panose="020B0600070205080204" pitchFamily="34" charset="-128"/>
              </a:defRPr>
            </a:lvl4pPr>
            <a:lvl5pPr marL="2057400" indent="-228600" defTabSz="966788">
              <a:spcBef>
                <a:spcPct val="30000"/>
              </a:spcBef>
              <a:defRPr kumimoji="1" sz="1200">
                <a:solidFill>
                  <a:schemeClr val="tx1"/>
                </a:solidFill>
                <a:latin typeface="Times New Roman" panose="02020603050405020304" pitchFamily="18" charset="0"/>
                <a:ea typeface="MS PGothic" panose="020B0600070205080204" pitchFamily="34" charset="-128"/>
              </a:defRPr>
            </a:lvl5pPr>
            <a:lvl6pPr marL="2514600" indent="-228600" defTabSz="966788" eaLnBrk="0" fontAlgn="base" hangingPunct="0">
              <a:spcBef>
                <a:spcPct val="30000"/>
              </a:spcBef>
              <a:spcAft>
                <a:spcPct val="0"/>
              </a:spcAft>
              <a:defRPr kumimoji="1" sz="1200">
                <a:solidFill>
                  <a:schemeClr val="tx1"/>
                </a:solidFill>
                <a:latin typeface="Times New Roman" panose="02020603050405020304" pitchFamily="18" charset="0"/>
                <a:ea typeface="MS PGothic" panose="020B0600070205080204" pitchFamily="34" charset="-128"/>
              </a:defRPr>
            </a:lvl6pPr>
            <a:lvl7pPr marL="2971800" indent="-228600" defTabSz="966788" eaLnBrk="0" fontAlgn="base" hangingPunct="0">
              <a:spcBef>
                <a:spcPct val="30000"/>
              </a:spcBef>
              <a:spcAft>
                <a:spcPct val="0"/>
              </a:spcAft>
              <a:defRPr kumimoji="1" sz="1200">
                <a:solidFill>
                  <a:schemeClr val="tx1"/>
                </a:solidFill>
                <a:latin typeface="Times New Roman" panose="02020603050405020304" pitchFamily="18" charset="0"/>
                <a:ea typeface="MS PGothic" panose="020B0600070205080204" pitchFamily="34" charset="-128"/>
              </a:defRPr>
            </a:lvl7pPr>
            <a:lvl8pPr marL="3429000" indent="-228600" defTabSz="966788" eaLnBrk="0" fontAlgn="base" hangingPunct="0">
              <a:spcBef>
                <a:spcPct val="30000"/>
              </a:spcBef>
              <a:spcAft>
                <a:spcPct val="0"/>
              </a:spcAft>
              <a:defRPr kumimoji="1" sz="1200">
                <a:solidFill>
                  <a:schemeClr val="tx1"/>
                </a:solidFill>
                <a:latin typeface="Times New Roman" panose="02020603050405020304" pitchFamily="18" charset="0"/>
                <a:ea typeface="MS PGothic" panose="020B0600070205080204" pitchFamily="34" charset="-128"/>
              </a:defRPr>
            </a:lvl8pPr>
            <a:lvl9pPr marL="3886200" indent="-228600" defTabSz="966788" eaLnBrk="0" fontAlgn="base" hangingPunct="0">
              <a:spcBef>
                <a:spcPct val="30000"/>
              </a:spcBef>
              <a:spcAft>
                <a:spcPct val="0"/>
              </a:spcAft>
              <a:defRPr kumimoji="1" sz="12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pPr>
            <a:fld id="{192667FA-589E-4863-84FB-B8B4C6FD187E}" type="slidenum">
              <a:rPr kumimoji="0" lang="en-US" altLang="en-US" sz="1300" smtClean="0">
                <a:solidFill>
                  <a:srgbClr val="000000"/>
                </a:solidFill>
                <a:latin typeface="Gill Sans"/>
                <a:ea typeface="ヒラギノ角ゴ Pro W3"/>
                <a:cs typeface="ヒラギノ角ゴ Pro W3"/>
                <a:sym typeface="Gill Sans"/>
              </a:rPr>
              <a:pPr eaLnBrk="1" hangingPunct="1">
                <a:spcBef>
                  <a:spcPct val="0"/>
                </a:spcBef>
              </a:pPr>
              <a:t>14</a:t>
            </a:fld>
            <a:endParaRPr kumimoji="0" lang="en-US" altLang="en-US" sz="1300">
              <a:solidFill>
                <a:srgbClr val="000000"/>
              </a:solidFill>
              <a:latin typeface="Gill Sans"/>
              <a:ea typeface="ヒラギノ角ゴ Pro W3"/>
              <a:cs typeface="ヒラギノ角ゴ Pro W3"/>
              <a:sym typeface="Gill Sans"/>
            </a:endParaRPr>
          </a:p>
        </p:txBody>
      </p:sp>
      <p:sp>
        <p:nvSpPr>
          <p:cNvPr id="45059" name="Rectangle 2">
            <a:extLst>
              <a:ext uri="{FF2B5EF4-FFF2-40B4-BE49-F238E27FC236}">
                <a16:creationId xmlns:a16="http://schemas.microsoft.com/office/drawing/2014/main" id="{BF6F1BDF-0BAC-4140-B150-257CF6BAF4FF}"/>
              </a:ext>
            </a:extLst>
          </p:cNvPr>
          <p:cNvSpPr>
            <a:spLocks noGrp="1" noRot="1" noChangeAspect="1" noChangeArrowheads="1" noTextEdit="1"/>
          </p:cNvSpPr>
          <p:nvPr>
            <p:ph type="sldImg"/>
          </p:nvPr>
        </p:nvSpPr>
        <p:spPr>
          <a:xfrm>
            <a:off x="457200" y="720725"/>
            <a:ext cx="6400800" cy="3600450"/>
          </a:xfrm>
          <a:ln/>
        </p:spPr>
      </p:sp>
      <p:sp>
        <p:nvSpPr>
          <p:cNvPr id="72708" name="Rectangle 3">
            <a:extLst>
              <a:ext uri="{FF2B5EF4-FFF2-40B4-BE49-F238E27FC236}">
                <a16:creationId xmlns:a16="http://schemas.microsoft.com/office/drawing/2014/main" id="{4AF3D3E5-A3F0-4A42-956C-14CB9D866990}"/>
              </a:ext>
            </a:extLst>
          </p:cNvPr>
          <p:cNvSpPr>
            <a:spLocks noGrp="1"/>
          </p:cNvSpPr>
          <p:nvPr>
            <p:ph type="body" idx="1"/>
          </p:nvPr>
        </p:nvSpPr>
        <p:spPr/>
        <p:txBody>
          <a:bodyPr/>
          <a:lstStyle/>
          <a:p>
            <a:pPr eaLnBrk="1" hangingPunct="1">
              <a:defRPr/>
            </a:pPr>
            <a:endParaRPr lang="en-US">
              <a:latin typeface="Gill Sans" charset="0"/>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a:extLst>
              <a:ext uri="{FF2B5EF4-FFF2-40B4-BE49-F238E27FC236}">
                <a16:creationId xmlns:a16="http://schemas.microsoft.com/office/drawing/2014/main" id="{D3E86721-2996-4060-82B7-979A2CA6FA32}"/>
              </a:ext>
            </a:extLst>
          </p:cNvPr>
          <p:cNvSpPr>
            <a:spLocks noGrp="1" noRot="1" noChangeAspect="1" noTextEdit="1"/>
          </p:cNvSpPr>
          <p:nvPr>
            <p:ph type="sldImg"/>
          </p:nvPr>
        </p:nvSpPr>
        <p:spPr>
          <a:xfrm>
            <a:off x="114300" y="746125"/>
            <a:ext cx="6630988" cy="3730625"/>
          </a:xfrm>
          <a:ln/>
        </p:spPr>
      </p:sp>
      <p:sp>
        <p:nvSpPr>
          <p:cNvPr id="16387" name="Notes Placeholder 2">
            <a:extLst>
              <a:ext uri="{FF2B5EF4-FFF2-40B4-BE49-F238E27FC236}">
                <a16:creationId xmlns:a16="http://schemas.microsoft.com/office/drawing/2014/main" id="{9685C608-B04E-4900-907A-0841D7ADA1E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6388" name="Slide Number Placeholder 3">
            <a:extLst>
              <a:ext uri="{FF2B5EF4-FFF2-40B4-BE49-F238E27FC236}">
                <a16:creationId xmlns:a16="http://schemas.microsoft.com/office/drawing/2014/main" id="{69EDF44B-03CC-4C0B-9771-9B25CE21D6D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cs typeface="Arial" panose="020B0604020202020204" pitchFamily="34" charset="0"/>
              </a:defRPr>
            </a:lvl1pPr>
            <a:lvl2pPr marL="742950" indent="-285750" defTabSz="966788">
              <a:defRPr sz="2400">
                <a:solidFill>
                  <a:schemeClr val="tx1"/>
                </a:solidFill>
                <a:latin typeface="Times New Roman" panose="02020603050405020304" pitchFamily="18" charset="0"/>
                <a:cs typeface="Arial" panose="020B0604020202020204" pitchFamily="34" charset="0"/>
              </a:defRPr>
            </a:lvl2pPr>
            <a:lvl3pPr marL="1143000" indent="-228600" defTabSz="966788">
              <a:defRPr sz="2400">
                <a:solidFill>
                  <a:schemeClr val="tx1"/>
                </a:solidFill>
                <a:latin typeface="Times New Roman" panose="02020603050405020304" pitchFamily="18" charset="0"/>
                <a:cs typeface="Arial" panose="020B0604020202020204" pitchFamily="34" charset="0"/>
              </a:defRPr>
            </a:lvl3pPr>
            <a:lvl4pPr marL="1600200" indent="-228600" defTabSz="966788">
              <a:defRPr sz="2400">
                <a:solidFill>
                  <a:schemeClr val="tx1"/>
                </a:solidFill>
                <a:latin typeface="Times New Roman" panose="02020603050405020304" pitchFamily="18" charset="0"/>
                <a:cs typeface="Arial" panose="020B0604020202020204" pitchFamily="34" charset="0"/>
              </a:defRPr>
            </a:lvl4pPr>
            <a:lvl5pPr marL="2057400" indent="-228600" defTabSz="966788">
              <a:defRPr sz="2400">
                <a:solidFill>
                  <a:schemeClr val="tx1"/>
                </a:solidFill>
                <a:latin typeface="Times New Roman" panose="02020603050405020304" pitchFamily="18" charset="0"/>
                <a:cs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215D7920-6CFC-4893-9B12-C0ADAF282767}" type="slidenum">
              <a:rPr lang="en-AU" altLang="en-US" sz="1300" smtClean="0"/>
              <a:pPr/>
              <a:t>15</a:t>
            </a:fld>
            <a:endParaRPr lang="en-AU" altLang="en-US" sz="13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AFAEAFF0-0D72-4AA5-9D01-92DDAB93D49F}"/>
              </a:ext>
            </a:extLst>
          </p:cNvPr>
          <p:cNvSpPr>
            <a:spLocks noGrp="1" noRot="1" noChangeAspect="1" noChangeArrowheads="1" noTextEdit="1"/>
          </p:cNvSpPr>
          <p:nvPr>
            <p:ph type="sldImg"/>
          </p:nvPr>
        </p:nvSpPr>
        <p:spPr>
          <a:xfrm>
            <a:off x="330200" y="866775"/>
            <a:ext cx="6199188" cy="3487738"/>
          </a:xfrm>
          <a:ln/>
        </p:spPr>
      </p:sp>
      <p:sp>
        <p:nvSpPr>
          <p:cNvPr id="18435" name="Rectangle 3">
            <a:extLst>
              <a:ext uri="{FF2B5EF4-FFF2-40B4-BE49-F238E27FC236}">
                <a16:creationId xmlns:a16="http://schemas.microsoft.com/office/drawing/2014/main" id="{2713D764-6F4B-4B79-B21B-CE95379A272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spcBef>
                <a:spcPct val="0"/>
              </a:spcBef>
            </a:pPr>
            <a:endParaRPr lang="en-US" altLang="en-US"/>
          </a:p>
        </p:txBody>
      </p:sp>
      <p:sp>
        <p:nvSpPr>
          <p:cNvPr id="18436" name="Date Placeholder 4">
            <a:extLst>
              <a:ext uri="{FF2B5EF4-FFF2-40B4-BE49-F238E27FC236}">
                <a16:creationId xmlns:a16="http://schemas.microsoft.com/office/drawing/2014/main" id="{43C86654-2688-46ED-81FD-F33D461420E6}"/>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cs typeface="Arial" panose="020B0604020202020204" pitchFamily="34" charset="0"/>
              </a:defRPr>
            </a:lvl1pPr>
            <a:lvl2pPr marL="742950" indent="-285750" defTabSz="966788">
              <a:defRPr sz="2400">
                <a:solidFill>
                  <a:schemeClr val="tx1"/>
                </a:solidFill>
                <a:latin typeface="Times New Roman" panose="02020603050405020304" pitchFamily="18" charset="0"/>
                <a:cs typeface="Arial" panose="020B0604020202020204" pitchFamily="34" charset="0"/>
              </a:defRPr>
            </a:lvl2pPr>
            <a:lvl3pPr marL="1143000" indent="-228600" defTabSz="966788">
              <a:defRPr sz="2400">
                <a:solidFill>
                  <a:schemeClr val="tx1"/>
                </a:solidFill>
                <a:latin typeface="Times New Roman" panose="02020603050405020304" pitchFamily="18" charset="0"/>
                <a:cs typeface="Arial" panose="020B0604020202020204" pitchFamily="34" charset="0"/>
              </a:defRPr>
            </a:lvl3pPr>
            <a:lvl4pPr marL="1600200" indent="-228600" defTabSz="966788">
              <a:defRPr sz="2400">
                <a:solidFill>
                  <a:schemeClr val="tx1"/>
                </a:solidFill>
                <a:latin typeface="Times New Roman" panose="02020603050405020304" pitchFamily="18" charset="0"/>
                <a:cs typeface="Arial" panose="020B0604020202020204" pitchFamily="34" charset="0"/>
              </a:defRPr>
            </a:lvl4pPr>
            <a:lvl5pPr marL="2057400" indent="-228600" defTabSz="966788">
              <a:defRPr sz="2400">
                <a:solidFill>
                  <a:schemeClr val="tx1"/>
                </a:solidFill>
                <a:latin typeface="Times New Roman" panose="02020603050405020304" pitchFamily="18" charset="0"/>
                <a:cs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33CAC732-9C1C-4F44-9D90-F51F613036D8}" type="datetime4">
              <a:rPr lang="en-US" altLang="en-US" sz="1300" smtClean="0">
                <a:latin typeface="Calibri" panose="020F0502020204030204" pitchFamily="34" charset="0"/>
                <a:ea typeface="MS PGothic" panose="020B0600070205080204" pitchFamily="34" charset="-128"/>
              </a:rPr>
              <a:pPr/>
              <a:t>July 4, 2021</a:t>
            </a:fld>
            <a:endParaRPr lang="en-US" altLang="en-US" sz="1300">
              <a:latin typeface="Calibri" panose="020F0502020204030204" pitchFamily="34" charset="0"/>
              <a:ea typeface="MS PGothic" panose="020B0600070205080204" pitchFamily="34" charset="-128"/>
            </a:endParaRPr>
          </a:p>
        </p:txBody>
      </p:sp>
      <p:sp>
        <p:nvSpPr>
          <p:cNvPr id="2" name="Slide Number Placeholder 1">
            <a:extLst>
              <a:ext uri="{FF2B5EF4-FFF2-40B4-BE49-F238E27FC236}">
                <a16:creationId xmlns:a16="http://schemas.microsoft.com/office/drawing/2014/main" id="{E3A05FAC-2016-44EA-92FF-A70FBF43A4E7}"/>
              </a:ext>
            </a:extLst>
          </p:cNvPr>
          <p:cNvSpPr>
            <a:spLocks noGrp="1"/>
          </p:cNvSpPr>
          <p:nvPr>
            <p:ph type="sldNum" sz="quarter" idx="5"/>
          </p:nvPr>
        </p:nvSpPr>
        <p:spPr/>
        <p:txBody>
          <a:bodyPr/>
          <a:lstStyle/>
          <a:p>
            <a:pPr>
              <a:defRPr/>
            </a:pPr>
            <a:fld id="{382EF048-72E0-46C2-9E05-E3448203BE72}" type="slidenum">
              <a:rPr lang="en-AU" altLang="en-US" smtClean="0"/>
              <a:pPr>
                <a:defRPr/>
              </a:pPr>
              <a:t>16</a:t>
            </a:fld>
            <a:endParaRPr lang="en-AU"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9DF4DE8B-0513-4BBD-A459-812157EF3541}"/>
              </a:ext>
            </a:extLst>
          </p:cNvPr>
          <p:cNvSpPr>
            <a:spLocks noGrp="1" noRot="1" noChangeAspect="1" noTextEdit="1"/>
          </p:cNvSpPr>
          <p:nvPr>
            <p:ph type="sldImg"/>
          </p:nvPr>
        </p:nvSpPr>
        <p:spPr>
          <a:xfrm>
            <a:off x="114300" y="746125"/>
            <a:ext cx="6630988" cy="3730625"/>
          </a:xfrm>
          <a:ln/>
        </p:spPr>
      </p:sp>
      <p:sp>
        <p:nvSpPr>
          <p:cNvPr id="20483" name="Notes Placeholder 2">
            <a:extLst>
              <a:ext uri="{FF2B5EF4-FFF2-40B4-BE49-F238E27FC236}">
                <a16:creationId xmlns:a16="http://schemas.microsoft.com/office/drawing/2014/main" id="{51ED019E-8839-4723-9A1E-045BA8B8BEA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0484" name="Slide Number Placeholder 3">
            <a:extLst>
              <a:ext uri="{FF2B5EF4-FFF2-40B4-BE49-F238E27FC236}">
                <a16:creationId xmlns:a16="http://schemas.microsoft.com/office/drawing/2014/main" id="{53795E51-400F-4FA8-A9AD-8A3E6A341EA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cs typeface="Arial" panose="020B0604020202020204" pitchFamily="34" charset="0"/>
              </a:defRPr>
            </a:lvl1pPr>
            <a:lvl2pPr marL="742950" indent="-285750" defTabSz="966788">
              <a:defRPr sz="2400">
                <a:solidFill>
                  <a:schemeClr val="tx1"/>
                </a:solidFill>
                <a:latin typeface="Times New Roman" panose="02020603050405020304" pitchFamily="18" charset="0"/>
                <a:cs typeface="Arial" panose="020B0604020202020204" pitchFamily="34" charset="0"/>
              </a:defRPr>
            </a:lvl2pPr>
            <a:lvl3pPr marL="1143000" indent="-228600" defTabSz="966788">
              <a:defRPr sz="2400">
                <a:solidFill>
                  <a:schemeClr val="tx1"/>
                </a:solidFill>
                <a:latin typeface="Times New Roman" panose="02020603050405020304" pitchFamily="18" charset="0"/>
                <a:cs typeface="Arial" panose="020B0604020202020204" pitchFamily="34" charset="0"/>
              </a:defRPr>
            </a:lvl3pPr>
            <a:lvl4pPr marL="1600200" indent="-228600" defTabSz="966788">
              <a:defRPr sz="2400">
                <a:solidFill>
                  <a:schemeClr val="tx1"/>
                </a:solidFill>
                <a:latin typeface="Times New Roman" panose="02020603050405020304" pitchFamily="18" charset="0"/>
                <a:cs typeface="Arial" panose="020B0604020202020204" pitchFamily="34" charset="0"/>
              </a:defRPr>
            </a:lvl4pPr>
            <a:lvl5pPr marL="2057400" indent="-228600" defTabSz="966788">
              <a:defRPr sz="2400">
                <a:solidFill>
                  <a:schemeClr val="tx1"/>
                </a:solidFill>
                <a:latin typeface="Times New Roman" panose="02020603050405020304" pitchFamily="18" charset="0"/>
                <a:cs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3062A8E2-042B-4F9B-B852-6EF99ADF9D03}" type="slidenum">
              <a:rPr lang="en-AU" altLang="en-US" sz="1300" smtClean="0"/>
              <a:pPr/>
              <a:t>17</a:t>
            </a:fld>
            <a:endParaRPr lang="en-AU" altLang="en-US" sz="13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572B60FD-1A97-49B6-ABB6-A38BCBD1ACFE}"/>
              </a:ext>
            </a:extLst>
          </p:cNvPr>
          <p:cNvSpPr>
            <a:spLocks noGrp="1" noRot="1" noChangeAspect="1" noTextEdit="1"/>
          </p:cNvSpPr>
          <p:nvPr>
            <p:ph type="sldImg"/>
          </p:nvPr>
        </p:nvSpPr>
        <p:spPr>
          <a:xfrm>
            <a:off x="114300" y="746125"/>
            <a:ext cx="6630988" cy="3730625"/>
          </a:xfrm>
          <a:ln/>
        </p:spPr>
      </p:sp>
      <p:sp>
        <p:nvSpPr>
          <p:cNvPr id="22531" name="Notes Placeholder 2">
            <a:extLst>
              <a:ext uri="{FF2B5EF4-FFF2-40B4-BE49-F238E27FC236}">
                <a16:creationId xmlns:a16="http://schemas.microsoft.com/office/drawing/2014/main" id="{FA11817F-DDB3-43E3-AA58-7A6ED2A56C1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2532" name="Slide Number Placeholder 3">
            <a:extLst>
              <a:ext uri="{FF2B5EF4-FFF2-40B4-BE49-F238E27FC236}">
                <a16:creationId xmlns:a16="http://schemas.microsoft.com/office/drawing/2014/main" id="{B763303F-3183-405B-BA6C-C474542B058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cs typeface="Arial" panose="020B0604020202020204" pitchFamily="34" charset="0"/>
              </a:defRPr>
            </a:lvl1pPr>
            <a:lvl2pPr marL="742950" indent="-285750" defTabSz="966788">
              <a:defRPr sz="2400">
                <a:solidFill>
                  <a:schemeClr val="tx1"/>
                </a:solidFill>
                <a:latin typeface="Times New Roman" panose="02020603050405020304" pitchFamily="18" charset="0"/>
                <a:cs typeface="Arial" panose="020B0604020202020204" pitchFamily="34" charset="0"/>
              </a:defRPr>
            </a:lvl2pPr>
            <a:lvl3pPr marL="1143000" indent="-228600" defTabSz="966788">
              <a:defRPr sz="2400">
                <a:solidFill>
                  <a:schemeClr val="tx1"/>
                </a:solidFill>
                <a:latin typeface="Times New Roman" panose="02020603050405020304" pitchFamily="18" charset="0"/>
                <a:cs typeface="Arial" panose="020B0604020202020204" pitchFamily="34" charset="0"/>
              </a:defRPr>
            </a:lvl3pPr>
            <a:lvl4pPr marL="1600200" indent="-228600" defTabSz="966788">
              <a:defRPr sz="2400">
                <a:solidFill>
                  <a:schemeClr val="tx1"/>
                </a:solidFill>
                <a:latin typeface="Times New Roman" panose="02020603050405020304" pitchFamily="18" charset="0"/>
                <a:cs typeface="Arial" panose="020B0604020202020204" pitchFamily="34" charset="0"/>
              </a:defRPr>
            </a:lvl4pPr>
            <a:lvl5pPr marL="2057400" indent="-228600" defTabSz="966788">
              <a:defRPr sz="2400">
                <a:solidFill>
                  <a:schemeClr val="tx1"/>
                </a:solidFill>
                <a:latin typeface="Times New Roman" panose="02020603050405020304" pitchFamily="18" charset="0"/>
                <a:cs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FA7C13E8-599B-47AB-98EF-2BE19309215D}" type="slidenum">
              <a:rPr lang="en-AU" altLang="en-US" sz="1300" smtClean="0"/>
              <a:pPr/>
              <a:t>18</a:t>
            </a:fld>
            <a:endParaRPr lang="en-AU" altLang="en-US" sz="13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9941F6D4-4119-41EE-9033-5A835DB901D7}"/>
              </a:ext>
            </a:extLst>
          </p:cNvPr>
          <p:cNvSpPr>
            <a:spLocks noGrp="1" noRot="1" noChangeAspect="1" noTextEdit="1"/>
          </p:cNvSpPr>
          <p:nvPr>
            <p:ph type="sldImg"/>
          </p:nvPr>
        </p:nvSpPr>
        <p:spPr>
          <a:xfrm>
            <a:off x="114300" y="746125"/>
            <a:ext cx="6630988" cy="3730625"/>
          </a:xfrm>
          <a:ln/>
        </p:spPr>
      </p:sp>
      <p:sp>
        <p:nvSpPr>
          <p:cNvPr id="24579" name="Notes Placeholder 2">
            <a:extLst>
              <a:ext uri="{FF2B5EF4-FFF2-40B4-BE49-F238E27FC236}">
                <a16:creationId xmlns:a16="http://schemas.microsoft.com/office/drawing/2014/main" id="{2838FAF7-F8F3-4739-9989-FC851737AA3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4580" name="Slide Number Placeholder 3">
            <a:extLst>
              <a:ext uri="{FF2B5EF4-FFF2-40B4-BE49-F238E27FC236}">
                <a16:creationId xmlns:a16="http://schemas.microsoft.com/office/drawing/2014/main" id="{0D64A356-4C3E-40D5-B4EA-14CEFB3273D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cs typeface="Arial" panose="020B0604020202020204" pitchFamily="34" charset="0"/>
              </a:defRPr>
            </a:lvl1pPr>
            <a:lvl2pPr marL="742950" indent="-285750" defTabSz="966788">
              <a:defRPr sz="2400">
                <a:solidFill>
                  <a:schemeClr val="tx1"/>
                </a:solidFill>
                <a:latin typeface="Times New Roman" panose="02020603050405020304" pitchFamily="18" charset="0"/>
                <a:cs typeface="Arial" panose="020B0604020202020204" pitchFamily="34" charset="0"/>
              </a:defRPr>
            </a:lvl2pPr>
            <a:lvl3pPr marL="1143000" indent="-228600" defTabSz="966788">
              <a:defRPr sz="2400">
                <a:solidFill>
                  <a:schemeClr val="tx1"/>
                </a:solidFill>
                <a:latin typeface="Times New Roman" panose="02020603050405020304" pitchFamily="18" charset="0"/>
                <a:cs typeface="Arial" panose="020B0604020202020204" pitchFamily="34" charset="0"/>
              </a:defRPr>
            </a:lvl3pPr>
            <a:lvl4pPr marL="1600200" indent="-228600" defTabSz="966788">
              <a:defRPr sz="2400">
                <a:solidFill>
                  <a:schemeClr val="tx1"/>
                </a:solidFill>
                <a:latin typeface="Times New Roman" panose="02020603050405020304" pitchFamily="18" charset="0"/>
                <a:cs typeface="Arial" panose="020B0604020202020204" pitchFamily="34" charset="0"/>
              </a:defRPr>
            </a:lvl4pPr>
            <a:lvl5pPr marL="2057400" indent="-228600" defTabSz="966788">
              <a:defRPr sz="2400">
                <a:solidFill>
                  <a:schemeClr val="tx1"/>
                </a:solidFill>
                <a:latin typeface="Times New Roman" panose="02020603050405020304" pitchFamily="18" charset="0"/>
                <a:cs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BCD7BBBB-E20E-4791-AD1B-575B26066E66}" type="slidenum">
              <a:rPr lang="en-AU" altLang="en-US" sz="1300" smtClean="0"/>
              <a:pPr/>
              <a:t>19</a:t>
            </a:fld>
            <a:endParaRPr lang="en-AU" altLang="en-US" sz="13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2574BD24-0B04-433F-B994-758663E43F86}"/>
              </a:ext>
            </a:extLst>
          </p:cNvPr>
          <p:cNvSpPr>
            <a:spLocks noGrp="1" noRot="1" noChangeAspect="1" noTextEdit="1"/>
          </p:cNvSpPr>
          <p:nvPr>
            <p:ph type="sldImg"/>
          </p:nvPr>
        </p:nvSpPr>
        <p:spPr>
          <a:xfrm>
            <a:off x="114300" y="746125"/>
            <a:ext cx="6630988" cy="3730625"/>
          </a:xfrm>
          <a:ln/>
        </p:spPr>
      </p:sp>
      <p:sp>
        <p:nvSpPr>
          <p:cNvPr id="8195" name="Notes Placeholder 2">
            <a:extLst>
              <a:ext uri="{FF2B5EF4-FFF2-40B4-BE49-F238E27FC236}">
                <a16:creationId xmlns:a16="http://schemas.microsoft.com/office/drawing/2014/main" id="{E544A56B-579B-4A31-984E-FF312F84275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8196" name="Slide Number Placeholder 3">
            <a:extLst>
              <a:ext uri="{FF2B5EF4-FFF2-40B4-BE49-F238E27FC236}">
                <a16:creationId xmlns:a16="http://schemas.microsoft.com/office/drawing/2014/main" id="{B01D56D4-5AA6-4CF9-8ED6-4D7E6A07699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cs typeface="Arial" panose="020B0604020202020204" pitchFamily="34" charset="0"/>
              </a:defRPr>
            </a:lvl1pPr>
            <a:lvl2pPr marL="742950" indent="-285750" defTabSz="966788">
              <a:defRPr sz="2400">
                <a:solidFill>
                  <a:schemeClr val="tx1"/>
                </a:solidFill>
                <a:latin typeface="Times New Roman" panose="02020603050405020304" pitchFamily="18" charset="0"/>
                <a:cs typeface="Arial" panose="020B0604020202020204" pitchFamily="34" charset="0"/>
              </a:defRPr>
            </a:lvl2pPr>
            <a:lvl3pPr marL="1143000" indent="-228600" defTabSz="966788">
              <a:defRPr sz="2400">
                <a:solidFill>
                  <a:schemeClr val="tx1"/>
                </a:solidFill>
                <a:latin typeface="Times New Roman" panose="02020603050405020304" pitchFamily="18" charset="0"/>
                <a:cs typeface="Arial" panose="020B0604020202020204" pitchFamily="34" charset="0"/>
              </a:defRPr>
            </a:lvl3pPr>
            <a:lvl4pPr marL="1600200" indent="-228600" defTabSz="966788">
              <a:defRPr sz="2400">
                <a:solidFill>
                  <a:schemeClr val="tx1"/>
                </a:solidFill>
                <a:latin typeface="Times New Roman" panose="02020603050405020304" pitchFamily="18" charset="0"/>
                <a:cs typeface="Arial" panose="020B0604020202020204" pitchFamily="34" charset="0"/>
              </a:defRPr>
            </a:lvl4pPr>
            <a:lvl5pPr marL="2057400" indent="-228600" defTabSz="966788">
              <a:defRPr sz="2400">
                <a:solidFill>
                  <a:schemeClr val="tx1"/>
                </a:solidFill>
                <a:latin typeface="Times New Roman" panose="02020603050405020304" pitchFamily="18" charset="0"/>
                <a:cs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AFE9E5A3-C25A-4840-B600-EA875B4B154F}" type="slidenum">
              <a:rPr lang="en-AU" altLang="en-US" sz="1300" smtClean="0"/>
              <a:pPr/>
              <a:t>2</a:t>
            </a:fld>
            <a:endParaRPr lang="en-AU" altLang="en-US" sz="13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333E1DE-DCFC-4F9C-B76D-CDA25F33F001}"/>
              </a:ext>
            </a:extLst>
          </p:cNvPr>
          <p:cNvSpPr>
            <a:spLocks noGrp="1" noRot="1" noChangeAspect="1" noTextEdit="1"/>
          </p:cNvSpPr>
          <p:nvPr>
            <p:ph type="sldImg"/>
          </p:nvPr>
        </p:nvSpPr>
        <p:spPr>
          <a:xfrm>
            <a:off x="114300" y="746125"/>
            <a:ext cx="6630988" cy="3730625"/>
          </a:xfrm>
          <a:ln/>
        </p:spPr>
      </p:sp>
      <p:sp>
        <p:nvSpPr>
          <p:cNvPr id="33795" name="Notes Placeholder 2">
            <a:extLst>
              <a:ext uri="{FF2B5EF4-FFF2-40B4-BE49-F238E27FC236}">
                <a16:creationId xmlns:a16="http://schemas.microsoft.com/office/drawing/2014/main" id="{9F705DB5-979D-4C6B-B42A-BF90D6AEC4E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More details to follow in the seminar next week on Requirements Elicitation</a:t>
            </a:r>
          </a:p>
        </p:txBody>
      </p:sp>
      <p:sp>
        <p:nvSpPr>
          <p:cNvPr id="33796" name="Slide Number Placeholder 3">
            <a:extLst>
              <a:ext uri="{FF2B5EF4-FFF2-40B4-BE49-F238E27FC236}">
                <a16:creationId xmlns:a16="http://schemas.microsoft.com/office/drawing/2014/main" id="{1B2E68F7-EA6A-45AC-B6A8-22CEF88651C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cs typeface="Arial" panose="020B0604020202020204" pitchFamily="34" charset="0"/>
              </a:defRPr>
            </a:lvl1pPr>
            <a:lvl2pPr marL="742950" indent="-285750" defTabSz="966788">
              <a:defRPr sz="2400">
                <a:solidFill>
                  <a:schemeClr val="tx1"/>
                </a:solidFill>
                <a:latin typeface="Times New Roman" panose="02020603050405020304" pitchFamily="18" charset="0"/>
                <a:cs typeface="Arial" panose="020B0604020202020204" pitchFamily="34" charset="0"/>
              </a:defRPr>
            </a:lvl2pPr>
            <a:lvl3pPr marL="1143000" indent="-228600" defTabSz="966788">
              <a:defRPr sz="2400">
                <a:solidFill>
                  <a:schemeClr val="tx1"/>
                </a:solidFill>
                <a:latin typeface="Times New Roman" panose="02020603050405020304" pitchFamily="18" charset="0"/>
                <a:cs typeface="Arial" panose="020B0604020202020204" pitchFamily="34" charset="0"/>
              </a:defRPr>
            </a:lvl3pPr>
            <a:lvl4pPr marL="1600200" indent="-228600" defTabSz="966788">
              <a:defRPr sz="2400">
                <a:solidFill>
                  <a:schemeClr val="tx1"/>
                </a:solidFill>
                <a:latin typeface="Times New Roman" panose="02020603050405020304" pitchFamily="18" charset="0"/>
                <a:cs typeface="Arial" panose="020B0604020202020204" pitchFamily="34" charset="0"/>
              </a:defRPr>
            </a:lvl4pPr>
            <a:lvl5pPr marL="2057400" indent="-228600" defTabSz="966788">
              <a:defRPr sz="2400">
                <a:solidFill>
                  <a:schemeClr val="tx1"/>
                </a:solidFill>
                <a:latin typeface="Times New Roman" panose="02020603050405020304" pitchFamily="18" charset="0"/>
                <a:cs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1EFACD46-3B31-4084-A41C-0F1779DCAAAD}" type="slidenum">
              <a:rPr lang="en-AU" altLang="en-US" sz="1300" smtClean="0"/>
              <a:pPr/>
              <a:t>20</a:t>
            </a:fld>
            <a:endParaRPr lang="en-AU" altLang="en-US" sz="13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E0E1D97D-E128-4E37-B1BC-43AD05BE50C9}"/>
              </a:ext>
            </a:extLst>
          </p:cNvPr>
          <p:cNvSpPr>
            <a:spLocks noGrp="1" noRot="1" noChangeAspect="1" noTextEdit="1"/>
          </p:cNvSpPr>
          <p:nvPr>
            <p:ph type="sldImg"/>
          </p:nvPr>
        </p:nvSpPr>
        <p:spPr>
          <a:xfrm>
            <a:off x="114300" y="746125"/>
            <a:ext cx="6630988" cy="3730625"/>
          </a:xfrm>
          <a:ln/>
        </p:spPr>
      </p:sp>
      <p:sp>
        <p:nvSpPr>
          <p:cNvPr id="35843" name="Notes Placeholder 2">
            <a:extLst>
              <a:ext uri="{FF2B5EF4-FFF2-40B4-BE49-F238E27FC236}">
                <a16:creationId xmlns:a16="http://schemas.microsoft.com/office/drawing/2014/main" id="{4DECD6CF-E0F9-41FE-BB01-35A3C7ED00E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5844" name="Slide Number Placeholder 3">
            <a:extLst>
              <a:ext uri="{FF2B5EF4-FFF2-40B4-BE49-F238E27FC236}">
                <a16:creationId xmlns:a16="http://schemas.microsoft.com/office/drawing/2014/main" id="{FF7734F7-384A-4DBF-8AFC-62DEC1EEF91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cs typeface="Arial" panose="020B0604020202020204" pitchFamily="34" charset="0"/>
              </a:defRPr>
            </a:lvl1pPr>
            <a:lvl2pPr marL="742950" indent="-285750" defTabSz="966788">
              <a:defRPr sz="2400">
                <a:solidFill>
                  <a:schemeClr val="tx1"/>
                </a:solidFill>
                <a:latin typeface="Times New Roman" panose="02020603050405020304" pitchFamily="18" charset="0"/>
                <a:cs typeface="Arial" panose="020B0604020202020204" pitchFamily="34" charset="0"/>
              </a:defRPr>
            </a:lvl2pPr>
            <a:lvl3pPr marL="1143000" indent="-228600" defTabSz="966788">
              <a:defRPr sz="2400">
                <a:solidFill>
                  <a:schemeClr val="tx1"/>
                </a:solidFill>
                <a:latin typeface="Times New Roman" panose="02020603050405020304" pitchFamily="18" charset="0"/>
                <a:cs typeface="Arial" panose="020B0604020202020204" pitchFamily="34" charset="0"/>
              </a:defRPr>
            </a:lvl3pPr>
            <a:lvl4pPr marL="1600200" indent="-228600" defTabSz="966788">
              <a:defRPr sz="2400">
                <a:solidFill>
                  <a:schemeClr val="tx1"/>
                </a:solidFill>
                <a:latin typeface="Times New Roman" panose="02020603050405020304" pitchFamily="18" charset="0"/>
                <a:cs typeface="Arial" panose="020B0604020202020204" pitchFamily="34" charset="0"/>
              </a:defRPr>
            </a:lvl4pPr>
            <a:lvl5pPr marL="2057400" indent="-228600" defTabSz="966788">
              <a:defRPr sz="2400">
                <a:solidFill>
                  <a:schemeClr val="tx1"/>
                </a:solidFill>
                <a:latin typeface="Times New Roman" panose="02020603050405020304" pitchFamily="18" charset="0"/>
                <a:cs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354F076B-2BCD-4E3B-BFAA-1906EE2076C1}" type="slidenum">
              <a:rPr lang="en-AU" altLang="en-US" sz="1300" smtClean="0"/>
              <a:pPr/>
              <a:t>21</a:t>
            </a:fld>
            <a:endParaRPr lang="en-AU" altLang="en-US" sz="13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163FF688-C29F-4615-A48D-201D214D9F91}"/>
              </a:ext>
            </a:extLst>
          </p:cNvPr>
          <p:cNvSpPr>
            <a:spLocks noGrp="1" noRot="1" noChangeAspect="1" noTextEdit="1"/>
          </p:cNvSpPr>
          <p:nvPr>
            <p:ph type="sldImg"/>
          </p:nvPr>
        </p:nvSpPr>
        <p:spPr>
          <a:xfrm>
            <a:off x="114300" y="746125"/>
            <a:ext cx="6630988" cy="3730625"/>
          </a:xfrm>
          <a:ln/>
        </p:spPr>
      </p:sp>
      <p:sp>
        <p:nvSpPr>
          <p:cNvPr id="37891" name="Notes Placeholder 2">
            <a:extLst>
              <a:ext uri="{FF2B5EF4-FFF2-40B4-BE49-F238E27FC236}">
                <a16:creationId xmlns:a16="http://schemas.microsoft.com/office/drawing/2014/main" id="{0AB423C2-14DD-44C9-B3BB-04C80FEB541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7892" name="Slide Number Placeholder 3">
            <a:extLst>
              <a:ext uri="{FF2B5EF4-FFF2-40B4-BE49-F238E27FC236}">
                <a16:creationId xmlns:a16="http://schemas.microsoft.com/office/drawing/2014/main" id="{E37B5A95-3E22-42E6-BCE0-70BC97CDD56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cs typeface="Arial" panose="020B0604020202020204" pitchFamily="34" charset="0"/>
              </a:defRPr>
            </a:lvl1pPr>
            <a:lvl2pPr marL="742950" indent="-285750" defTabSz="966788">
              <a:defRPr sz="2400">
                <a:solidFill>
                  <a:schemeClr val="tx1"/>
                </a:solidFill>
                <a:latin typeface="Times New Roman" panose="02020603050405020304" pitchFamily="18" charset="0"/>
                <a:cs typeface="Arial" panose="020B0604020202020204" pitchFamily="34" charset="0"/>
              </a:defRPr>
            </a:lvl2pPr>
            <a:lvl3pPr marL="1143000" indent="-228600" defTabSz="966788">
              <a:defRPr sz="2400">
                <a:solidFill>
                  <a:schemeClr val="tx1"/>
                </a:solidFill>
                <a:latin typeface="Times New Roman" panose="02020603050405020304" pitchFamily="18" charset="0"/>
                <a:cs typeface="Arial" panose="020B0604020202020204" pitchFamily="34" charset="0"/>
              </a:defRPr>
            </a:lvl3pPr>
            <a:lvl4pPr marL="1600200" indent="-228600" defTabSz="966788">
              <a:defRPr sz="2400">
                <a:solidFill>
                  <a:schemeClr val="tx1"/>
                </a:solidFill>
                <a:latin typeface="Times New Roman" panose="02020603050405020304" pitchFamily="18" charset="0"/>
                <a:cs typeface="Arial" panose="020B0604020202020204" pitchFamily="34" charset="0"/>
              </a:defRPr>
            </a:lvl4pPr>
            <a:lvl5pPr marL="2057400" indent="-228600" defTabSz="966788">
              <a:defRPr sz="2400">
                <a:solidFill>
                  <a:schemeClr val="tx1"/>
                </a:solidFill>
                <a:latin typeface="Times New Roman" panose="02020603050405020304" pitchFamily="18" charset="0"/>
                <a:cs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BAA658CB-7CB4-4F35-9A85-927D4AD2E6BA}" type="slidenum">
              <a:rPr lang="en-AU" altLang="en-US" sz="1300" smtClean="0"/>
              <a:pPr/>
              <a:t>22</a:t>
            </a:fld>
            <a:endParaRPr lang="en-AU" altLang="en-US" sz="13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id="{4DED625D-9D82-4ED9-991D-7E54212B1DDB}"/>
              </a:ext>
            </a:extLst>
          </p:cNvPr>
          <p:cNvSpPr>
            <a:spLocks noGrp="1" noRot="1" noChangeAspect="1" noTextEdit="1"/>
          </p:cNvSpPr>
          <p:nvPr>
            <p:ph type="sldImg"/>
          </p:nvPr>
        </p:nvSpPr>
        <p:spPr>
          <a:xfrm>
            <a:off x="114300" y="746125"/>
            <a:ext cx="6630988" cy="3730625"/>
          </a:xfrm>
          <a:ln/>
        </p:spPr>
      </p:sp>
      <p:sp>
        <p:nvSpPr>
          <p:cNvPr id="39939" name="Notes Placeholder 2">
            <a:extLst>
              <a:ext uri="{FF2B5EF4-FFF2-40B4-BE49-F238E27FC236}">
                <a16:creationId xmlns:a16="http://schemas.microsoft.com/office/drawing/2014/main" id="{8251602D-68A4-4A60-B0C1-F6E207B2C9F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9940" name="Slide Number Placeholder 3">
            <a:extLst>
              <a:ext uri="{FF2B5EF4-FFF2-40B4-BE49-F238E27FC236}">
                <a16:creationId xmlns:a16="http://schemas.microsoft.com/office/drawing/2014/main" id="{5354250F-A5CA-49A4-9DE7-EA4D9B10F8C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cs typeface="Arial" panose="020B0604020202020204" pitchFamily="34" charset="0"/>
              </a:defRPr>
            </a:lvl1pPr>
            <a:lvl2pPr marL="742950" indent="-285750" defTabSz="966788">
              <a:defRPr sz="2400">
                <a:solidFill>
                  <a:schemeClr val="tx1"/>
                </a:solidFill>
                <a:latin typeface="Times New Roman" panose="02020603050405020304" pitchFamily="18" charset="0"/>
                <a:cs typeface="Arial" panose="020B0604020202020204" pitchFamily="34" charset="0"/>
              </a:defRPr>
            </a:lvl2pPr>
            <a:lvl3pPr marL="1143000" indent="-228600" defTabSz="966788">
              <a:defRPr sz="2400">
                <a:solidFill>
                  <a:schemeClr val="tx1"/>
                </a:solidFill>
                <a:latin typeface="Times New Roman" panose="02020603050405020304" pitchFamily="18" charset="0"/>
                <a:cs typeface="Arial" panose="020B0604020202020204" pitchFamily="34" charset="0"/>
              </a:defRPr>
            </a:lvl3pPr>
            <a:lvl4pPr marL="1600200" indent="-228600" defTabSz="966788">
              <a:defRPr sz="2400">
                <a:solidFill>
                  <a:schemeClr val="tx1"/>
                </a:solidFill>
                <a:latin typeface="Times New Roman" panose="02020603050405020304" pitchFamily="18" charset="0"/>
                <a:cs typeface="Arial" panose="020B0604020202020204" pitchFamily="34" charset="0"/>
              </a:defRPr>
            </a:lvl4pPr>
            <a:lvl5pPr marL="2057400" indent="-228600" defTabSz="966788">
              <a:defRPr sz="2400">
                <a:solidFill>
                  <a:schemeClr val="tx1"/>
                </a:solidFill>
                <a:latin typeface="Times New Roman" panose="02020603050405020304" pitchFamily="18" charset="0"/>
                <a:cs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2929268B-7B76-453A-9670-4D3C4A77FFC1}" type="slidenum">
              <a:rPr lang="en-AU" altLang="en-US" sz="1300" smtClean="0"/>
              <a:pPr/>
              <a:t>23</a:t>
            </a:fld>
            <a:endParaRPr lang="en-AU" altLang="en-US" sz="13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6704BEDD-931D-4DCB-AF91-E2F2AE015ED1}"/>
              </a:ext>
            </a:extLst>
          </p:cNvPr>
          <p:cNvSpPr>
            <a:spLocks noGrp="1" noRot="1" noChangeAspect="1" noTextEdit="1"/>
          </p:cNvSpPr>
          <p:nvPr>
            <p:ph type="sldImg"/>
          </p:nvPr>
        </p:nvSpPr>
        <p:spPr>
          <a:xfrm>
            <a:off x="114300" y="746125"/>
            <a:ext cx="6630988" cy="3730625"/>
          </a:xfrm>
          <a:ln/>
        </p:spPr>
      </p:sp>
      <p:sp>
        <p:nvSpPr>
          <p:cNvPr id="41987" name="Notes Placeholder 2">
            <a:extLst>
              <a:ext uri="{FF2B5EF4-FFF2-40B4-BE49-F238E27FC236}">
                <a16:creationId xmlns:a16="http://schemas.microsoft.com/office/drawing/2014/main" id="{C67B2CCF-FBD5-42D5-943A-7151692458C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http://en.wikipedia.org/wiki/Requirements_management</a:t>
            </a:r>
          </a:p>
          <a:p>
            <a:endParaRPr lang="en-US" altLang="en-US"/>
          </a:p>
        </p:txBody>
      </p:sp>
      <p:sp>
        <p:nvSpPr>
          <p:cNvPr id="41988" name="Slide Number Placeholder 3">
            <a:extLst>
              <a:ext uri="{FF2B5EF4-FFF2-40B4-BE49-F238E27FC236}">
                <a16:creationId xmlns:a16="http://schemas.microsoft.com/office/drawing/2014/main" id="{DCC828D6-8E82-42AB-9D41-7AE904952B2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cs typeface="Arial" panose="020B0604020202020204" pitchFamily="34" charset="0"/>
              </a:defRPr>
            </a:lvl1pPr>
            <a:lvl2pPr marL="742950" indent="-285750" defTabSz="966788">
              <a:defRPr sz="2400">
                <a:solidFill>
                  <a:schemeClr val="tx1"/>
                </a:solidFill>
                <a:latin typeface="Times New Roman" panose="02020603050405020304" pitchFamily="18" charset="0"/>
                <a:cs typeface="Arial" panose="020B0604020202020204" pitchFamily="34" charset="0"/>
              </a:defRPr>
            </a:lvl2pPr>
            <a:lvl3pPr marL="1143000" indent="-228600" defTabSz="966788">
              <a:defRPr sz="2400">
                <a:solidFill>
                  <a:schemeClr val="tx1"/>
                </a:solidFill>
                <a:latin typeface="Times New Roman" panose="02020603050405020304" pitchFamily="18" charset="0"/>
                <a:cs typeface="Arial" panose="020B0604020202020204" pitchFamily="34" charset="0"/>
              </a:defRPr>
            </a:lvl3pPr>
            <a:lvl4pPr marL="1600200" indent="-228600" defTabSz="966788">
              <a:defRPr sz="2400">
                <a:solidFill>
                  <a:schemeClr val="tx1"/>
                </a:solidFill>
                <a:latin typeface="Times New Roman" panose="02020603050405020304" pitchFamily="18" charset="0"/>
                <a:cs typeface="Arial" panose="020B0604020202020204" pitchFamily="34" charset="0"/>
              </a:defRPr>
            </a:lvl4pPr>
            <a:lvl5pPr marL="2057400" indent="-228600" defTabSz="966788">
              <a:defRPr sz="2400">
                <a:solidFill>
                  <a:schemeClr val="tx1"/>
                </a:solidFill>
                <a:latin typeface="Times New Roman" panose="02020603050405020304" pitchFamily="18" charset="0"/>
                <a:cs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1CE0CE45-FA5B-4D9B-B70B-05885688C50F}" type="slidenum">
              <a:rPr lang="en-AU" altLang="en-US" sz="1300" smtClean="0"/>
              <a:pPr/>
              <a:t>24</a:t>
            </a:fld>
            <a:endParaRPr lang="en-AU" altLang="en-US" sz="13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id="{9F2E7F92-00A2-4FE5-BB1B-2B58355EBB2E}"/>
              </a:ext>
            </a:extLst>
          </p:cNvPr>
          <p:cNvSpPr>
            <a:spLocks noGrp="1" noRot="1" noChangeAspect="1" noTextEdit="1"/>
          </p:cNvSpPr>
          <p:nvPr>
            <p:ph type="sldImg"/>
          </p:nvPr>
        </p:nvSpPr>
        <p:spPr>
          <a:xfrm>
            <a:off x="114300" y="746125"/>
            <a:ext cx="6630988" cy="3730625"/>
          </a:xfrm>
          <a:ln/>
        </p:spPr>
      </p:sp>
      <p:sp>
        <p:nvSpPr>
          <p:cNvPr id="44035" name="Notes Placeholder 2">
            <a:extLst>
              <a:ext uri="{FF2B5EF4-FFF2-40B4-BE49-F238E27FC236}">
                <a16:creationId xmlns:a16="http://schemas.microsoft.com/office/drawing/2014/main" id="{FA923422-1867-4935-915C-342DE928AE5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http://en.wikipedia.org/wiki/Requirements_management</a:t>
            </a:r>
          </a:p>
          <a:p>
            <a:endParaRPr lang="en-US" altLang="en-US"/>
          </a:p>
        </p:txBody>
      </p:sp>
      <p:sp>
        <p:nvSpPr>
          <p:cNvPr id="44036" name="Slide Number Placeholder 3">
            <a:extLst>
              <a:ext uri="{FF2B5EF4-FFF2-40B4-BE49-F238E27FC236}">
                <a16:creationId xmlns:a16="http://schemas.microsoft.com/office/drawing/2014/main" id="{9721889D-42F2-4553-BB37-E843B11EB82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cs typeface="Arial" panose="020B0604020202020204" pitchFamily="34" charset="0"/>
              </a:defRPr>
            </a:lvl1pPr>
            <a:lvl2pPr marL="742950" indent="-285750" defTabSz="966788">
              <a:defRPr sz="2400">
                <a:solidFill>
                  <a:schemeClr val="tx1"/>
                </a:solidFill>
                <a:latin typeface="Times New Roman" panose="02020603050405020304" pitchFamily="18" charset="0"/>
                <a:cs typeface="Arial" panose="020B0604020202020204" pitchFamily="34" charset="0"/>
              </a:defRPr>
            </a:lvl2pPr>
            <a:lvl3pPr marL="1143000" indent="-228600" defTabSz="966788">
              <a:defRPr sz="2400">
                <a:solidFill>
                  <a:schemeClr val="tx1"/>
                </a:solidFill>
                <a:latin typeface="Times New Roman" panose="02020603050405020304" pitchFamily="18" charset="0"/>
                <a:cs typeface="Arial" panose="020B0604020202020204" pitchFamily="34" charset="0"/>
              </a:defRPr>
            </a:lvl3pPr>
            <a:lvl4pPr marL="1600200" indent="-228600" defTabSz="966788">
              <a:defRPr sz="2400">
                <a:solidFill>
                  <a:schemeClr val="tx1"/>
                </a:solidFill>
                <a:latin typeface="Times New Roman" panose="02020603050405020304" pitchFamily="18" charset="0"/>
                <a:cs typeface="Arial" panose="020B0604020202020204" pitchFamily="34" charset="0"/>
              </a:defRPr>
            </a:lvl4pPr>
            <a:lvl5pPr marL="2057400" indent="-228600" defTabSz="966788">
              <a:defRPr sz="2400">
                <a:solidFill>
                  <a:schemeClr val="tx1"/>
                </a:solidFill>
                <a:latin typeface="Times New Roman" panose="02020603050405020304" pitchFamily="18" charset="0"/>
                <a:cs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78510396-CFFF-474D-8627-141C1794775C}" type="slidenum">
              <a:rPr lang="en-AU" altLang="en-US" sz="1300" smtClean="0"/>
              <a:pPr/>
              <a:t>25</a:t>
            </a:fld>
            <a:endParaRPr lang="en-AU" altLang="en-US" sz="13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1F8969FB-C729-468D-92A4-60F25E79B817}"/>
              </a:ext>
            </a:extLst>
          </p:cNvPr>
          <p:cNvSpPr>
            <a:spLocks noGrp="1" noRot="1" noChangeAspect="1" noTextEdit="1"/>
          </p:cNvSpPr>
          <p:nvPr>
            <p:ph type="sldImg"/>
          </p:nvPr>
        </p:nvSpPr>
        <p:spPr>
          <a:xfrm>
            <a:off x="114300" y="746125"/>
            <a:ext cx="6630988" cy="3730625"/>
          </a:xfrm>
          <a:ln/>
        </p:spPr>
      </p:sp>
      <p:sp>
        <p:nvSpPr>
          <p:cNvPr id="26627" name="Notes Placeholder 2">
            <a:extLst>
              <a:ext uri="{FF2B5EF4-FFF2-40B4-BE49-F238E27FC236}">
                <a16:creationId xmlns:a16="http://schemas.microsoft.com/office/drawing/2014/main" id="{69CAF115-B2C4-4241-9603-9DB6E87A27E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So what makes a good requirement? There is a commonly used acronym (SMART) that is used to remember and guide requirements development.</a:t>
            </a:r>
            <a:br>
              <a:rPr lang="en-US" altLang="en-US" dirty="0"/>
            </a:br>
            <a:r>
              <a:rPr lang="en-US" altLang="en-US" b="1" dirty="0"/>
              <a:t>Specific</a:t>
            </a:r>
            <a:r>
              <a:rPr lang="en-US" altLang="en-US" dirty="0"/>
              <a:t>: a good requirement is specific and not generic. It should be clearly defined an not be open to mis-interpretation when read by others.</a:t>
            </a:r>
          </a:p>
          <a:p>
            <a:r>
              <a:rPr lang="en-US" altLang="en-US" b="1" dirty="0"/>
              <a:t>Measurable</a:t>
            </a:r>
            <a:r>
              <a:rPr lang="en-US" altLang="en-US" dirty="0"/>
              <a:t>: this answers whether you will be able to verify the </a:t>
            </a:r>
            <a:r>
              <a:rPr lang="en-US" altLang="en-US" b="1" dirty="0"/>
              <a:t>completion</a:t>
            </a:r>
            <a:r>
              <a:rPr lang="en-US" altLang="en-US" dirty="0"/>
              <a:t> of the project and that requirement. You should avoid signing up for any requirement that cannot be verified as complete.</a:t>
            </a:r>
          </a:p>
          <a:p>
            <a:r>
              <a:rPr lang="en-US" altLang="en-US" b="1" dirty="0"/>
              <a:t>Attainable: </a:t>
            </a:r>
            <a:r>
              <a:rPr lang="en-US" altLang="en-US" dirty="0"/>
              <a:t>also referred to as </a:t>
            </a:r>
            <a:r>
              <a:rPr lang="en-US" altLang="en-US" b="1" dirty="0"/>
              <a:t>achievable</a:t>
            </a:r>
            <a:r>
              <a:rPr lang="en-US" altLang="en-US" dirty="0"/>
              <a:t>, actionable, or appropriate. All are fine attributes and are intended to ensure that the requirement is physically able to be achieved given existing circumstances.</a:t>
            </a:r>
          </a:p>
          <a:p>
            <a:r>
              <a:rPr lang="en-US" altLang="en-US" b="1" dirty="0"/>
              <a:t>Realistic</a:t>
            </a:r>
            <a:r>
              <a:rPr lang="en-US" altLang="en-US" dirty="0"/>
              <a:t>: answers whether the requirement is </a:t>
            </a:r>
            <a:r>
              <a:rPr lang="en-US" altLang="en-US" b="1" dirty="0"/>
              <a:t>realistic to deliver </a:t>
            </a:r>
            <a:r>
              <a:rPr lang="en-US" altLang="en-US" dirty="0"/>
              <a:t>when considering other constraints of the project and requirements. Are the requirements and other project constraints in their entirety, </a:t>
            </a:r>
            <a:r>
              <a:rPr lang="en-US" altLang="en-US" b="1" dirty="0"/>
              <a:t>able to be met?</a:t>
            </a:r>
            <a:br>
              <a:rPr lang="en-US" altLang="en-US" b="1" dirty="0"/>
            </a:br>
            <a:r>
              <a:rPr lang="en-US" altLang="en-US" b="0" dirty="0"/>
              <a:t>Do you have the budget and time to complete. Does the team have the knowledge to complete on time?</a:t>
            </a:r>
            <a:endParaRPr lang="en-US" altLang="en-US" b="1" dirty="0"/>
          </a:p>
          <a:p>
            <a:r>
              <a:rPr lang="en-US" altLang="en-US" b="1" dirty="0"/>
              <a:t>Time-bound (timely, traceable)</a:t>
            </a:r>
            <a:r>
              <a:rPr lang="en-US" altLang="en-US" dirty="0"/>
              <a:t>: where appropriate each requirement should be time-bound or specify </a:t>
            </a:r>
            <a:r>
              <a:rPr lang="en-US" altLang="en-US" b="1" dirty="0"/>
              <a:t>by </a:t>
            </a:r>
            <a:r>
              <a:rPr lang="en-US" altLang="en-US" b="1" i="1" dirty="0"/>
              <a:t>when</a:t>
            </a:r>
            <a:r>
              <a:rPr lang="en-US" altLang="en-US" b="1" dirty="0"/>
              <a:t> or </a:t>
            </a:r>
            <a:r>
              <a:rPr lang="en-US" altLang="en-US" b="1" i="1" dirty="0"/>
              <a:t>how fast</a:t>
            </a:r>
            <a:r>
              <a:rPr lang="en-US" altLang="en-US" b="1" dirty="0"/>
              <a:t> </a:t>
            </a:r>
            <a:r>
              <a:rPr lang="en-US" altLang="en-US" dirty="0"/>
              <a:t>a requirement needs to be completed or executed. Also whether a requirement is traceable?</a:t>
            </a:r>
          </a:p>
        </p:txBody>
      </p:sp>
      <p:sp>
        <p:nvSpPr>
          <p:cNvPr id="26628" name="Slide Number Placeholder 3">
            <a:extLst>
              <a:ext uri="{FF2B5EF4-FFF2-40B4-BE49-F238E27FC236}">
                <a16:creationId xmlns:a16="http://schemas.microsoft.com/office/drawing/2014/main" id="{DD770849-33B2-4569-AF80-51A8946C0D3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cs typeface="Arial" panose="020B0604020202020204" pitchFamily="34" charset="0"/>
              </a:defRPr>
            </a:lvl1pPr>
            <a:lvl2pPr marL="742950" indent="-285750" defTabSz="966788">
              <a:defRPr sz="2400">
                <a:solidFill>
                  <a:schemeClr val="tx1"/>
                </a:solidFill>
                <a:latin typeface="Times New Roman" panose="02020603050405020304" pitchFamily="18" charset="0"/>
                <a:cs typeface="Arial" panose="020B0604020202020204" pitchFamily="34" charset="0"/>
              </a:defRPr>
            </a:lvl2pPr>
            <a:lvl3pPr marL="1143000" indent="-228600" defTabSz="966788">
              <a:defRPr sz="2400">
                <a:solidFill>
                  <a:schemeClr val="tx1"/>
                </a:solidFill>
                <a:latin typeface="Times New Roman" panose="02020603050405020304" pitchFamily="18" charset="0"/>
                <a:cs typeface="Arial" panose="020B0604020202020204" pitchFamily="34" charset="0"/>
              </a:defRPr>
            </a:lvl3pPr>
            <a:lvl4pPr marL="1600200" indent="-228600" defTabSz="966788">
              <a:defRPr sz="2400">
                <a:solidFill>
                  <a:schemeClr val="tx1"/>
                </a:solidFill>
                <a:latin typeface="Times New Roman" panose="02020603050405020304" pitchFamily="18" charset="0"/>
                <a:cs typeface="Arial" panose="020B0604020202020204" pitchFamily="34" charset="0"/>
              </a:defRPr>
            </a:lvl4pPr>
            <a:lvl5pPr marL="2057400" indent="-228600" defTabSz="966788">
              <a:defRPr sz="2400">
                <a:solidFill>
                  <a:schemeClr val="tx1"/>
                </a:solidFill>
                <a:latin typeface="Times New Roman" panose="02020603050405020304" pitchFamily="18" charset="0"/>
                <a:cs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B4988EC0-A361-401A-BF79-F8E1080B3F7F}" type="slidenum">
              <a:rPr lang="en-US" altLang="en-US" sz="1200" smtClean="0"/>
              <a:pPr/>
              <a:t>26</a:t>
            </a:fld>
            <a:endParaRPr lang="en-US" altLang="en-US" sz="1200"/>
          </a:p>
        </p:txBody>
      </p:sp>
    </p:spTree>
    <p:extLst>
      <p:ext uri="{BB962C8B-B14F-4D97-AF65-F5344CB8AC3E}">
        <p14:creationId xmlns:p14="http://schemas.microsoft.com/office/powerpoint/2010/main" val="30403314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7F3CD990-ACC3-4E67-91E1-ED0D4408DC3A}"/>
              </a:ext>
            </a:extLst>
          </p:cNvPr>
          <p:cNvSpPr>
            <a:spLocks noGrp="1" noRot="1" noChangeAspect="1" noTextEdit="1"/>
          </p:cNvSpPr>
          <p:nvPr>
            <p:ph type="sldImg"/>
          </p:nvPr>
        </p:nvSpPr>
        <p:spPr>
          <a:xfrm>
            <a:off x="114300" y="746125"/>
            <a:ext cx="6630988" cy="3730625"/>
          </a:xfrm>
          <a:ln/>
        </p:spPr>
      </p:sp>
      <p:sp>
        <p:nvSpPr>
          <p:cNvPr id="28675" name="Notes Placeholder 2">
            <a:extLst>
              <a:ext uri="{FF2B5EF4-FFF2-40B4-BE49-F238E27FC236}">
                <a16:creationId xmlns:a16="http://schemas.microsoft.com/office/drawing/2014/main" id="{23190C82-D4E8-4D41-A612-546E23A79C5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b="1"/>
          </a:p>
        </p:txBody>
      </p:sp>
      <p:sp>
        <p:nvSpPr>
          <p:cNvPr id="28676" name="Slide Number Placeholder 3">
            <a:extLst>
              <a:ext uri="{FF2B5EF4-FFF2-40B4-BE49-F238E27FC236}">
                <a16:creationId xmlns:a16="http://schemas.microsoft.com/office/drawing/2014/main" id="{5936ED51-A720-4FBF-AE8C-C229AEF1BDC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cs typeface="Arial" panose="020B0604020202020204" pitchFamily="34" charset="0"/>
              </a:defRPr>
            </a:lvl1pPr>
            <a:lvl2pPr marL="742950" indent="-285750" defTabSz="966788">
              <a:defRPr sz="2400">
                <a:solidFill>
                  <a:schemeClr val="tx1"/>
                </a:solidFill>
                <a:latin typeface="Times New Roman" panose="02020603050405020304" pitchFamily="18" charset="0"/>
                <a:cs typeface="Arial" panose="020B0604020202020204" pitchFamily="34" charset="0"/>
              </a:defRPr>
            </a:lvl2pPr>
            <a:lvl3pPr marL="1143000" indent="-228600" defTabSz="966788">
              <a:defRPr sz="2400">
                <a:solidFill>
                  <a:schemeClr val="tx1"/>
                </a:solidFill>
                <a:latin typeface="Times New Roman" panose="02020603050405020304" pitchFamily="18" charset="0"/>
                <a:cs typeface="Arial" panose="020B0604020202020204" pitchFamily="34" charset="0"/>
              </a:defRPr>
            </a:lvl3pPr>
            <a:lvl4pPr marL="1600200" indent="-228600" defTabSz="966788">
              <a:defRPr sz="2400">
                <a:solidFill>
                  <a:schemeClr val="tx1"/>
                </a:solidFill>
                <a:latin typeface="Times New Roman" panose="02020603050405020304" pitchFamily="18" charset="0"/>
                <a:cs typeface="Arial" panose="020B0604020202020204" pitchFamily="34" charset="0"/>
              </a:defRPr>
            </a:lvl4pPr>
            <a:lvl5pPr marL="2057400" indent="-228600" defTabSz="966788">
              <a:defRPr sz="2400">
                <a:solidFill>
                  <a:schemeClr val="tx1"/>
                </a:solidFill>
                <a:latin typeface="Times New Roman" panose="02020603050405020304" pitchFamily="18" charset="0"/>
                <a:cs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FA1168E6-3A2E-4428-BF91-23DAD43C99DD}" type="slidenum">
              <a:rPr lang="en-US" altLang="en-US" sz="1200" smtClean="0"/>
              <a:pPr/>
              <a:t>27</a:t>
            </a:fld>
            <a:endParaRPr lang="en-US" altLang="en-US" sz="1200"/>
          </a:p>
        </p:txBody>
      </p:sp>
    </p:spTree>
    <p:extLst>
      <p:ext uri="{BB962C8B-B14F-4D97-AF65-F5344CB8AC3E}">
        <p14:creationId xmlns:p14="http://schemas.microsoft.com/office/powerpoint/2010/main" val="10581990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9F729362-C4E9-4264-B78A-4B2C5807CD20}"/>
              </a:ext>
            </a:extLst>
          </p:cNvPr>
          <p:cNvSpPr>
            <a:spLocks noGrp="1" noRot="1" noChangeAspect="1" noTextEdit="1"/>
          </p:cNvSpPr>
          <p:nvPr>
            <p:ph type="sldImg"/>
          </p:nvPr>
        </p:nvSpPr>
        <p:spPr>
          <a:xfrm>
            <a:off x="114300" y="746125"/>
            <a:ext cx="6630988" cy="3730625"/>
          </a:xfrm>
          <a:ln/>
        </p:spPr>
      </p:sp>
      <p:sp>
        <p:nvSpPr>
          <p:cNvPr id="30723" name="Notes Placeholder 2">
            <a:extLst>
              <a:ext uri="{FF2B5EF4-FFF2-40B4-BE49-F238E27FC236}">
                <a16:creationId xmlns:a16="http://schemas.microsoft.com/office/drawing/2014/main" id="{4D369D4A-CEF5-4313-BB40-611C9101EF5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b="1" dirty="0"/>
              <a:t>More details about this topic in Week 6 Seminar</a:t>
            </a:r>
          </a:p>
          <a:p>
            <a:endParaRPr lang="en-AU" altLang="en-US" b="1" dirty="0"/>
          </a:p>
          <a:p>
            <a:r>
              <a:rPr lang="en-AU" altLang="en-US" dirty="0"/>
              <a:t>Functional Requirements: are things the product must do</a:t>
            </a:r>
          </a:p>
          <a:p>
            <a:r>
              <a:rPr lang="en-AU" altLang="en-US" dirty="0"/>
              <a:t>Non-functional Requirements: are properties, or qualities the product must have if it is to be acceptable to its owner and operator.</a:t>
            </a:r>
          </a:p>
          <a:p>
            <a:r>
              <a:rPr lang="en-AU" altLang="en-US" dirty="0"/>
              <a:t>Below are some references and additional resources</a:t>
            </a:r>
          </a:p>
          <a:p>
            <a:r>
              <a:rPr lang="en-AU" altLang="en-US" dirty="0"/>
              <a:t>Non-Functional Requirements:</a:t>
            </a:r>
            <a:br>
              <a:rPr lang="en-AU" altLang="en-US" dirty="0"/>
            </a:br>
            <a:r>
              <a:rPr lang="en-AU" altLang="en-US" dirty="0"/>
              <a:t>http://users.csc.calpoly.edu/~jdalbey/SWE/QA/nonfunctional.html</a:t>
            </a:r>
            <a:br>
              <a:rPr lang="en-AU" altLang="en-US" dirty="0"/>
            </a:br>
            <a:r>
              <a:rPr lang="en-AU" altLang="en-US" dirty="0"/>
              <a:t>http://users.csc.calpoly.edu/~jdalbey/SWE/QA/nonfunctionalExamples.html</a:t>
            </a:r>
            <a:br>
              <a:rPr lang="en-AU" altLang="en-US" dirty="0"/>
            </a:br>
            <a:endParaRPr lang="en-AU" altLang="en-US" dirty="0"/>
          </a:p>
          <a:p>
            <a:endParaRPr lang="en-AU" altLang="en-US" b="1" dirty="0"/>
          </a:p>
        </p:txBody>
      </p:sp>
      <p:sp>
        <p:nvSpPr>
          <p:cNvPr id="30724" name="Slide Number Placeholder 3">
            <a:extLst>
              <a:ext uri="{FF2B5EF4-FFF2-40B4-BE49-F238E27FC236}">
                <a16:creationId xmlns:a16="http://schemas.microsoft.com/office/drawing/2014/main" id="{C05C86CE-0BDF-484B-8DD6-F906033B258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cs typeface="Arial" panose="020B0604020202020204" pitchFamily="34" charset="0"/>
              </a:defRPr>
            </a:lvl1pPr>
            <a:lvl2pPr marL="742950" indent="-285750" defTabSz="966788">
              <a:defRPr sz="2400">
                <a:solidFill>
                  <a:schemeClr val="tx1"/>
                </a:solidFill>
                <a:latin typeface="Times New Roman" panose="02020603050405020304" pitchFamily="18" charset="0"/>
                <a:cs typeface="Arial" panose="020B0604020202020204" pitchFamily="34" charset="0"/>
              </a:defRPr>
            </a:lvl2pPr>
            <a:lvl3pPr marL="1143000" indent="-228600" defTabSz="966788">
              <a:defRPr sz="2400">
                <a:solidFill>
                  <a:schemeClr val="tx1"/>
                </a:solidFill>
                <a:latin typeface="Times New Roman" panose="02020603050405020304" pitchFamily="18" charset="0"/>
                <a:cs typeface="Arial" panose="020B0604020202020204" pitchFamily="34" charset="0"/>
              </a:defRPr>
            </a:lvl3pPr>
            <a:lvl4pPr marL="1600200" indent="-228600" defTabSz="966788">
              <a:defRPr sz="2400">
                <a:solidFill>
                  <a:schemeClr val="tx1"/>
                </a:solidFill>
                <a:latin typeface="Times New Roman" panose="02020603050405020304" pitchFamily="18" charset="0"/>
                <a:cs typeface="Arial" panose="020B0604020202020204" pitchFamily="34" charset="0"/>
              </a:defRPr>
            </a:lvl4pPr>
            <a:lvl5pPr marL="2057400" indent="-228600" defTabSz="966788">
              <a:defRPr sz="2400">
                <a:solidFill>
                  <a:schemeClr val="tx1"/>
                </a:solidFill>
                <a:latin typeface="Times New Roman" panose="02020603050405020304" pitchFamily="18" charset="0"/>
                <a:cs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AA1BF8B8-61F0-4F43-ACD5-32D63A3342B6}" type="slidenum">
              <a:rPr lang="en-US" altLang="en-US" sz="1200" smtClean="0"/>
              <a:pPr/>
              <a:t>28</a:t>
            </a:fld>
            <a:endParaRPr lang="en-US" altLang="en-US" sz="1200"/>
          </a:p>
        </p:txBody>
      </p:sp>
    </p:spTree>
    <p:extLst>
      <p:ext uri="{BB962C8B-B14F-4D97-AF65-F5344CB8AC3E}">
        <p14:creationId xmlns:p14="http://schemas.microsoft.com/office/powerpoint/2010/main" val="672811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D8EF2794-50E7-403D-961C-3E86C043F03D}"/>
              </a:ext>
            </a:extLst>
          </p:cNvPr>
          <p:cNvSpPr>
            <a:spLocks noGrp="1" noRot="1" noChangeAspect="1" noChangeArrowheads="1" noTextEdit="1"/>
          </p:cNvSpPr>
          <p:nvPr>
            <p:ph type="sldImg"/>
          </p:nvPr>
        </p:nvSpPr>
        <p:spPr>
          <a:xfrm>
            <a:off x="666750" y="836613"/>
            <a:ext cx="5983288" cy="3367087"/>
          </a:xfrm>
          <a:ln/>
        </p:spPr>
      </p:sp>
      <p:sp>
        <p:nvSpPr>
          <p:cNvPr id="10243" name="Rectangle 3">
            <a:extLst>
              <a:ext uri="{FF2B5EF4-FFF2-40B4-BE49-F238E27FC236}">
                <a16:creationId xmlns:a16="http://schemas.microsoft.com/office/drawing/2014/main" id="{23720E4A-123A-44FD-8600-8DE61835954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spcBef>
                <a:spcPct val="0"/>
              </a:spcBef>
            </a:pPr>
            <a:endParaRPr lang="en-US" altLang="en-US" dirty="0"/>
          </a:p>
        </p:txBody>
      </p:sp>
      <p:sp>
        <p:nvSpPr>
          <p:cNvPr id="10244" name="Date Placeholder 4">
            <a:extLst>
              <a:ext uri="{FF2B5EF4-FFF2-40B4-BE49-F238E27FC236}">
                <a16:creationId xmlns:a16="http://schemas.microsoft.com/office/drawing/2014/main" id="{841B0D1A-4BE4-4797-ADDD-CDD37595EC81}"/>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cs typeface="Arial" panose="020B0604020202020204" pitchFamily="34" charset="0"/>
              </a:defRPr>
            </a:lvl1pPr>
            <a:lvl2pPr marL="742950" indent="-285750" defTabSz="966788">
              <a:defRPr sz="2400">
                <a:solidFill>
                  <a:schemeClr val="tx1"/>
                </a:solidFill>
                <a:latin typeface="Times New Roman" panose="02020603050405020304" pitchFamily="18" charset="0"/>
                <a:cs typeface="Arial" panose="020B0604020202020204" pitchFamily="34" charset="0"/>
              </a:defRPr>
            </a:lvl2pPr>
            <a:lvl3pPr marL="1143000" indent="-228600" defTabSz="966788">
              <a:defRPr sz="2400">
                <a:solidFill>
                  <a:schemeClr val="tx1"/>
                </a:solidFill>
                <a:latin typeface="Times New Roman" panose="02020603050405020304" pitchFamily="18" charset="0"/>
                <a:cs typeface="Arial" panose="020B0604020202020204" pitchFamily="34" charset="0"/>
              </a:defRPr>
            </a:lvl3pPr>
            <a:lvl4pPr marL="1600200" indent="-228600" defTabSz="966788">
              <a:defRPr sz="2400">
                <a:solidFill>
                  <a:schemeClr val="tx1"/>
                </a:solidFill>
                <a:latin typeface="Times New Roman" panose="02020603050405020304" pitchFamily="18" charset="0"/>
                <a:cs typeface="Arial" panose="020B0604020202020204" pitchFamily="34" charset="0"/>
              </a:defRPr>
            </a:lvl4pPr>
            <a:lvl5pPr marL="2057400" indent="-228600" defTabSz="966788">
              <a:defRPr sz="2400">
                <a:solidFill>
                  <a:schemeClr val="tx1"/>
                </a:solidFill>
                <a:latin typeface="Times New Roman" panose="02020603050405020304" pitchFamily="18" charset="0"/>
                <a:cs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E563C283-DF11-4563-9824-9BF5C72CAEA9}" type="datetime4">
              <a:rPr lang="en-US" altLang="en-US" sz="1300" smtClean="0">
                <a:latin typeface="Calibri" panose="020F0502020204030204" pitchFamily="34" charset="0"/>
                <a:ea typeface="MS PGothic" panose="020B0600070205080204" pitchFamily="34" charset="-128"/>
              </a:rPr>
              <a:pPr/>
              <a:t>July 4, 2021</a:t>
            </a:fld>
            <a:endParaRPr lang="en-US" altLang="en-US" sz="1300">
              <a:latin typeface="Calibri" panose="020F0502020204030204" pitchFamily="34" charset="0"/>
              <a:ea typeface="MS PGothic" panose="020B0600070205080204"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52F624FB-C5F2-4E21-B17C-BAF8882429C6}"/>
              </a:ext>
            </a:extLst>
          </p:cNvPr>
          <p:cNvSpPr>
            <a:spLocks noGrp="1" noRot="1" noChangeAspect="1" noTextEdit="1"/>
          </p:cNvSpPr>
          <p:nvPr>
            <p:ph type="sldImg"/>
          </p:nvPr>
        </p:nvSpPr>
        <p:spPr>
          <a:xfrm>
            <a:off x="114300" y="746125"/>
            <a:ext cx="6630988" cy="3730625"/>
          </a:xfrm>
          <a:ln/>
        </p:spPr>
      </p:sp>
      <p:sp>
        <p:nvSpPr>
          <p:cNvPr id="10243" name="Notes Placeholder 2">
            <a:extLst>
              <a:ext uri="{FF2B5EF4-FFF2-40B4-BE49-F238E27FC236}">
                <a16:creationId xmlns:a16="http://schemas.microsoft.com/office/drawing/2014/main" id="{0754E102-F38B-4531-8997-FF7485FDEC0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0244" name="Slide Number Placeholder 3">
            <a:extLst>
              <a:ext uri="{FF2B5EF4-FFF2-40B4-BE49-F238E27FC236}">
                <a16:creationId xmlns:a16="http://schemas.microsoft.com/office/drawing/2014/main" id="{F3D1A55A-F181-4893-B21A-BDC849CCFF7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cs typeface="Arial" panose="020B0604020202020204" pitchFamily="34" charset="0"/>
              </a:defRPr>
            </a:lvl1pPr>
            <a:lvl2pPr marL="742950" indent="-285750" defTabSz="966788">
              <a:defRPr sz="2400">
                <a:solidFill>
                  <a:schemeClr val="tx1"/>
                </a:solidFill>
                <a:latin typeface="Times New Roman" panose="02020603050405020304" pitchFamily="18" charset="0"/>
                <a:cs typeface="Arial" panose="020B0604020202020204" pitchFamily="34" charset="0"/>
              </a:defRPr>
            </a:lvl2pPr>
            <a:lvl3pPr marL="1143000" indent="-228600" defTabSz="966788">
              <a:defRPr sz="2400">
                <a:solidFill>
                  <a:schemeClr val="tx1"/>
                </a:solidFill>
                <a:latin typeface="Times New Roman" panose="02020603050405020304" pitchFamily="18" charset="0"/>
                <a:cs typeface="Arial" panose="020B0604020202020204" pitchFamily="34" charset="0"/>
              </a:defRPr>
            </a:lvl3pPr>
            <a:lvl4pPr marL="1600200" indent="-228600" defTabSz="966788">
              <a:defRPr sz="2400">
                <a:solidFill>
                  <a:schemeClr val="tx1"/>
                </a:solidFill>
                <a:latin typeface="Times New Roman" panose="02020603050405020304" pitchFamily="18" charset="0"/>
                <a:cs typeface="Arial" panose="020B0604020202020204" pitchFamily="34" charset="0"/>
              </a:defRPr>
            </a:lvl4pPr>
            <a:lvl5pPr marL="2057400" indent="-228600" defTabSz="966788">
              <a:defRPr sz="2400">
                <a:solidFill>
                  <a:schemeClr val="tx1"/>
                </a:solidFill>
                <a:latin typeface="Times New Roman" panose="02020603050405020304" pitchFamily="18" charset="0"/>
                <a:cs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45A993B5-B095-45CC-9C0A-AC2D4E48093E}" type="slidenum">
              <a:rPr lang="en-AU" altLang="en-US" sz="1300" smtClean="0"/>
              <a:pPr/>
              <a:t>3</a:t>
            </a:fld>
            <a:endParaRPr lang="en-AU" altLang="en-US" sz="130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a16="http://schemas.microsoft.com/office/drawing/2014/main" id="{5E458865-63BE-468A-8B7A-761AFF20AF57}"/>
              </a:ext>
            </a:extLst>
          </p:cNvPr>
          <p:cNvSpPr>
            <a:spLocks noGrp="1" noRot="1" noChangeAspect="1" noTextEdit="1"/>
          </p:cNvSpPr>
          <p:nvPr>
            <p:ph type="sldImg"/>
          </p:nvPr>
        </p:nvSpPr>
        <p:spPr>
          <a:xfrm>
            <a:off x="114300" y="746125"/>
            <a:ext cx="6630988" cy="3730625"/>
          </a:xfrm>
          <a:ln/>
        </p:spPr>
      </p:sp>
      <p:sp>
        <p:nvSpPr>
          <p:cNvPr id="47107" name="Notes Placeholder 2">
            <a:extLst>
              <a:ext uri="{FF2B5EF4-FFF2-40B4-BE49-F238E27FC236}">
                <a16:creationId xmlns:a16="http://schemas.microsoft.com/office/drawing/2014/main" id="{9A8979C5-1E21-4A30-84A1-6267F89AB58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7108" name="Slide Number Placeholder 3">
            <a:extLst>
              <a:ext uri="{FF2B5EF4-FFF2-40B4-BE49-F238E27FC236}">
                <a16:creationId xmlns:a16="http://schemas.microsoft.com/office/drawing/2014/main" id="{C6B2B779-4930-467A-A77F-1C32BEF9284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cs typeface="Arial" panose="020B0604020202020204" pitchFamily="34" charset="0"/>
              </a:defRPr>
            </a:lvl1pPr>
            <a:lvl2pPr marL="742950" indent="-285750" defTabSz="966788">
              <a:defRPr sz="2400">
                <a:solidFill>
                  <a:schemeClr val="tx1"/>
                </a:solidFill>
                <a:latin typeface="Times New Roman" panose="02020603050405020304" pitchFamily="18" charset="0"/>
                <a:cs typeface="Arial" panose="020B0604020202020204" pitchFamily="34" charset="0"/>
              </a:defRPr>
            </a:lvl2pPr>
            <a:lvl3pPr marL="1143000" indent="-228600" defTabSz="966788">
              <a:defRPr sz="2400">
                <a:solidFill>
                  <a:schemeClr val="tx1"/>
                </a:solidFill>
                <a:latin typeface="Times New Roman" panose="02020603050405020304" pitchFamily="18" charset="0"/>
                <a:cs typeface="Arial" panose="020B0604020202020204" pitchFamily="34" charset="0"/>
              </a:defRPr>
            </a:lvl3pPr>
            <a:lvl4pPr marL="1600200" indent="-228600" defTabSz="966788">
              <a:defRPr sz="2400">
                <a:solidFill>
                  <a:schemeClr val="tx1"/>
                </a:solidFill>
                <a:latin typeface="Times New Roman" panose="02020603050405020304" pitchFamily="18" charset="0"/>
                <a:cs typeface="Arial" panose="020B0604020202020204" pitchFamily="34" charset="0"/>
              </a:defRPr>
            </a:lvl4pPr>
            <a:lvl5pPr marL="2057400" indent="-228600" defTabSz="966788">
              <a:defRPr sz="2400">
                <a:solidFill>
                  <a:schemeClr val="tx1"/>
                </a:solidFill>
                <a:latin typeface="Times New Roman" panose="02020603050405020304" pitchFamily="18" charset="0"/>
                <a:cs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DDBEE553-0DB0-4377-85DE-08877B2D014F}" type="slidenum">
              <a:rPr lang="en-AU" altLang="en-US" sz="1300" smtClean="0"/>
              <a:pPr/>
              <a:t>32</a:t>
            </a:fld>
            <a:endParaRPr lang="en-AU" altLang="en-US" sz="130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a:extLst>
              <a:ext uri="{FF2B5EF4-FFF2-40B4-BE49-F238E27FC236}">
                <a16:creationId xmlns:a16="http://schemas.microsoft.com/office/drawing/2014/main" id="{28F687AD-11B3-4F5D-A93E-A84C14E34351}"/>
              </a:ext>
            </a:extLst>
          </p:cNvPr>
          <p:cNvSpPr>
            <a:spLocks noGrp="1" noRot="1" noChangeAspect="1" noTextEdit="1"/>
          </p:cNvSpPr>
          <p:nvPr>
            <p:ph type="sldImg"/>
          </p:nvPr>
        </p:nvSpPr>
        <p:spPr>
          <a:xfrm>
            <a:off x="114300" y="746125"/>
            <a:ext cx="6630988" cy="3730625"/>
          </a:xfrm>
          <a:ln/>
        </p:spPr>
      </p:sp>
      <p:sp>
        <p:nvSpPr>
          <p:cNvPr id="49155" name="Notes Placeholder 2">
            <a:extLst>
              <a:ext uri="{FF2B5EF4-FFF2-40B4-BE49-F238E27FC236}">
                <a16:creationId xmlns:a16="http://schemas.microsoft.com/office/drawing/2014/main" id="{6754B76E-0EC5-4F11-9800-E5194035ACE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dirty="0"/>
              <a:t>Failure to discover all stakeholders can mean failure to discover all their needs. Find all parties who will be affected by the product, and find their requirements/needs.</a:t>
            </a:r>
          </a:p>
          <a:p>
            <a:endParaRPr lang="en-AU" altLang="en-US" dirty="0"/>
          </a:p>
          <a:p>
            <a:r>
              <a:rPr lang="en-AU" altLang="en-US" dirty="0"/>
              <a:t>For more details see BABOK Guide Chapter2.</a:t>
            </a:r>
          </a:p>
        </p:txBody>
      </p:sp>
      <p:sp>
        <p:nvSpPr>
          <p:cNvPr id="49156" name="Slide Number Placeholder 3">
            <a:extLst>
              <a:ext uri="{FF2B5EF4-FFF2-40B4-BE49-F238E27FC236}">
                <a16:creationId xmlns:a16="http://schemas.microsoft.com/office/drawing/2014/main" id="{C0CC337C-D13C-4A36-B79D-9830D521068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cs typeface="Arial" panose="020B0604020202020204" pitchFamily="34" charset="0"/>
              </a:defRPr>
            </a:lvl1pPr>
            <a:lvl2pPr marL="742950" indent="-285750" defTabSz="966788">
              <a:defRPr sz="2400">
                <a:solidFill>
                  <a:schemeClr val="tx1"/>
                </a:solidFill>
                <a:latin typeface="Times New Roman" panose="02020603050405020304" pitchFamily="18" charset="0"/>
                <a:cs typeface="Arial" panose="020B0604020202020204" pitchFamily="34" charset="0"/>
              </a:defRPr>
            </a:lvl2pPr>
            <a:lvl3pPr marL="1143000" indent="-228600" defTabSz="966788">
              <a:defRPr sz="2400">
                <a:solidFill>
                  <a:schemeClr val="tx1"/>
                </a:solidFill>
                <a:latin typeface="Times New Roman" panose="02020603050405020304" pitchFamily="18" charset="0"/>
                <a:cs typeface="Arial" panose="020B0604020202020204" pitchFamily="34" charset="0"/>
              </a:defRPr>
            </a:lvl3pPr>
            <a:lvl4pPr marL="1600200" indent="-228600" defTabSz="966788">
              <a:defRPr sz="2400">
                <a:solidFill>
                  <a:schemeClr val="tx1"/>
                </a:solidFill>
                <a:latin typeface="Times New Roman" panose="02020603050405020304" pitchFamily="18" charset="0"/>
                <a:cs typeface="Arial" panose="020B0604020202020204" pitchFamily="34" charset="0"/>
              </a:defRPr>
            </a:lvl4pPr>
            <a:lvl5pPr marL="2057400" indent="-228600" defTabSz="966788">
              <a:defRPr sz="2400">
                <a:solidFill>
                  <a:schemeClr val="tx1"/>
                </a:solidFill>
                <a:latin typeface="Times New Roman" panose="02020603050405020304" pitchFamily="18" charset="0"/>
                <a:cs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9626ACDD-A91D-4C1A-A0A0-4490A0FC4AA9}" type="slidenum">
              <a:rPr lang="en-AU" altLang="en-US" sz="1300" smtClean="0"/>
              <a:pPr/>
              <a:t>33</a:t>
            </a:fld>
            <a:endParaRPr lang="en-AU" altLang="en-US" sz="130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a:extLst>
              <a:ext uri="{FF2B5EF4-FFF2-40B4-BE49-F238E27FC236}">
                <a16:creationId xmlns:a16="http://schemas.microsoft.com/office/drawing/2014/main" id="{E67BACD9-AF63-46F6-8C72-E9240BCF1550}"/>
              </a:ext>
            </a:extLst>
          </p:cNvPr>
          <p:cNvSpPr>
            <a:spLocks noGrp="1" noRot="1" noChangeAspect="1" noTextEdit="1"/>
          </p:cNvSpPr>
          <p:nvPr>
            <p:ph type="sldImg"/>
          </p:nvPr>
        </p:nvSpPr>
        <p:spPr>
          <a:xfrm>
            <a:off x="114300" y="746125"/>
            <a:ext cx="6630988" cy="3730625"/>
          </a:xfrm>
          <a:ln/>
        </p:spPr>
      </p:sp>
      <p:sp>
        <p:nvSpPr>
          <p:cNvPr id="51203" name="Notes Placeholder 2">
            <a:extLst>
              <a:ext uri="{FF2B5EF4-FFF2-40B4-BE49-F238E27FC236}">
                <a16:creationId xmlns:a16="http://schemas.microsoft.com/office/drawing/2014/main" id="{3C180FF9-A1B5-482F-84CC-992C0A1212D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dirty="0"/>
              <a:t>Failure to discover all stakeholders can mean failure to discover all their needs. Find all parties who will be affected by the product, and find their requirements/needs.</a:t>
            </a:r>
          </a:p>
          <a:p>
            <a:endParaRPr lang="en-AU" altLang="en-US" dirty="0"/>
          </a:p>
          <a:p>
            <a:r>
              <a:rPr lang="en-AU" altLang="en-US" dirty="0"/>
              <a:t>For more details see BABOK Guide Chapter1.</a:t>
            </a:r>
          </a:p>
        </p:txBody>
      </p:sp>
      <p:sp>
        <p:nvSpPr>
          <p:cNvPr id="51204" name="Slide Number Placeholder 3">
            <a:extLst>
              <a:ext uri="{FF2B5EF4-FFF2-40B4-BE49-F238E27FC236}">
                <a16:creationId xmlns:a16="http://schemas.microsoft.com/office/drawing/2014/main" id="{04FAC39B-3802-415A-8E36-DF16AC642A1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cs typeface="Arial" panose="020B0604020202020204" pitchFamily="34" charset="0"/>
              </a:defRPr>
            </a:lvl1pPr>
            <a:lvl2pPr marL="742950" indent="-285750" defTabSz="966788">
              <a:defRPr sz="2400">
                <a:solidFill>
                  <a:schemeClr val="tx1"/>
                </a:solidFill>
                <a:latin typeface="Times New Roman" panose="02020603050405020304" pitchFamily="18" charset="0"/>
                <a:cs typeface="Arial" panose="020B0604020202020204" pitchFamily="34" charset="0"/>
              </a:defRPr>
            </a:lvl2pPr>
            <a:lvl3pPr marL="1143000" indent="-228600" defTabSz="966788">
              <a:defRPr sz="2400">
                <a:solidFill>
                  <a:schemeClr val="tx1"/>
                </a:solidFill>
                <a:latin typeface="Times New Roman" panose="02020603050405020304" pitchFamily="18" charset="0"/>
                <a:cs typeface="Arial" panose="020B0604020202020204" pitchFamily="34" charset="0"/>
              </a:defRPr>
            </a:lvl3pPr>
            <a:lvl4pPr marL="1600200" indent="-228600" defTabSz="966788">
              <a:defRPr sz="2400">
                <a:solidFill>
                  <a:schemeClr val="tx1"/>
                </a:solidFill>
                <a:latin typeface="Times New Roman" panose="02020603050405020304" pitchFamily="18" charset="0"/>
                <a:cs typeface="Arial" panose="020B0604020202020204" pitchFamily="34" charset="0"/>
              </a:defRPr>
            </a:lvl4pPr>
            <a:lvl5pPr marL="2057400" indent="-228600" defTabSz="966788">
              <a:defRPr sz="2400">
                <a:solidFill>
                  <a:schemeClr val="tx1"/>
                </a:solidFill>
                <a:latin typeface="Times New Roman" panose="02020603050405020304" pitchFamily="18" charset="0"/>
                <a:cs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CBED3D68-1B16-41C6-841D-9AC7E0B9AE43}" type="slidenum">
              <a:rPr lang="en-AU" altLang="en-US" sz="1300" smtClean="0"/>
              <a:pPr/>
              <a:t>34</a:t>
            </a:fld>
            <a:endParaRPr lang="en-AU" altLang="en-US" sz="130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a:extLst>
              <a:ext uri="{FF2B5EF4-FFF2-40B4-BE49-F238E27FC236}">
                <a16:creationId xmlns:a16="http://schemas.microsoft.com/office/drawing/2014/main" id="{CCC32DE8-C522-4769-9809-6CD17FDAE801}"/>
              </a:ext>
            </a:extLst>
          </p:cNvPr>
          <p:cNvSpPr>
            <a:spLocks noGrp="1" noRot="1" noChangeAspect="1" noTextEdit="1"/>
          </p:cNvSpPr>
          <p:nvPr>
            <p:ph type="sldImg"/>
          </p:nvPr>
        </p:nvSpPr>
        <p:spPr>
          <a:xfrm>
            <a:off x="114300" y="746125"/>
            <a:ext cx="6630988" cy="3730625"/>
          </a:xfrm>
          <a:ln/>
        </p:spPr>
      </p:sp>
      <p:sp>
        <p:nvSpPr>
          <p:cNvPr id="53251" name="Notes Placeholder 2">
            <a:extLst>
              <a:ext uri="{FF2B5EF4-FFF2-40B4-BE49-F238E27FC236}">
                <a16:creationId xmlns:a16="http://schemas.microsoft.com/office/drawing/2014/main" id="{AE8B7DA4-BD72-4A4E-95FE-42ACC35A70C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dirty="0"/>
              <a:t>Google “Stakeholders table” or “Stakeholders map” or “Stakeholders register” to see examples</a:t>
            </a:r>
          </a:p>
          <a:p>
            <a:endParaRPr lang="en-AU" alt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t>Let’s now get started with Requirements Elicitation phase and look at Stakeholders Identification and Analysis within the elicitation phase. </a:t>
            </a:r>
            <a:br>
              <a:rPr lang="en-US" altLang="en-US" dirty="0"/>
            </a:br>
            <a:r>
              <a:rPr lang="en-US" altLang="en-US" sz="1200" dirty="0"/>
              <a:t>We need to identify the various sources of requirements. Hence we need to identify and </a:t>
            </a:r>
            <a:r>
              <a:rPr lang="en-US" altLang="en-US" sz="1200" dirty="0" err="1"/>
              <a:t>analyse</a:t>
            </a:r>
            <a:r>
              <a:rPr lang="en-US" altLang="en-US" sz="1200" dirty="0"/>
              <a:t> all the </a:t>
            </a:r>
            <a:r>
              <a:rPr lang="en-US" altLang="en-US" sz="1200" u="sng" dirty="0"/>
              <a:t>relevant stakeholders.</a:t>
            </a:r>
            <a:endParaRPr lang="en-US" altLang="en-US" sz="1200" dirty="0"/>
          </a:p>
          <a:p>
            <a:endParaRPr lang="en-AU" altLang="en-US" dirty="0"/>
          </a:p>
          <a:p>
            <a:endParaRPr lang="en-AU" altLang="en-US" dirty="0"/>
          </a:p>
        </p:txBody>
      </p:sp>
      <p:sp>
        <p:nvSpPr>
          <p:cNvPr id="53252" name="Slide Number Placeholder 3">
            <a:extLst>
              <a:ext uri="{FF2B5EF4-FFF2-40B4-BE49-F238E27FC236}">
                <a16:creationId xmlns:a16="http://schemas.microsoft.com/office/drawing/2014/main" id="{D569E3EF-6708-4E9B-82F6-5FE4A1BC5FE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cs typeface="Arial" panose="020B0604020202020204" pitchFamily="34" charset="0"/>
              </a:defRPr>
            </a:lvl1pPr>
            <a:lvl2pPr marL="742950" indent="-285750" defTabSz="966788">
              <a:defRPr sz="2400">
                <a:solidFill>
                  <a:schemeClr val="tx1"/>
                </a:solidFill>
                <a:latin typeface="Times New Roman" panose="02020603050405020304" pitchFamily="18" charset="0"/>
                <a:cs typeface="Arial" panose="020B0604020202020204" pitchFamily="34" charset="0"/>
              </a:defRPr>
            </a:lvl2pPr>
            <a:lvl3pPr marL="1143000" indent="-228600" defTabSz="966788">
              <a:defRPr sz="2400">
                <a:solidFill>
                  <a:schemeClr val="tx1"/>
                </a:solidFill>
                <a:latin typeface="Times New Roman" panose="02020603050405020304" pitchFamily="18" charset="0"/>
                <a:cs typeface="Arial" panose="020B0604020202020204" pitchFamily="34" charset="0"/>
              </a:defRPr>
            </a:lvl3pPr>
            <a:lvl4pPr marL="1600200" indent="-228600" defTabSz="966788">
              <a:defRPr sz="2400">
                <a:solidFill>
                  <a:schemeClr val="tx1"/>
                </a:solidFill>
                <a:latin typeface="Times New Roman" panose="02020603050405020304" pitchFamily="18" charset="0"/>
                <a:cs typeface="Arial" panose="020B0604020202020204" pitchFamily="34" charset="0"/>
              </a:defRPr>
            </a:lvl4pPr>
            <a:lvl5pPr marL="2057400" indent="-228600" defTabSz="966788">
              <a:defRPr sz="2400">
                <a:solidFill>
                  <a:schemeClr val="tx1"/>
                </a:solidFill>
                <a:latin typeface="Times New Roman" panose="02020603050405020304" pitchFamily="18" charset="0"/>
                <a:cs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E6EC8215-4640-4A3A-81BA-3BC393C500E4}" type="slidenum">
              <a:rPr lang="en-AU" altLang="en-US" sz="1300" smtClean="0"/>
              <a:pPr/>
              <a:t>35</a:t>
            </a:fld>
            <a:endParaRPr lang="en-AU" altLang="en-US" sz="130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a:extLst>
              <a:ext uri="{FF2B5EF4-FFF2-40B4-BE49-F238E27FC236}">
                <a16:creationId xmlns:a16="http://schemas.microsoft.com/office/drawing/2014/main" id="{F7C29B4A-740B-4E13-8ED1-1A1F3ADE9F18}"/>
              </a:ext>
            </a:extLst>
          </p:cNvPr>
          <p:cNvSpPr>
            <a:spLocks noGrp="1" noRot="1" noChangeAspect="1" noTextEdit="1"/>
          </p:cNvSpPr>
          <p:nvPr>
            <p:ph type="sldImg"/>
          </p:nvPr>
        </p:nvSpPr>
        <p:spPr>
          <a:xfrm>
            <a:off x="114300" y="746125"/>
            <a:ext cx="6630988" cy="3730625"/>
          </a:xfrm>
          <a:ln/>
        </p:spPr>
      </p:sp>
      <p:sp>
        <p:nvSpPr>
          <p:cNvPr id="55299" name="Notes Placeholder 2">
            <a:extLst>
              <a:ext uri="{FF2B5EF4-FFF2-40B4-BE49-F238E27FC236}">
                <a16:creationId xmlns:a16="http://schemas.microsoft.com/office/drawing/2014/main" id="{16839723-376F-4D5E-A2D9-F3AF13B5566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5300" name="Slide Number Placeholder 3">
            <a:extLst>
              <a:ext uri="{FF2B5EF4-FFF2-40B4-BE49-F238E27FC236}">
                <a16:creationId xmlns:a16="http://schemas.microsoft.com/office/drawing/2014/main" id="{70161CF1-F654-49C0-841A-0F999062B58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cs typeface="Arial" panose="020B0604020202020204" pitchFamily="34" charset="0"/>
              </a:defRPr>
            </a:lvl1pPr>
            <a:lvl2pPr marL="742950" indent="-285750" defTabSz="966788">
              <a:defRPr sz="2400">
                <a:solidFill>
                  <a:schemeClr val="tx1"/>
                </a:solidFill>
                <a:latin typeface="Times New Roman" panose="02020603050405020304" pitchFamily="18" charset="0"/>
                <a:cs typeface="Arial" panose="020B0604020202020204" pitchFamily="34" charset="0"/>
              </a:defRPr>
            </a:lvl2pPr>
            <a:lvl3pPr marL="1143000" indent="-228600" defTabSz="966788">
              <a:defRPr sz="2400">
                <a:solidFill>
                  <a:schemeClr val="tx1"/>
                </a:solidFill>
                <a:latin typeface="Times New Roman" panose="02020603050405020304" pitchFamily="18" charset="0"/>
                <a:cs typeface="Arial" panose="020B0604020202020204" pitchFamily="34" charset="0"/>
              </a:defRPr>
            </a:lvl3pPr>
            <a:lvl4pPr marL="1600200" indent="-228600" defTabSz="966788">
              <a:defRPr sz="2400">
                <a:solidFill>
                  <a:schemeClr val="tx1"/>
                </a:solidFill>
                <a:latin typeface="Times New Roman" panose="02020603050405020304" pitchFamily="18" charset="0"/>
                <a:cs typeface="Arial" panose="020B0604020202020204" pitchFamily="34" charset="0"/>
              </a:defRPr>
            </a:lvl4pPr>
            <a:lvl5pPr marL="2057400" indent="-228600" defTabSz="966788">
              <a:defRPr sz="2400">
                <a:solidFill>
                  <a:schemeClr val="tx1"/>
                </a:solidFill>
                <a:latin typeface="Times New Roman" panose="02020603050405020304" pitchFamily="18" charset="0"/>
                <a:cs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B486E57F-C32B-4F51-BD61-930A450CD061}" type="slidenum">
              <a:rPr lang="en-AU" altLang="en-US" sz="1300" smtClean="0"/>
              <a:pPr/>
              <a:t>36</a:t>
            </a:fld>
            <a:endParaRPr lang="en-AU" altLang="en-US" sz="130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a:extLst>
              <a:ext uri="{FF2B5EF4-FFF2-40B4-BE49-F238E27FC236}">
                <a16:creationId xmlns:a16="http://schemas.microsoft.com/office/drawing/2014/main" id="{DEBA2A71-D7D5-48D0-8CD8-04A5E9BCFE3B}"/>
              </a:ext>
            </a:extLst>
          </p:cNvPr>
          <p:cNvSpPr>
            <a:spLocks noGrp="1" noRot="1" noChangeAspect="1" noTextEdit="1"/>
          </p:cNvSpPr>
          <p:nvPr>
            <p:ph type="sldImg"/>
          </p:nvPr>
        </p:nvSpPr>
        <p:spPr>
          <a:xfrm>
            <a:off x="114300" y="746125"/>
            <a:ext cx="6630988" cy="3730625"/>
          </a:xfrm>
          <a:ln/>
        </p:spPr>
      </p:sp>
      <p:sp>
        <p:nvSpPr>
          <p:cNvPr id="57347" name="Notes Placeholder 2">
            <a:extLst>
              <a:ext uri="{FF2B5EF4-FFF2-40B4-BE49-F238E27FC236}">
                <a16:creationId xmlns:a16="http://schemas.microsoft.com/office/drawing/2014/main" id="{D8FC17EE-C081-47AA-B724-234900366DB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dirty="0"/>
              <a:t>Google “Stakeholders table” or “Stakeholders map” or “Stakeholders register” to see examples</a:t>
            </a:r>
          </a:p>
          <a:p>
            <a:endParaRPr lang="en-AU" altLang="en-US" dirty="0"/>
          </a:p>
          <a:p>
            <a:r>
              <a:rPr lang="en-AU" altLang="en-US" dirty="0"/>
              <a:t>Also, you can refer pages 344 and 345 of BABOK Guide version 3.</a:t>
            </a:r>
          </a:p>
          <a:p>
            <a:endParaRPr lang="en-AU" altLang="en-US" dirty="0"/>
          </a:p>
        </p:txBody>
      </p:sp>
      <p:sp>
        <p:nvSpPr>
          <p:cNvPr id="57348" name="Slide Number Placeholder 3">
            <a:extLst>
              <a:ext uri="{FF2B5EF4-FFF2-40B4-BE49-F238E27FC236}">
                <a16:creationId xmlns:a16="http://schemas.microsoft.com/office/drawing/2014/main" id="{93C2C1F0-B36D-461B-87D6-FF07059890B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cs typeface="Arial" panose="020B0604020202020204" pitchFamily="34" charset="0"/>
              </a:defRPr>
            </a:lvl1pPr>
            <a:lvl2pPr marL="742950" indent="-285750" defTabSz="966788">
              <a:defRPr sz="2400">
                <a:solidFill>
                  <a:schemeClr val="tx1"/>
                </a:solidFill>
                <a:latin typeface="Times New Roman" panose="02020603050405020304" pitchFamily="18" charset="0"/>
                <a:cs typeface="Arial" panose="020B0604020202020204" pitchFamily="34" charset="0"/>
              </a:defRPr>
            </a:lvl2pPr>
            <a:lvl3pPr marL="1143000" indent="-228600" defTabSz="966788">
              <a:defRPr sz="2400">
                <a:solidFill>
                  <a:schemeClr val="tx1"/>
                </a:solidFill>
                <a:latin typeface="Times New Roman" panose="02020603050405020304" pitchFamily="18" charset="0"/>
                <a:cs typeface="Arial" panose="020B0604020202020204" pitchFamily="34" charset="0"/>
              </a:defRPr>
            </a:lvl3pPr>
            <a:lvl4pPr marL="1600200" indent="-228600" defTabSz="966788">
              <a:defRPr sz="2400">
                <a:solidFill>
                  <a:schemeClr val="tx1"/>
                </a:solidFill>
                <a:latin typeface="Times New Roman" panose="02020603050405020304" pitchFamily="18" charset="0"/>
                <a:cs typeface="Arial" panose="020B0604020202020204" pitchFamily="34" charset="0"/>
              </a:defRPr>
            </a:lvl4pPr>
            <a:lvl5pPr marL="2057400" indent="-228600" defTabSz="966788">
              <a:defRPr sz="2400">
                <a:solidFill>
                  <a:schemeClr val="tx1"/>
                </a:solidFill>
                <a:latin typeface="Times New Roman" panose="02020603050405020304" pitchFamily="18" charset="0"/>
                <a:cs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C2AE600B-9443-4E9E-A1DA-AE1FA6F9FB85}" type="slidenum">
              <a:rPr lang="en-AU" altLang="en-US" sz="1300" smtClean="0"/>
              <a:pPr/>
              <a:t>37</a:t>
            </a:fld>
            <a:endParaRPr lang="en-AU" altLang="en-US" sz="130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a:extLst>
              <a:ext uri="{FF2B5EF4-FFF2-40B4-BE49-F238E27FC236}">
                <a16:creationId xmlns:a16="http://schemas.microsoft.com/office/drawing/2014/main" id="{379BA4F3-CBA2-4B05-B5F7-ECFCA03AB68D}"/>
              </a:ext>
            </a:extLst>
          </p:cNvPr>
          <p:cNvSpPr>
            <a:spLocks noGrp="1" noRot="1" noChangeAspect="1" noTextEdit="1"/>
          </p:cNvSpPr>
          <p:nvPr>
            <p:ph type="sldImg"/>
          </p:nvPr>
        </p:nvSpPr>
        <p:spPr>
          <a:xfrm>
            <a:off x="114300" y="746125"/>
            <a:ext cx="6630988" cy="3730625"/>
          </a:xfrm>
          <a:ln/>
        </p:spPr>
      </p:sp>
      <p:sp>
        <p:nvSpPr>
          <p:cNvPr id="59395" name="Notes Placeholder 2">
            <a:extLst>
              <a:ext uri="{FF2B5EF4-FFF2-40B4-BE49-F238E27FC236}">
                <a16:creationId xmlns:a16="http://schemas.microsoft.com/office/drawing/2014/main" id="{77B61AB8-C589-4461-9D0C-5F775F381B8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9396" name="Slide Number Placeholder 3">
            <a:extLst>
              <a:ext uri="{FF2B5EF4-FFF2-40B4-BE49-F238E27FC236}">
                <a16:creationId xmlns:a16="http://schemas.microsoft.com/office/drawing/2014/main" id="{1216BCBA-F851-47F1-B987-CEF4359DDF1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cs typeface="Arial" panose="020B0604020202020204" pitchFamily="34" charset="0"/>
              </a:defRPr>
            </a:lvl1pPr>
            <a:lvl2pPr marL="742950" indent="-285750" defTabSz="966788">
              <a:defRPr sz="2400">
                <a:solidFill>
                  <a:schemeClr val="tx1"/>
                </a:solidFill>
                <a:latin typeface="Times New Roman" panose="02020603050405020304" pitchFamily="18" charset="0"/>
                <a:cs typeface="Arial" panose="020B0604020202020204" pitchFamily="34" charset="0"/>
              </a:defRPr>
            </a:lvl2pPr>
            <a:lvl3pPr marL="1143000" indent="-228600" defTabSz="966788">
              <a:defRPr sz="2400">
                <a:solidFill>
                  <a:schemeClr val="tx1"/>
                </a:solidFill>
                <a:latin typeface="Times New Roman" panose="02020603050405020304" pitchFamily="18" charset="0"/>
                <a:cs typeface="Arial" panose="020B0604020202020204" pitchFamily="34" charset="0"/>
              </a:defRPr>
            </a:lvl3pPr>
            <a:lvl4pPr marL="1600200" indent="-228600" defTabSz="966788">
              <a:defRPr sz="2400">
                <a:solidFill>
                  <a:schemeClr val="tx1"/>
                </a:solidFill>
                <a:latin typeface="Times New Roman" panose="02020603050405020304" pitchFamily="18" charset="0"/>
                <a:cs typeface="Arial" panose="020B0604020202020204" pitchFamily="34" charset="0"/>
              </a:defRPr>
            </a:lvl4pPr>
            <a:lvl5pPr marL="2057400" indent="-228600" defTabSz="966788">
              <a:defRPr sz="2400">
                <a:solidFill>
                  <a:schemeClr val="tx1"/>
                </a:solidFill>
                <a:latin typeface="Times New Roman" panose="02020603050405020304" pitchFamily="18" charset="0"/>
                <a:cs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025DF7BD-527F-4CBF-8CAF-04CDEDF51060}" type="slidenum">
              <a:rPr lang="en-AU" altLang="en-US" sz="1300" smtClean="0"/>
              <a:pPr/>
              <a:t>38</a:t>
            </a:fld>
            <a:endParaRPr lang="en-AU" altLang="en-US" sz="130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a:extLst>
              <a:ext uri="{FF2B5EF4-FFF2-40B4-BE49-F238E27FC236}">
                <a16:creationId xmlns:a16="http://schemas.microsoft.com/office/drawing/2014/main" id="{247D684E-3E51-4939-9BBE-DF2F8061D8E6}"/>
              </a:ext>
            </a:extLst>
          </p:cNvPr>
          <p:cNvSpPr>
            <a:spLocks noGrp="1" noRot="1" noChangeAspect="1" noTextEdit="1"/>
          </p:cNvSpPr>
          <p:nvPr>
            <p:ph type="sldImg"/>
          </p:nvPr>
        </p:nvSpPr>
        <p:spPr>
          <a:xfrm>
            <a:off x="114300" y="746125"/>
            <a:ext cx="6630988" cy="3730625"/>
          </a:xfrm>
          <a:ln/>
        </p:spPr>
      </p:sp>
      <p:sp>
        <p:nvSpPr>
          <p:cNvPr id="61443" name="Notes Placeholder 2">
            <a:extLst>
              <a:ext uri="{FF2B5EF4-FFF2-40B4-BE49-F238E27FC236}">
                <a16:creationId xmlns:a16="http://schemas.microsoft.com/office/drawing/2014/main" id="{36FC557F-1456-4838-AD33-D74E27EB1CD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1444" name="Slide Number Placeholder 3">
            <a:extLst>
              <a:ext uri="{FF2B5EF4-FFF2-40B4-BE49-F238E27FC236}">
                <a16:creationId xmlns:a16="http://schemas.microsoft.com/office/drawing/2014/main" id="{F5F70150-4F57-4B70-8D4B-AC1F785DEDD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cs typeface="Arial" panose="020B0604020202020204" pitchFamily="34" charset="0"/>
              </a:defRPr>
            </a:lvl1pPr>
            <a:lvl2pPr marL="742950" indent="-285750" defTabSz="966788">
              <a:defRPr sz="2400">
                <a:solidFill>
                  <a:schemeClr val="tx1"/>
                </a:solidFill>
                <a:latin typeface="Times New Roman" panose="02020603050405020304" pitchFamily="18" charset="0"/>
                <a:cs typeface="Arial" panose="020B0604020202020204" pitchFamily="34" charset="0"/>
              </a:defRPr>
            </a:lvl2pPr>
            <a:lvl3pPr marL="1143000" indent="-228600" defTabSz="966788">
              <a:defRPr sz="2400">
                <a:solidFill>
                  <a:schemeClr val="tx1"/>
                </a:solidFill>
                <a:latin typeface="Times New Roman" panose="02020603050405020304" pitchFamily="18" charset="0"/>
                <a:cs typeface="Arial" panose="020B0604020202020204" pitchFamily="34" charset="0"/>
              </a:defRPr>
            </a:lvl3pPr>
            <a:lvl4pPr marL="1600200" indent="-228600" defTabSz="966788">
              <a:defRPr sz="2400">
                <a:solidFill>
                  <a:schemeClr val="tx1"/>
                </a:solidFill>
                <a:latin typeface="Times New Roman" panose="02020603050405020304" pitchFamily="18" charset="0"/>
                <a:cs typeface="Arial" panose="020B0604020202020204" pitchFamily="34" charset="0"/>
              </a:defRPr>
            </a:lvl4pPr>
            <a:lvl5pPr marL="2057400" indent="-228600" defTabSz="966788">
              <a:defRPr sz="2400">
                <a:solidFill>
                  <a:schemeClr val="tx1"/>
                </a:solidFill>
                <a:latin typeface="Times New Roman" panose="02020603050405020304" pitchFamily="18" charset="0"/>
                <a:cs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CAC3FCC7-CA97-42DE-94FF-3E8A701552E7}" type="slidenum">
              <a:rPr lang="en-AU" altLang="en-US" sz="1300" smtClean="0"/>
              <a:pPr/>
              <a:t>39</a:t>
            </a:fld>
            <a:endParaRPr lang="en-AU" altLang="en-US" sz="130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a:extLst>
              <a:ext uri="{FF2B5EF4-FFF2-40B4-BE49-F238E27FC236}">
                <a16:creationId xmlns:a16="http://schemas.microsoft.com/office/drawing/2014/main" id="{247D684E-3E51-4939-9BBE-DF2F8061D8E6}"/>
              </a:ext>
            </a:extLst>
          </p:cNvPr>
          <p:cNvSpPr>
            <a:spLocks noGrp="1" noRot="1" noChangeAspect="1" noTextEdit="1"/>
          </p:cNvSpPr>
          <p:nvPr>
            <p:ph type="sldImg"/>
          </p:nvPr>
        </p:nvSpPr>
        <p:spPr>
          <a:xfrm>
            <a:off x="114300" y="746125"/>
            <a:ext cx="6630988" cy="3730625"/>
          </a:xfrm>
          <a:ln/>
        </p:spPr>
      </p:sp>
      <p:sp>
        <p:nvSpPr>
          <p:cNvPr id="61443" name="Notes Placeholder 2">
            <a:extLst>
              <a:ext uri="{FF2B5EF4-FFF2-40B4-BE49-F238E27FC236}">
                <a16:creationId xmlns:a16="http://schemas.microsoft.com/office/drawing/2014/main" id="{36FC557F-1456-4838-AD33-D74E27EB1CD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r>
              <a:rPr kumimoji="1" lang="en-AU" sz="1200" b="0" i="0" kern="1200" dirty="0">
                <a:solidFill>
                  <a:schemeClr val="tx1"/>
                </a:solidFill>
                <a:effectLst/>
                <a:latin typeface="Times New Roman" pitchFamily="18" charset="0"/>
                <a:ea typeface="+mn-ea"/>
                <a:cs typeface="+mn-cs"/>
              </a:rPr>
              <a:t>Empathy Mapping was </a:t>
            </a:r>
            <a:r>
              <a:rPr kumimoji="1" lang="en-AU" sz="1200" b="1" i="0" u="none" strike="noStrike" kern="1200" dirty="0">
                <a:solidFill>
                  <a:schemeClr val="tx1"/>
                </a:solidFill>
                <a:effectLst/>
                <a:latin typeface="Times New Roman" pitchFamily="18" charset="0"/>
                <a:ea typeface="+mn-ea"/>
                <a:cs typeface="+mn-cs"/>
                <a:hlinkClick r:id="rId3">
                  <a:extLst>
                    <a:ext uri="{A12FA001-AC4F-418D-AE19-62706E023703}">
                      <ahyp:hlinkClr xmlns:ahyp="http://schemas.microsoft.com/office/drawing/2018/hyperlinkcolor" val="tx"/>
                    </a:ext>
                  </a:extLst>
                </a:hlinkClick>
              </a:rPr>
              <a:t>developed by Dave </a:t>
            </a:r>
            <a:r>
              <a:rPr kumimoji="1" lang="en-AU" sz="1200" b="1" i="0" u="none" strike="noStrike" kern="1200" dirty="0" err="1">
                <a:solidFill>
                  <a:schemeClr val="tx1"/>
                </a:solidFill>
                <a:effectLst/>
                <a:latin typeface="Times New Roman" pitchFamily="18" charset="0"/>
                <a:ea typeface="+mn-ea"/>
                <a:cs typeface="+mn-cs"/>
                <a:hlinkClick r:id="rId3">
                  <a:extLst>
                    <a:ext uri="{A12FA001-AC4F-418D-AE19-62706E023703}">
                      <ahyp:hlinkClr xmlns:ahyp="http://schemas.microsoft.com/office/drawing/2018/hyperlinkcolor" val="tx"/>
                    </a:ext>
                  </a:extLst>
                </a:hlinkClick>
              </a:rPr>
              <a:t>Gray</a:t>
            </a:r>
            <a:r>
              <a:rPr kumimoji="1" lang="en-AU" sz="1200" b="0" i="0" kern="1200" dirty="0">
                <a:solidFill>
                  <a:schemeClr val="tx1"/>
                </a:solidFill>
                <a:effectLst/>
                <a:latin typeface="Times New Roman" pitchFamily="18" charset="0"/>
                <a:ea typeface="+mn-ea"/>
                <a:cs typeface="+mn-cs"/>
              </a:rPr>
              <a:t>, co-founder of strategy consultants </a:t>
            </a:r>
            <a:r>
              <a:rPr kumimoji="1" lang="en-AU" sz="1200" b="0" i="0" kern="1200" dirty="0" err="1">
                <a:solidFill>
                  <a:schemeClr val="tx1"/>
                </a:solidFill>
                <a:effectLst/>
                <a:latin typeface="Times New Roman" pitchFamily="18" charset="0"/>
                <a:ea typeface="+mn-ea"/>
                <a:cs typeface="+mn-cs"/>
              </a:rPr>
              <a:t>XPlane</a:t>
            </a:r>
            <a:r>
              <a:rPr kumimoji="1" lang="en-AU" sz="1200" b="0" i="0" kern="1200" dirty="0">
                <a:solidFill>
                  <a:schemeClr val="tx1"/>
                </a:solidFill>
                <a:effectLst/>
                <a:latin typeface="Times New Roman" pitchFamily="18" charset="0"/>
                <a:ea typeface="+mn-ea"/>
                <a:cs typeface="+mn-cs"/>
              </a:rPr>
              <a:t>. It's a powerful visualization tool designed to help teams use </a:t>
            </a:r>
            <a:r>
              <a:rPr kumimoji="1" lang="en-AU" sz="1200" b="0" i="0" u="sng" strike="noStrike" kern="1200" dirty="0">
                <a:solidFill>
                  <a:schemeClr val="tx1"/>
                </a:solidFill>
                <a:effectLst/>
                <a:latin typeface="Times New Roman" pitchFamily="18" charset="0"/>
                <a:ea typeface="+mn-ea"/>
                <a:cs typeface="+mn-cs"/>
                <a:hlinkClick r:id="rId4">
                  <a:extLst>
                    <a:ext uri="{A12FA001-AC4F-418D-AE19-62706E023703}">
                      <ahyp:hlinkClr xmlns:ahyp="http://schemas.microsoft.com/office/drawing/2018/hyperlinkcolor" val="tx"/>
                    </a:ext>
                  </a:extLst>
                </a:hlinkClick>
              </a:rPr>
              <a:t>Emotional Intelligence</a:t>
            </a:r>
            <a:r>
              <a:rPr kumimoji="1" lang="en-AU" sz="1200" b="0" i="0" kern="1200" dirty="0">
                <a:solidFill>
                  <a:schemeClr val="tx1"/>
                </a:solidFill>
                <a:effectLst/>
                <a:latin typeface="Times New Roman" pitchFamily="18" charset="0"/>
                <a:ea typeface="+mn-ea"/>
                <a:cs typeface="+mn-cs"/>
              </a:rPr>
              <a:t>  to gain insight into a target group.</a:t>
            </a:r>
          </a:p>
          <a:p>
            <a:pPr fontAlgn="base"/>
            <a:r>
              <a:rPr kumimoji="1" lang="en-AU" sz="1200" b="0" i="0" kern="1200" dirty="0">
                <a:solidFill>
                  <a:schemeClr val="tx1"/>
                </a:solidFill>
                <a:effectLst/>
                <a:latin typeface="Times New Roman" pitchFamily="18" charset="0"/>
                <a:ea typeface="+mn-ea"/>
                <a:cs typeface="+mn-cs"/>
              </a:rPr>
              <a:t>The tool provides a series of prompts to identify a target group's thoughts, feelings, motivations, desires, and </a:t>
            </a:r>
            <a:r>
              <a:rPr kumimoji="1" lang="en-AU" sz="1200" b="0" i="0" u="sng" strike="noStrike" kern="1200" dirty="0">
                <a:solidFill>
                  <a:schemeClr val="tx1"/>
                </a:solidFill>
                <a:effectLst/>
                <a:latin typeface="Times New Roman" pitchFamily="18" charset="0"/>
                <a:ea typeface="+mn-ea"/>
                <a:cs typeface="+mn-cs"/>
                <a:hlinkClick r:id="rId5">
                  <a:extLst>
                    <a:ext uri="{A12FA001-AC4F-418D-AE19-62706E023703}">
                      <ahyp:hlinkClr xmlns:ahyp="http://schemas.microsoft.com/office/drawing/2018/hyperlinkcolor" val="tx"/>
                    </a:ext>
                  </a:extLst>
                </a:hlinkClick>
              </a:rPr>
              <a:t>needs</a:t>
            </a:r>
            <a:r>
              <a:rPr kumimoji="1" lang="en-AU" sz="1200" b="0" i="0" kern="1200" dirty="0">
                <a:solidFill>
                  <a:schemeClr val="tx1"/>
                </a:solidFill>
                <a:effectLst/>
                <a:latin typeface="Times New Roman" pitchFamily="18" charset="0"/>
                <a:ea typeface="+mn-ea"/>
                <a:cs typeface="+mn-cs"/>
              </a:rPr>
              <a:t> . This forces the investigating team to focus on the target group's requirements, rather than its own.</a:t>
            </a:r>
          </a:p>
          <a:p>
            <a:pPr fontAlgn="base"/>
            <a:r>
              <a:rPr kumimoji="1" lang="en-AU" sz="1200" b="0" i="0" kern="1200" dirty="0">
                <a:solidFill>
                  <a:schemeClr val="tx1"/>
                </a:solidFill>
                <a:effectLst/>
                <a:latin typeface="Times New Roman" pitchFamily="18" charset="0"/>
                <a:ea typeface="+mn-ea"/>
                <a:cs typeface="+mn-cs"/>
              </a:rPr>
              <a:t>A product development team, for instance, could use an Empathy Map to consider how people might respond to a new device or a pain point. A team manager might use one to assess his or her team's reaction to a new workflow.</a:t>
            </a:r>
          </a:p>
          <a:p>
            <a:endParaRPr lang="en-US" altLang="en-US" dirty="0">
              <a:solidFill>
                <a:schemeClr val="tx1"/>
              </a:solidFill>
            </a:endParaRPr>
          </a:p>
          <a:p>
            <a:r>
              <a:rPr kumimoji="0" lang="en-AU" altLang="en-US" sz="1200" dirty="0">
                <a:latin typeface="Times New Roman" panose="02020603050405020304" pitchFamily="18" charset="0"/>
              </a:rPr>
              <a:t>Source: </a:t>
            </a:r>
            <a:r>
              <a:rPr kumimoji="0" lang="en-AU" altLang="en-US" sz="1200" u="sng" dirty="0">
                <a:solidFill>
                  <a:srgbClr val="0070C0"/>
                </a:solidFill>
                <a:latin typeface="Times New Roman" panose="02020603050405020304" pitchFamily="18" charset="0"/>
                <a:hlinkClick r:id="rId6">
                  <a:extLst>
                    <a:ext uri="{A12FA001-AC4F-418D-AE19-62706E023703}">
                      <ahyp:hlinkClr xmlns:ahyp="http://schemas.microsoft.com/office/drawing/2018/hyperlinkcolor" val="tx"/>
                    </a:ext>
                  </a:extLst>
                </a:hlinkClick>
              </a:rPr>
              <a:t>https://www.mindtools.com/pages/article/empathy-mapping.htm</a:t>
            </a:r>
            <a:endParaRPr kumimoji="0" lang="en-AU" altLang="en-US" sz="1200" u="sng" dirty="0">
              <a:solidFill>
                <a:srgbClr val="0070C0"/>
              </a:solidFill>
              <a:latin typeface="Times New Roman" panose="02020603050405020304" pitchFamily="18" charset="0"/>
            </a:endParaRPr>
          </a:p>
          <a:p>
            <a:endParaRPr kumimoji="0" lang="en-AU" altLang="en-US" sz="1200" u="sng" dirty="0">
              <a:solidFill>
                <a:srgbClr val="0070C0"/>
              </a:solidFill>
              <a:latin typeface="Times New Roman" panose="02020603050405020304" pitchFamily="18" charset="0"/>
            </a:endParaRPr>
          </a:p>
          <a:p>
            <a:endParaRPr lang="en-US" altLang="en-US" dirty="0"/>
          </a:p>
        </p:txBody>
      </p:sp>
      <p:sp>
        <p:nvSpPr>
          <p:cNvPr id="61444" name="Slide Number Placeholder 3">
            <a:extLst>
              <a:ext uri="{FF2B5EF4-FFF2-40B4-BE49-F238E27FC236}">
                <a16:creationId xmlns:a16="http://schemas.microsoft.com/office/drawing/2014/main" id="{F5F70150-4F57-4B70-8D4B-AC1F785DEDD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cs typeface="Arial" panose="020B0604020202020204" pitchFamily="34" charset="0"/>
              </a:defRPr>
            </a:lvl1pPr>
            <a:lvl2pPr marL="742950" indent="-285750" defTabSz="966788">
              <a:defRPr sz="2400">
                <a:solidFill>
                  <a:schemeClr val="tx1"/>
                </a:solidFill>
                <a:latin typeface="Times New Roman" panose="02020603050405020304" pitchFamily="18" charset="0"/>
                <a:cs typeface="Arial" panose="020B0604020202020204" pitchFamily="34" charset="0"/>
              </a:defRPr>
            </a:lvl2pPr>
            <a:lvl3pPr marL="1143000" indent="-228600" defTabSz="966788">
              <a:defRPr sz="2400">
                <a:solidFill>
                  <a:schemeClr val="tx1"/>
                </a:solidFill>
                <a:latin typeface="Times New Roman" panose="02020603050405020304" pitchFamily="18" charset="0"/>
                <a:cs typeface="Arial" panose="020B0604020202020204" pitchFamily="34" charset="0"/>
              </a:defRPr>
            </a:lvl3pPr>
            <a:lvl4pPr marL="1600200" indent="-228600" defTabSz="966788">
              <a:defRPr sz="2400">
                <a:solidFill>
                  <a:schemeClr val="tx1"/>
                </a:solidFill>
                <a:latin typeface="Times New Roman" panose="02020603050405020304" pitchFamily="18" charset="0"/>
                <a:cs typeface="Arial" panose="020B0604020202020204" pitchFamily="34" charset="0"/>
              </a:defRPr>
            </a:lvl4pPr>
            <a:lvl5pPr marL="2057400" indent="-228600" defTabSz="966788">
              <a:defRPr sz="2400">
                <a:solidFill>
                  <a:schemeClr val="tx1"/>
                </a:solidFill>
                <a:latin typeface="Times New Roman" panose="02020603050405020304" pitchFamily="18" charset="0"/>
                <a:cs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CAC3FCC7-CA97-42DE-94FF-3E8A701552E7}" type="slidenum">
              <a:rPr lang="en-AU" altLang="en-US" sz="1300" smtClean="0"/>
              <a:pPr/>
              <a:t>40</a:t>
            </a:fld>
            <a:endParaRPr lang="en-AU" altLang="en-US" sz="1300"/>
          </a:p>
        </p:txBody>
      </p:sp>
    </p:spTree>
    <p:extLst>
      <p:ext uri="{BB962C8B-B14F-4D97-AF65-F5344CB8AC3E}">
        <p14:creationId xmlns:p14="http://schemas.microsoft.com/office/powerpoint/2010/main" val="33044802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a:extLst>
              <a:ext uri="{FF2B5EF4-FFF2-40B4-BE49-F238E27FC236}">
                <a16:creationId xmlns:a16="http://schemas.microsoft.com/office/drawing/2014/main" id="{6A1E1134-EF3E-48F7-8120-47A456A2D43C}"/>
              </a:ext>
            </a:extLst>
          </p:cNvPr>
          <p:cNvSpPr>
            <a:spLocks noGrp="1" noRot="1" noChangeAspect="1" noTextEdit="1"/>
          </p:cNvSpPr>
          <p:nvPr>
            <p:ph type="sldImg"/>
          </p:nvPr>
        </p:nvSpPr>
        <p:spPr>
          <a:xfrm>
            <a:off x="114300" y="746125"/>
            <a:ext cx="6630988" cy="3730625"/>
          </a:xfrm>
          <a:ln/>
        </p:spPr>
      </p:sp>
      <p:sp>
        <p:nvSpPr>
          <p:cNvPr id="63491" name="Notes Placeholder 2">
            <a:extLst>
              <a:ext uri="{FF2B5EF4-FFF2-40B4-BE49-F238E27FC236}">
                <a16:creationId xmlns:a16="http://schemas.microsoft.com/office/drawing/2014/main" id="{DE175E7A-FB29-4B78-BB3C-012A3A9B8E3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3492" name="Slide Number Placeholder 3">
            <a:extLst>
              <a:ext uri="{FF2B5EF4-FFF2-40B4-BE49-F238E27FC236}">
                <a16:creationId xmlns:a16="http://schemas.microsoft.com/office/drawing/2014/main" id="{841BB7F2-1D66-450F-B2B1-567F77719B2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cs typeface="Arial" panose="020B0604020202020204" pitchFamily="34" charset="0"/>
              </a:defRPr>
            </a:lvl1pPr>
            <a:lvl2pPr marL="742950" indent="-285750" defTabSz="966788">
              <a:defRPr sz="2400">
                <a:solidFill>
                  <a:schemeClr val="tx1"/>
                </a:solidFill>
                <a:latin typeface="Times New Roman" panose="02020603050405020304" pitchFamily="18" charset="0"/>
                <a:cs typeface="Arial" panose="020B0604020202020204" pitchFamily="34" charset="0"/>
              </a:defRPr>
            </a:lvl2pPr>
            <a:lvl3pPr marL="1143000" indent="-228600" defTabSz="966788">
              <a:defRPr sz="2400">
                <a:solidFill>
                  <a:schemeClr val="tx1"/>
                </a:solidFill>
                <a:latin typeface="Times New Roman" panose="02020603050405020304" pitchFamily="18" charset="0"/>
                <a:cs typeface="Arial" panose="020B0604020202020204" pitchFamily="34" charset="0"/>
              </a:defRPr>
            </a:lvl3pPr>
            <a:lvl4pPr marL="1600200" indent="-228600" defTabSz="966788">
              <a:defRPr sz="2400">
                <a:solidFill>
                  <a:schemeClr val="tx1"/>
                </a:solidFill>
                <a:latin typeface="Times New Roman" panose="02020603050405020304" pitchFamily="18" charset="0"/>
                <a:cs typeface="Arial" panose="020B0604020202020204" pitchFamily="34" charset="0"/>
              </a:defRPr>
            </a:lvl4pPr>
            <a:lvl5pPr marL="2057400" indent="-228600" defTabSz="966788">
              <a:defRPr sz="2400">
                <a:solidFill>
                  <a:schemeClr val="tx1"/>
                </a:solidFill>
                <a:latin typeface="Times New Roman" panose="02020603050405020304" pitchFamily="18" charset="0"/>
                <a:cs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B122DB1D-C26A-4692-82DC-207948D647DE}" type="slidenum">
              <a:rPr lang="en-AU" altLang="en-US" sz="1300" smtClean="0"/>
              <a:pPr/>
              <a:t>41</a:t>
            </a:fld>
            <a:endParaRPr lang="en-AU" altLang="en-US" sz="13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2CEC0BA7-6425-43C9-AE2C-8BA47482BB3A}"/>
              </a:ext>
            </a:extLst>
          </p:cNvPr>
          <p:cNvSpPr>
            <a:spLocks noGrp="1" noRot="1" noChangeAspect="1" noTextEdit="1"/>
          </p:cNvSpPr>
          <p:nvPr>
            <p:ph type="sldImg"/>
          </p:nvPr>
        </p:nvSpPr>
        <p:spPr>
          <a:xfrm>
            <a:off x="114300" y="746125"/>
            <a:ext cx="6630988" cy="3730625"/>
          </a:xfrm>
          <a:ln/>
        </p:spPr>
      </p:sp>
      <p:sp>
        <p:nvSpPr>
          <p:cNvPr id="12291" name="Notes Placeholder 2">
            <a:extLst>
              <a:ext uri="{FF2B5EF4-FFF2-40B4-BE49-F238E27FC236}">
                <a16:creationId xmlns:a16="http://schemas.microsoft.com/office/drawing/2014/main" id="{1503333C-BD13-429F-A985-A31ED5FA9F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dirty="0"/>
              <a:t>The </a:t>
            </a:r>
            <a:r>
              <a:rPr lang="en-AU" altLang="en-US" b="1" dirty="0"/>
              <a:t>waterfall model</a:t>
            </a:r>
            <a:r>
              <a:rPr lang="en-AU" altLang="en-US" dirty="0"/>
              <a:t> is a sequential design process, used in software development processes, in which progress is seen as flowing steadily downwards (like a </a:t>
            </a:r>
            <a:r>
              <a:rPr lang="en-AU" altLang="en-US" u="sng" dirty="0"/>
              <a:t>waterfall</a:t>
            </a:r>
            <a:r>
              <a:rPr lang="en-AU" altLang="en-US" dirty="0"/>
              <a:t>) through the phases of Conception, Initiation, Analysis, Design, Construction, Testing, Production/Implementation and Maintenance.</a:t>
            </a:r>
          </a:p>
          <a:p>
            <a:r>
              <a:rPr lang="en-AU" altLang="en-US" u="sng" dirty="0">
                <a:solidFill>
                  <a:srgbClr val="002060"/>
                </a:solidFill>
              </a:rPr>
              <a:t>http://en.wikipedia.org/wiki/Waterfall_model</a:t>
            </a:r>
          </a:p>
          <a:p>
            <a:endParaRPr lang="en-AU" altLang="en-US" u="sng" dirty="0">
              <a:solidFill>
                <a:srgbClr val="002060"/>
              </a:solidFill>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AU" altLang="en-US" u="sng" dirty="0">
                <a:solidFill>
                  <a:srgbClr val="002060"/>
                </a:solidFill>
              </a:rPr>
              <a:t>http://en.wikipedia.org/wiki/Software_development_process</a:t>
            </a:r>
          </a:p>
          <a:p>
            <a:endParaRPr lang="en-AU" altLang="en-US" u="sng" dirty="0">
              <a:solidFill>
                <a:srgbClr val="002060"/>
              </a:solidFill>
            </a:endParaRPr>
          </a:p>
          <a:p>
            <a:r>
              <a:rPr kumimoji="1" lang="en-AU" sz="1200" b="0" i="0" kern="1200" dirty="0">
                <a:solidFill>
                  <a:schemeClr val="tx1"/>
                </a:solidFill>
                <a:effectLst/>
                <a:latin typeface="Times New Roman" pitchFamily="18" charset="0"/>
                <a:ea typeface="+mn-ea"/>
                <a:cs typeface="+mn-cs"/>
              </a:rPr>
              <a:t>The waterfall model maintains that one should move to another phase only when its preceding phase is reviewed and verified. One phase is completed in its entirety before moving on to the next phase. And you rarely revisit a phase once it is completed.</a:t>
            </a:r>
            <a:endParaRPr lang="en-AU" altLang="en-US" u="sng" dirty="0">
              <a:solidFill>
                <a:srgbClr val="002060"/>
              </a:solidFill>
            </a:endParaRPr>
          </a:p>
        </p:txBody>
      </p:sp>
      <p:sp>
        <p:nvSpPr>
          <p:cNvPr id="12292" name="Slide Number Placeholder 3">
            <a:extLst>
              <a:ext uri="{FF2B5EF4-FFF2-40B4-BE49-F238E27FC236}">
                <a16:creationId xmlns:a16="http://schemas.microsoft.com/office/drawing/2014/main" id="{7F2134B1-BEB9-4E32-AD4F-BEAFDE6B1B0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cs typeface="Arial" panose="020B0604020202020204" pitchFamily="34" charset="0"/>
              </a:defRPr>
            </a:lvl1pPr>
            <a:lvl2pPr marL="742950" indent="-285750" defTabSz="966788">
              <a:defRPr sz="2400">
                <a:solidFill>
                  <a:schemeClr val="tx1"/>
                </a:solidFill>
                <a:latin typeface="Times New Roman" panose="02020603050405020304" pitchFamily="18" charset="0"/>
                <a:cs typeface="Arial" panose="020B0604020202020204" pitchFamily="34" charset="0"/>
              </a:defRPr>
            </a:lvl2pPr>
            <a:lvl3pPr marL="1143000" indent="-228600" defTabSz="966788">
              <a:defRPr sz="2400">
                <a:solidFill>
                  <a:schemeClr val="tx1"/>
                </a:solidFill>
                <a:latin typeface="Times New Roman" panose="02020603050405020304" pitchFamily="18" charset="0"/>
                <a:cs typeface="Arial" panose="020B0604020202020204" pitchFamily="34" charset="0"/>
              </a:defRPr>
            </a:lvl3pPr>
            <a:lvl4pPr marL="1600200" indent="-228600" defTabSz="966788">
              <a:defRPr sz="2400">
                <a:solidFill>
                  <a:schemeClr val="tx1"/>
                </a:solidFill>
                <a:latin typeface="Times New Roman" panose="02020603050405020304" pitchFamily="18" charset="0"/>
                <a:cs typeface="Arial" panose="020B0604020202020204" pitchFamily="34" charset="0"/>
              </a:defRPr>
            </a:lvl4pPr>
            <a:lvl5pPr marL="2057400" indent="-228600" defTabSz="966788">
              <a:defRPr sz="2400">
                <a:solidFill>
                  <a:schemeClr val="tx1"/>
                </a:solidFill>
                <a:latin typeface="Times New Roman" panose="02020603050405020304" pitchFamily="18" charset="0"/>
                <a:cs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1C2E519F-B486-4E74-80F8-84370DD50D37}" type="slidenum">
              <a:rPr lang="en-AU" altLang="en-US" sz="1300" smtClean="0"/>
              <a:pPr/>
              <a:t>4</a:t>
            </a:fld>
            <a:endParaRPr lang="en-AU" altLang="en-US" sz="130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a:extLst>
              <a:ext uri="{FF2B5EF4-FFF2-40B4-BE49-F238E27FC236}">
                <a16:creationId xmlns:a16="http://schemas.microsoft.com/office/drawing/2014/main" id="{6E41E42A-4E1F-49E4-882B-DD6FB11F7FCE}"/>
              </a:ext>
            </a:extLst>
          </p:cNvPr>
          <p:cNvSpPr>
            <a:spLocks noGrp="1" noRot="1" noChangeAspect="1" noTextEdit="1"/>
          </p:cNvSpPr>
          <p:nvPr>
            <p:ph type="sldImg"/>
          </p:nvPr>
        </p:nvSpPr>
        <p:spPr>
          <a:xfrm>
            <a:off x="114300" y="746125"/>
            <a:ext cx="6630988" cy="3730625"/>
          </a:xfrm>
          <a:ln/>
        </p:spPr>
      </p:sp>
      <p:sp>
        <p:nvSpPr>
          <p:cNvPr id="65539" name="Notes Placeholder 2">
            <a:extLst>
              <a:ext uri="{FF2B5EF4-FFF2-40B4-BE49-F238E27FC236}">
                <a16:creationId xmlns:a16="http://schemas.microsoft.com/office/drawing/2014/main" id="{7FA4379C-B0A9-46EA-9759-0EC5C4CF155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Stories of conflict… it’s all conflict all the time, business as usual</a:t>
            </a:r>
          </a:p>
          <a:p>
            <a:endParaRPr lang="en-US" altLang="en-US" dirty="0"/>
          </a:p>
          <a:p>
            <a:r>
              <a:rPr lang="en-US" altLang="en-US" dirty="0"/>
              <a:t>A conflict may result from stakeholders in different areas </a:t>
            </a:r>
            <a:r>
              <a:rPr lang="en-US" altLang="en-US" b="1" dirty="0"/>
              <a:t>viewing requirements from different perspectives</a:t>
            </a:r>
            <a:r>
              <a:rPr lang="en-US" altLang="en-US" dirty="0"/>
              <a:t>. It may also result from </a:t>
            </a:r>
            <a:r>
              <a:rPr lang="en-US" altLang="en-US" b="1" dirty="0"/>
              <a:t>conflicting priorities</a:t>
            </a:r>
            <a:r>
              <a:rPr lang="en-US" altLang="en-US" dirty="0"/>
              <a:t>. </a:t>
            </a:r>
          </a:p>
          <a:p>
            <a:r>
              <a:rPr lang="en-US" altLang="en-US" dirty="0"/>
              <a:t>Facilitate communication between the stakeholders who are in conflict over the requirement in order to resolve the issue. Conflicts may be resolved through formal meetings among affected stakeholders, through research, resolution by a third party, or other methods as appropriate. Conflicts that affect the requirements must be resolved before formal approval is given to those requirements.</a:t>
            </a:r>
          </a:p>
          <a:p>
            <a:r>
              <a:rPr lang="en-US" altLang="en-US" dirty="0"/>
              <a:t>Source: BABOK guide</a:t>
            </a:r>
          </a:p>
          <a:p>
            <a:endParaRPr lang="en-US" altLang="en-US" dirty="0"/>
          </a:p>
          <a:p>
            <a:endParaRPr lang="en-US" altLang="en-US" dirty="0"/>
          </a:p>
        </p:txBody>
      </p:sp>
      <p:sp>
        <p:nvSpPr>
          <p:cNvPr id="65540" name="Slide Number Placeholder 3">
            <a:extLst>
              <a:ext uri="{FF2B5EF4-FFF2-40B4-BE49-F238E27FC236}">
                <a16:creationId xmlns:a16="http://schemas.microsoft.com/office/drawing/2014/main" id="{AEEE21E4-6C65-41F1-9F7C-C152D0B370E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cs typeface="Arial" panose="020B0604020202020204" pitchFamily="34" charset="0"/>
              </a:defRPr>
            </a:lvl1pPr>
            <a:lvl2pPr marL="742950" indent="-285750" defTabSz="966788">
              <a:defRPr sz="2400">
                <a:solidFill>
                  <a:schemeClr val="tx1"/>
                </a:solidFill>
                <a:latin typeface="Times New Roman" panose="02020603050405020304" pitchFamily="18" charset="0"/>
                <a:cs typeface="Arial" panose="020B0604020202020204" pitchFamily="34" charset="0"/>
              </a:defRPr>
            </a:lvl2pPr>
            <a:lvl3pPr marL="1143000" indent="-228600" defTabSz="966788">
              <a:defRPr sz="2400">
                <a:solidFill>
                  <a:schemeClr val="tx1"/>
                </a:solidFill>
                <a:latin typeface="Times New Roman" panose="02020603050405020304" pitchFamily="18" charset="0"/>
                <a:cs typeface="Arial" panose="020B0604020202020204" pitchFamily="34" charset="0"/>
              </a:defRPr>
            </a:lvl3pPr>
            <a:lvl4pPr marL="1600200" indent="-228600" defTabSz="966788">
              <a:defRPr sz="2400">
                <a:solidFill>
                  <a:schemeClr val="tx1"/>
                </a:solidFill>
                <a:latin typeface="Times New Roman" panose="02020603050405020304" pitchFamily="18" charset="0"/>
                <a:cs typeface="Arial" panose="020B0604020202020204" pitchFamily="34" charset="0"/>
              </a:defRPr>
            </a:lvl4pPr>
            <a:lvl5pPr marL="2057400" indent="-228600" defTabSz="966788">
              <a:defRPr sz="2400">
                <a:solidFill>
                  <a:schemeClr val="tx1"/>
                </a:solidFill>
                <a:latin typeface="Times New Roman" panose="02020603050405020304" pitchFamily="18" charset="0"/>
                <a:cs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31DE8EF8-B6AB-40D1-A882-13B85B3F2275}" type="slidenum">
              <a:rPr lang="en-AU" altLang="en-US" sz="1300" smtClean="0"/>
              <a:pPr/>
              <a:t>42</a:t>
            </a:fld>
            <a:endParaRPr lang="en-AU" altLang="en-US" sz="130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a:extLst>
              <a:ext uri="{FF2B5EF4-FFF2-40B4-BE49-F238E27FC236}">
                <a16:creationId xmlns:a16="http://schemas.microsoft.com/office/drawing/2014/main" id="{22A4B8F7-D85E-4A89-A790-C688F28DA9DD}"/>
              </a:ext>
            </a:extLst>
          </p:cNvPr>
          <p:cNvSpPr>
            <a:spLocks noGrp="1" noRot="1" noChangeAspect="1" noTextEdit="1"/>
          </p:cNvSpPr>
          <p:nvPr>
            <p:ph type="sldImg"/>
          </p:nvPr>
        </p:nvSpPr>
        <p:spPr>
          <a:xfrm>
            <a:off x="114300" y="746125"/>
            <a:ext cx="6630988" cy="3730625"/>
          </a:xfrm>
          <a:ln/>
        </p:spPr>
      </p:sp>
      <p:sp>
        <p:nvSpPr>
          <p:cNvPr id="67587" name="Notes Placeholder 2">
            <a:extLst>
              <a:ext uri="{FF2B5EF4-FFF2-40B4-BE49-F238E27FC236}">
                <a16:creationId xmlns:a16="http://schemas.microsoft.com/office/drawing/2014/main" id="{7003C991-5CE1-4088-B8D8-2DEBF2EE272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7588" name="Slide Number Placeholder 3">
            <a:extLst>
              <a:ext uri="{FF2B5EF4-FFF2-40B4-BE49-F238E27FC236}">
                <a16:creationId xmlns:a16="http://schemas.microsoft.com/office/drawing/2014/main" id="{52284080-663A-4542-99A0-0FA23539369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cs typeface="Arial" panose="020B0604020202020204" pitchFamily="34" charset="0"/>
              </a:defRPr>
            </a:lvl1pPr>
            <a:lvl2pPr marL="742950" indent="-285750" defTabSz="966788">
              <a:defRPr sz="2400">
                <a:solidFill>
                  <a:schemeClr val="tx1"/>
                </a:solidFill>
                <a:latin typeface="Times New Roman" panose="02020603050405020304" pitchFamily="18" charset="0"/>
                <a:cs typeface="Arial" panose="020B0604020202020204" pitchFamily="34" charset="0"/>
              </a:defRPr>
            </a:lvl2pPr>
            <a:lvl3pPr marL="1143000" indent="-228600" defTabSz="966788">
              <a:defRPr sz="2400">
                <a:solidFill>
                  <a:schemeClr val="tx1"/>
                </a:solidFill>
                <a:latin typeface="Times New Roman" panose="02020603050405020304" pitchFamily="18" charset="0"/>
                <a:cs typeface="Arial" panose="020B0604020202020204" pitchFamily="34" charset="0"/>
              </a:defRPr>
            </a:lvl3pPr>
            <a:lvl4pPr marL="1600200" indent="-228600" defTabSz="966788">
              <a:defRPr sz="2400">
                <a:solidFill>
                  <a:schemeClr val="tx1"/>
                </a:solidFill>
                <a:latin typeface="Times New Roman" panose="02020603050405020304" pitchFamily="18" charset="0"/>
                <a:cs typeface="Arial" panose="020B0604020202020204" pitchFamily="34" charset="0"/>
              </a:defRPr>
            </a:lvl4pPr>
            <a:lvl5pPr marL="2057400" indent="-228600" defTabSz="966788">
              <a:defRPr sz="2400">
                <a:solidFill>
                  <a:schemeClr val="tx1"/>
                </a:solidFill>
                <a:latin typeface="Times New Roman" panose="02020603050405020304" pitchFamily="18" charset="0"/>
                <a:cs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D3C74625-2015-487E-8A2C-3A40B581CD9B}" type="slidenum">
              <a:rPr lang="en-AU" altLang="en-US" sz="1300" smtClean="0"/>
              <a:pPr/>
              <a:t>43</a:t>
            </a:fld>
            <a:endParaRPr lang="en-AU" altLang="en-US" sz="130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a:extLst>
              <a:ext uri="{FF2B5EF4-FFF2-40B4-BE49-F238E27FC236}">
                <a16:creationId xmlns:a16="http://schemas.microsoft.com/office/drawing/2014/main" id="{C49346CC-82C6-4334-BBA7-4D07C7CEFF26}"/>
              </a:ext>
            </a:extLst>
          </p:cNvPr>
          <p:cNvSpPr>
            <a:spLocks noGrp="1" noRot="1" noChangeAspect="1" noTextEdit="1"/>
          </p:cNvSpPr>
          <p:nvPr>
            <p:ph type="sldImg"/>
          </p:nvPr>
        </p:nvSpPr>
        <p:spPr>
          <a:xfrm>
            <a:off x="114300" y="746125"/>
            <a:ext cx="6630988" cy="3730625"/>
          </a:xfrm>
          <a:ln/>
        </p:spPr>
      </p:sp>
      <p:sp>
        <p:nvSpPr>
          <p:cNvPr id="69635" name="Notes Placeholder 2">
            <a:extLst>
              <a:ext uri="{FF2B5EF4-FFF2-40B4-BE49-F238E27FC236}">
                <a16:creationId xmlns:a16="http://schemas.microsoft.com/office/drawing/2014/main" id="{794AA1B0-1E66-407F-9C94-4F2613942FA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9636" name="Slide Number Placeholder 3">
            <a:extLst>
              <a:ext uri="{FF2B5EF4-FFF2-40B4-BE49-F238E27FC236}">
                <a16:creationId xmlns:a16="http://schemas.microsoft.com/office/drawing/2014/main" id="{CB38217E-DD52-40FE-AF1B-9130E4D0DFB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cs typeface="Arial" panose="020B0604020202020204" pitchFamily="34" charset="0"/>
              </a:defRPr>
            </a:lvl1pPr>
            <a:lvl2pPr marL="742950" indent="-285750" defTabSz="966788">
              <a:defRPr sz="2400">
                <a:solidFill>
                  <a:schemeClr val="tx1"/>
                </a:solidFill>
                <a:latin typeface="Times New Roman" panose="02020603050405020304" pitchFamily="18" charset="0"/>
                <a:cs typeface="Arial" panose="020B0604020202020204" pitchFamily="34" charset="0"/>
              </a:defRPr>
            </a:lvl2pPr>
            <a:lvl3pPr marL="1143000" indent="-228600" defTabSz="966788">
              <a:defRPr sz="2400">
                <a:solidFill>
                  <a:schemeClr val="tx1"/>
                </a:solidFill>
                <a:latin typeface="Times New Roman" panose="02020603050405020304" pitchFamily="18" charset="0"/>
                <a:cs typeface="Arial" panose="020B0604020202020204" pitchFamily="34" charset="0"/>
              </a:defRPr>
            </a:lvl3pPr>
            <a:lvl4pPr marL="1600200" indent="-228600" defTabSz="966788">
              <a:defRPr sz="2400">
                <a:solidFill>
                  <a:schemeClr val="tx1"/>
                </a:solidFill>
                <a:latin typeface="Times New Roman" panose="02020603050405020304" pitchFamily="18" charset="0"/>
                <a:cs typeface="Arial" panose="020B0604020202020204" pitchFamily="34" charset="0"/>
              </a:defRPr>
            </a:lvl4pPr>
            <a:lvl5pPr marL="2057400" indent="-228600" defTabSz="966788">
              <a:defRPr sz="2400">
                <a:solidFill>
                  <a:schemeClr val="tx1"/>
                </a:solidFill>
                <a:latin typeface="Times New Roman" panose="02020603050405020304" pitchFamily="18" charset="0"/>
                <a:cs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389ADD61-F2AE-4918-9069-E052406E9FE3}" type="slidenum">
              <a:rPr lang="en-AU" altLang="en-US" sz="1300" smtClean="0"/>
              <a:pPr/>
              <a:t>44</a:t>
            </a:fld>
            <a:endParaRPr lang="en-AU" altLang="en-US" sz="13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6406B274-4CC0-4A75-A8D6-7C5CE23D525E}"/>
              </a:ext>
            </a:extLst>
          </p:cNvPr>
          <p:cNvSpPr>
            <a:spLocks noGrp="1" noRot="1" noChangeAspect="1" noTextEdit="1"/>
          </p:cNvSpPr>
          <p:nvPr>
            <p:ph type="sldImg"/>
          </p:nvPr>
        </p:nvSpPr>
        <p:spPr>
          <a:xfrm>
            <a:off x="457200" y="720725"/>
            <a:ext cx="6400800" cy="3600450"/>
          </a:xfrm>
          <a:ln/>
        </p:spPr>
      </p:sp>
      <p:sp>
        <p:nvSpPr>
          <p:cNvPr id="14339" name="Notes Placeholder 2">
            <a:extLst>
              <a:ext uri="{FF2B5EF4-FFF2-40B4-BE49-F238E27FC236}">
                <a16:creationId xmlns:a16="http://schemas.microsoft.com/office/drawing/2014/main" id="{F822EC15-66C7-4BC3-995D-23BAD3A1CF8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dirty="0"/>
              <a:t>Agile software development</a:t>
            </a:r>
            <a:r>
              <a:rPr lang="en-US" altLang="en-US" dirty="0"/>
              <a:t> is a group of software development methods in which requirements and solutions evolve through collaboration between self-organizing, cross-functional teams. It promotes adaptive planning, evolutionary development, early delivery, continuous improvement and encourages rapid and flexible response to change. It is a conceptual framework that focuses on delivering working software with the minimum amount of work.</a:t>
            </a:r>
            <a:br>
              <a:rPr lang="en-US" altLang="en-US" dirty="0"/>
            </a:br>
            <a:r>
              <a:rPr lang="en-US" altLang="en-US" dirty="0"/>
              <a:t>http://en.wikipedia.org/wiki/Agile_software_development</a:t>
            </a:r>
          </a:p>
          <a:p>
            <a:endParaRPr lang="en-US" altLang="en-US" dirty="0"/>
          </a:p>
          <a:p>
            <a:r>
              <a:rPr lang="en-US" altLang="en-US" b="1" dirty="0"/>
              <a:t>Scrum</a:t>
            </a:r>
            <a:r>
              <a:rPr lang="en-US" altLang="en-US" dirty="0"/>
              <a:t> is an </a:t>
            </a:r>
            <a:r>
              <a:rPr lang="en-US" altLang="en-US" b="1" dirty="0"/>
              <a:t>iterative and incremental</a:t>
            </a:r>
            <a:r>
              <a:rPr lang="en-US" altLang="en-US" dirty="0"/>
              <a:t> agile software development framework for managing product development. It defines "a </a:t>
            </a:r>
            <a:r>
              <a:rPr lang="en-US" altLang="en-US" b="1" dirty="0"/>
              <a:t>flexible, holistic </a:t>
            </a:r>
            <a:r>
              <a:rPr lang="en-US" altLang="en-US" dirty="0"/>
              <a:t>product development strategy where a development team works as a unit to reach a common goal", challenges assumptions of the "traditional, sequential approach" to product development.</a:t>
            </a:r>
            <a:br>
              <a:rPr lang="en-US" altLang="en-US" dirty="0"/>
            </a:br>
            <a:endParaRPr lang="en-US" altLang="en-US" dirty="0"/>
          </a:p>
          <a:p>
            <a:r>
              <a:rPr lang="en-US" altLang="en-US" dirty="0"/>
              <a:t>A key principle of Scrum is its recognition that during a project the customers can change their minds about what they want and need (often called "requirements churn"), and that unpredicted challenges cannot be easily addressed in a traditional predictive or planned manner.</a:t>
            </a:r>
          </a:p>
          <a:p>
            <a:endParaRPr lang="en-AU" altLang="en-US" dirty="0"/>
          </a:p>
          <a:p>
            <a:r>
              <a:rPr lang="en-US" altLang="en-US" b="1" dirty="0"/>
              <a:t>Sprint</a:t>
            </a:r>
          </a:p>
          <a:p>
            <a:r>
              <a:rPr lang="en-US" altLang="en-US" dirty="0"/>
              <a:t>The Scrum process</a:t>
            </a:r>
          </a:p>
          <a:p>
            <a:r>
              <a:rPr lang="en-US" altLang="en-US" dirty="0"/>
              <a:t>A sprint (or iteration) is the basic unit of development in Scrum. The sprint is a "timeboxed" effort; that is, it is restricted to a specific duration. The duration is fixed in advance for each sprint and is normally between one week and one month, although two weeks is typical.</a:t>
            </a:r>
          </a:p>
          <a:p>
            <a:endParaRPr lang="en-US" altLang="en-US" dirty="0"/>
          </a:p>
          <a:p>
            <a:r>
              <a:rPr lang="en-US" altLang="en-US" dirty="0"/>
              <a:t>Each sprint is started by a planning meeting, where the tasks for the sprint are identified and an estimated commitment for the sprint goal is made, and ended by a sprint review-and-retrospective meeting, where the progress is reviewed and lessons for the next sprint are identified.</a:t>
            </a:r>
          </a:p>
          <a:p>
            <a:endParaRPr lang="en-AU" altLang="en-US" dirty="0"/>
          </a:p>
          <a:p>
            <a:r>
              <a:rPr lang="en-AU" altLang="en-US" b="1" dirty="0"/>
              <a:t>Iterative and incremental development </a:t>
            </a:r>
            <a:r>
              <a:rPr lang="en-AU" altLang="en-US" dirty="0"/>
              <a:t>(http://en.wikipedia.org/wiki/Iterative_and_incremental_development)</a:t>
            </a:r>
          </a:p>
          <a:p>
            <a:r>
              <a:rPr lang="en-US" altLang="en-US" dirty="0"/>
              <a:t>The basic idea behind this method is to develop a system through </a:t>
            </a:r>
            <a:r>
              <a:rPr lang="en-US" altLang="en-US" b="1" dirty="0"/>
              <a:t>repeated cycles (iterative) </a:t>
            </a:r>
            <a:r>
              <a:rPr lang="en-US" altLang="en-US" dirty="0"/>
              <a:t>and in </a:t>
            </a:r>
            <a:r>
              <a:rPr lang="en-US" altLang="en-US" b="1" dirty="0"/>
              <a:t>smaller portions at a time (incremental)</a:t>
            </a:r>
            <a:r>
              <a:rPr lang="en-US" altLang="en-US" dirty="0"/>
              <a:t>, allowing software developers to take advantage of what was learned during development of earlier parts or versions of the system. Learning comes from both the development and use of the system, where possible key steps in the process start with a simple </a:t>
            </a:r>
            <a:r>
              <a:rPr lang="en-US" altLang="en-US" b="1" dirty="0"/>
              <a:t>implementation of a subset of the software requirements </a:t>
            </a:r>
            <a:r>
              <a:rPr lang="en-US" altLang="en-US" dirty="0"/>
              <a:t>and iteratively enhance the evolving versions until the full system is implemented.</a:t>
            </a:r>
          </a:p>
          <a:p>
            <a:endParaRPr lang="en-US" altLang="en-US" dirty="0"/>
          </a:p>
          <a:p>
            <a:r>
              <a:rPr lang="en-US" altLang="en-US" b="1" dirty="0"/>
              <a:t>Incremental</a:t>
            </a:r>
            <a:r>
              <a:rPr lang="en-US" altLang="en-US" dirty="0"/>
              <a:t> development slices the system functionality into increments (</a:t>
            </a:r>
            <a:r>
              <a:rPr lang="en-US" altLang="en-US" b="1" dirty="0"/>
              <a:t>portions</a:t>
            </a:r>
            <a:r>
              <a:rPr lang="en-US" altLang="en-US" dirty="0"/>
              <a:t>). In each increment, a slice of functionality is delivered through cross-discipline work, from the requirements to the deployment. </a:t>
            </a:r>
            <a:endParaRPr lang="en-AU" altLang="en-US" dirty="0"/>
          </a:p>
        </p:txBody>
      </p:sp>
      <p:sp>
        <p:nvSpPr>
          <p:cNvPr id="14340" name="Slide Number Placeholder 3">
            <a:extLst>
              <a:ext uri="{FF2B5EF4-FFF2-40B4-BE49-F238E27FC236}">
                <a16:creationId xmlns:a16="http://schemas.microsoft.com/office/drawing/2014/main" id="{6A7F3695-6B28-4FCC-AB07-E0A90B4E7BB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cs typeface="Arial" panose="020B0604020202020204" pitchFamily="34" charset="0"/>
              </a:defRPr>
            </a:lvl1pPr>
            <a:lvl2pPr marL="742950" indent="-285750" defTabSz="966788">
              <a:defRPr sz="2400">
                <a:solidFill>
                  <a:schemeClr val="tx1"/>
                </a:solidFill>
                <a:latin typeface="Times New Roman" panose="02020603050405020304" pitchFamily="18" charset="0"/>
                <a:cs typeface="Arial" panose="020B0604020202020204" pitchFamily="34" charset="0"/>
              </a:defRPr>
            </a:lvl2pPr>
            <a:lvl3pPr marL="1143000" indent="-228600" defTabSz="966788">
              <a:defRPr sz="2400">
                <a:solidFill>
                  <a:schemeClr val="tx1"/>
                </a:solidFill>
                <a:latin typeface="Times New Roman" panose="02020603050405020304" pitchFamily="18" charset="0"/>
                <a:cs typeface="Arial" panose="020B0604020202020204" pitchFamily="34" charset="0"/>
              </a:defRPr>
            </a:lvl3pPr>
            <a:lvl4pPr marL="1600200" indent="-228600" defTabSz="966788">
              <a:defRPr sz="2400">
                <a:solidFill>
                  <a:schemeClr val="tx1"/>
                </a:solidFill>
                <a:latin typeface="Times New Roman" panose="02020603050405020304" pitchFamily="18" charset="0"/>
                <a:cs typeface="Arial" panose="020B0604020202020204" pitchFamily="34" charset="0"/>
              </a:defRPr>
            </a:lvl4pPr>
            <a:lvl5pPr marL="2057400" indent="-228600" defTabSz="966788">
              <a:defRPr sz="2400">
                <a:solidFill>
                  <a:schemeClr val="tx1"/>
                </a:solidFill>
                <a:latin typeface="Times New Roman" panose="02020603050405020304" pitchFamily="18" charset="0"/>
                <a:cs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349107E9-BC42-4183-A6F9-9B9605D123FA}" type="slidenum">
              <a:rPr lang="en-AU" altLang="en-US" sz="1300" smtClean="0"/>
              <a:pPr/>
              <a:t>5</a:t>
            </a:fld>
            <a:endParaRPr lang="en-AU" altLang="en-US" sz="13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51C6BCD6-1D73-40A8-8064-C987C861BA0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kumimoji="1" sz="1200">
                <a:solidFill>
                  <a:schemeClr val="tx1"/>
                </a:solidFill>
                <a:latin typeface="Times New Roman" panose="02020603050405020304" pitchFamily="18" charset="0"/>
                <a:ea typeface="MS PGothic" panose="020B0600070205080204" pitchFamily="34" charset="-128"/>
              </a:defRPr>
            </a:lvl1pPr>
            <a:lvl2pPr marL="742950" indent="-285750" defTabSz="966788">
              <a:spcBef>
                <a:spcPct val="30000"/>
              </a:spcBef>
              <a:defRPr kumimoji="1" sz="1200">
                <a:solidFill>
                  <a:schemeClr val="tx1"/>
                </a:solidFill>
                <a:latin typeface="Times New Roman" panose="02020603050405020304" pitchFamily="18" charset="0"/>
                <a:ea typeface="MS PGothic" panose="020B0600070205080204" pitchFamily="34" charset="-128"/>
              </a:defRPr>
            </a:lvl2pPr>
            <a:lvl3pPr marL="1143000" indent="-228600" defTabSz="966788">
              <a:spcBef>
                <a:spcPct val="30000"/>
              </a:spcBef>
              <a:defRPr kumimoji="1" sz="1200">
                <a:solidFill>
                  <a:schemeClr val="tx1"/>
                </a:solidFill>
                <a:latin typeface="Times New Roman" panose="02020603050405020304" pitchFamily="18" charset="0"/>
                <a:ea typeface="MS PGothic" panose="020B0600070205080204" pitchFamily="34" charset="-128"/>
              </a:defRPr>
            </a:lvl3pPr>
            <a:lvl4pPr marL="1600200" indent="-228600" defTabSz="966788">
              <a:spcBef>
                <a:spcPct val="30000"/>
              </a:spcBef>
              <a:defRPr kumimoji="1" sz="1200">
                <a:solidFill>
                  <a:schemeClr val="tx1"/>
                </a:solidFill>
                <a:latin typeface="Times New Roman" panose="02020603050405020304" pitchFamily="18" charset="0"/>
                <a:ea typeface="MS PGothic" panose="020B0600070205080204" pitchFamily="34" charset="-128"/>
              </a:defRPr>
            </a:lvl4pPr>
            <a:lvl5pPr marL="2057400" indent="-228600" defTabSz="966788">
              <a:spcBef>
                <a:spcPct val="30000"/>
              </a:spcBef>
              <a:defRPr kumimoji="1" sz="1200">
                <a:solidFill>
                  <a:schemeClr val="tx1"/>
                </a:solidFill>
                <a:latin typeface="Times New Roman" panose="02020603050405020304" pitchFamily="18" charset="0"/>
                <a:ea typeface="MS PGothic" panose="020B0600070205080204" pitchFamily="34" charset="-128"/>
              </a:defRPr>
            </a:lvl5pPr>
            <a:lvl6pPr marL="2514600" indent="-228600" defTabSz="966788" eaLnBrk="0" fontAlgn="base" hangingPunct="0">
              <a:spcBef>
                <a:spcPct val="30000"/>
              </a:spcBef>
              <a:spcAft>
                <a:spcPct val="0"/>
              </a:spcAft>
              <a:defRPr kumimoji="1" sz="1200">
                <a:solidFill>
                  <a:schemeClr val="tx1"/>
                </a:solidFill>
                <a:latin typeface="Times New Roman" panose="02020603050405020304" pitchFamily="18" charset="0"/>
                <a:ea typeface="MS PGothic" panose="020B0600070205080204" pitchFamily="34" charset="-128"/>
              </a:defRPr>
            </a:lvl6pPr>
            <a:lvl7pPr marL="2971800" indent="-228600" defTabSz="966788" eaLnBrk="0" fontAlgn="base" hangingPunct="0">
              <a:spcBef>
                <a:spcPct val="30000"/>
              </a:spcBef>
              <a:spcAft>
                <a:spcPct val="0"/>
              </a:spcAft>
              <a:defRPr kumimoji="1" sz="1200">
                <a:solidFill>
                  <a:schemeClr val="tx1"/>
                </a:solidFill>
                <a:latin typeface="Times New Roman" panose="02020603050405020304" pitchFamily="18" charset="0"/>
                <a:ea typeface="MS PGothic" panose="020B0600070205080204" pitchFamily="34" charset="-128"/>
              </a:defRPr>
            </a:lvl7pPr>
            <a:lvl8pPr marL="3429000" indent="-228600" defTabSz="966788" eaLnBrk="0" fontAlgn="base" hangingPunct="0">
              <a:spcBef>
                <a:spcPct val="30000"/>
              </a:spcBef>
              <a:spcAft>
                <a:spcPct val="0"/>
              </a:spcAft>
              <a:defRPr kumimoji="1" sz="1200">
                <a:solidFill>
                  <a:schemeClr val="tx1"/>
                </a:solidFill>
                <a:latin typeface="Times New Roman" panose="02020603050405020304" pitchFamily="18" charset="0"/>
                <a:ea typeface="MS PGothic" panose="020B0600070205080204" pitchFamily="34" charset="-128"/>
              </a:defRPr>
            </a:lvl8pPr>
            <a:lvl9pPr marL="3886200" indent="-228600" defTabSz="966788" eaLnBrk="0" fontAlgn="base" hangingPunct="0">
              <a:spcBef>
                <a:spcPct val="30000"/>
              </a:spcBef>
              <a:spcAft>
                <a:spcPct val="0"/>
              </a:spcAft>
              <a:defRPr kumimoji="1" sz="12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pPr>
            <a:fld id="{D772BB95-6F3D-43A6-9572-0FCC25BE97C8}" type="slidenum">
              <a:rPr kumimoji="0" lang="en-US" altLang="en-US" sz="1300" smtClean="0">
                <a:solidFill>
                  <a:srgbClr val="000000"/>
                </a:solidFill>
                <a:latin typeface="Gill Sans"/>
                <a:ea typeface="ヒラギノ角ゴ Pro W3"/>
                <a:cs typeface="ヒラギノ角ゴ Pro W3"/>
                <a:sym typeface="Gill Sans"/>
              </a:rPr>
              <a:pPr eaLnBrk="1" hangingPunct="1">
                <a:spcBef>
                  <a:spcPct val="0"/>
                </a:spcBef>
              </a:pPr>
              <a:t>6</a:t>
            </a:fld>
            <a:endParaRPr kumimoji="0" lang="en-US" altLang="en-US" sz="1300">
              <a:solidFill>
                <a:srgbClr val="000000"/>
              </a:solidFill>
              <a:latin typeface="Gill Sans"/>
              <a:ea typeface="ヒラギノ角ゴ Pro W3"/>
              <a:cs typeface="ヒラギノ角ゴ Pro W3"/>
              <a:sym typeface="Gill Sans"/>
            </a:endParaRPr>
          </a:p>
        </p:txBody>
      </p:sp>
      <p:sp>
        <p:nvSpPr>
          <p:cNvPr id="28675" name="Rectangle 2">
            <a:extLst>
              <a:ext uri="{FF2B5EF4-FFF2-40B4-BE49-F238E27FC236}">
                <a16:creationId xmlns:a16="http://schemas.microsoft.com/office/drawing/2014/main" id="{04333B1A-656C-4F2C-AA9C-0258C7D8E0DD}"/>
              </a:ext>
            </a:extLst>
          </p:cNvPr>
          <p:cNvSpPr>
            <a:spLocks noGrp="1" noRot="1" noChangeAspect="1" noChangeArrowheads="1" noTextEdit="1"/>
          </p:cNvSpPr>
          <p:nvPr>
            <p:ph type="sldImg"/>
          </p:nvPr>
        </p:nvSpPr>
        <p:spPr>
          <a:xfrm>
            <a:off x="457200" y="720725"/>
            <a:ext cx="6400800" cy="3600450"/>
          </a:xfrm>
          <a:ln/>
        </p:spPr>
      </p:sp>
      <p:sp>
        <p:nvSpPr>
          <p:cNvPr id="64516" name="Rectangle 3">
            <a:extLst>
              <a:ext uri="{FF2B5EF4-FFF2-40B4-BE49-F238E27FC236}">
                <a16:creationId xmlns:a16="http://schemas.microsoft.com/office/drawing/2014/main" id="{AB14C75E-A9C7-4395-8D6A-FC0F8554C3ED}"/>
              </a:ext>
            </a:extLst>
          </p:cNvPr>
          <p:cNvSpPr>
            <a:spLocks noGrp="1"/>
          </p:cNvSpPr>
          <p:nvPr>
            <p:ph type="body" idx="1"/>
          </p:nvPr>
        </p:nvSpPr>
        <p:spPr/>
        <p:txBody>
          <a:bodyPr/>
          <a:lstStyle/>
          <a:p>
            <a:pPr eaLnBrk="1" hangingPunct="1">
              <a:defRPr/>
            </a:pPr>
            <a:endParaRPr lang="en-US">
              <a:latin typeface="Gill Sans" charset="0"/>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7CCDC0B3-A810-4899-8496-A737603F9CF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kumimoji="1" sz="1200">
                <a:solidFill>
                  <a:schemeClr val="tx1"/>
                </a:solidFill>
                <a:latin typeface="Times New Roman" panose="02020603050405020304" pitchFamily="18" charset="0"/>
                <a:ea typeface="MS PGothic" panose="020B0600070205080204" pitchFamily="34" charset="-128"/>
              </a:defRPr>
            </a:lvl1pPr>
            <a:lvl2pPr marL="742950" indent="-285750" defTabSz="966788">
              <a:spcBef>
                <a:spcPct val="30000"/>
              </a:spcBef>
              <a:defRPr kumimoji="1" sz="1200">
                <a:solidFill>
                  <a:schemeClr val="tx1"/>
                </a:solidFill>
                <a:latin typeface="Times New Roman" panose="02020603050405020304" pitchFamily="18" charset="0"/>
                <a:ea typeface="MS PGothic" panose="020B0600070205080204" pitchFamily="34" charset="-128"/>
              </a:defRPr>
            </a:lvl2pPr>
            <a:lvl3pPr marL="1143000" indent="-228600" defTabSz="966788">
              <a:spcBef>
                <a:spcPct val="30000"/>
              </a:spcBef>
              <a:defRPr kumimoji="1" sz="1200">
                <a:solidFill>
                  <a:schemeClr val="tx1"/>
                </a:solidFill>
                <a:latin typeface="Times New Roman" panose="02020603050405020304" pitchFamily="18" charset="0"/>
                <a:ea typeface="MS PGothic" panose="020B0600070205080204" pitchFamily="34" charset="-128"/>
              </a:defRPr>
            </a:lvl3pPr>
            <a:lvl4pPr marL="1600200" indent="-228600" defTabSz="966788">
              <a:spcBef>
                <a:spcPct val="30000"/>
              </a:spcBef>
              <a:defRPr kumimoji="1" sz="1200">
                <a:solidFill>
                  <a:schemeClr val="tx1"/>
                </a:solidFill>
                <a:latin typeface="Times New Roman" panose="02020603050405020304" pitchFamily="18" charset="0"/>
                <a:ea typeface="MS PGothic" panose="020B0600070205080204" pitchFamily="34" charset="-128"/>
              </a:defRPr>
            </a:lvl4pPr>
            <a:lvl5pPr marL="2057400" indent="-228600" defTabSz="966788">
              <a:spcBef>
                <a:spcPct val="30000"/>
              </a:spcBef>
              <a:defRPr kumimoji="1" sz="1200">
                <a:solidFill>
                  <a:schemeClr val="tx1"/>
                </a:solidFill>
                <a:latin typeface="Times New Roman" panose="02020603050405020304" pitchFamily="18" charset="0"/>
                <a:ea typeface="MS PGothic" panose="020B0600070205080204" pitchFamily="34" charset="-128"/>
              </a:defRPr>
            </a:lvl5pPr>
            <a:lvl6pPr marL="2514600" indent="-228600" defTabSz="966788" eaLnBrk="0" fontAlgn="base" hangingPunct="0">
              <a:spcBef>
                <a:spcPct val="30000"/>
              </a:spcBef>
              <a:spcAft>
                <a:spcPct val="0"/>
              </a:spcAft>
              <a:defRPr kumimoji="1" sz="1200">
                <a:solidFill>
                  <a:schemeClr val="tx1"/>
                </a:solidFill>
                <a:latin typeface="Times New Roman" panose="02020603050405020304" pitchFamily="18" charset="0"/>
                <a:ea typeface="MS PGothic" panose="020B0600070205080204" pitchFamily="34" charset="-128"/>
              </a:defRPr>
            </a:lvl6pPr>
            <a:lvl7pPr marL="2971800" indent="-228600" defTabSz="966788" eaLnBrk="0" fontAlgn="base" hangingPunct="0">
              <a:spcBef>
                <a:spcPct val="30000"/>
              </a:spcBef>
              <a:spcAft>
                <a:spcPct val="0"/>
              </a:spcAft>
              <a:defRPr kumimoji="1" sz="1200">
                <a:solidFill>
                  <a:schemeClr val="tx1"/>
                </a:solidFill>
                <a:latin typeface="Times New Roman" panose="02020603050405020304" pitchFamily="18" charset="0"/>
                <a:ea typeface="MS PGothic" panose="020B0600070205080204" pitchFamily="34" charset="-128"/>
              </a:defRPr>
            </a:lvl7pPr>
            <a:lvl8pPr marL="3429000" indent="-228600" defTabSz="966788" eaLnBrk="0" fontAlgn="base" hangingPunct="0">
              <a:spcBef>
                <a:spcPct val="30000"/>
              </a:spcBef>
              <a:spcAft>
                <a:spcPct val="0"/>
              </a:spcAft>
              <a:defRPr kumimoji="1" sz="1200">
                <a:solidFill>
                  <a:schemeClr val="tx1"/>
                </a:solidFill>
                <a:latin typeface="Times New Roman" panose="02020603050405020304" pitchFamily="18" charset="0"/>
                <a:ea typeface="MS PGothic" panose="020B0600070205080204" pitchFamily="34" charset="-128"/>
              </a:defRPr>
            </a:lvl8pPr>
            <a:lvl9pPr marL="3886200" indent="-228600" defTabSz="966788" eaLnBrk="0" fontAlgn="base" hangingPunct="0">
              <a:spcBef>
                <a:spcPct val="30000"/>
              </a:spcBef>
              <a:spcAft>
                <a:spcPct val="0"/>
              </a:spcAft>
              <a:defRPr kumimoji="1" sz="12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pPr>
            <a:fld id="{E6FA46FD-8F43-45E3-839E-D9DD81C2F724}" type="slidenum">
              <a:rPr kumimoji="0" lang="en-US" altLang="en-US" sz="1300" smtClean="0">
                <a:solidFill>
                  <a:srgbClr val="000000"/>
                </a:solidFill>
                <a:latin typeface="Gill Sans"/>
                <a:ea typeface="ヒラギノ角ゴ Pro W3"/>
                <a:cs typeface="ヒラギノ角ゴ Pro W3"/>
                <a:sym typeface="Gill Sans"/>
              </a:rPr>
              <a:pPr eaLnBrk="1" hangingPunct="1">
                <a:spcBef>
                  <a:spcPct val="0"/>
                </a:spcBef>
              </a:pPr>
              <a:t>7</a:t>
            </a:fld>
            <a:endParaRPr kumimoji="0" lang="en-US" altLang="en-US" sz="1300">
              <a:solidFill>
                <a:srgbClr val="000000"/>
              </a:solidFill>
              <a:latin typeface="Gill Sans"/>
              <a:ea typeface="ヒラギノ角ゴ Pro W3"/>
              <a:cs typeface="ヒラギノ角ゴ Pro W3"/>
              <a:sym typeface="Gill Sans"/>
            </a:endParaRPr>
          </a:p>
        </p:txBody>
      </p:sp>
      <p:sp>
        <p:nvSpPr>
          <p:cNvPr id="32771" name="Rectangle 2">
            <a:extLst>
              <a:ext uri="{FF2B5EF4-FFF2-40B4-BE49-F238E27FC236}">
                <a16:creationId xmlns:a16="http://schemas.microsoft.com/office/drawing/2014/main" id="{F97E0A08-6615-42BB-AF07-DC56A253BA38}"/>
              </a:ext>
            </a:extLst>
          </p:cNvPr>
          <p:cNvSpPr>
            <a:spLocks noGrp="1" noRot="1" noChangeAspect="1" noChangeArrowheads="1" noTextEdit="1"/>
          </p:cNvSpPr>
          <p:nvPr>
            <p:ph type="sldImg"/>
          </p:nvPr>
        </p:nvSpPr>
        <p:spPr>
          <a:xfrm>
            <a:off x="457200" y="720725"/>
            <a:ext cx="6400800" cy="3600450"/>
          </a:xfrm>
          <a:ln/>
        </p:spPr>
      </p:sp>
      <p:sp>
        <p:nvSpPr>
          <p:cNvPr id="65540" name="Rectangle 3">
            <a:extLst>
              <a:ext uri="{FF2B5EF4-FFF2-40B4-BE49-F238E27FC236}">
                <a16:creationId xmlns:a16="http://schemas.microsoft.com/office/drawing/2014/main" id="{26C62276-F341-4439-8553-A2E2986ACF73}"/>
              </a:ext>
            </a:extLst>
          </p:cNvPr>
          <p:cNvSpPr>
            <a:spLocks noGrp="1"/>
          </p:cNvSpPr>
          <p:nvPr>
            <p:ph type="body" idx="1"/>
          </p:nvPr>
        </p:nvSpPr>
        <p:spPr/>
        <p:txBody>
          <a:bodyPr/>
          <a:lstStyle/>
          <a:p>
            <a:pPr eaLnBrk="1" hangingPunct="1">
              <a:defRPr/>
            </a:pPr>
            <a:endParaRPr lang="en-US">
              <a:latin typeface="Gill Sans" charset="0"/>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7EEE7F2E-43EC-49FE-B159-513AD0A69C6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kumimoji="1" sz="1200">
                <a:solidFill>
                  <a:schemeClr val="tx1"/>
                </a:solidFill>
                <a:latin typeface="Times New Roman" panose="02020603050405020304" pitchFamily="18" charset="0"/>
                <a:ea typeface="MS PGothic" panose="020B0600070205080204" pitchFamily="34" charset="-128"/>
              </a:defRPr>
            </a:lvl1pPr>
            <a:lvl2pPr marL="742950" indent="-285750" defTabSz="966788">
              <a:spcBef>
                <a:spcPct val="30000"/>
              </a:spcBef>
              <a:defRPr kumimoji="1" sz="1200">
                <a:solidFill>
                  <a:schemeClr val="tx1"/>
                </a:solidFill>
                <a:latin typeface="Times New Roman" panose="02020603050405020304" pitchFamily="18" charset="0"/>
                <a:ea typeface="MS PGothic" panose="020B0600070205080204" pitchFamily="34" charset="-128"/>
              </a:defRPr>
            </a:lvl2pPr>
            <a:lvl3pPr marL="1143000" indent="-228600" defTabSz="966788">
              <a:spcBef>
                <a:spcPct val="30000"/>
              </a:spcBef>
              <a:defRPr kumimoji="1" sz="1200">
                <a:solidFill>
                  <a:schemeClr val="tx1"/>
                </a:solidFill>
                <a:latin typeface="Times New Roman" panose="02020603050405020304" pitchFamily="18" charset="0"/>
                <a:ea typeface="MS PGothic" panose="020B0600070205080204" pitchFamily="34" charset="-128"/>
              </a:defRPr>
            </a:lvl3pPr>
            <a:lvl4pPr marL="1600200" indent="-228600" defTabSz="966788">
              <a:spcBef>
                <a:spcPct val="30000"/>
              </a:spcBef>
              <a:defRPr kumimoji="1" sz="1200">
                <a:solidFill>
                  <a:schemeClr val="tx1"/>
                </a:solidFill>
                <a:latin typeface="Times New Roman" panose="02020603050405020304" pitchFamily="18" charset="0"/>
                <a:ea typeface="MS PGothic" panose="020B0600070205080204" pitchFamily="34" charset="-128"/>
              </a:defRPr>
            </a:lvl4pPr>
            <a:lvl5pPr marL="2057400" indent="-228600" defTabSz="966788">
              <a:spcBef>
                <a:spcPct val="30000"/>
              </a:spcBef>
              <a:defRPr kumimoji="1" sz="1200">
                <a:solidFill>
                  <a:schemeClr val="tx1"/>
                </a:solidFill>
                <a:latin typeface="Times New Roman" panose="02020603050405020304" pitchFamily="18" charset="0"/>
                <a:ea typeface="MS PGothic" panose="020B0600070205080204" pitchFamily="34" charset="-128"/>
              </a:defRPr>
            </a:lvl5pPr>
            <a:lvl6pPr marL="2514600" indent="-228600" defTabSz="966788" eaLnBrk="0" fontAlgn="base" hangingPunct="0">
              <a:spcBef>
                <a:spcPct val="30000"/>
              </a:spcBef>
              <a:spcAft>
                <a:spcPct val="0"/>
              </a:spcAft>
              <a:defRPr kumimoji="1" sz="1200">
                <a:solidFill>
                  <a:schemeClr val="tx1"/>
                </a:solidFill>
                <a:latin typeface="Times New Roman" panose="02020603050405020304" pitchFamily="18" charset="0"/>
                <a:ea typeface="MS PGothic" panose="020B0600070205080204" pitchFamily="34" charset="-128"/>
              </a:defRPr>
            </a:lvl6pPr>
            <a:lvl7pPr marL="2971800" indent="-228600" defTabSz="966788" eaLnBrk="0" fontAlgn="base" hangingPunct="0">
              <a:spcBef>
                <a:spcPct val="30000"/>
              </a:spcBef>
              <a:spcAft>
                <a:spcPct val="0"/>
              </a:spcAft>
              <a:defRPr kumimoji="1" sz="1200">
                <a:solidFill>
                  <a:schemeClr val="tx1"/>
                </a:solidFill>
                <a:latin typeface="Times New Roman" panose="02020603050405020304" pitchFamily="18" charset="0"/>
                <a:ea typeface="MS PGothic" panose="020B0600070205080204" pitchFamily="34" charset="-128"/>
              </a:defRPr>
            </a:lvl7pPr>
            <a:lvl8pPr marL="3429000" indent="-228600" defTabSz="966788" eaLnBrk="0" fontAlgn="base" hangingPunct="0">
              <a:spcBef>
                <a:spcPct val="30000"/>
              </a:spcBef>
              <a:spcAft>
                <a:spcPct val="0"/>
              </a:spcAft>
              <a:defRPr kumimoji="1" sz="1200">
                <a:solidFill>
                  <a:schemeClr val="tx1"/>
                </a:solidFill>
                <a:latin typeface="Times New Roman" panose="02020603050405020304" pitchFamily="18" charset="0"/>
                <a:ea typeface="MS PGothic" panose="020B0600070205080204" pitchFamily="34" charset="-128"/>
              </a:defRPr>
            </a:lvl8pPr>
            <a:lvl9pPr marL="3886200" indent="-228600" defTabSz="966788" eaLnBrk="0" fontAlgn="base" hangingPunct="0">
              <a:spcBef>
                <a:spcPct val="30000"/>
              </a:spcBef>
              <a:spcAft>
                <a:spcPct val="0"/>
              </a:spcAft>
              <a:defRPr kumimoji="1" sz="12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pPr>
            <a:fld id="{38693578-FDF4-4718-9FB8-64E49D72C384}" type="slidenum">
              <a:rPr kumimoji="0" lang="en-US" altLang="en-US" sz="1300" smtClean="0">
                <a:solidFill>
                  <a:srgbClr val="000000"/>
                </a:solidFill>
                <a:latin typeface="Gill Sans"/>
                <a:ea typeface="ヒラギノ角ゴ Pro W3"/>
                <a:cs typeface="ヒラギノ角ゴ Pro W3"/>
                <a:sym typeface="Gill Sans"/>
              </a:rPr>
              <a:pPr eaLnBrk="1" hangingPunct="1">
                <a:spcBef>
                  <a:spcPct val="0"/>
                </a:spcBef>
              </a:pPr>
              <a:t>8</a:t>
            </a:fld>
            <a:endParaRPr kumimoji="0" lang="en-US" altLang="en-US" sz="1300">
              <a:solidFill>
                <a:srgbClr val="000000"/>
              </a:solidFill>
              <a:latin typeface="Gill Sans"/>
              <a:ea typeface="ヒラギノ角ゴ Pro W3"/>
              <a:cs typeface="ヒラギノ角ゴ Pro W3"/>
              <a:sym typeface="Gill Sans"/>
            </a:endParaRPr>
          </a:p>
        </p:txBody>
      </p:sp>
      <p:sp>
        <p:nvSpPr>
          <p:cNvPr id="34819" name="Rectangle 2">
            <a:extLst>
              <a:ext uri="{FF2B5EF4-FFF2-40B4-BE49-F238E27FC236}">
                <a16:creationId xmlns:a16="http://schemas.microsoft.com/office/drawing/2014/main" id="{4F8DF189-9F5A-45AA-95E2-4E164C180FC0}"/>
              </a:ext>
            </a:extLst>
          </p:cNvPr>
          <p:cNvSpPr>
            <a:spLocks noGrp="1" noRot="1" noChangeAspect="1" noChangeArrowheads="1" noTextEdit="1"/>
          </p:cNvSpPr>
          <p:nvPr>
            <p:ph type="sldImg"/>
          </p:nvPr>
        </p:nvSpPr>
        <p:spPr>
          <a:xfrm>
            <a:off x="457200" y="720725"/>
            <a:ext cx="6400800" cy="3600450"/>
          </a:xfrm>
          <a:ln/>
        </p:spPr>
      </p:sp>
      <p:sp>
        <p:nvSpPr>
          <p:cNvPr id="66564" name="Rectangle 3">
            <a:extLst>
              <a:ext uri="{FF2B5EF4-FFF2-40B4-BE49-F238E27FC236}">
                <a16:creationId xmlns:a16="http://schemas.microsoft.com/office/drawing/2014/main" id="{ECA91D95-BF3F-40B8-A35E-D2C984656D97}"/>
              </a:ext>
            </a:extLst>
          </p:cNvPr>
          <p:cNvSpPr>
            <a:spLocks noGrp="1"/>
          </p:cNvSpPr>
          <p:nvPr>
            <p:ph type="body" idx="1"/>
          </p:nvPr>
        </p:nvSpPr>
        <p:spPr/>
        <p:txBody>
          <a:bodyPr/>
          <a:lstStyle/>
          <a:p>
            <a:pPr eaLnBrk="1" hangingPunct="1">
              <a:defRPr/>
            </a:pPr>
            <a:endParaRPr lang="en-US">
              <a:latin typeface="Gill Sans" charset="0"/>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0C643DAD-6CE6-4B52-8492-24F811179CA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kumimoji="1" sz="1200">
                <a:solidFill>
                  <a:schemeClr val="tx1"/>
                </a:solidFill>
                <a:latin typeface="Times New Roman" panose="02020603050405020304" pitchFamily="18" charset="0"/>
                <a:ea typeface="MS PGothic" panose="020B0600070205080204" pitchFamily="34" charset="-128"/>
              </a:defRPr>
            </a:lvl1pPr>
            <a:lvl2pPr marL="742950" indent="-285750" defTabSz="966788">
              <a:spcBef>
                <a:spcPct val="30000"/>
              </a:spcBef>
              <a:defRPr kumimoji="1" sz="1200">
                <a:solidFill>
                  <a:schemeClr val="tx1"/>
                </a:solidFill>
                <a:latin typeface="Times New Roman" panose="02020603050405020304" pitchFamily="18" charset="0"/>
                <a:ea typeface="MS PGothic" panose="020B0600070205080204" pitchFamily="34" charset="-128"/>
              </a:defRPr>
            </a:lvl2pPr>
            <a:lvl3pPr marL="1143000" indent="-228600" defTabSz="966788">
              <a:spcBef>
                <a:spcPct val="30000"/>
              </a:spcBef>
              <a:defRPr kumimoji="1" sz="1200">
                <a:solidFill>
                  <a:schemeClr val="tx1"/>
                </a:solidFill>
                <a:latin typeface="Times New Roman" panose="02020603050405020304" pitchFamily="18" charset="0"/>
                <a:ea typeface="MS PGothic" panose="020B0600070205080204" pitchFamily="34" charset="-128"/>
              </a:defRPr>
            </a:lvl3pPr>
            <a:lvl4pPr marL="1600200" indent="-228600" defTabSz="966788">
              <a:spcBef>
                <a:spcPct val="30000"/>
              </a:spcBef>
              <a:defRPr kumimoji="1" sz="1200">
                <a:solidFill>
                  <a:schemeClr val="tx1"/>
                </a:solidFill>
                <a:latin typeface="Times New Roman" panose="02020603050405020304" pitchFamily="18" charset="0"/>
                <a:ea typeface="MS PGothic" panose="020B0600070205080204" pitchFamily="34" charset="-128"/>
              </a:defRPr>
            </a:lvl4pPr>
            <a:lvl5pPr marL="2057400" indent="-228600" defTabSz="966788">
              <a:spcBef>
                <a:spcPct val="30000"/>
              </a:spcBef>
              <a:defRPr kumimoji="1" sz="1200">
                <a:solidFill>
                  <a:schemeClr val="tx1"/>
                </a:solidFill>
                <a:latin typeface="Times New Roman" panose="02020603050405020304" pitchFamily="18" charset="0"/>
                <a:ea typeface="MS PGothic" panose="020B0600070205080204" pitchFamily="34" charset="-128"/>
              </a:defRPr>
            </a:lvl5pPr>
            <a:lvl6pPr marL="2514600" indent="-228600" defTabSz="966788" eaLnBrk="0" fontAlgn="base" hangingPunct="0">
              <a:spcBef>
                <a:spcPct val="30000"/>
              </a:spcBef>
              <a:spcAft>
                <a:spcPct val="0"/>
              </a:spcAft>
              <a:defRPr kumimoji="1" sz="1200">
                <a:solidFill>
                  <a:schemeClr val="tx1"/>
                </a:solidFill>
                <a:latin typeface="Times New Roman" panose="02020603050405020304" pitchFamily="18" charset="0"/>
                <a:ea typeface="MS PGothic" panose="020B0600070205080204" pitchFamily="34" charset="-128"/>
              </a:defRPr>
            </a:lvl6pPr>
            <a:lvl7pPr marL="2971800" indent="-228600" defTabSz="966788" eaLnBrk="0" fontAlgn="base" hangingPunct="0">
              <a:spcBef>
                <a:spcPct val="30000"/>
              </a:spcBef>
              <a:spcAft>
                <a:spcPct val="0"/>
              </a:spcAft>
              <a:defRPr kumimoji="1" sz="1200">
                <a:solidFill>
                  <a:schemeClr val="tx1"/>
                </a:solidFill>
                <a:latin typeface="Times New Roman" panose="02020603050405020304" pitchFamily="18" charset="0"/>
                <a:ea typeface="MS PGothic" panose="020B0600070205080204" pitchFamily="34" charset="-128"/>
              </a:defRPr>
            </a:lvl7pPr>
            <a:lvl8pPr marL="3429000" indent="-228600" defTabSz="966788" eaLnBrk="0" fontAlgn="base" hangingPunct="0">
              <a:spcBef>
                <a:spcPct val="30000"/>
              </a:spcBef>
              <a:spcAft>
                <a:spcPct val="0"/>
              </a:spcAft>
              <a:defRPr kumimoji="1" sz="1200">
                <a:solidFill>
                  <a:schemeClr val="tx1"/>
                </a:solidFill>
                <a:latin typeface="Times New Roman" panose="02020603050405020304" pitchFamily="18" charset="0"/>
                <a:ea typeface="MS PGothic" panose="020B0600070205080204" pitchFamily="34" charset="-128"/>
              </a:defRPr>
            </a:lvl8pPr>
            <a:lvl9pPr marL="3886200" indent="-228600" defTabSz="966788" eaLnBrk="0" fontAlgn="base" hangingPunct="0">
              <a:spcBef>
                <a:spcPct val="30000"/>
              </a:spcBef>
              <a:spcAft>
                <a:spcPct val="0"/>
              </a:spcAft>
              <a:defRPr kumimoji="1" sz="12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pPr>
            <a:fld id="{9AAD8EEA-381A-4991-A2C4-7971A87966E0}" type="slidenum">
              <a:rPr kumimoji="0" lang="en-US" altLang="en-US" sz="1300" smtClean="0">
                <a:solidFill>
                  <a:srgbClr val="000000"/>
                </a:solidFill>
                <a:latin typeface="Gill Sans"/>
                <a:ea typeface="ヒラギノ角ゴ Pro W3"/>
                <a:cs typeface="ヒラギノ角ゴ Pro W3"/>
                <a:sym typeface="Gill Sans"/>
              </a:rPr>
              <a:pPr eaLnBrk="1" hangingPunct="1">
                <a:spcBef>
                  <a:spcPct val="0"/>
                </a:spcBef>
              </a:pPr>
              <a:t>9</a:t>
            </a:fld>
            <a:endParaRPr kumimoji="0" lang="en-US" altLang="en-US" sz="1300">
              <a:solidFill>
                <a:srgbClr val="000000"/>
              </a:solidFill>
              <a:latin typeface="Gill Sans"/>
              <a:ea typeface="ヒラギノ角ゴ Pro W3"/>
              <a:cs typeface="ヒラギノ角ゴ Pro W3"/>
              <a:sym typeface="Gill Sans"/>
            </a:endParaRPr>
          </a:p>
        </p:txBody>
      </p:sp>
      <p:sp>
        <p:nvSpPr>
          <p:cNvPr id="30723" name="Rectangle 2">
            <a:extLst>
              <a:ext uri="{FF2B5EF4-FFF2-40B4-BE49-F238E27FC236}">
                <a16:creationId xmlns:a16="http://schemas.microsoft.com/office/drawing/2014/main" id="{63858871-0B81-45B9-B03C-954EFA737A9F}"/>
              </a:ext>
            </a:extLst>
          </p:cNvPr>
          <p:cNvSpPr>
            <a:spLocks noGrp="1" noRot="1" noChangeAspect="1" noChangeArrowheads="1" noTextEdit="1"/>
          </p:cNvSpPr>
          <p:nvPr>
            <p:ph type="sldImg"/>
          </p:nvPr>
        </p:nvSpPr>
        <p:spPr>
          <a:xfrm>
            <a:off x="457200" y="720725"/>
            <a:ext cx="6400800" cy="3600450"/>
          </a:xfrm>
          <a:ln/>
        </p:spPr>
      </p:sp>
      <p:sp>
        <p:nvSpPr>
          <p:cNvPr id="65540" name="Rectangle 3">
            <a:extLst>
              <a:ext uri="{FF2B5EF4-FFF2-40B4-BE49-F238E27FC236}">
                <a16:creationId xmlns:a16="http://schemas.microsoft.com/office/drawing/2014/main" id="{282EAAC8-0C18-4CEC-BF37-BC457767779C}"/>
              </a:ext>
            </a:extLst>
          </p:cNvPr>
          <p:cNvSpPr>
            <a:spLocks noGrp="1"/>
          </p:cNvSpPr>
          <p:nvPr>
            <p:ph type="body" idx="1"/>
          </p:nvPr>
        </p:nvSpPr>
        <p:spPr/>
        <p:txBody>
          <a:bodyPr/>
          <a:lstStyle/>
          <a:p>
            <a:pPr eaLnBrk="1" hangingPunct="1">
              <a:defRPr/>
            </a:pPr>
            <a:endParaRPr lang="en-US">
              <a:latin typeface="Gill Sans" charset="0"/>
              <a:cs typeface="+mn-cs"/>
            </a:endParaRPr>
          </a:p>
        </p:txBody>
      </p:sp>
    </p:spTree>
    <p:extLst>
      <p:ext uri="{BB962C8B-B14F-4D97-AF65-F5344CB8AC3E}">
        <p14:creationId xmlns:p14="http://schemas.microsoft.com/office/powerpoint/2010/main" val="686112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7">
            <a:extLst>
              <a:ext uri="{FF2B5EF4-FFF2-40B4-BE49-F238E27FC236}">
                <a16:creationId xmlns:a16="http://schemas.microsoft.com/office/drawing/2014/main" id="{B175F7AF-82E5-49D0-84D0-A7F2C8B37432}"/>
              </a:ext>
            </a:extLst>
          </p:cNvPr>
          <p:cNvGrpSpPr>
            <a:grpSpLocks/>
          </p:cNvGrpSpPr>
          <p:nvPr/>
        </p:nvGrpSpPr>
        <p:grpSpPr bwMode="auto">
          <a:xfrm>
            <a:off x="-10583" y="-7938"/>
            <a:ext cx="12225868" cy="6873876"/>
            <a:chOff x="-8466" y="-8468"/>
            <a:chExt cx="9169804" cy="6874935"/>
          </a:xfrm>
        </p:grpSpPr>
        <p:cxnSp>
          <p:nvCxnSpPr>
            <p:cNvPr id="5" name="Straight Connector 4">
              <a:extLst>
                <a:ext uri="{FF2B5EF4-FFF2-40B4-BE49-F238E27FC236}">
                  <a16:creationId xmlns:a16="http://schemas.microsoft.com/office/drawing/2014/main" id="{10BF7149-0F1B-4ED2-8D09-F9BA5BD2C7A2}"/>
                </a:ext>
              </a:extLst>
            </p:cNvPr>
            <p:cNvCxnSpPr/>
            <p:nvPr/>
          </p:nvCxnSpPr>
          <p:spPr>
            <a:xfrm flipV="1">
              <a:off x="5130498" y="4175239"/>
              <a:ext cx="4022902" cy="2683288"/>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6186290B-500E-4519-A294-264BDD0ADF03}"/>
                </a:ext>
              </a:extLst>
            </p:cNvPr>
            <p:cNvCxnSpPr/>
            <p:nvPr/>
          </p:nvCxnSpPr>
          <p:spPr>
            <a:xfrm>
              <a:off x="7041932" y="-529"/>
              <a:ext cx="1219254" cy="6859057"/>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7" name="Freeform 18">
              <a:extLst>
                <a:ext uri="{FF2B5EF4-FFF2-40B4-BE49-F238E27FC236}">
                  <a16:creationId xmlns:a16="http://schemas.microsoft.com/office/drawing/2014/main" id="{C554B18F-C0DB-4530-9C82-B7848F7972D8}"/>
                </a:ext>
              </a:extLst>
            </p:cNvPr>
            <p:cNvSpPr/>
            <p:nvPr/>
          </p:nvSpPr>
          <p:spPr>
            <a:xfrm>
              <a:off x="6891113" y="-529"/>
              <a:ext cx="2270225" cy="686699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Freeform 19">
              <a:extLst>
                <a:ext uri="{FF2B5EF4-FFF2-40B4-BE49-F238E27FC236}">
                  <a16:creationId xmlns:a16="http://schemas.microsoft.com/office/drawing/2014/main" id="{9A749D66-E158-4CC3-89FD-F258EB1C7831}"/>
                </a:ext>
              </a:extLst>
            </p:cNvPr>
            <p:cNvSpPr/>
            <p:nvPr/>
          </p:nvSpPr>
          <p:spPr>
            <a:xfrm>
              <a:off x="7205452" y="-8468"/>
              <a:ext cx="1947948" cy="6866996"/>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Freeform 20">
              <a:extLst>
                <a:ext uri="{FF2B5EF4-FFF2-40B4-BE49-F238E27FC236}">
                  <a16:creationId xmlns:a16="http://schemas.microsoft.com/office/drawing/2014/main" id="{95DF6E96-5DD4-415E-A2F9-AA18BF3E5CF9}"/>
                </a:ext>
              </a:extLst>
            </p:cNvPr>
            <p:cNvSpPr/>
            <p:nvPr/>
          </p:nvSpPr>
          <p:spPr>
            <a:xfrm>
              <a:off x="6638689" y="3919613"/>
              <a:ext cx="2513123" cy="2938915"/>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21">
              <a:extLst>
                <a:ext uri="{FF2B5EF4-FFF2-40B4-BE49-F238E27FC236}">
                  <a16:creationId xmlns:a16="http://schemas.microsoft.com/office/drawing/2014/main" id="{510446E3-8C8F-43D4-88C7-D52954A3E1AD}"/>
                </a:ext>
              </a:extLst>
            </p:cNvPr>
            <p:cNvSpPr/>
            <p:nvPr/>
          </p:nvSpPr>
          <p:spPr>
            <a:xfrm>
              <a:off x="7010180" y="-8468"/>
              <a:ext cx="2143219" cy="6866996"/>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22">
              <a:extLst>
                <a:ext uri="{FF2B5EF4-FFF2-40B4-BE49-F238E27FC236}">
                  <a16:creationId xmlns:a16="http://schemas.microsoft.com/office/drawing/2014/main" id="{9DFABBA4-7AB0-470F-AE67-79AFBE1A98A2}"/>
                </a:ext>
              </a:extLst>
            </p:cNvPr>
            <p:cNvSpPr/>
            <p:nvPr/>
          </p:nvSpPr>
          <p:spPr>
            <a:xfrm>
              <a:off x="8296112" y="-8468"/>
              <a:ext cx="857288" cy="6866996"/>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23">
              <a:extLst>
                <a:ext uri="{FF2B5EF4-FFF2-40B4-BE49-F238E27FC236}">
                  <a16:creationId xmlns:a16="http://schemas.microsoft.com/office/drawing/2014/main" id="{4EEA165F-970C-4C3A-A5D2-291C3D60C816}"/>
                </a:ext>
              </a:extLst>
            </p:cNvPr>
            <p:cNvSpPr/>
            <p:nvPr/>
          </p:nvSpPr>
          <p:spPr>
            <a:xfrm>
              <a:off x="8077027" y="-8468"/>
              <a:ext cx="1066847" cy="6866996"/>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24">
              <a:extLst>
                <a:ext uri="{FF2B5EF4-FFF2-40B4-BE49-F238E27FC236}">
                  <a16:creationId xmlns:a16="http://schemas.microsoft.com/office/drawing/2014/main" id="{CD38E479-4AF1-4072-A4E2-ACB3C5098E26}"/>
                </a:ext>
              </a:extLst>
            </p:cNvPr>
            <p:cNvSpPr/>
            <p:nvPr/>
          </p:nvSpPr>
          <p:spPr>
            <a:xfrm>
              <a:off x="8059565" y="4894488"/>
              <a:ext cx="1095423" cy="1964040"/>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27">
              <a:extLst>
                <a:ext uri="{FF2B5EF4-FFF2-40B4-BE49-F238E27FC236}">
                  <a16:creationId xmlns:a16="http://schemas.microsoft.com/office/drawing/2014/main" id="{ADA1BC77-F6FA-4C7C-B356-1468316D3FEA}"/>
                </a:ext>
              </a:extLst>
            </p:cNvPr>
            <p:cNvSpPr/>
            <p:nvPr/>
          </p:nvSpPr>
          <p:spPr>
            <a:xfrm>
              <a:off x="-8466" y="-8468"/>
              <a:ext cx="863639" cy="5698416"/>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461" y="1844824"/>
            <a:ext cx="7768959" cy="1646302"/>
          </a:xfrm>
        </p:spPr>
        <p:txBody>
          <a:bodyPr anchor="b">
            <a:noAutofit/>
          </a:bodyPr>
          <a:lstStyle>
            <a:lvl1pPr algn="l">
              <a:defRPr sz="5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07461" y="4050835"/>
            <a:ext cx="7768959" cy="1096899"/>
          </a:xfrm>
        </p:spPr>
        <p:txBody>
          <a:bodyPr/>
          <a:lstStyle>
            <a:lvl1pPr marL="0" indent="0" algn="l">
              <a:buNone/>
              <a:defRPr>
                <a:solidFill>
                  <a:schemeClr val="tx1">
                    <a:lumMod val="95000"/>
                    <a:lumOff val="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5" name="Footer Placeholder 4">
            <a:extLst>
              <a:ext uri="{FF2B5EF4-FFF2-40B4-BE49-F238E27FC236}">
                <a16:creationId xmlns:a16="http://schemas.microsoft.com/office/drawing/2014/main" id="{84DA85FF-EC02-4B47-A84E-F1DB7A73CB11}"/>
              </a:ext>
            </a:extLst>
          </p:cNvPr>
          <p:cNvSpPr>
            <a:spLocks noGrp="1"/>
          </p:cNvSpPr>
          <p:nvPr>
            <p:ph type="ftr" sz="quarter" idx="10"/>
          </p:nvPr>
        </p:nvSpPr>
        <p:spPr/>
        <p:txBody>
          <a:bodyPr/>
          <a:lstStyle>
            <a:lvl1pPr>
              <a:defRPr/>
            </a:lvl1pPr>
          </a:lstStyle>
          <a:p>
            <a:pPr defTabSz="457200">
              <a:defRPr/>
            </a:pPr>
            <a:r>
              <a:rPr lang="en-US">
                <a:solidFill>
                  <a:prstClr val="black">
                    <a:tint val="75000"/>
                  </a:prstClr>
                </a:solidFill>
                <a:cs typeface="+mn-cs"/>
              </a:rPr>
              <a:t>31269 Business Requirements Modelling</a:t>
            </a:r>
          </a:p>
        </p:txBody>
      </p:sp>
      <p:sp>
        <p:nvSpPr>
          <p:cNvPr id="16" name="Slide Number Placeholder 5">
            <a:extLst>
              <a:ext uri="{FF2B5EF4-FFF2-40B4-BE49-F238E27FC236}">
                <a16:creationId xmlns:a16="http://schemas.microsoft.com/office/drawing/2014/main" id="{0BC94EEE-1DA8-474F-A98B-264EF9100920}"/>
              </a:ext>
            </a:extLst>
          </p:cNvPr>
          <p:cNvSpPr>
            <a:spLocks noGrp="1"/>
          </p:cNvSpPr>
          <p:nvPr>
            <p:ph type="sldNum" sz="quarter" idx="11"/>
          </p:nvPr>
        </p:nvSpPr>
        <p:spPr/>
        <p:txBody>
          <a:bodyPr/>
          <a:lstStyle>
            <a:lvl1pPr>
              <a:defRPr/>
            </a:lvl1pPr>
          </a:lstStyle>
          <a:p>
            <a:pPr defTabSz="457200">
              <a:defRPr/>
            </a:pPr>
            <a:fld id="{FBA1C6E2-3960-4B93-B7D7-C3332F4C69DE}" type="slidenum">
              <a:rPr lang="en-US" altLang="en-US" smtClean="0">
                <a:solidFill>
                  <a:srgbClr val="1CADE4"/>
                </a:solidFill>
                <a:cs typeface="+mn-cs"/>
              </a:rPr>
              <a:pPr defTabSz="457200">
                <a:defRPr/>
              </a:pPr>
              <a:t>‹#›</a:t>
            </a:fld>
            <a:endParaRPr lang="en-US" altLang="en-US">
              <a:solidFill>
                <a:srgbClr val="1CADE4"/>
              </a:solidFill>
              <a:cs typeface="+mn-cs"/>
            </a:endParaRPr>
          </a:p>
        </p:txBody>
      </p:sp>
    </p:spTree>
    <p:extLst>
      <p:ext uri="{BB962C8B-B14F-4D97-AF65-F5344CB8AC3E}">
        <p14:creationId xmlns:p14="http://schemas.microsoft.com/office/powerpoint/2010/main" val="3037565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Content Slides">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F6399A56-8F22-4B03-87B0-92DD35F2E9DE}"/>
              </a:ext>
            </a:extLst>
          </p:cNvPr>
          <p:cNvCxnSpPr/>
          <p:nvPr userDrawn="1"/>
        </p:nvCxnSpPr>
        <p:spPr>
          <a:xfrm>
            <a:off x="912284" y="1052736"/>
            <a:ext cx="104648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12800" y="188641"/>
            <a:ext cx="10755808" cy="726083"/>
          </a:xfrm>
        </p:spPr>
        <p:txBody>
          <a:bodyPr/>
          <a:lstStyle/>
          <a:p>
            <a:r>
              <a:rPr lang="en-US" dirty="0"/>
              <a:t>Click to edit Master title style</a:t>
            </a:r>
          </a:p>
        </p:txBody>
      </p:sp>
      <p:sp>
        <p:nvSpPr>
          <p:cNvPr id="3" name="Content Placeholder 2"/>
          <p:cNvSpPr>
            <a:spLocks noGrp="1"/>
          </p:cNvSpPr>
          <p:nvPr>
            <p:ph idx="1" hasCustomPrompt="1"/>
          </p:nvPr>
        </p:nvSpPr>
        <p:spPr>
          <a:xfrm>
            <a:off x="812800" y="1124745"/>
            <a:ext cx="10755809" cy="5185666"/>
          </a:xfrm>
        </p:spPr>
        <p:txBody>
          <a:bodyPr/>
          <a:lstStyle>
            <a:lvl1pPr>
              <a:defRPr sz="3200">
                <a:solidFill>
                  <a:schemeClr val="tx1"/>
                </a:solidFill>
              </a:defRPr>
            </a:lvl1pPr>
            <a:lvl2pPr>
              <a:defRPr sz="3200"/>
            </a:lvl2pPr>
            <a:lvl3pPr>
              <a:defRPr sz="2400"/>
            </a:lvl3pPr>
          </a:lstStyle>
          <a:p>
            <a:pPr lvl="0"/>
            <a:r>
              <a:rPr lang="en-US" dirty="0"/>
              <a:t>Text here</a:t>
            </a:r>
          </a:p>
          <a:p>
            <a:pPr lvl="0"/>
            <a:r>
              <a:rPr lang="en-US" dirty="0"/>
              <a:t>Text here</a:t>
            </a:r>
          </a:p>
          <a:p>
            <a:pPr lvl="1"/>
            <a:r>
              <a:rPr lang="en-US" dirty="0"/>
              <a:t> more text</a:t>
            </a:r>
          </a:p>
          <a:p>
            <a:pPr lvl="2"/>
            <a:r>
              <a:rPr lang="en-US" dirty="0"/>
              <a:t>More text</a:t>
            </a:r>
          </a:p>
        </p:txBody>
      </p:sp>
      <p:sp>
        <p:nvSpPr>
          <p:cNvPr id="5" name="Footer Placeholder 4">
            <a:extLst>
              <a:ext uri="{FF2B5EF4-FFF2-40B4-BE49-F238E27FC236}">
                <a16:creationId xmlns:a16="http://schemas.microsoft.com/office/drawing/2014/main" id="{CB73D973-0346-444F-8549-65E475034E70}"/>
              </a:ext>
            </a:extLst>
          </p:cNvPr>
          <p:cNvSpPr>
            <a:spLocks noGrp="1"/>
          </p:cNvSpPr>
          <p:nvPr>
            <p:ph type="ftr" sz="quarter" idx="10"/>
          </p:nvPr>
        </p:nvSpPr>
        <p:spPr>
          <a:xfrm>
            <a:off x="812800" y="6448426"/>
            <a:ext cx="6163733" cy="365125"/>
          </a:xfrm>
        </p:spPr>
        <p:txBody>
          <a:bodyPr/>
          <a:lstStyle>
            <a:lvl1pPr>
              <a:defRPr sz="1100" b="1" dirty="0"/>
            </a:lvl1pPr>
          </a:lstStyle>
          <a:p>
            <a:pPr defTabSz="457200">
              <a:defRPr/>
            </a:pPr>
            <a:r>
              <a:rPr lang="en-US">
                <a:solidFill>
                  <a:prstClr val="black">
                    <a:tint val="75000"/>
                  </a:prstClr>
                </a:solidFill>
                <a:cs typeface="+mn-cs"/>
              </a:rPr>
              <a:t>31269 Business Requirements Modelling</a:t>
            </a:r>
          </a:p>
        </p:txBody>
      </p:sp>
      <p:sp>
        <p:nvSpPr>
          <p:cNvPr id="6" name="Slide Number Placeholder 5">
            <a:extLst>
              <a:ext uri="{FF2B5EF4-FFF2-40B4-BE49-F238E27FC236}">
                <a16:creationId xmlns:a16="http://schemas.microsoft.com/office/drawing/2014/main" id="{33BDAAC8-E096-443B-9809-90058CB55A6D}"/>
              </a:ext>
            </a:extLst>
          </p:cNvPr>
          <p:cNvSpPr>
            <a:spLocks noGrp="1"/>
          </p:cNvSpPr>
          <p:nvPr>
            <p:ph type="sldNum" sz="quarter" idx="11"/>
          </p:nvPr>
        </p:nvSpPr>
        <p:spPr>
          <a:xfrm>
            <a:off x="10608734" y="6448426"/>
            <a:ext cx="840317" cy="365125"/>
          </a:xfrm>
        </p:spPr>
        <p:txBody>
          <a:bodyPr/>
          <a:lstStyle>
            <a:lvl1pPr>
              <a:defRPr dirty="0"/>
            </a:lvl1pPr>
          </a:lstStyle>
          <a:p>
            <a:pPr defTabSz="457200">
              <a:defRPr/>
            </a:pPr>
            <a:r>
              <a:rPr lang="en-US" altLang="en-US">
                <a:solidFill>
                  <a:srgbClr val="1CADE4"/>
                </a:solidFill>
                <a:cs typeface="+mn-cs"/>
              </a:rPr>
              <a:t>Slide </a:t>
            </a:r>
            <a:fld id="{F47BE3D9-793E-43AF-AE56-9AF17DC25390}" type="slidenum">
              <a:rPr lang="en-US" altLang="en-US" smtClean="0">
                <a:solidFill>
                  <a:srgbClr val="1CADE4"/>
                </a:solidFill>
                <a:cs typeface="+mn-cs"/>
              </a:rPr>
              <a:pPr defTabSz="457200">
                <a:defRPr/>
              </a:pPr>
              <a:t>‹#›</a:t>
            </a:fld>
            <a:endParaRPr lang="en-US" altLang="en-US">
              <a:solidFill>
                <a:srgbClr val="1CADE4"/>
              </a:solidFill>
              <a:cs typeface="+mn-cs"/>
            </a:endParaRPr>
          </a:p>
        </p:txBody>
      </p:sp>
    </p:spTree>
    <p:extLst>
      <p:ext uri="{BB962C8B-B14F-4D97-AF65-F5344CB8AC3E}">
        <p14:creationId xmlns:p14="http://schemas.microsoft.com/office/powerpoint/2010/main" val="24316056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16">
            <a:extLst>
              <a:ext uri="{FF2B5EF4-FFF2-40B4-BE49-F238E27FC236}">
                <a16:creationId xmlns:a16="http://schemas.microsoft.com/office/drawing/2014/main" id="{5C303298-88CA-4CB0-B727-6D1BB959A45D}"/>
              </a:ext>
            </a:extLst>
          </p:cNvPr>
          <p:cNvGrpSpPr>
            <a:grpSpLocks/>
          </p:cNvGrpSpPr>
          <p:nvPr/>
        </p:nvGrpSpPr>
        <p:grpSpPr bwMode="auto">
          <a:xfrm>
            <a:off x="-10583" y="-7938"/>
            <a:ext cx="12225868" cy="6873876"/>
            <a:chOff x="-8467" y="-8468"/>
            <a:chExt cx="9169805" cy="6874935"/>
          </a:xfrm>
        </p:grpSpPr>
        <p:sp>
          <p:nvSpPr>
            <p:cNvPr id="7" name="Freeform 6">
              <a:extLst>
                <a:ext uri="{FF2B5EF4-FFF2-40B4-BE49-F238E27FC236}">
                  <a16:creationId xmlns:a16="http://schemas.microsoft.com/office/drawing/2014/main" id="{EACB000B-9C4F-4A03-A0C6-F9CE2E0FE560}"/>
                </a:ext>
              </a:extLst>
            </p:cNvPr>
            <p:cNvSpPr/>
            <p:nvPr/>
          </p:nvSpPr>
          <p:spPr>
            <a:xfrm>
              <a:off x="-8467" y="4013290"/>
              <a:ext cx="457221" cy="285317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a:extLst>
                <a:ext uri="{FF2B5EF4-FFF2-40B4-BE49-F238E27FC236}">
                  <a16:creationId xmlns:a16="http://schemas.microsoft.com/office/drawing/2014/main" id="{2D1E8CFB-3C7E-4ACD-8DFB-45FDEE61E1F1}"/>
                </a:ext>
              </a:extLst>
            </p:cNvPr>
            <p:cNvCxnSpPr/>
            <p:nvPr/>
          </p:nvCxnSpPr>
          <p:spPr>
            <a:xfrm flipV="1">
              <a:off x="5130497" y="4175239"/>
              <a:ext cx="4022902" cy="2683288"/>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BADE5D95-63DB-4A8C-973D-CA8B5319F53F}"/>
                </a:ext>
              </a:extLst>
            </p:cNvPr>
            <p:cNvCxnSpPr/>
            <p:nvPr/>
          </p:nvCxnSpPr>
          <p:spPr>
            <a:xfrm>
              <a:off x="7041932" y="-529"/>
              <a:ext cx="1219254" cy="6859057"/>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a:extLst>
                <a:ext uri="{FF2B5EF4-FFF2-40B4-BE49-F238E27FC236}">
                  <a16:creationId xmlns:a16="http://schemas.microsoft.com/office/drawing/2014/main" id="{7D5ECBEB-0DBE-4724-9E67-94E3F7807BC0}"/>
                </a:ext>
              </a:extLst>
            </p:cNvPr>
            <p:cNvSpPr/>
            <p:nvPr/>
          </p:nvSpPr>
          <p:spPr>
            <a:xfrm>
              <a:off x="6891113" y="-529"/>
              <a:ext cx="2270225" cy="686699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a:extLst>
                <a:ext uri="{FF2B5EF4-FFF2-40B4-BE49-F238E27FC236}">
                  <a16:creationId xmlns:a16="http://schemas.microsoft.com/office/drawing/2014/main" id="{E31EF450-D2EE-4F53-AC5E-9164C3E06420}"/>
                </a:ext>
              </a:extLst>
            </p:cNvPr>
            <p:cNvSpPr/>
            <p:nvPr/>
          </p:nvSpPr>
          <p:spPr>
            <a:xfrm>
              <a:off x="7205452" y="-8468"/>
              <a:ext cx="1947948" cy="6866996"/>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a:extLst>
                <a:ext uri="{FF2B5EF4-FFF2-40B4-BE49-F238E27FC236}">
                  <a16:creationId xmlns:a16="http://schemas.microsoft.com/office/drawing/2014/main" id="{828EB6DF-5525-4BA9-BBF0-FD11149A535F}"/>
                </a:ext>
              </a:extLst>
            </p:cNvPr>
            <p:cNvSpPr/>
            <p:nvPr/>
          </p:nvSpPr>
          <p:spPr>
            <a:xfrm>
              <a:off x="6638689" y="3919613"/>
              <a:ext cx="2513124" cy="2938915"/>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a:extLst>
                <a:ext uri="{FF2B5EF4-FFF2-40B4-BE49-F238E27FC236}">
                  <a16:creationId xmlns:a16="http://schemas.microsoft.com/office/drawing/2014/main" id="{951ECF37-FAD2-4901-8BED-F0B3AFD80528}"/>
                </a:ext>
              </a:extLst>
            </p:cNvPr>
            <p:cNvSpPr/>
            <p:nvPr/>
          </p:nvSpPr>
          <p:spPr>
            <a:xfrm>
              <a:off x="7010180" y="-8468"/>
              <a:ext cx="2143219" cy="6866996"/>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a:extLst>
                <a:ext uri="{FF2B5EF4-FFF2-40B4-BE49-F238E27FC236}">
                  <a16:creationId xmlns:a16="http://schemas.microsoft.com/office/drawing/2014/main" id="{B7ADF73F-5089-4735-A85D-B18DDBE92CEB}"/>
                </a:ext>
              </a:extLst>
            </p:cNvPr>
            <p:cNvSpPr/>
            <p:nvPr/>
          </p:nvSpPr>
          <p:spPr>
            <a:xfrm>
              <a:off x="8296112" y="-8468"/>
              <a:ext cx="857288" cy="6866996"/>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a:extLst>
                <a:ext uri="{FF2B5EF4-FFF2-40B4-BE49-F238E27FC236}">
                  <a16:creationId xmlns:a16="http://schemas.microsoft.com/office/drawing/2014/main" id="{9B143B8B-9E08-479F-8B31-D99F121DFEB5}"/>
                </a:ext>
              </a:extLst>
            </p:cNvPr>
            <p:cNvSpPr/>
            <p:nvPr/>
          </p:nvSpPr>
          <p:spPr>
            <a:xfrm>
              <a:off x="8077027" y="-8468"/>
              <a:ext cx="1066847" cy="6866996"/>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a:extLst>
                <a:ext uri="{FF2B5EF4-FFF2-40B4-BE49-F238E27FC236}">
                  <a16:creationId xmlns:a16="http://schemas.microsoft.com/office/drawing/2014/main" id="{4769179D-46A5-45BF-91BF-0BCCA5C198E6}"/>
                </a:ext>
              </a:extLst>
            </p:cNvPr>
            <p:cNvSpPr/>
            <p:nvPr/>
          </p:nvSpPr>
          <p:spPr>
            <a:xfrm>
              <a:off x="8059564" y="4894488"/>
              <a:ext cx="1095423" cy="1964040"/>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27" name="Title Placeholder 1">
            <a:extLst>
              <a:ext uri="{FF2B5EF4-FFF2-40B4-BE49-F238E27FC236}">
                <a16:creationId xmlns:a16="http://schemas.microsoft.com/office/drawing/2014/main" id="{3C3DDB12-7320-46BC-8426-D37023395950}"/>
              </a:ext>
            </a:extLst>
          </p:cNvPr>
          <p:cNvSpPr>
            <a:spLocks noGrp="1" noChangeArrowheads="1"/>
          </p:cNvSpPr>
          <p:nvPr>
            <p:ph type="title"/>
          </p:nvPr>
        </p:nvSpPr>
        <p:spPr bwMode="auto">
          <a:xfrm>
            <a:off x="812801" y="609600"/>
            <a:ext cx="8464551" cy="132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title style</a:t>
            </a:r>
          </a:p>
        </p:txBody>
      </p:sp>
      <p:sp>
        <p:nvSpPr>
          <p:cNvPr id="1028" name="Text Placeholder 2">
            <a:extLst>
              <a:ext uri="{FF2B5EF4-FFF2-40B4-BE49-F238E27FC236}">
                <a16:creationId xmlns:a16="http://schemas.microsoft.com/office/drawing/2014/main" id="{E70D369C-6636-4904-B895-F22D66132A42}"/>
              </a:ext>
            </a:extLst>
          </p:cNvPr>
          <p:cNvSpPr>
            <a:spLocks noGrp="1" noChangeArrowheads="1"/>
          </p:cNvSpPr>
          <p:nvPr>
            <p:ph type="body" idx="1"/>
          </p:nvPr>
        </p:nvSpPr>
        <p:spPr bwMode="auto">
          <a:xfrm>
            <a:off x="812801" y="2160589"/>
            <a:ext cx="8464551" cy="388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4"/>
            <a:r>
              <a:rPr lang="en-US" altLang="en-US" dirty="0"/>
              <a:t>Text</a:t>
            </a:r>
          </a:p>
          <a:p>
            <a:pPr lvl="4"/>
            <a:r>
              <a:rPr lang="en-US" altLang="en-US" dirty="0"/>
              <a:t>Text </a:t>
            </a:r>
          </a:p>
          <a:p>
            <a:pPr lvl="4"/>
            <a:endParaRPr lang="en-US" altLang="en-US" dirty="0"/>
          </a:p>
        </p:txBody>
      </p:sp>
      <p:sp>
        <p:nvSpPr>
          <p:cNvPr id="5" name="Footer Placeholder 4">
            <a:extLst>
              <a:ext uri="{FF2B5EF4-FFF2-40B4-BE49-F238E27FC236}">
                <a16:creationId xmlns:a16="http://schemas.microsoft.com/office/drawing/2014/main" id="{2C884E43-CB40-433A-B39F-9573AD460052}"/>
              </a:ext>
            </a:extLst>
          </p:cNvPr>
          <p:cNvSpPr>
            <a:spLocks noGrp="1"/>
          </p:cNvSpPr>
          <p:nvPr>
            <p:ph type="ftr" sz="quarter" idx="3"/>
          </p:nvPr>
        </p:nvSpPr>
        <p:spPr>
          <a:xfrm>
            <a:off x="812800" y="6042026"/>
            <a:ext cx="6163733"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defRPr>
            </a:lvl1pPr>
          </a:lstStyle>
          <a:p>
            <a:pPr defTabSz="457200">
              <a:defRPr/>
            </a:pPr>
            <a:r>
              <a:rPr lang="en-US">
                <a:solidFill>
                  <a:prstClr val="black">
                    <a:tint val="75000"/>
                  </a:prstClr>
                </a:solidFill>
                <a:cs typeface="+mn-cs"/>
              </a:rPr>
              <a:t>31269 Business Requirements Modelling</a:t>
            </a:r>
          </a:p>
        </p:txBody>
      </p:sp>
      <p:sp>
        <p:nvSpPr>
          <p:cNvPr id="6" name="Slide Number Placeholder 5">
            <a:extLst>
              <a:ext uri="{FF2B5EF4-FFF2-40B4-BE49-F238E27FC236}">
                <a16:creationId xmlns:a16="http://schemas.microsoft.com/office/drawing/2014/main" id="{B6585586-8BB3-468D-8FF4-3E7E79C88F06}"/>
              </a:ext>
            </a:extLst>
          </p:cNvPr>
          <p:cNvSpPr>
            <a:spLocks noGrp="1"/>
          </p:cNvSpPr>
          <p:nvPr>
            <p:ph type="sldNum" sz="quarter" idx="4"/>
          </p:nvPr>
        </p:nvSpPr>
        <p:spPr>
          <a:xfrm>
            <a:off x="8593667" y="6042026"/>
            <a:ext cx="683684" cy="365125"/>
          </a:xfrm>
          <a:prstGeom prst="rect">
            <a:avLst/>
          </a:prstGeom>
        </p:spPr>
        <p:txBody>
          <a:bodyPr vert="horz" lIns="91440" tIns="45720" rIns="91440" bIns="45720" rtlCol="0" anchor="ctr"/>
          <a:lstStyle>
            <a:lvl1pPr algn="r" eaLnBrk="1" fontAlgn="auto" hangingPunct="1">
              <a:spcBef>
                <a:spcPts val="0"/>
              </a:spcBef>
              <a:spcAft>
                <a:spcPts val="0"/>
              </a:spcAft>
              <a:defRPr sz="900" smtClean="0">
                <a:solidFill>
                  <a:schemeClr val="accent1"/>
                </a:solidFill>
                <a:latin typeface="+mn-lt"/>
              </a:defRPr>
            </a:lvl1pPr>
          </a:lstStyle>
          <a:p>
            <a:pPr defTabSz="457200">
              <a:defRPr/>
            </a:pPr>
            <a:fld id="{A36A9270-4C83-4B4B-9091-A6F80FF3B7E1}" type="slidenum">
              <a:rPr lang="en-US" altLang="en-US" smtClean="0">
                <a:solidFill>
                  <a:srgbClr val="1CADE4"/>
                </a:solidFill>
                <a:cs typeface="+mn-cs"/>
              </a:rPr>
              <a:pPr defTabSz="457200">
                <a:defRPr/>
              </a:pPr>
              <a:t>‹#›</a:t>
            </a:fld>
            <a:endParaRPr lang="en-US" altLang="en-US">
              <a:solidFill>
                <a:srgbClr val="1CADE4"/>
              </a:solidFill>
              <a:cs typeface="+mn-cs"/>
            </a:endParaRPr>
          </a:p>
        </p:txBody>
      </p:sp>
    </p:spTree>
    <p:extLst>
      <p:ext uri="{BB962C8B-B14F-4D97-AF65-F5344CB8AC3E}">
        <p14:creationId xmlns:p14="http://schemas.microsoft.com/office/powerpoint/2010/main" val="2014065078"/>
      </p:ext>
    </p:extLst>
  </p:cSld>
  <p:clrMap bg1="lt1" tx1="dk1" bg2="lt2" tx2="dk2" accent1="accent1" accent2="accent2" accent3="accent3" accent4="accent4" accent5="accent5" accent6="accent6" hlink="hlink" folHlink="folHlink"/>
  <p:sldLayoutIdLst>
    <p:sldLayoutId id="2147484190" r:id="rId1"/>
    <p:sldLayoutId id="2147484191" r:id="rId2"/>
  </p:sldLayoutIdLst>
  <p:hf hdr="0" dt="0"/>
  <p:txStyles>
    <p:titleStyle>
      <a:lvl1pPr marL="0" indent="0" algn="l" defTabSz="457200" rtl="0" fontAlgn="base">
        <a:spcBef>
          <a:spcPct val="0"/>
        </a:spcBef>
        <a:spcAft>
          <a:spcPct val="0"/>
        </a:spcAft>
        <a:buClr>
          <a:schemeClr val="accent1"/>
        </a:buClr>
        <a:buFont typeface="Wingdings 3" panose="05040102010807070707" pitchFamily="18" charset="2"/>
        <a:buNone/>
        <a:defRPr sz="3600" kern="1200">
          <a:solidFill>
            <a:schemeClr val="accent1"/>
          </a:solidFill>
          <a:latin typeface="+mj-lt"/>
          <a:ea typeface="+mj-ea"/>
          <a:cs typeface="+mj-cs"/>
        </a:defRPr>
      </a:lvl1pPr>
      <a:lvl2pPr algn="l" defTabSz="457200" rtl="0" fontAlgn="base">
        <a:spcBef>
          <a:spcPct val="0"/>
        </a:spcBef>
        <a:spcAft>
          <a:spcPct val="0"/>
        </a:spcAft>
        <a:defRPr sz="3600">
          <a:solidFill>
            <a:schemeClr val="accent1"/>
          </a:solidFill>
          <a:latin typeface="Calibri" panose="020F0502020204030204" pitchFamily="34" charset="0"/>
        </a:defRPr>
      </a:lvl2pPr>
      <a:lvl3pPr algn="l" defTabSz="457200" rtl="0" fontAlgn="base">
        <a:spcBef>
          <a:spcPct val="0"/>
        </a:spcBef>
        <a:spcAft>
          <a:spcPct val="0"/>
        </a:spcAft>
        <a:defRPr sz="3600">
          <a:solidFill>
            <a:schemeClr val="accent1"/>
          </a:solidFill>
          <a:latin typeface="Calibri" panose="020F0502020204030204" pitchFamily="34" charset="0"/>
        </a:defRPr>
      </a:lvl3pPr>
      <a:lvl4pPr algn="l" defTabSz="457200" rtl="0" fontAlgn="base">
        <a:spcBef>
          <a:spcPct val="0"/>
        </a:spcBef>
        <a:spcAft>
          <a:spcPct val="0"/>
        </a:spcAft>
        <a:defRPr sz="3600">
          <a:solidFill>
            <a:schemeClr val="accent1"/>
          </a:solidFill>
          <a:latin typeface="Calibri" panose="020F0502020204030204" pitchFamily="34" charset="0"/>
        </a:defRPr>
      </a:lvl4pPr>
      <a:lvl5pPr algn="l" defTabSz="457200" rtl="0" fontAlgn="base">
        <a:spcBef>
          <a:spcPct val="0"/>
        </a:spcBef>
        <a:spcAft>
          <a:spcPct val="0"/>
        </a:spcAft>
        <a:defRPr sz="3600">
          <a:solidFill>
            <a:schemeClr val="accent1"/>
          </a:solidFill>
          <a:latin typeface="Calibri" panose="020F050202020403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fontAlgn="base">
        <a:spcBef>
          <a:spcPts val="1000"/>
        </a:spcBef>
        <a:spcAft>
          <a:spcPct val="0"/>
        </a:spcAft>
        <a:buClr>
          <a:schemeClr val="accent1"/>
        </a:buClr>
        <a:buSzPct val="80000"/>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171450" indent="-171450" algn="l" defTabSz="457200" rtl="0" fontAlgn="base">
        <a:spcBef>
          <a:spcPts val="1000"/>
        </a:spcBef>
        <a:spcAft>
          <a:spcPct val="0"/>
        </a:spcAft>
        <a:buClr>
          <a:schemeClr val="accent1"/>
        </a:buClr>
        <a:buSzPct val="80000"/>
        <a:buFont typeface="Wingdings 3" panose="05040102010807070707" pitchFamily="18" charset="2"/>
        <a:buChar char="u"/>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slideshare.net/HarmonyBrenner/smart-requirements-4590952"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mailto:msundy@globalconstruction.com"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hyperlink" Target="https://www.youtube.com/watch?v=BkUCcJwwvAQ&amp;t=373s" TargetMode="External"/><Relationship Id="rId5" Type="http://schemas.openxmlformats.org/officeDocument/2006/relationships/hyperlink" Target="mailto:rryan@globalconstruction.com" TargetMode="External"/><Relationship Id="rId4" Type="http://schemas.openxmlformats.org/officeDocument/2006/relationships/hyperlink" Target="mailto:lcamerena@globalconstruction.com" TargetMode="Externa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hyperlink" Target="http://www.cooper.com/journal/2014/05/persona-empathy-mapping"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hyperlink" Target="https://www.mindtools.com/pages/article/empathy-mapping.htm" TargetMode="Externa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upload.wikimedia.org/wikipedia/commons/5/58/Scrum_process.sv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21DBF83B-1327-4895-8BC9-FFF945E4E2E0}"/>
              </a:ext>
            </a:extLst>
          </p:cNvPr>
          <p:cNvSpPr>
            <a:spLocks noGrp="1" noChangeArrowheads="1"/>
          </p:cNvSpPr>
          <p:nvPr>
            <p:ph type="ctrTitle"/>
          </p:nvPr>
        </p:nvSpPr>
        <p:spPr>
          <a:xfrm>
            <a:off x="839416" y="2060848"/>
            <a:ext cx="8928992" cy="854214"/>
          </a:xfrm>
        </p:spPr>
        <p:txBody>
          <a:bodyPr/>
          <a:lstStyle/>
          <a:p>
            <a:pPr algn="l"/>
            <a:r>
              <a:rPr lang="en-US" altLang="en-US" sz="3600" b="1" dirty="0">
                <a:solidFill>
                  <a:schemeClr val="tx1"/>
                </a:solidFill>
                <a:latin typeface="Calibri" panose="020F0502020204030204" pitchFamily="34" charset="0"/>
                <a:cs typeface="Calibri" panose="020F0502020204030204" pitchFamily="34" charset="0"/>
              </a:rPr>
              <a:t>SSTC31269: Business Requirements Modelling</a:t>
            </a:r>
            <a:endParaRPr lang="en-AU" altLang="en-US" dirty="0">
              <a:solidFill>
                <a:schemeClr val="tx1"/>
              </a:solidFill>
              <a:latin typeface="Calibri" panose="020F0502020204030204" pitchFamily="34" charset="0"/>
              <a:cs typeface="Calibri" panose="020F0502020204030204" pitchFamily="34" charset="0"/>
            </a:endParaRPr>
          </a:p>
        </p:txBody>
      </p:sp>
      <p:sp>
        <p:nvSpPr>
          <p:cNvPr id="5123" name="Rectangle 3">
            <a:extLst>
              <a:ext uri="{FF2B5EF4-FFF2-40B4-BE49-F238E27FC236}">
                <a16:creationId xmlns:a16="http://schemas.microsoft.com/office/drawing/2014/main" id="{230A7B7E-D2FB-4528-98DD-8E8B668EF024}"/>
              </a:ext>
            </a:extLst>
          </p:cNvPr>
          <p:cNvSpPr>
            <a:spLocks noGrp="1" noChangeArrowheads="1"/>
          </p:cNvSpPr>
          <p:nvPr>
            <p:ph type="subTitle" idx="1"/>
          </p:nvPr>
        </p:nvSpPr>
        <p:spPr>
          <a:xfrm>
            <a:off x="911424" y="3717032"/>
            <a:ext cx="7992888" cy="2304256"/>
          </a:xfrm>
        </p:spPr>
        <p:txBody>
          <a:bodyPr>
            <a:normAutofit lnSpcReduction="10000"/>
          </a:bodyPr>
          <a:lstStyle/>
          <a:p>
            <a:pPr algn="l">
              <a:lnSpc>
                <a:spcPct val="90000"/>
              </a:lnSpc>
              <a:defRPr/>
            </a:pPr>
            <a:r>
              <a:rPr lang="en-US" altLang="en-US" sz="2400" b="1" dirty="0">
                <a:solidFill>
                  <a:schemeClr val="tx1"/>
                </a:solidFill>
                <a:latin typeface="Calibri" panose="020F0502020204030204" pitchFamily="34" charset="0"/>
                <a:cs typeface="Calibri" panose="020F0502020204030204" pitchFamily="34" charset="0"/>
              </a:rPr>
              <a:t>Week 2 Seminar – “Requirements Process”</a:t>
            </a:r>
          </a:p>
          <a:p>
            <a:pPr algn="l">
              <a:lnSpc>
                <a:spcPct val="90000"/>
              </a:lnSpc>
              <a:defRPr/>
            </a:pPr>
            <a:endParaRPr lang="en-AU" altLang="en-US" dirty="0">
              <a:solidFill>
                <a:schemeClr val="tx1"/>
              </a:solidFill>
              <a:latin typeface="Calibri" panose="020F0502020204030204" pitchFamily="34" charset="0"/>
              <a:cs typeface="Calibri" panose="020F0502020204030204" pitchFamily="34" charset="0"/>
            </a:endParaRPr>
          </a:p>
          <a:p>
            <a:pPr marL="800100" lvl="1" indent="-342900" algn="l">
              <a:lnSpc>
                <a:spcPct val="80000"/>
              </a:lnSpc>
              <a:buFont typeface="Wingdings" panose="05000000000000000000" pitchFamily="2" charset="2"/>
              <a:buChar char="ü"/>
              <a:defRPr/>
            </a:pPr>
            <a:r>
              <a:rPr lang="en-AU" altLang="en-US" sz="2000" dirty="0">
                <a:solidFill>
                  <a:schemeClr val="tx1"/>
                </a:solidFill>
                <a:latin typeface="Calibri" panose="020F0502020204030204" pitchFamily="34" charset="0"/>
                <a:cs typeface="Calibri" panose="020F0502020204030204" pitchFamily="34" charset="0"/>
              </a:rPr>
              <a:t>References:</a:t>
            </a:r>
          </a:p>
          <a:p>
            <a:pPr marL="1200150" lvl="2" indent="-285750" algn="l">
              <a:lnSpc>
                <a:spcPct val="80000"/>
              </a:lnSpc>
              <a:buFont typeface="Wingdings" panose="05000000000000000000" pitchFamily="2" charset="2"/>
              <a:buChar char="ü"/>
              <a:defRPr/>
            </a:pPr>
            <a:r>
              <a:rPr lang="en-AU" altLang="en-US" sz="2000" dirty="0">
                <a:solidFill>
                  <a:schemeClr val="tx1"/>
                </a:solidFill>
                <a:latin typeface="Calibri" panose="020F0502020204030204" pitchFamily="34" charset="0"/>
                <a:cs typeface="Calibri" panose="020F0502020204030204" pitchFamily="34" charset="0"/>
              </a:rPr>
              <a:t>Mastering The Requirements Process, Chapter 2</a:t>
            </a:r>
          </a:p>
          <a:p>
            <a:pPr marL="1200150" lvl="2" indent="-285750" algn="l">
              <a:lnSpc>
                <a:spcPct val="80000"/>
              </a:lnSpc>
              <a:buFont typeface="Wingdings" panose="05000000000000000000" pitchFamily="2" charset="2"/>
              <a:buChar char="ü"/>
              <a:defRPr/>
            </a:pPr>
            <a:r>
              <a:rPr lang="en-AU" altLang="en-US" sz="2000" dirty="0">
                <a:solidFill>
                  <a:schemeClr val="tx1"/>
                </a:solidFill>
                <a:latin typeface="Calibri" panose="020F0502020204030204" pitchFamily="34" charset="0"/>
                <a:cs typeface="Calibri" panose="020F0502020204030204" pitchFamily="34" charset="0"/>
              </a:rPr>
              <a:t>BABOK Guide version 3.0, Chapters 1 and 2</a:t>
            </a:r>
          </a:p>
          <a:p>
            <a:pPr marL="742950" lvl="1" indent="-285750" algn="l">
              <a:lnSpc>
                <a:spcPct val="90000"/>
              </a:lnSpc>
              <a:buFont typeface="Wingdings" panose="05000000000000000000" pitchFamily="2" charset="2"/>
              <a:buChar char="ü"/>
              <a:defRPr/>
            </a:pPr>
            <a:endParaRPr lang="en-AU" altLang="en-US" dirty="0">
              <a:solidFill>
                <a:schemeClr val="tx1"/>
              </a:solidFill>
              <a:latin typeface="Calibri" panose="020F0502020204030204" pitchFamily="34" charset="0"/>
              <a:cs typeface="Calibri" panose="020F0502020204030204" pitchFamily="34" charset="0"/>
            </a:endParaRPr>
          </a:p>
          <a:p>
            <a:pPr lvl="1" algn="l">
              <a:lnSpc>
                <a:spcPct val="90000"/>
              </a:lnSpc>
              <a:buFont typeface="Monotype Sorts"/>
              <a:buNone/>
              <a:defRPr/>
            </a:pPr>
            <a:endParaRPr lang="en-AU" altLang="en-US" dirty="0">
              <a:solidFill>
                <a:schemeClr val="tx1"/>
              </a:solidFill>
              <a:latin typeface="Calibri" panose="020F0502020204030204" pitchFamily="34" charset="0"/>
              <a:cs typeface="Calibri" panose="020F0502020204030204" pitchFamily="34" charset="0"/>
            </a:endParaRPr>
          </a:p>
          <a:p>
            <a:pPr algn="l">
              <a:lnSpc>
                <a:spcPct val="90000"/>
              </a:lnSpc>
              <a:defRPr/>
            </a:pPr>
            <a:endParaRPr lang="en-AU" altLang="en-US" sz="2800" dirty="0">
              <a:solidFill>
                <a:schemeClr val="tx1"/>
              </a:solidFill>
              <a:latin typeface="Calibri" panose="020F0502020204030204" pitchFamily="34" charset="0"/>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a:extLst>
              <a:ext uri="{FF2B5EF4-FFF2-40B4-BE49-F238E27FC236}">
                <a16:creationId xmlns:a16="http://schemas.microsoft.com/office/drawing/2014/main" id="{5143CDC7-62E7-4387-A212-7CAFED1E133F}"/>
              </a:ext>
            </a:extLst>
          </p:cNvPr>
          <p:cNvSpPr>
            <a:spLocks noGrp="1" noChangeArrowheads="1"/>
          </p:cNvSpPr>
          <p:nvPr>
            <p:ph type="title"/>
          </p:nvPr>
        </p:nvSpPr>
        <p:spPr>
          <a:xfrm>
            <a:off x="983432" y="116632"/>
            <a:ext cx="8229600" cy="830410"/>
          </a:xfrm>
        </p:spPr>
        <p:txBody>
          <a:bodyPr/>
          <a:lstStyle/>
          <a:p>
            <a:pPr eaLnBrk="1" hangingPunct="1"/>
            <a:r>
              <a:rPr lang="en-US" altLang="en-US" dirty="0">
                <a:latin typeface="Gill Sans"/>
                <a:ea typeface="ヒラギノ角ゴ Pro W3"/>
                <a:cs typeface="ヒラギノ角ゴ Pro W3"/>
              </a:rPr>
              <a:t>Scrum Framework</a:t>
            </a:r>
          </a:p>
        </p:txBody>
      </p:sp>
      <p:grpSp>
        <p:nvGrpSpPr>
          <p:cNvPr id="35843" name="Group 2">
            <a:extLst>
              <a:ext uri="{FF2B5EF4-FFF2-40B4-BE49-F238E27FC236}">
                <a16:creationId xmlns:a16="http://schemas.microsoft.com/office/drawing/2014/main" id="{DB68A137-9F82-4F43-BC9D-928AF928D802}"/>
              </a:ext>
            </a:extLst>
          </p:cNvPr>
          <p:cNvGrpSpPr>
            <a:grpSpLocks/>
          </p:cNvGrpSpPr>
          <p:nvPr/>
        </p:nvGrpSpPr>
        <p:grpSpPr bwMode="auto">
          <a:xfrm>
            <a:off x="2174875" y="1246659"/>
            <a:ext cx="3727450" cy="1839913"/>
            <a:chOff x="0" y="0"/>
            <a:chExt cx="2608" cy="1288"/>
          </a:xfrm>
        </p:grpSpPr>
        <p:sp>
          <p:nvSpPr>
            <p:cNvPr id="2" name="AutoShape 3">
              <a:extLst>
                <a:ext uri="{FF2B5EF4-FFF2-40B4-BE49-F238E27FC236}">
                  <a16:creationId xmlns:a16="http://schemas.microsoft.com/office/drawing/2014/main" id="{498BB6AD-5EE8-46BB-A9EE-93D9960C6A8A}"/>
                </a:ext>
              </a:extLst>
            </p:cNvPr>
            <p:cNvSpPr>
              <a:spLocks/>
            </p:cNvSpPr>
            <p:nvPr/>
          </p:nvSpPr>
          <p:spPr bwMode="auto">
            <a:xfrm>
              <a:off x="8" y="0"/>
              <a:ext cx="2600" cy="1288"/>
            </a:xfrm>
            <a:prstGeom prst="roundRect">
              <a:avLst>
                <a:gd name="adj" fmla="val 14903"/>
              </a:avLst>
            </a:prstGeom>
            <a:blipFill dpi="0" rotWithShape="0">
              <a:blip r:embed="rId3"/>
              <a:srcRect/>
              <a:tile tx="0" ty="0" sx="100000" sy="100000" flip="none" algn="tl"/>
            </a:blipFill>
            <a:ln w="25400">
              <a:solidFill>
                <a:srgbClr val="003C83"/>
              </a:solidFill>
              <a:round/>
              <a:headEnd/>
              <a:tailEnd/>
            </a:ln>
            <a:effectLst>
              <a:outerShdw blurRad="114300" dist="63500" dir="2700000" algn="ctr" rotWithShape="0">
                <a:schemeClr val="bg2">
                  <a:alpha val="29999"/>
                </a:schemeClr>
              </a:outerShdw>
            </a:effectLst>
          </p:spPr>
          <p:txBody>
            <a:bodyPr/>
            <a:lstStyle/>
            <a:p>
              <a:pPr eaLnBrk="1" hangingPunct="1">
                <a:defRPr/>
              </a:pPr>
              <a:endParaRPr lang="en-US">
                <a:latin typeface="Gill Sans" pitchFamily="80" charset="0"/>
                <a:ea typeface="ヒラギノ角ゴ Pro W3" pitchFamily="80" charset="-128"/>
                <a:sym typeface="Gill Sans" pitchFamily="80" charset="0"/>
              </a:endParaRPr>
            </a:p>
          </p:txBody>
        </p:sp>
        <p:sp>
          <p:nvSpPr>
            <p:cNvPr id="35863" name="Rectangle 4">
              <a:extLst>
                <a:ext uri="{FF2B5EF4-FFF2-40B4-BE49-F238E27FC236}">
                  <a16:creationId xmlns:a16="http://schemas.microsoft.com/office/drawing/2014/main" id="{2DEBF27C-30F0-405C-95F8-9D6DAF6A02BD}"/>
                </a:ext>
              </a:extLst>
            </p:cNvPr>
            <p:cNvSpPr>
              <a:spLocks/>
            </p:cNvSpPr>
            <p:nvPr/>
          </p:nvSpPr>
          <p:spPr bwMode="auto">
            <a:xfrm>
              <a:off x="96" y="392"/>
              <a:ext cx="1768" cy="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50800" tIns="50800" rIns="50800" bIns="50800"/>
            <a:lstStyle>
              <a:lvl1pPr>
                <a:spcBef>
                  <a:spcPct val="20000"/>
                </a:spcBef>
                <a:buClr>
                  <a:schemeClr val="accent2"/>
                </a:buClr>
                <a:buFont typeface="Monotype Sorts"/>
                <a:buChar char="z"/>
                <a:tabLst>
                  <a:tab pos="958850" algn="l"/>
                </a:tabLst>
                <a:defRPr kumimoji="1"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Font typeface="Monotype Sorts"/>
                <a:buChar char="y"/>
                <a:tabLst>
                  <a:tab pos="958850" algn="l"/>
                </a:tabLst>
                <a:defRPr kumimoji="1"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2"/>
                </a:buClr>
                <a:buFont typeface="Monotype Sorts"/>
                <a:buChar char="x"/>
                <a:tabLst>
                  <a:tab pos="958850" algn="l"/>
                </a:tabLst>
                <a:defRPr kumimoji="1"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Char char="•"/>
                <a:tabLst>
                  <a:tab pos="958850" algn="l"/>
                </a:tabLst>
                <a:defRPr kumimoji="1"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2"/>
                </a:buClr>
                <a:buChar char="–"/>
                <a:tabLst>
                  <a:tab pos="958850" algn="l"/>
                </a:tabLst>
                <a:defRPr kumimoji="1"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Char char="–"/>
                <a:tabLst>
                  <a:tab pos="958850" algn="l"/>
                </a:tabLst>
                <a:defRPr kumimoji="1"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Char char="–"/>
                <a:tabLst>
                  <a:tab pos="958850" algn="l"/>
                </a:tabLst>
                <a:defRPr kumimoji="1"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Char char="–"/>
                <a:tabLst>
                  <a:tab pos="958850" algn="l"/>
                </a:tabLst>
                <a:defRPr kumimoji="1"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Char char="–"/>
                <a:tabLst>
                  <a:tab pos="958850" algn="l"/>
                </a:tabLst>
                <a:defRPr kumimoji="1" sz="20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
                  <a:srgbClr val="FFFFFF"/>
                </a:buClr>
                <a:buSzPct val="125000"/>
                <a:buFont typeface="Gill Sans"/>
                <a:buChar char="•"/>
              </a:pPr>
              <a:r>
                <a:rPr kumimoji="0" lang="en-US" altLang="en-US" sz="2500">
                  <a:solidFill>
                    <a:srgbClr val="FFFFFF"/>
                  </a:solidFill>
                  <a:latin typeface="Times New Roman" panose="02020603050405020304" pitchFamily="18" charset="0"/>
                </a:rPr>
                <a:t>Product owner</a:t>
              </a:r>
            </a:p>
            <a:p>
              <a:pPr eaLnBrk="1" hangingPunct="1">
                <a:spcBef>
                  <a:spcPct val="0"/>
                </a:spcBef>
                <a:buClr>
                  <a:srgbClr val="FFFFFF"/>
                </a:buClr>
                <a:buSzPct val="125000"/>
                <a:buFont typeface="Gill Sans"/>
                <a:buChar char="•"/>
              </a:pPr>
              <a:r>
                <a:rPr kumimoji="0" lang="en-US" altLang="en-US" sz="2500">
                  <a:solidFill>
                    <a:srgbClr val="FFFFFF"/>
                  </a:solidFill>
                  <a:latin typeface="Times New Roman" panose="02020603050405020304" pitchFamily="18" charset="0"/>
                </a:rPr>
                <a:t>ScrumMaster</a:t>
              </a:r>
            </a:p>
            <a:p>
              <a:pPr eaLnBrk="1" hangingPunct="1">
                <a:spcBef>
                  <a:spcPct val="0"/>
                </a:spcBef>
                <a:buClr>
                  <a:srgbClr val="FFFFFF"/>
                </a:buClr>
                <a:buSzPct val="125000"/>
                <a:buFont typeface="Gill Sans"/>
                <a:buChar char="•"/>
              </a:pPr>
              <a:r>
                <a:rPr kumimoji="0" lang="en-US" altLang="en-US" sz="2500">
                  <a:solidFill>
                    <a:srgbClr val="FFFFFF"/>
                  </a:solidFill>
                  <a:latin typeface="Times New Roman" panose="02020603050405020304" pitchFamily="18" charset="0"/>
                </a:rPr>
                <a:t>Team</a:t>
              </a:r>
            </a:p>
          </p:txBody>
        </p:sp>
        <p:sp>
          <p:nvSpPr>
            <p:cNvPr id="35864" name="Rectangle 5">
              <a:extLst>
                <a:ext uri="{FF2B5EF4-FFF2-40B4-BE49-F238E27FC236}">
                  <a16:creationId xmlns:a16="http://schemas.microsoft.com/office/drawing/2014/main" id="{B6DC9121-4A25-4646-A1AE-4B56C47C3F58}"/>
                </a:ext>
              </a:extLst>
            </p:cNvPr>
            <p:cNvSpPr>
              <a:spLocks/>
            </p:cNvSpPr>
            <p:nvPr/>
          </p:nvSpPr>
          <p:spPr bwMode="auto">
            <a:xfrm>
              <a:off x="304" y="0"/>
              <a:ext cx="1200" cy="376"/>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a:spcBef>
                  <a:spcPct val="20000"/>
                </a:spcBef>
                <a:buClr>
                  <a:schemeClr val="accent2"/>
                </a:buClr>
                <a:buFont typeface="Monotype Sorts"/>
                <a:buChar char="z"/>
                <a:defRPr kumimoji="1"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Font typeface="Monotype Sorts"/>
                <a:buChar char="y"/>
                <a:defRPr kumimoji="1"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2"/>
                </a:buClr>
                <a:buFont typeface="Monotype Sorts"/>
                <a:buChar char="x"/>
                <a:defRPr kumimoji="1"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Char char="•"/>
                <a:defRPr kumimoji="1"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2"/>
                </a:buClr>
                <a:buChar char="–"/>
                <a:defRPr kumimoji="1"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FontTx/>
                <a:buNone/>
              </a:pPr>
              <a:endParaRPr kumimoji="0" lang="en-US" altLang="en-US" sz="2400">
                <a:latin typeface="Times New Roman" panose="02020603050405020304" pitchFamily="18" charset="0"/>
              </a:endParaRPr>
            </a:p>
          </p:txBody>
        </p:sp>
        <p:sp>
          <p:nvSpPr>
            <p:cNvPr id="35865" name="AutoShape 6">
              <a:extLst>
                <a:ext uri="{FF2B5EF4-FFF2-40B4-BE49-F238E27FC236}">
                  <a16:creationId xmlns:a16="http://schemas.microsoft.com/office/drawing/2014/main" id="{3DE98C8D-1876-4D6C-AF2C-DB50F0402C60}"/>
                </a:ext>
              </a:extLst>
            </p:cNvPr>
            <p:cNvSpPr>
              <a:spLocks/>
            </p:cNvSpPr>
            <p:nvPr/>
          </p:nvSpPr>
          <p:spPr bwMode="auto">
            <a:xfrm rot="10800000">
              <a:off x="1432" y="88"/>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AU"/>
            </a:p>
          </p:txBody>
        </p:sp>
        <p:sp>
          <p:nvSpPr>
            <p:cNvPr id="35866" name="AutoShape 7">
              <a:extLst>
                <a:ext uri="{FF2B5EF4-FFF2-40B4-BE49-F238E27FC236}">
                  <a16:creationId xmlns:a16="http://schemas.microsoft.com/office/drawing/2014/main" id="{AE2F6919-D4FF-4527-8DF0-795954C83ABA}"/>
                </a:ext>
              </a:extLst>
            </p:cNvPr>
            <p:cNvSpPr>
              <a:spLocks/>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AU"/>
            </a:p>
          </p:txBody>
        </p:sp>
        <p:sp>
          <p:nvSpPr>
            <p:cNvPr id="35867" name="Rectangle 8">
              <a:extLst>
                <a:ext uri="{FF2B5EF4-FFF2-40B4-BE49-F238E27FC236}">
                  <a16:creationId xmlns:a16="http://schemas.microsoft.com/office/drawing/2014/main" id="{D712C3CB-5F83-4FC9-859D-D94C50AA1E69}"/>
                </a:ext>
              </a:extLst>
            </p:cNvPr>
            <p:cNvSpPr>
              <a:spLocks/>
            </p:cNvSpPr>
            <p:nvPr/>
          </p:nvSpPr>
          <p:spPr bwMode="auto">
            <a:xfrm>
              <a:off x="0" y="216"/>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a:spcBef>
                  <a:spcPct val="20000"/>
                </a:spcBef>
                <a:buClr>
                  <a:schemeClr val="accent2"/>
                </a:buClr>
                <a:buFont typeface="Monotype Sorts"/>
                <a:buChar char="z"/>
                <a:defRPr kumimoji="1"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Font typeface="Monotype Sorts"/>
                <a:buChar char="y"/>
                <a:defRPr kumimoji="1"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2"/>
                </a:buClr>
                <a:buFont typeface="Monotype Sorts"/>
                <a:buChar char="x"/>
                <a:defRPr kumimoji="1"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Char char="•"/>
                <a:defRPr kumimoji="1"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2"/>
                </a:buClr>
                <a:buChar char="–"/>
                <a:defRPr kumimoji="1"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FontTx/>
                <a:buNone/>
              </a:pPr>
              <a:endParaRPr kumimoji="0" lang="en-US" altLang="en-US" sz="2400">
                <a:latin typeface="Times New Roman" panose="02020603050405020304" pitchFamily="18" charset="0"/>
              </a:endParaRPr>
            </a:p>
          </p:txBody>
        </p:sp>
        <p:sp>
          <p:nvSpPr>
            <p:cNvPr id="35868" name="Rectangle 9">
              <a:extLst>
                <a:ext uri="{FF2B5EF4-FFF2-40B4-BE49-F238E27FC236}">
                  <a16:creationId xmlns:a16="http://schemas.microsoft.com/office/drawing/2014/main" id="{AF5AA3AF-10F5-439E-A68A-C539A6EDB239}"/>
                </a:ext>
              </a:extLst>
            </p:cNvPr>
            <p:cNvSpPr>
              <a:spLocks/>
            </p:cNvSpPr>
            <p:nvPr/>
          </p:nvSpPr>
          <p:spPr bwMode="auto">
            <a:xfrm>
              <a:off x="1352" y="0"/>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a:spcBef>
                  <a:spcPct val="20000"/>
                </a:spcBef>
                <a:buClr>
                  <a:schemeClr val="accent2"/>
                </a:buClr>
                <a:buFont typeface="Monotype Sorts"/>
                <a:buChar char="z"/>
                <a:defRPr kumimoji="1"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Font typeface="Monotype Sorts"/>
                <a:buChar char="y"/>
                <a:defRPr kumimoji="1"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2"/>
                </a:buClr>
                <a:buFont typeface="Monotype Sorts"/>
                <a:buChar char="x"/>
                <a:defRPr kumimoji="1"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Char char="•"/>
                <a:defRPr kumimoji="1"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2"/>
                </a:buClr>
                <a:buChar char="–"/>
                <a:defRPr kumimoji="1"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FontTx/>
                <a:buNone/>
              </a:pPr>
              <a:endParaRPr kumimoji="0" lang="en-US" altLang="en-US" sz="2400">
                <a:latin typeface="Times New Roman" panose="02020603050405020304" pitchFamily="18" charset="0"/>
              </a:endParaRPr>
            </a:p>
          </p:txBody>
        </p:sp>
        <p:sp>
          <p:nvSpPr>
            <p:cNvPr id="35869" name="Rectangle 10">
              <a:extLst>
                <a:ext uri="{FF2B5EF4-FFF2-40B4-BE49-F238E27FC236}">
                  <a16:creationId xmlns:a16="http://schemas.microsoft.com/office/drawing/2014/main" id="{4F05AF53-15E7-4F0B-BA8A-CF3E4788A784}"/>
                </a:ext>
              </a:extLst>
            </p:cNvPr>
            <p:cNvSpPr>
              <a:spLocks/>
            </p:cNvSpPr>
            <p:nvPr/>
          </p:nvSpPr>
          <p:spPr bwMode="auto">
            <a:xfrm>
              <a:off x="104" y="8"/>
              <a:ext cx="1336"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50800" tIns="50800" rIns="50800" bIns="50800"/>
            <a:lstStyle>
              <a:lvl1pPr>
                <a:spcBef>
                  <a:spcPct val="20000"/>
                </a:spcBef>
                <a:buClr>
                  <a:schemeClr val="accent2"/>
                </a:buClr>
                <a:buFont typeface="Monotype Sorts"/>
                <a:buChar char="z"/>
                <a:tabLst>
                  <a:tab pos="958850" algn="l"/>
                </a:tabLst>
                <a:defRPr kumimoji="1"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Font typeface="Monotype Sorts"/>
                <a:buChar char="y"/>
                <a:tabLst>
                  <a:tab pos="958850" algn="l"/>
                </a:tabLst>
                <a:defRPr kumimoji="1"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2"/>
                </a:buClr>
                <a:buFont typeface="Monotype Sorts"/>
                <a:buChar char="x"/>
                <a:tabLst>
                  <a:tab pos="958850" algn="l"/>
                </a:tabLst>
                <a:defRPr kumimoji="1"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Char char="•"/>
                <a:tabLst>
                  <a:tab pos="958850" algn="l"/>
                </a:tabLst>
                <a:defRPr kumimoji="1"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2"/>
                </a:buClr>
                <a:buChar char="–"/>
                <a:tabLst>
                  <a:tab pos="958850" algn="l"/>
                </a:tabLst>
                <a:defRPr kumimoji="1"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Char char="–"/>
                <a:tabLst>
                  <a:tab pos="958850" algn="l"/>
                </a:tabLst>
                <a:defRPr kumimoji="1"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Char char="–"/>
                <a:tabLst>
                  <a:tab pos="958850" algn="l"/>
                </a:tabLst>
                <a:defRPr kumimoji="1"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Char char="–"/>
                <a:tabLst>
                  <a:tab pos="958850" algn="l"/>
                </a:tabLst>
                <a:defRPr kumimoji="1"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Char char="–"/>
                <a:tabLst>
                  <a:tab pos="958850" algn="l"/>
                </a:tabLst>
                <a:defRPr kumimoji="1" sz="20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FontTx/>
                <a:buNone/>
              </a:pPr>
              <a:r>
                <a:rPr kumimoji="0" lang="en-US" altLang="en-US" sz="2400">
                  <a:solidFill>
                    <a:srgbClr val="FFFFFF"/>
                  </a:solidFill>
                  <a:latin typeface="Times New Roman" panose="02020603050405020304" pitchFamily="18" charset="0"/>
                </a:rPr>
                <a:t>Roles</a:t>
              </a:r>
            </a:p>
          </p:txBody>
        </p:sp>
      </p:grpSp>
      <p:grpSp>
        <p:nvGrpSpPr>
          <p:cNvPr id="35844" name="Group 11">
            <a:extLst>
              <a:ext uri="{FF2B5EF4-FFF2-40B4-BE49-F238E27FC236}">
                <a16:creationId xmlns:a16="http://schemas.microsoft.com/office/drawing/2014/main" id="{056B1CAC-88C2-4692-8AC4-DAC7F9B5647E}"/>
              </a:ext>
            </a:extLst>
          </p:cNvPr>
          <p:cNvGrpSpPr>
            <a:grpSpLocks/>
          </p:cNvGrpSpPr>
          <p:nvPr/>
        </p:nvGrpSpPr>
        <p:grpSpPr bwMode="auto">
          <a:xfrm>
            <a:off x="4370388" y="2728168"/>
            <a:ext cx="3725862" cy="2274888"/>
            <a:chOff x="0" y="0"/>
            <a:chExt cx="2608" cy="1592"/>
          </a:xfrm>
        </p:grpSpPr>
        <p:sp>
          <p:nvSpPr>
            <p:cNvPr id="3" name="AutoShape 12">
              <a:extLst>
                <a:ext uri="{FF2B5EF4-FFF2-40B4-BE49-F238E27FC236}">
                  <a16:creationId xmlns:a16="http://schemas.microsoft.com/office/drawing/2014/main" id="{50C78769-DACD-4540-9EEA-30246B102B71}"/>
                </a:ext>
              </a:extLst>
            </p:cNvPr>
            <p:cNvSpPr>
              <a:spLocks/>
            </p:cNvSpPr>
            <p:nvPr/>
          </p:nvSpPr>
          <p:spPr bwMode="auto">
            <a:xfrm>
              <a:off x="8" y="0"/>
              <a:ext cx="2600" cy="1592"/>
            </a:xfrm>
            <a:prstGeom prst="roundRect">
              <a:avLst>
                <a:gd name="adj" fmla="val 12060"/>
              </a:avLst>
            </a:prstGeom>
            <a:blipFill dpi="0" rotWithShape="0">
              <a:blip r:embed="rId3"/>
              <a:srcRect/>
              <a:tile tx="0" ty="0" sx="100000" sy="100000" flip="none" algn="tl"/>
            </a:blipFill>
            <a:ln w="25400">
              <a:solidFill>
                <a:srgbClr val="003C83"/>
              </a:solidFill>
              <a:round/>
              <a:headEnd/>
              <a:tailEnd/>
            </a:ln>
            <a:effectLst>
              <a:outerShdw blurRad="114300" dist="63500" dir="2700000" algn="ctr" rotWithShape="0">
                <a:schemeClr val="bg2">
                  <a:alpha val="29999"/>
                </a:schemeClr>
              </a:outerShdw>
            </a:effectLst>
          </p:spPr>
          <p:txBody>
            <a:bodyPr/>
            <a:lstStyle/>
            <a:p>
              <a:pPr eaLnBrk="1" hangingPunct="1">
                <a:defRPr/>
              </a:pPr>
              <a:endParaRPr lang="en-US">
                <a:latin typeface="Gill Sans" pitchFamily="80" charset="0"/>
                <a:ea typeface="ヒラギノ角ゴ Pro W3" pitchFamily="80" charset="-128"/>
                <a:sym typeface="Gill Sans" pitchFamily="80" charset="0"/>
              </a:endParaRPr>
            </a:p>
          </p:txBody>
        </p:sp>
        <p:sp>
          <p:nvSpPr>
            <p:cNvPr id="35855" name="Rectangle 13">
              <a:extLst>
                <a:ext uri="{FF2B5EF4-FFF2-40B4-BE49-F238E27FC236}">
                  <a16:creationId xmlns:a16="http://schemas.microsoft.com/office/drawing/2014/main" id="{77012A7C-39B2-433B-9C6A-BA4DB670F59C}"/>
                </a:ext>
              </a:extLst>
            </p:cNvPr>
            <p:cNvSpPr>
              <a:spLocks/>
            </p:cNvSpPr>
            <p:nvPr/>
          </p:nvSpPr>
          <p:spPr bwMode="auto">
            <a:xfrm>
              <a:off x="96" y="392"/>
              <a:ext cx="2320" cy="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50800" tIns="50800" rIns="50800" bIns="50800"/>
            <a:lstStyle>
              <a:lvl1pPr>
                <a:spcBef>
                  <a:spcPct val="20000"/>
                </a:spcBef>
                <a:buClr>
                  <a:schemeClr val="accent2"/>
                </a:buClr>
                <a:buFont typeface="Monotype Sorts"/>
                <a:buChar char="z"/>
                <a:tabLst>
                  <a:tab pos="958850" algn="l"/>
                </a:tabLst>
                <a:defRPr kumimoji="1"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Font typeface="Monotype Sorts"/>
                <a:buChar char="y"/>
                <a:tabLst>
                  <a:tab pos="958850" algn="l"/>
                </a:tabLst>
                <a:defRPr kumimoji="1"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2"/>
                </a:buClr>
                <a:buFont typeface="Monotype Sorts"/>
                <a:buChar char="x"/>
                <a:tabLst>
                  <a:tab pos="958850" algn="l"/>
                </a:tabLst>
                <a:defRPr kumimoji="1"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Char char="•"/>
                <a:tabLst>
                  <a:tab pos="958850" algn="l"/>
                </a:tabLst>
                <a:defRPr kumimoji="1"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2"/>
                </a:buClr>
                <a:buChar char="–"/>
                <a:tabLst>
                  <a:tab pos="958850" algn="l"/>
                </a:tabLst>
                <a:defRPr kumimoji="1"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Char char="–"/>
                <a:tabLst>
                  <a:tab pos="958850" algn="l"/>
                </a:tabLst>
                <a:defRPr kumimoji="1"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Char char="–"/>
                <a:tabLst>
                  <a:tab pos="958850" algn="l"/>
                </a:tabLst>
                <a:defRPr kumimoji="1"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Char char="–"/>
                <a:tabLst>
                  <a:tab pos="958850" algn="l"/>
                </a:tabLst>
                <a:defRPr kumimoji="1"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Char char="–"/>
                <a:tabLst>
                  <a:tab pos="958850" algn="l"/>
                </a:tabLst>
                <a:defRPr kumimoji="1" sz="20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
                  <a:srgbClr val="FFFFFF"/>
                </a:buClr>
                <a:buSzPct val="125000"/>
                <a:buFont typeface="Gill Sans"/>
                <a:buChar char="•"/>
              </a:pPr>
              <a:r>
                <a:rPr kumimoji="0" lang="en-US" altLang="en-US" sz="2500">
                  <a:solidFill>
                    <a:srgbClr val="FFFFFF"/>
                  </a:solidFill>
                  <a:latin typeface="Times New Roman" panose="02020603050405020304" pitchFamily="18" charset="0"/>
                </a:rPr>
                <a:t>Sprint planning</a:t>
              </a:r>
            </a:p>
            <a:p>
              <a:pPr eaLnBrk="1" hangingPunct="1">
                <a:spcBef>
                  <a:spcPct val="0"/>
                </a:spcBef>
                <a:buClr>
                  <a:srgbClr val="FFFFFF"/>
                </a:buClr>
                <a:buSzPct val="125000"/>
                <a:buFont typeface="Gill Sans"/>
                <a:buChar char="•"/>
              </a:pPr>
              <a:r>
                <a:rPr kumimoji="0" lang="en-US" altLang="en-US" sz="2500">
                  <a:solidFill>
                    <a:srgbClr val="FFFFFF"/>
                  </a:solidFill>
                  <a:latin typeface="Times New Roman" panose="02020603050405020304" pitchFamily="18" charset="0"/>
                </a:rPr>
                <a:t>Sprint review</a:t>
              </a:r>
            </a:p>
            <a:p>
              <a:pPr eaLnBrk="1" hangingPunct="1">
                <a:spcBef>
                  <a:spcPct val="0"/>
                </a:spcBef>
                <a:buClr>
                  <a:srgbClr val="FFFFFF"/>
                </a:buClr>
                <a:buSzPct val="125000"/>
                <a:buFont typeface="Gill Sans"/>
                <a:buChar char="•"/>
              </a:pPr>
              <a:r>
                <a:rPr kumimoji="0" lang="en-US" altLang="en-US" sz="2500">
                  <a:solidFill>
                    <a:srgbClr val="FFFFFF"/>
                  </a:solidFill>
                  <a:latin typeface="Times New Roman" panose="02020603050405020304" pitchFamily="18" charset="0"/>
                </a:rPr>
                <a:t>Sprint retrospective</a:t>
              </a:r>
            </a:p>
            <a:p>
              <a:pPr eaLnBrk="1" hangingPunct="1">
                <a:spcBef>
                  <a:spcPct val="0"/>
                </a:spcBef>
                <a:buClr>
                  <a:srgbClr val="FFFFFF"/>
                </a:buClr>
                <a:buSzPct val="125000"/>
                <a:buFont typeface="Gill Sans"/>
                <a:buChar char="•"/>
              </a:pPr>
              <a:r>
                <a:rPr kumimoji="0" lang="en-US" altLang="en-US" sz="2500">
                  <a:solidFill>
                    <a:srgbClr val="FFFFFF"/>
                  </a:solidFill>
                  <a:latin typeface="Times New Roman" panose="02020603050405020304" pitchFamily="18" charset="0"/>
                </a:rPr>
                <a:t>Daily scrum meeting</a:t>
              </a:r>
            </a:p>
          </p:txBody>
        </p:sp>
        <p:sp>
          <p:nvSpPr>
            <p:cNvPr id="35856" name="Rectangle 14">
              <a:extLst>
                <a:ext uri="{FF2B5EF4-FFF2-40B4-BE49-F238E27FC236}">
                  <a16:creationId xmlns:a16="http://schemas.microsoft.com/office/drawing/2014/main" id="{77B9A547-D865-4A4A-BE72-8E46C51CD146}"/>
                </a:ext>
              </a:extLst>
            </p:cNvPr>
            <p:cNvSpPr>
              <a:spLocks/>
            </p:cNvSpPr>
            <p:nvPr/>
          </p:nvSpPr>
          <p:spPr bwMode="auto">
            <a:xfrm>
              <a:off x="304" y="0"/>
              <a:ext cx="1200" cy="376"/>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a:spcBef>
                  <a:spcPct val="20000"/>
                </a:spcBef>
                <a:buClr>
                  <a:schemeClr val="accent2"/>
                </a:buClr>
                <a:buFont typeface="Monotype Sorts"/>
                <a:buChar char="z"/>
                <a:defRPr kumimoji="1"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Font typeface="Monotype Sorts"/>
                <a:buChar char="y"/>
                <a:defRPr kumimoji="1"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2"/>
                </a:buClr>
                <a:buFont typeface="Monotype Sorts"/>
                <a:buChar char="x"/>
                <a:defRPr kumimoji="1"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Char char="•"/>
                <a:defRPr kumimoji="1"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2"/>
                </a:buClr>
                <a:buChar char="–"/>
                <a:defRPr kumimoji="1"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FontTx/>
                <a:buNone/>
              </a:pPr>
              <a:endParaRPr kumimoji="0" lang="en-US" altLang="en-US" sz="2400">
                <a:latin typeface="Times New Roman" panose="02020603050405020304" pitchFamily="18" charset="0"/>
              </a:endParaRPr>
            </a:p>
          </p:txBody>
        </p:sp>
        <p:sp>
          <p:nvSpPr>
            <p:cNvPr id="35857" name="AutoShape 15">
              <a:extLst>
                <a:ext uri="{FF2B5EF4-FFF2-40B4-BE49-F238E27FC236}">
                  <a16:creationId xmlns:a16="http://schemas.microsoft.com/office/drawing/2014/main" id="{0B3C7A82-7125-44CF-924B-870DFF7E4CFE}"/>
                </a:ext>
              </a:extLst>
            </p:cNvPr>
            <p:cNvSpPr>
              <a:spLocks/>
            </p:cNvSpPr>
            <p:nvPr/>
          </p:nvSpPr>
          <p:spPr bwMode="auto">
            <a:xfrm rot="10800000">
              <a:off x="1432" y="88"/>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AU"/>
            </a:p>
          </p:txBody>
        </p:sp>
        <p:sp>
          <p:nvSpPr>
            <p:cNvPr id="35858" name="AutoShape 16">
              <a:extLst>
                <a:ext uri="{FF2B5EF4-FFF2-40B4-BE49-F238E27FC236}">
                  <a16:creationId xmlns:a16="http://schemas.microsoft.com/office/drawing/2014/main" id="{68D6F978-0FE4-41D8-BDA9-08618B2D55FA}"/>
                </a:ext>
              </a:extLst>
            </p:cNvPr>
            <p:cNvSpPr>
              <a:spLocks/>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AU"/>
            </a:p>
          </p:txBody>
        </p:sp>
        <p:sp>
          <p:nvSpPr>
            <p:cNvPr id="35859" name="Rectangle 17">
              <a:extLst>
                <a:ext uri="{FF2B5EF4-FFF2-40B4-BE49-F238E27FC236}">
                  <a16:creationId xmlns:a16="http://schemas.microsoft.com/office/drawing/2014/main" id="{5A6BE3A2-E40A-4DD0-A6CE-751D649F9439}"/>
                </a:ext>
              </a:extLst>
            </p:cNvPr>
            <p:cNvSpPr>
              <a:spLocks/>
            </p:cNvSpPr>
            <p:nvPr/>
          </p:nvSpPr>
          <p:spPr bwMode="auto">
            <a:xfrm>
              <a:off x="0" y="216"/>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a:spcBef>
                  <a:spcPct val="20000"/>
                </a:spcBef>
                <a:buClr>
                  <a:schemeClr val="accent2"/>
                </a:buClr>
                <a:buFont typeface="Monotype Sorts"/>
                <a:buChar char="z"/>
                <a:defRPr kumimoji="1"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Font typeface="Monotype Sorts"/>
                <a:buChar char="y"/>
                <a:defRPr kumimoji="1"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2"/>
                </a:buClr>
                <a:buFont typeface="Monotype Sorts"/>
                <a:buChar char="x"/>
                <a:defRPr kumimoji="1"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Char char="•"/>
                <a:defRPr kumimoji="1"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2"/>
                </a:buClr>
                <a:buChar char="–"/>
                <a:defRPr kumimoji="1"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FontTx/>
                <a:buNone/>
              </a:pPr>
              <a:endParaRPr kumimoji="0" lang="en-US" altLang="en-US" sz="2400">
                <a:latin typeface="Times New Roman" panose="02020603050405020304" pitchFamily="18" charset="0"/>
              </a:endParaRPr>
            </a:p>
          </p:txBody>
        </p:sp>
        <p:sp>
          <p:nvSpPr>
            <p:cNvPr id="35860" name="Rectangle 18">
              <a:extLst>
                <a:ext uri="{FF2B5EF4-FFF2-40B4-BE49-F238E27FC236}">
                  <a16:creationId xmlns:a16="http://schemas.microsoft.com/office/drawing/2014/main" id="{26CA819A-EEFF-4AFC-B860-6E9ABA6B1C2B}"/>
                </a:ext>
              </a:extLst>
            </p:cNvPr>
            <p:cNvSpPr>
              <a:spLocks/>
            </p:cNvSpPr>
            <p:nvPr/>
          </p:nvSpPr>
          <p:spPr bwMode="auto">
            <a:xfrm>
              <a:off x="1352" y="0"/>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a:spcBef>
                  <a:spcPct val="20000"/>
                </a:spcBef>
                <a:buClr>
                  <a:schemeClr val="accent2"/>
                </a:buClr>
                <a:buFont typeface="Monotype Sorts"/>
                <a:buChar char="z"/>
                <a:defRPr kumimoji="1"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Font typeface="Monotype Sorts"/>
                <a:buChar char="y"/>
                <a:defRPr kumimoji="1"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2"/>
                </a:buClr>
                <a:buFont typeface="Monotype Sorts"/>
                <a:buChar char="x"/>
                <a:defRPr kumimoji="1"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Char char="•"/>
                <a:defRPr kumimoji="1"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2"/>
                </a:buClr>
                <a:buChar char="–"/>
                <a:defRPr kumimoji="1"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FontTx/>
                <a:buNone/>
              </a:pPr>
              <a:endParaRPr kumimoji="0" lang="en-US" altLang="en-US" sz="2400">
                <a:latin typeface="Times New Roman" panose="02020603050405020304" pitchFamily="18" charset="0"/>
              </a:endParaRPr>
            </a:p>
          </p:txBody>
        </p:sp>
        <p:sp>
          <p:nvSpPr>
            <p:cNvPr id="35861" name="Rectangle 19">
              <a:extLst>
                <a:ext uri="{FF2B5EF4-FFF2-40B4-BE49-F238E27FC236}">
                  <a16:creationId xmlns:a16="http://schemas.microsoft.com/office/drawing/2014/main" id="{2BF4693D-52DA-4EC3-9CE9-469526412797}"/>
                </a:ext>
              </a:extLst>
            </p:cNvPr>
            <p:cNvSpPr>
              <a:spLocks/>
            </p:cNvSpPr>
            <p:nvPr/>
          </p:nvSpPr>
          <p:spPr bwMode="auto">
            <a:xfrm>
              <a:off x="104" y="8"/>
              <a:ext cx="151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50800" tIns="50800" rIns="50800" bIns="50800"/>
            <a:lstStyle>
              <a:lvl1pPr>
                <a:spcBef>
                  <a:spcPct val="20000"/>
                </a:spcBef>
                <a:buClr>
                  <a:schemeClr val="accent2"/>
                </a:buClr>
                <a:buFont typeface="Monotype Sorts"/>
                <a:buChar char="z"/>
                <a:tabLst>
                  <a:tab pos="958850" algn="l"/>
                </a:tabLst>
                <a:defRPr kumimoji="1"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Font typeface="Monotype Sorts"/>
                <a:buChar char="y"/>
                <a:tabLst>
                  <a:tab pos="958850" algn="l"/>
                </a:tabLst>
                <a:defRPr kumimoji="1"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2"/>
                </a:buClr>
                <a:buFont typeface="Monotype Sorts"/>
                <a:buChar char="x"/>
                <a:tabLst>
                  <a:tab pos="958850" algn="l"/>
                </a:tabLst>
                <a:defRPr kumimoji="1"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Char char="•"/>
                <a:tabLst>
                  <a:tab pos="958850" algn="l"/>
                </a:tabLst>
                <a:defRPr kumimoji="1"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2"/>
                </a:buClr>
                <a:buChar char="–"/>
                <a:tabLst>
                  <a:tab pos="958850" algn="l"/>
                </a:tabLst>
                <a:defRPr kumimoji="1"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Char char="–"/>
                <a:tabLst>
                  <a:tab pos="958850" algn="l"/>
                </a:tabLst>
                <a:defRPr kumimoji="1"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Char char="–"/>
                <a:tabLst>
                  <a:tab pos="958850" algn="l"/>
                </a:tabLst>
                <a:defRPr kumimoji="1"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Char char="–"/>
                <a:tabLst>
                  <a:tab pos="958850" algn="l"/>
                </a:tabLst>
                <a:defRPr kumimoji="1"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Char char="–"/>
                <a:tabLst>
                  <a:tab pos="958850" algn="l"/>
                </a:tabLst>
                <a:defRPr kumimoji="1" sz="20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FontTx/>
                <a:buNone/>
              </a:pPr>
              <a:r>
                <a:rPr kumimoji="0" lang="en-US" altLang="en-US" sz="2400" dirty="0">
                  <a:solidFill>
                    <a:srgbClr val="FFFFFF"/>
                  </a:solidFill>
                  <a:latin typeface="Times New Roman" panose="02020603050405020304" pitchFamily="18" charset="0"/>
                </a:rPr>
                <a:t>Ceremonies</a:t>
              </a:r>
            </a:p>
          </p:txBody>
        </p:sp>
      </p:grpSp>
      <p:grpSp>
        <p:nvGrpSpPr>
          <p:cNvPr id="35845" name="Group 20">
            <a:extLst>
              <a:ext uri="{FF2B5EF4-FFF2-40B4-BE49-F238E27FC236}">
                <a16:creationId xmlns:a16="http://schemas.microsoft.com/office/drawing/2014/main" id="{A9E6487A-DA9E-4267-83DB-DEDDC25249CF}"/>
              </a:ext>
            </a:extLst>
          </p:cNvPr>
          <p:cNvGrpSpPr>
            <a:grpSpLocks/>
          </p:cNvGrpSpPr>
          <p:nvPr/>
        </p:nvGrpSpPr>
        <p:grpSpPr bwMode="auto">
          <a:xfrm>
            <a:off x="6118225" y="4899868"/>
            <a:ext cx="3727450" cy="1841500"/>
            <a:chOff x="0" y="0"/>
            <a:chExt cx="2608" cy="1288"/>
          </a:xfrm>
        </p:grpSpPr>
        <p:sp>
          <p:nvSpPr>
            <p:cNvPr id="21525" name="AutoShape 21">
              <a:extLst>
                <a:ext uri="{FF2B5EF4-FFF2-40B4-BE49-F238E27FC236}">
                  <a16:creationId xmlns:a16="http://schemas.microsoft.com/office/drawing/2014/main" id="{2139EEBE-125D-4164-B53B-E3D662DA34AD}"/>
                </a:ext>
              </a:extLst>
            </p:cNvPr>
            <p:cNvSpPr>
              <a:spLocks/>
            </p:cNvSpPr>
            <p:nvPr/>
          </p:nvSpPr>
          <p:spPr bwMode="auto">
            <a:xfrm>
              <a:off x="8" y="0"/>
              <a:ext cx="2600" cy="1288"/>
            </a:xfrm>
            <a:prstGeom prst="roundRect">
              <a:avLst>
                <a:gd name="adj" fmla="val 14903"/>
              </a:avLst>
            </a:prstGeom>
            <a:blipFill dpi="0" rotWithShape="0">
              <a:blip r:embed="rId3"/>
              <a:srcRect/>
              <a:tile tx="0" ty="0" sx="100000" sy="100000" flip="none" algn="tl"/>
            </a:blipFill>
            <a:ln w="25400">
              <a:solidFill>
                <a:srgbClr val="003C83"/>
              </a:solidFill>
              <a:round/>
              <a:headEnd/>
              <a:tailEnd/>
            </a:ln>
            <a:effectLst>
              <a:outerShdw blurRad="114300" dist="63500" dir="2700000" algn="ctr" rotWithShape="0">
                <a:schemeClr val="bg2">
                  <a:alpha val="29999"/>
                </a:schemeClr>
              </a:outerShdw>
            </a:effectLst>
          </p:spPr>
          <p:txBody>
            <a:bodyPr/>
            <a:lstStyle/>
            <a:p>
              <a:pPr eaLnBrk="1" hangingPunct="1">
                <a:defRPr/>
              </a:pPr>
              <a:endParaRPr lang="en-US">
                <a:latin typeface="Gill Sans" pitchFamily="80" charset="0"/>
                <a:ea typeface="ヒラギノ角ゴ Pro W3" pitchFamily="80" charset="-128"/>
                <a:sym typeface="Gill Sans" pitchFamily="80" charset="0"/>
              </a:endParaRPr>
            </a:p>
          </p:txBody>
        </p:sp>
        <p:sp>
          <p:nvSpPr>
            <p:cNvPr id="35847" name="Rectangle 22">
              <a:extLst>
                <a:ext uri="{FF2B5EF4-FFF2-40B4-BE49-F238E27FC236}">
                  <a16:creationId xmlns:a16="http://schemas.microsoft.com/office/drawing/2014/main" id="{E5B85EE2-0F26-4F1A-B253-CA975A4FF109}"/>
                </a:ext>
              </a:extLst>
            </p:cNvPr>
            <p:cNvSpPr>
              <a:spLocks/>
            </p:cNvSpPr>
            <p:nvPr/>
          </p:nvSpPr>
          <p:spPr bwMode="auto">
            <a:xfrm>
              <a:off x="96" y="392"/>
              <a:ext cx="2376" cy="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50800" tIns="50800" rIns="50800" bIns="50800"/>
            <a:lstStyle>
              <a:lvl1pPr>
                <a:spcBef>
                  <a:spcPct val="20000"/>
                </a:spcBef>
                <a:buClr>
                  <a:schemeClr val="accent2"/>
                </a:buClr>
                <a:buFont typeface="Monotype Sorts"/>
                <a:buChar char="z"/>
                <a:tabLst>
                  <a:tab pos="958850" algn="l"/>
                </a:tabLst>
                <a:defRPr kumimoji="1"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Font typeface="Monotype Sorts"/>
                <a:buChar char="y"/>
                <a:tabLst>
                  <a:tab pos="958850" algn="l"/>
                </a:tabLst>
                <a:defRPr kumimoji="1"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2"/>
                </a:buClr>
                <a:buFont typeface="Monotype Sorts"/>
                <a:buChar char="x"/>
                <a:tabLst>
                  <a:tab pos="958850" algn="l"/>
                </a:tabLst>
                <a:defRPr kumimoji="1"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Char char="•"/>
                <a:tabLst>
                  <a:tab pos="958850" algn="l"/>
                </a:tabLst>
                <a:defRPr kumimoji="1"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2"/>
                </a:buClr>
                <a:buChar char="–"/>
                <a:tabLst>
                  <a:tab pos="958850" algn="l"/>
                </a:tabLst>
                <a:defRPr kumimoji="1"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Char char="–"/>
                <a:tabLst>
                  <a:tab pos="958850" algn="l"/>
                </a:tabLst>
                <a:defRPr kumimoji="1"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Char char="–"/>
                <a:tabLst>
                  <a:tab pos="958850" algn="l"/>
                </a:tabLst>
                <a:defRPr kumimoji="1"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Char char="–"/>
                <a:tabLst>
                  <a:tab pos="958850" algn="l"/>
                </a:tabLst>
                <a:defRPr kumimoji="1"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Char char="–"/>
                <a:tabLst>
                  <a:tab pos="958850" algn="l"/>
                </a:tabLst>
                <a:defRPr kumimoji="1" sz="20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
                  <a:srgbClr val="FFFFFF"/>
                </a:buClr>
                <a:buSzPct val="125000"/>
                <a:buFont typeface="Gill Sans"/>
                <a:buChar char="•"/>
              </a:pPr>
              <a:r>
                <a:rPr kumimoji="0" lang="en-US" altLang="en-US" sz="2500">
                  <a:solidFill>
                    <a:srgbClr val="FFFFFF"/>
                  </a:solidFill>
                  <a:latin typeface="Times New Roman" panose="02020603050405020304" pitchFamily="18" charset="0"/>
                </a:rPr>
                <a:t>Product backlog</a:t>
              </a:r>
            </a:p>
            <a:p>
              <a:pPr eaLnBrk="1" hangingPunct="1">
                <a:spcBef>
                  <a:spcPct val="0"/>
                </a:spcBef>
                <a:buClr>
                  <a:srgbClr val="FFFFFF"/>
                </a:buClr>
                <a:buSzPct val="125000"/>
                <a:buFont typeface="Gill Sans"/>
                <a:buChar char="•"/>
              </a:pPr>
              <a:r>
                <a:rPr kumimoji="0" lang="en-US" altLang="en-US" sz="2500">
                  <a:solidFill>
                    <a:srgbClr val="FFFFFF"/>
                  </a:solidFill>
                  <a:latin typeface="Times New Roman" panose="02020603050405020304" pitchFamily="18" charset="0"/>
                </a:rPr>
                <a:t>Sprint backlog</a:t>
              </a:r>
            </a:p>
            <a:p>
              <a:pPr eaLnBrk="1" hangingPunct="1">
                <a:spcBef>
                  <a:spcPct val="0"/>
                </a:spcBef>
                <a:buClr>
                  <a:srgbClr val="FFFFFF"/>
                </a:buClr>
                <a:buSzPct val="125000"/>
                <a:buFont typeface="Gill Sans"/>
                <a:buChar char="•"/>
              </a:pPr>
              <a:r>
                <a:rPr kumimoji="0" lang="en-US" altLang="en-US" sz="2500">
                  <a:solidFill>
                    <a:srgbClr val="FFFFFF"/>
                  </a:solidFill>
                  <a:latin typeface="Times New Roman" panose="02020603050405020304" pitchFamily="18" charset="0"/>
                </a:rPr>
                <a:t>Burndown charts</a:t>
              </a:r>
            </a:p>
          </p:txBody>
        </p:sp>
        <p:sp>
          <p:nvSpPr>
            <p:cNvPr id="35848" name="Rectangle 23">
              <a:extLst>
                <a:ext uri="{FF2B5EF4-FFF2-40B4-BE49-F238E27FC236}">
                  <a16:creationId xmlns:a16="http://schemas.microsoft.com/office/drawing/2014/main" id="{64802E4E-C729-49E2-85B7-7094B3BE444C}"/>
                </a:ext>
              </a:extLst>
            </p:cNvPr>
            <p:cNvSpPr>
              <a:spLocks/>
            </p:cNvSpPr>
            <p:nvPr/>
          </p:nvSpPr>
          <p:spPr bwMode="auto">
            <a:xfrm>
              <a:off x="304" y="0"/>
              <a:ext cx="1200" cy="376"/>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a:spcBef>
                  <a:spcPct val="20000"/>
                </a:spcBef>
                <a:buClr>
                  <a:schemeClr val="accent2"/>
                </a:buClr>
                <a:buFont typeface="Monotype Sorts"/>
                <a:buChar char="z"/>
                <a:defRPr kumimoji="1"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Font typeface="Monotype Sorts"/>
                <a:buChar char="y"/>
                <a:defRPr kumimoji="1"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2"/>
                </a:buClr>
                <a:buFont typeface="Monotype Sorts"/>
                <a:buChar char="x"/>
                <a:defRPr kumimoji="1"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Char char="•"/>
                <a:defRPr kumimoji="1"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2"/>
                </a:buClr>
                <a:buChar char="–"/>
                <a:defRPr kumimoji="1"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FontTx/>
                <a:buNone/>
              </a:pPr>
              <a:endParaRPr kumimoji="0" lang="en-US" altLang="en-US" sz="2400">
                <a:latin typeface="Times New Roman" panose="02020603050405020304" pitchFamily="18" charset="0"/>
              </a:endParaRPr>
            </a:p>
          </p:txBody>
        </p:sp>
        <p:sp>
          <p:nvSpPr>
            <p:cNvPr id="35849" name="AutoShape 24">
              <a:extLst>
                <a:ext uri="{FF2B5EF4-FFF2-40B4-BE49-F238E27FC236}">
                  <a16:creationId xmlns:a16="http://schemas.microsoft.com/office/drawing/2014/main" id="{695478F6-CBC3-4ED6-90D5-635CEED110FA}"/>
                </a:ext>
              </a:extLst>
            </p:cNvPr>
            <p:cNvSpPr>
              <a:spLocks/>
            </p:cNvSpPr>
            <p:nvPr/>
          </p:nvSpPr>
          <p:spPr bwMode="auto">
            <a:xfrm rot="10800000">
              <a:off x="1432" y="88"/>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AU"/>
            </a:p>
          </p:txBody>
        </p:sp>
        <p:sp>
          <p:nvSpPr>
            <p:cNvPr id="35850" name="AutoShape 25">
              <a:extLst>
                <a:ext uri="{FF2B5EF4-FFF2-40B4-BE49-F238E27FC236}">
                  <a16:creationId xmlns:a16="http://schemas.microsoft.com/office/drawing/2014/main" id="{DA9E3C45-2928-47F0-AC71-E1E369AAC48F}"/>
                </a:ext>
              </a:extLst>
            </p:cNvPr>
            <p:cNvSpPr>
              <a:spLocks/>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AU"/>
            </a:p>
          </p:txBody>
        </p:sp>
        <p:sp>
          <p:nvSpPr>
            <p:cNvPr id="35851" name="Rectangle 26">
              <a:extLst>
                <a:ext uri="{FF2B5EF4-FFF2-40B4-BE49-F238E27FC236}">
                  <a16:creationId xmlns:a16="http://schemas.microsoft.com/office/drawing/2014/main" id="{A78D600A-8B13-4C1E-A18D-9A63A34E8EE0}"/>
                </a:ext>
              </a:extLst>
            </p:cNvPr>
            <p:cNvSpPr>
              <a:spLocks/>
            </p:cNvSpPr>
            <p:nvPr/>
          </p:nvSpPr>
          <p:spPr bwMode="auto">
            <a:xfrm>
              <a:off x="0" y="216"/>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a:spcBef>
                  <a:spcPct val="20000"/>
                </a:spcBef>
                <a:buClr>
                  <a:schemeClr val="accent2"/>
                </a:buClr>
                <a:buFont typeface="Monotype Sorts"/>
                <a:buChar char="z"/>
                <a:defRPr kumimoji="1"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Font typeface="Monotype Sorts"/>
                <a:buChar char="y"/>
                <a:defRPr kumimoji="1"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2"/>
                </a:buClr>
                <a:buFont typeface="Monotype Sorts"/>
                <a:buChar char="x"/>
                <a:defRPr kumimoji="1"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Char char="•"/>
                <a:defRPr kumimoji="1"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2"/>
                </a:buClr>
                <a:buChar char="–"/>
                <a:defRPr kumimoji="1"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FontTx/>
                <a:buNone/>
              </a:pPr>
              <a:endParaRPr kumimoji="0" lang="en-US" altLang="en-US" sz="2400">
                <a:latin typeface="Times New Roman" panose="02020603050405020304" pitchFamily="18" charset="0"/>
              </a:endParaRPr>
            </a:p>
          </p:txBody>
        </p:sp>
        <p:sp>
          <p:nvSpPr>
            <p:cNvPr id="35852" name="Rectangle 27">
              <a:extLst>
                <a:ext uri="{FF2B5EF4-FFF2-40B4-BE49-F238E27FC236}">
                  <a16:creationId xmlns:a16="http://schemas.microsoft.com/office/drawing/2014/main" id="{CDFF08A1-2214-43EA-9954-AE4714BA3750}"/>
                </a:ext>
              </a:extLst>
            </p:cNvPr>
            <p:cNvSpPr>
              <a:spLocks/>
            </p:cNvSpPr>
            <p:nvPr/>
          </p:nvSpPr>
          <p:spPr bwMode="auto">
            <a:xfrm>
              <a:off x="1352" y="0"/>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a:spcBef>
                  <a:spcPct val="20000"/>
                </a:spcBef>
                <a:buClr>
                  <a:schemeClr val="accent2"/>
                </a:buClr>
                <a:buFont typeface="Monotype Sorts"/>
                <a:buChar char="z"/>
                <a:defRPr kumimoji="1"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Font typeface="Monotype Sorts"/>
                <a:buChar char="y"/>
                <a:defRPr kumimoji="1"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2"/>
                </a:buClr>
                <a:buFont typeface="Monotype Sorts"/>
                <a:buChar char="x"/>
                <a:defRPr kumimoji="1"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Char char="•"/>
                <a:defRPr kumimoji="1"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2"/>
                </a:buClr>
                <a:buChar char="–"/>
                <a:defRPr kumimoji="1"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FontTx/>
                <a:buNone/>
              </a:pPr>
              <a:endParaRPr kumimoji="0" lang="en-US" altLang="en-US" sz="2400">
                <a:latin typeface="Times New Roman" panose="02020603050405020304" pitchFamily="18" charset="0"/>
              </a:endParaRPr>
            </a:p>
          </p:txBody>
        </p:sp>
        <p:sp>
          <p:nvSpPr>
            <p:cNvPr id="35853" name="Rectangle 28">
              <a:extLst>
                <a:ext uri="{FF2B5EF4-FFF2-40B4-BE49-F238E27FC236}">
                  <a16:creationId xmlns:a16="http://schemas.microsoft.com/office/drawing/2014/main" id="{FDB7A691-8DC2-4A9F-8FB2-9B7640AC9653}"/>
                </a:ext>
              </a:extLst>
            </p:cNvPr>
            <p:cNvSpPr>
              <a:spLocks/>
            </p:cNvSpPr>
            <p:nvPr/>
          </p:nvSpPr>
          <p:spPr bwMode="auto">
            <a:xfrm>
              <a:off x="104" y="8"/>
              <a:ext cx="1336"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50800" tIns="50800" rIns="50800" bIns="50800"/>
            <a:lstStyle>
              <a:lvl1pPr>
                <a:spcBef>
                  <a:spcPct val="20000"/>
                </a:spcBef>
                <a:buClr>
                  <a:schemeClr val="accent2"/>
                </a:buClr>
                <a:buFont typeface="Monotype Sorts"/>
                <a:buChar char="z"/>
                <a:tabLst>
                  <a:tab pos="958850" algn="l"/>
                </a:tabLst>
                <a:defRPr kumimoji="1"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Font typeface="Monotype Sorts"/>
                <a:buChar char="y"/>
                <a:tabLst>
                  <a:tab pos="958850" algn="l"/>
                </a:tabLst>
                <a:defRPr kumimoji="1"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2"/>
                </a:buClr>
                <a:buFont typeface="Monotype Sorts"/>
                <a:buChar char="x"/>
                <a:tabLst>
                  <a:tab pos="958850" algn="l"/>
                </a:tabLst>
                <a:defRPr kumimoji="1"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Char char="•"/>
                <a:tabLst>
                  <a:tab pos="958850" algn="l"/>
                </a:tabLst>
                <a:defRPr kumimoji="1"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2"/>
                </a:buClr>
                <a:buChar char="–"/>
                <a:tabLst>
                  <a:tab pos="958850" algn="l"/>
                </a:tabLst>
                <a:defRPr kumimoji="1"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Char char="–"/>
                <a:tabLst>
                  <a:tab pos="958850" algn="l"/>
                </a:tabLst>
                <a:defRPr kumimoji="1"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Char char="–"/>
                <a:tabLst>
                  <a:tab pos="958850" algn="l"/>
                </a:tabLst>
                <a:defRPr kumimoji="1"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Char char="–"/>
                <a:tabLst>
                  <a:tab pos="958850" algn="l"/>
                </a:tabLst>
                <a:defRPr kumimoji="1"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Char char="–"/>
                <a:tabLst>
                  <a:tab pos="958850" algn="l"/>
                </a:tabLst>
                <a:defRPr kumimoji="1" sz="20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FontTx/>
                <a:buNone/>
              </a:pPr>
              <a:r>
                <a:rPr kumimoji="0" lang="en-US" altLang="en-US" sz="2400">
                  <a:solidFill>
                    <a:srgbClr val="FFFFFF"/>
                  </a:solidFill>
                  <a:latin typeface="Times New Roman" panose="02020603050405020304" pitchFamily="18" charset="0"/>
                </a:rPr>
                <a:t>Artifacts</a:t>
              </a:r>
            </a:p>
          </p:txBody>
        </p:sp>
      </p:grpSp>
      <p:sp>
        <p:nvSpPr>
          <p:cNvPr id="4" name="Slide Number Placeholder 3">
            <a:extLst>
              <a:ext uri="{FF2B5EF4-FFF2-40B4-BE49-F238E27FC236}">
                <a16:creationId xmlns:a16="http://schemas.microsoft.com/office/drawing/2014/main" id="{8EBC5F4E-3811-4839-A3CF-F02A5A3D112C}"/>
              </a:ext>
            </a:extLst>
          </p:cNvPr>
          <p:cNvSpPr>
            <a:spLocks noGrp="1"/>
          </p:cNvSpPr>
          <p:nvPr>
            <p:ph type="sldNum" sz="quarter" idx="11"/>
          </p:nvPr>
        </p:nvSpPr>
        <p:spPr/>
        <p:txBody>
          <a:bodyPr/>
          <a:lstStyle/>
          <a:p>
            <a:pPr defTabSz="457200">
              <a:defRPr/>
            </a:pPr>
            <a:r>
              <a:rPr lang="en-US" altLang="en-US">
                <a:solidFill>
                  <a:srgbClr val="1CADE4"/>
                </a:solidFill>
                <a:ea typeface="+mn-ea"/>
              </a:rPr>
              <a:t>Slide </a:t>
            </a:r>
            <a:fld id="{F47BE3D9-793E-43AF-AE56-9AF17DC25390}" type="slidenum">
              <a:rPr lang="en-US" altLang="en-US" smtClean="0">
                <a:solidFill>
                  <a:srgbClr val="1CADE4"/>
                </a:solidFill>
                <a:ea typeface="+mn-ea"/>
              </a:rPr>
              <a:pPr defTabSz="457200">
                <a:defRPr/>
              </a:pPr>
              <a:t>10</a:t>
            </a:fld>
            <a:endParaRPr lang="en-US" altLang="en-US">
              <a:solidFill>
                <a:srgbClr val="1CADE4"/>
              </a:solidFill>
              <a:ea typeface="+mn-ea"/>
            </a:endParaRPr>
          </a:p>
        </p:txBody>
      </p:sp>
    </p:spTree>
  </p:cSld>
  <p:clrMapOvr>
    <a:masterClrMapping/>
  </p:clrMapOvr>
  <p:transition spd="med">
    <p:dissolv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891" name="Group 2">
            <a:extLst>
              <a:ext uri="{FF2B5EF4-FFF2-40B4-BE49-F238E27FC236}">
                <a16:creationId xmlns:a16="http://schemas.microsoft.com/office/drawing/2014/main" id="{B6D74D0C-CECC-4BAD-88FF-AF694D61F448}"/>
              </a:ext>
            </a:extLst>
          </p:cNvPr>
          <p:cNvGrpSpPr>
            <a:grpSpLocks/>
          </p:cNvGrpSpPr>
          <p:nvPr/>
        </p:nvGrpSpPr>
        <p:grpSpPr bwMode="auto">
          <a:xfrm>
            <a:off x="4370388" y="2431702"/>
            <a:ext cx="3725862" cy="2274888"/>
            <a:chOff x="0" y="0"/>
            <a:chExt cx="2608" cy="1592"/>
          </a:xfrm>
        </p:grpSpPr>
        <p:sp>
          <p:nvSpPr>
            <p:cNvPr id="2" name="AutoShape 3">
              <a:extLst>
                <a:ext uri="{FF2B5EF4-FFF2-40B4-BE49-F238E27FC236}">
                  <a16:creationId xmlns:a16="http://schemas.microsoft.com/office/drawing/2014/main" id="{E704000B-B951-46A6-9B12-01A4977B94E7}"/>
                </a:ext>
              </a:extLst>
            </p:cNvPr>
            <p:cNvSpPr>
              <a:spLocks/>
            </p:cNvSpPr>
            <p:nvPr/>
          </p:nvSpPr>
          <p:spPr bwMode="auto">
            <a:xfrm>
              <a:off x="8" y="0"/>
              <a:ext cx="2600" cy="1592"/>
            </a:xfrm>
            <a:prstGeom prst="roundRect">
              <a:avLst>
                <a:gd name="adj" fmla="val 12060"/>
              </a:avLst>
            </a:prstGeom>
            <a:solidFill>
              <a:srgbClr val="E6E6E6"/>
            </a:solidFill>
            <a:ln w="25400">
              <a:solidFill>
                <a:srgbClr val="B3B3B3"/>
              </a:solidFill>
              <a:round/>
              <a:headEnd/>
              <a:tailEnd/>
            </a:ln>
            <a:effectLst>
              <a:outerShdw blurRad="114300" dist="63500" dir="2700000" algn="ctr" rotWithShape="0">
                <a:schemeClr val="bg2">
                  <a:alpha val="29999"/>
                </a:schemeClr>
              </a:outerShdw>
            </a:effectLst>
          </p:spPr>
          <p:txBody>
            <a:bodyPr/>
            <a:lstStyle/>
            <a:p>
              <a:pPr eaLnBrk="1" hangingPunct="1">
                <a:defRPr/>
              </a:pPr>
              <a:endParaRPr lang="en-US">
                <a:latin typeface="Gill Sans" pitchFamily="80" charset="0"/>
                <a:ea typeface="ヒラギノ角ゴ Pro W3" pitchFamily="80" charset="-128"/>
                <a:sym typeface="Gill Sans" pitchFamily="80" charset="0"/>
              </a:endParaRPr>
            </a:p>
          </p:txBody>
        </p:sp>
        <p:sp>
          <p:nvSpPr>
            <p:cNvPr id="37910" name="Rectangle 4">
              <a:extLst>
                <a:ext uri="{FF2B5EF4-FFF2-40B4-BE49-F238E27FC236}">
                  <a16:creationId xmlns:a16="http://schemas.microsoft.com/office/drawing/2014/main" id="{B27EF33F-78A7-45AD-8C50-9BC970F6AA98}"/>
                </a:ext>
              </a:extLst>
            </p:cNvPr>
            <p:cNvSpPr>
              <a:spLocks/>
            </p:cNvSpPr>
            <p:nvPr/>
          </p:nvSpPr>
          <p:spPr bwMode="auto">
            <a:xfrm>
              <a:off x="96" y="392"/>
              <a:ext cx="2320" cy="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50800" tIns="50800" rIns="50800" bIns="50800"/>
            <a:lstStyle>
              <a:lvl1pPr>
                <a:spcBef>
                  <a:spcPct val="20000"/>
                </a:spcBef>
                <a:buClr>
                  <a:schemeClr val="accent2"/>
                </a:buClr>
                <a:buFont typeface="Monotype Sorts"/>
                <a:buChar char="z"/>
                <a:tabLst>
                  <a:tab pos="958850" algn="l"/>
                </a:tabLst>
                <a:defRPr kumimoji="1"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Font typeface="Monotype Sorts"/>
                <a:buChar char="y"/>
                <a:tabLst>
                  <a:tab pos="958850" algn="l"/>
                </a:tabLst>
                <a:defRPr kumimoji="1"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2"/>
                </a:buClr>
                <a:buFont typeface="Monotype Sorts"/>
                <a:buChar char="x"/>
                <a:tabLst>
                  <a:tab pos="958850" algn="l"/>
                </a:tabLst>
                <a:defRPr kumimoji="1"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Char char="•"/>
                <a:tabLst>
                  <a:tab pos="958850" algn="l"/>
                </a:tabLst>
                <a:defRPr kumimoji="1"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2"/>
                </a:buClr>
                <a:buChar char="–"/>
                <a:tabLst>
                  <a:tab pos="958850" algn="l"/>
                </a:tabLst>
                <a:defRPr kumimoji="1"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Char char="–"/>
                <a:tabLst>
                  <a:tab pos="958850" algn="l"/>
                </a:tabLst>
                <a:defRPr kumimoji="1"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Char char="–"/>
                <a:tabLst>
                  <a:tab pos="958850" algn="l"/>
                </a:tabLst>
                <a:defRPr kumimoji="1"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Char char="–"/>
                <a:tabLst>
                  <a:tab pos="958850" algn="l"/>
                </a:tabLst>
                <a:defRPr kumimoji="1"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Char char="–"/>
                <a:tabLst>
                  <a:tab pos="958850" algn="l"/>
                </a:tabLst>
                <a:defRPr kumimoji="1" sz="20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
                  <a:srgbClr val="B3B3B3"/>
                </a:buClr>
                <a:buSzPct val="125000"/>
                <a:buFont typeface="Lucida Grande"/>
                <a:buChar char="•"/>
              </a:pPr>
              <a:r>
                <a:rPr kumimoji="0" lang="en-US" altLang="en-US" sz="2500">
                  <a:solidFill>
                    <a:srgbClr val="B3B3B3"/>
                  </a:solidFill>
                  <a:latin typeface="Times New Roman" panose="02020603050405020304" pitchFamily="18" charset="0"/>
                </a:rPr>
                <a:t>Sprint planning</a:t>
              </a:r>
            </a:p>
            <a:p>
              <a:pPr eaLnBrk="1" hangingPunct="1">
                <a:spcBef>
                  <a:spcPct val="0"/>
                </a:spcBef>
                <a:buClr>
                  <a:srgbClr val="B3B3B3"/>
                </a:buClr>
                <a:buSzPct val="125000"/>
                <a:buFont typeface="Lucida Grande"/>
                <a:buChar char="•"/>
              </a:pPr>
              <a:r>
                <a:rPr kumimoji="0" lang="en-US" altLang="en-US" sz="2500">
                  <a:solidFill>
                    <a:srgbClr val="B3B3B3"/>
                  </a:solidFill>
                  <a:latin typeface="Times New Roman" panose="02020603050405020304" pitchFamily="18" charset="0"/>
                </a:rPr>
                <a:t>Sprint review</a:t>
              </a:r>
            </a:p>
            <a:p>
              <a:pPr eaLnBrk="1" hangingPunct="1">
                <a:spcBef>
                  <a:spcPct val="0"/>
                </a:spcBef>
                <a:buClr>
                  <a:srgbClr val="B3B3B3"/>
                </a:buClr>
                <a:buSzPct val="125000"/>
                <a:buFont typeface="Lucida Grande"/>
                <a:buChar char="•"/>
              </a:pPr>
              <a:r>
                <a:rPr kumimoji="0" lang="en-US" altLang="en-US" sz="2500">
                  <a:solidFill>
                    <a:srgbClr val="B3B3B3"/>
                  </a:solidFill>
                  <a:latin typeface="Times New Roman" panose="02020603050405020304" pitchFamily="18" charset="0"/>
                </a:rPr>
                <a:t>Sprint retrospective</a:t>
              </a:r>
            </a:p>
            <a:p>
              <a:pPr eaLnBrk="1" hangingPunct="1">
                <a:spcBef>
                  <a:spcPct val="0"/>
                </a:spcBef>
                <a:buClr>
                  <a:srgbClr val="B3B3B3"/>
                </a:buClr>
                <a:buSzPct val="125000"/>
                <a:buFont typeface="Lucida Grande"/>
                <a:buChar char="•"/>
              </a:pPr>
              <a:r>
                <a:rPr kumimoji="0" lang="en-US" altLang="en-US" sz="2500">
                  <a:solidFill>
                    <a:srgbClr val="B3B3B3"/>
                  </a:solidFill>
                  <a:latin typeface="Times New Roman" panose="02020603050405020304" pitchFamily="18" charset="0"/>
                </a:rPr>
                <a:t>Daily scrum meeting</a:t>
              </a:r>
            </a:p>
          </p:txBody>
        </p:sp>
        <p:sp>
          <p:nvSpPr>
            <p:cNvPr id="37911" name="Rectangle 5">
              <a:extLst>
                <a:ext uri="{FF2B5EF4-FFF2-40B4-BE49-F238E27FC236}">
                  <a16:creationId xmlns:a16="http://schemas.microsoft.com/office/drawing/2014/main" id="{60B5E88E-7AB3-4D4F-9DF3-1D3185A1FE2E}"/>
                </a:ext>
              </a:extLst>
            </p:cNvPr>
            <p:cNvSpPr>
              <a:spLocks/>
            </p:cNvSpPr>
            <p:nvPr/>
          </p:nvSpPr>
          <p:spPr bwMode="auto">
            <a:xfrm>
              <a:off x="304" y="0"/>
              <a:ext cx="1200" cy="376"/>
            </a:xfrm>
            <a:prstGeom prst="rect">
              <a:avLst/>
            </a:pr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a:spcBef>
                  <a:spcPct val="20000"/>
                </a:spcBef>
                <a:buClr>
                  <a:schemeClr val="accent2"/>
                </a:buClr>
                <a:buFont typeface="Monotype Sorts"/>
                <a:buChar char="z"/>
                <a:defRPr kumimoji="1"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Font typeface="Monotype Sorts"/>
                <a:buChar char="y"/>
                <a:defRPr kumimoji="1"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2"/>
                </a:buClr>
                <a:buFont typeface="Monotype Sorts"/>
                <a:buChar char="x"/>
                <a:defRPr kumimoji="1"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Char char="•"/>
                <a:defRPr kumimoji="1"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2"/>
                </a:buClr>
                <a:buChar char="–"/>
                <a:defRPr kumimoji="1"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FontTx/>
                <a:buNone/>
              </a:pPr>
              <a:endParaRPr kumimoji="0" lang="en-US" altLang="en-US" sz="2400">
                <a:latin typeface="Times New Roman" panose="02020603050405020304" pitchFamily="18" charset="0"/>
              </a:endParaRPr>
            </a:p>
          </p:txBody>
        </p:sp>
        <p:sp>
          <p:nvSpPr>
            <p:cNvPr id="37912" name="AutoShape 6">
              <a:extLst>
                <a:ext uri="{FF2B5EF4-FFF2-40B4-BE49-F238E27FC236}">
                  <a16:creationId xmlns:a16="http://schemas.microsoft.com/office/drawing/2014/main" id="{FD134191-AE64-4922-9F14-90B29C16F4C0}"/>
                </a:ext>
              </a:extLst>
            </p:cNvPr>
            <p:cNvSpPr>
              <a:spLocks/>
            </p:cNvSpPr>
            <p:nvPr/>
          </p:nvSpPr>
          <p:spPr bwMode="auto">
            <a:xfrm rot="10800000">
              <a:off x="1432" y="88"/>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AU"/>
            </a:p>
          </p:txBody>
        </p:sp>
        <p:sp>
          <p:nvSpPr>
            <p:cNvPr id="37913" name="AutoShape 7">
              <a:extLst>
                <a:ext uri="{FF2B5EF4-FFF2-40B4-BE49-F238E27FC236}">
                  <a16:creationId xmlns:a16="http://schemas.microsoft.com/office/drawing/2014/main" id="{5FC537F7-0BEE-4159-A057-45599EBFED9B}"/>
                </a:ext>
              </a:extLst>
            </p:cNvPr>
            <p:cNvSpPr>
              <a:spLocks/>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AU"/>
            </a:p>
          </p:txBody>
        </p:sp>
        <p:sp>
          <p:nvSpPr>
            <p:cNvPr id="37914" name="Rectangle 8">
              <a:extLst>
                <a:ext uri="{FF2B5EF4-FFF2-40B4-BE49-F238E27FC236}">
                  <a16:creationId xmlns:a16="http://schemas.microsoft.com/office/drawing/2014/main" id="{6B7D3617-3DF4-4E0F-AF85-4A61E5F6D34D}"/>
                </a:ext>
              </a:extLst>
            </p:cNvPr>
            <p:cNvSpPr>
              <a:spLocks/>
            </p:cNvSpPr>
            <p:nvPr/>
          </p:nvSpPr>
          <p:spPr bwMode="auto">
            <a:xfrm>
              <a:off x="0" y="216"/>
              <a:ext cx="392" cy="160"/>
            </a:xfrm>
            <a:prstGeom prst="rect">
              <a:avLst/>
            </a:pr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a:spcBef>
                  <a:spcPct val="20000"/>
                </a:spcBef>
                <a:buClr>
                  <a:schemeClr val="accent2"/>
                </a:buClr>
                <a:buFont typeface="Monotype Sorts"/>
                <a:buChar char="z"/>
                <a:defRPr kumimoji="1"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Font typeface="Monotype Sorts"/>
                <a:buChar char="y"/>
                <a:defRPr kumimoji="1"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2"/>
                </a:buClr>
                <a:buFont typeface="Monotype Sorts"/>
                <a:buChar char="x"/>
                <a:defRPr kumimoji="1"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Char char="•"/>
                <a:defRPr kumimoji="1"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2"/>
                </a:buClr>
                <a:buChar char="–"/>
                <a:defRPr kumimoji="1"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FontTx/>
                <a:buNone/>
              </a:pPr>
              <a:endParaRPr kumimoji="0" lang="en-US" altLang="en-US" sz="2400">
                <a:latin typeface="Times New Roman" panose="02020603050405020304" pitchFamily="18" charset="0"/>
              </a:endParaRPr>
            </a:p>
          </p:txBody>
        </p:sp>
        <p:sp>
          <p:nvSpPr>
            <p:cNvPr id="37915" name="Rectangle 9">
              <a:extLst>
                <a:ext uri="{FF2B5EF4-FFF2-40B4-BE49-F238E27FC236}">
                  <a16:creationId xmlns:a16="http://schemas.microsoft.com/office/drawing/2014/main" id="{963380C5-C3C9-4400-B127-71A19E32FE68}"/>
                </a:ext>
              </a:extLst>
            </p:cNvPr>
            <p:cNvSpPr>
              <a:spLocks/>
            </p:cNvSpPr>
            <p:nvPr/>
          </p:nvSpPr>
          <p:spPr bwMode="auto">
            <a:xfrm>
              <a:off x="1352" y="0"/>
              <a:ext cx="392" cy="160"/>
            </a:xfrm>
            <a:prstGeom prst="rect">
              <a:avLst/>
            </a:pr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a:spcBef>
                  <a:spcPct val="20000"/>
                </a:spcBef>
                <a:buClr>
                  <a:schemeClr val="accent2"/>
                </a:buClr>
                <a:buFont typeface="Monotype Sorts"/>
                <a:buChar char="z"/>
                <a:defRPr kumimoji="1"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Font typeface="Monotype Sorts"/>
                <a:buChar char="y"/>
                <a:defRPr kumimoji="1"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2"/>
                </a:buClr>
                <a:buFont typeface="Monotype Sorts"/>
                <a:buChar char="x"/>
                <a:defRPr kumimoji="1"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Char char="•"/>
                <a:defRPr kumimoji="1"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2"/>
                </a:buClr>
                <a:buChar char="–"/>
                <a:defRPr kumimoji="1"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FontTx/>
                <a:buNone/>
              </a:pPr>
              <a:endParaRPr kumimoji="0" lang="en-US" altLang="en-US" sz="2400">
                <a:latin typeface="Times New Roman" panose="02020603050405020304" pitchFamily="18" charset="0"/>
              </a:endParaRPr>
            </a:p>
          </p:txBody>
        </p:sp>
        <p:sp>
          <p:nvSpPr>
            <p:cNvPr id="37916" name="Rectangle 10">
              <a:extLst>
                <a:ext uri="{FF2B5EF4-FFF2-40B4-BE49-F238E27FC236}">
                  <a16:creationId xmlns:a16="http://schemas.microsoft.com/office/drawing/2014/main" id="{5F74FC95-8E34-46E0-AF71-DAB785651258}"/>
                </a:ext>
              </a:extLst>
            </p:cNvPr>
            <p:cNvSpPr>
              <a:spLocks/>
            </p:cNvSpPr>
            <p:nvPr/>
          </p:nvSpPr>
          <p:spPr bwMode="auto">
            <a:xfrm>
              <a:off x="104" y="8"/>
              <a:ext cx="1640" cy="352"/>
            </a:xfrm>
            <a:prstGeom prst="rect">
              <a:avLst/>
            </a:prstGeom>
            <a:solidFill>
              <a:srgbClr val="B3B3B3"/>
            </a:solidFill>
            <a:ln>
              <a:noFill/>
            </a:ln>
            <a:extLst>
              <a:ext uri="{91240B29-F687-4F45-9708-019B960494DF}">
                <a14:hiddenLine xmlns:a14="http://schemas.microsoft.com/office/drawing/2010/main" w="9525">
                  <a:solidFill>
                    <a:schemeClr val="tx1"/>
                  </a:solidFill>
                  <a:miter lim="800000"/>
                  <a:headEnd/>
                  <a:tailEnd/>
                </a14:hiddenLine>
              </a:ext>
            </a:extLst>
          </p:spPr>
          <p:txBody>
            <a:bodyPr lIns="50800" tIns="50800" rIns="50800" bIns="50800"/>
            <a:lstStyle>
              <a:lvl1pPr>
                <a:spcBef>
                  <a:spcPct val="20000"/>
                </a:spcBef>
                <a:buClr>
                  <a:schemeClr val="accent2"/>
                </a:buClr>
                <a:buFont typeface="Monotype Sorts"/>
                <a:buChar char="z"/>
                <a:tabLst>
                  <a:tab pos="958850" algn="l"/>
                </a:tabLst>
                <a:defRPr kumimoji="1"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Font typeface="Monotype Sorts"/>
                <a:buChar char="y"/>
                <a:tabLst>
                  <a:tab pos="958850" algn="l"/>
                </a:tabLst>
                <a:defRPr kumimoji="1"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2"/>
                </a:buClr>
                <a:buFont typeface="Monotype Sorts"/>
                <a:buChar char="x"/>
                <a:tabLst>
                  <a:tab pos="958850" algn="l"/>
                </a:tabLst>
                <a:defRPr kumimoji="1"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Char char="•"/>
                <a:tabLst>
                  <a:tab pos="958850" algn="l"/>
                </a:tabLst>
                <a:defRPr kumimoji="1"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2"/>
                </a:buClr>
                <a:buChar char="–"/>
                <a:tabLst>
                  <a:tab pos="958850" algn="l"/>
                </a:tabLst>
                <a:defRPr kumimoji="1"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Char char="–"/>
                <a:tabLst>
                  <a:tab pos="958850" algn="l"/>
                </a:tabLst>
                <a:defRPr kumimoji="1"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Char char="–"/>
                <a:tabLst>
                  <a:tab pos="958850" algn="l"/>
                </a:tabLst>
                <a:defRPr kumimoji="1"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Char char="–"/>
                <a:tabLst>
                  <a:tab pos="958850" algn="l"/>
                </a:tabLst>
                <a:defRPr kumimoji="1"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Char char="–"/>
                <a:tabLst>
                  <a:tab pos="958850" algn="l"/>
                </a:tabLst>
                <a:defRPr kumimoji="1" sz="20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FontTx/>
                <a:buNone/>
              </a:pPr>
              <a:r>
                <a:rPr kumimoji="0" lang="en-US" altLang="en-US" sz="2400">
                  <a:solidFill>
                    <a:srgbClr val="FFFFFF"/>
                  </a:solidFill>
                  <a:latin typeface="Times New Roman" panose="02020603050405020304" pitchFamily="18" charset="0"/>
                </a:rPr>
                <a:t>Ceremonies</a:t>
              </a:r>
            </a:p>
          </p:txBody>
        </p:sp>
      </p:grpSp>
      <p:sp>
        <p:nvSpPr>
          <p:cNvPr id="22539" name="AutoShape 11">
            <a:extLst>
              <a:ext uri="{FF2B5EF4-FFF2-40B4-BE49-F238E27FC236}">
                <a16:creationId xmlns:a16="http://schemas.microsoft.com/office/drawing/2014/main" id="{280EBE31-2CCA-4392-B6F0-3A88B1FEADE8}"/>
              </a:ext>
            </a:extLst>
          </p:cNvPr>
          <p:cNvSpPr>
            <a:spLocks/>
          </p:cNvSpPr>
          <p:nvPr/>
        </p:nvSpPr>
        <p:spPr bwMode="auto">
          <a:xfrm>
            <a:off x="6130925" y="4594225"/>
            <a:ext cx="3714750" cy="1841500"/>
          </a:xfrm>
          <a:prstGeom prst="roundRect">
            <a:avLst>
              <a:gd name="adj" fmla="val 14903"/>
            </a:avLst>
          </a:prstGeom>
          <a:solidFill>
            <a:srgbClr val="E6E6E6"/>
          </a:solidFill>
          <a:ln w="25400">
            <a:solidFill>
              <a:srgbClr val="B3B3B3"/>
            </a:solidFill>
            <a:round/>
            <a:headEnd/>
            <a:tailEnd/>
          </a:ln>
          <a:effectLst>
            <a:outerShdw blurRad="114300" dist="63500" dir="2700000" algn="ctr" rotWithShape="0">
              <a:schemeClr val="bg2">
                <a:alpha val="29999"/>
              </a:schemeClr>
            </a:outerShdw>
          </a:effectLst>
        </p:spPr>
        <p:txBody>
          <a:bodyPr lIns="82296" tIns="41148" rIns="82296" bIns="41148"/>
          <a:lstStyle/>
          <a:p>
            <a:pPr eaLnBrk="1" hangingPunct="1">
              <a:defRPr/>
            </a:pPr>
            <a:endParaRPr lang="en-US">
              <a:latin typeface="Gill Sans" pitchFamily="80" charset="0"/>
              <a:ea typeface="ヒラギノ角ゴ Pro W3" pitchFamily="80" charset="-128"/>
              <a:sym typeface="Gill Sans" pitchFamily="80" charset="0"/>
            </a:endParaRPr>
          </a:p>
        </p:txBody>
      </p:sp>
      <p:sp>
        <p:nvSpPr>
          <p:cNvPr id="37893" name="Rectangle 12">
            <a:extLst>
              <a:ext uri="{FF2B5EF4-FFF2-40B4-BE49-F238E27FC236}">
                <a16:creationId xmlns:a16="http://schemas.microsoft.com/office/drawing/2014/main" id="{8F4D2A89-23E2-46BC-9080-4C0BC9B7999B}"/>
              </a:ext>
            </a:extLst>
          </p:cNvPr>
          <p:cNvSpPr>
            <a:spLocks/>
          </p:cNvSpPr>
          <p:nvPr/>
        </p:nvSpPr>
        <p:spPr bwMode="auto">
          <a:xfrm>
            <a:off x="6256339" y="5163791"/>
            <a:ext cx="3394075"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45720" rIns="45720"/>
          <a:lstStyle>
            <a:lvl1pPr>
              <a:spcBef>
                <a:spcPct val="20000"/>
              </a:spcBef>
              <a:buClr>
                <a:schemeClr val="accent2"/>
              </a:buClr>
              <a:buFont typeface="Monotype Sorts"/>
              <a:buChar char="z"/>
              <a:tabLst>
                <a:tab pos="958850" algn="l"/>
              </a:tabLst>
              <a:defRPr kumimoji="1"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Font typeface="Monotype Sorts"/>
              <a:buChar char="y"/>
              <a:tabLst>
                <a:tab pos="958850" algn="l"/>
              </a:tabLst>
              <a:defRPr kumimoji="1"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2"/>
              </a:buClr>
              <a:buFont typeface="Monotype Sorts"/>
              <a:buChar char="x"/>
              <a:tabLst>
                <a:tab pos="958850" algn="l"/>
              </a:tabLst>
              <a:defRPr kumimoji="1"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Char char="•"/>
              <a:tabLst>
                <a:tab pos="958850" algn="l"/>
              </a:tabLst>
              <a:defRPr kumimoji="1"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2"/>
              </a:buClr>
              <a:buChar char="–"/>
              <a:tabLst>
                <a:tab pos="958850" algn="l"/>
              </a:tabLst>
              <a:defRPr kumimoji="1"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Char char="–"/>
              <a:tabLst>
                <a:tab pos="958850" algn="l"/>
              </a:tabLst>
              <a:defRPr kumimoji="1"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Char char="–"/>
              <a:tabLst>
                <a:tab pos="958850" algn="l"/>
              </a:tabLst>
              <a:defRPr kumimoji="1"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Char char="–"/>
              <a:tabLst>
                <a:tab pos="958850" algn="l"/>
              </a:tabLst>
              <a:defRPr kumimoji="1"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Char char="–"/>
              <a:tabLst>
                <a:tab pos="958850" algn="l"/>
              </a:tabLst>
              <a:defRPr kumimoji="1" sz="20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
                <a:srgbClr val="B3B3B3"/>
              </a:buClr>
              <a:buSzPct val="125000"/>
              <a:buFont typeface="Lucida Grande"/>
              <a:buChar char="•"/>
            </a:pPr>
            <a:r>
              <a:rPr kumimoji="0" lang="en-US" altLang="en-US" sz="2500">
                <a:solidFill>
                  <a:srgbClr val="B3B3B3"/>
                </a:solidFill>
                <a:latin typeface="Times New Roman" panose="02020603050405020304" pitchFamily="18" charset="0"/>
              </a:rPr>
              <a:t>Product backlog</a:t>
            </a:r>
          </a:p>
          <a:p>
            <a:pPr eaLnBrk="1" hangingPunct="1">
              <a:spcBef>
                <a:spcPct val="0"/>
              </a:spcBef>
              <a:buClr>
                <a:srgbClr val="B3B3B3"/>
              </a:buClr>
              <a:buSzPct val="125000"/>
              <a:buFont typeface="Lucida Grande"/>
              <a:buChar char="•"/>
            </a:pPr>
            <a:r>
              <a:rPr kumimoji="0" lang="en-US" altLang="en-US" sz="2500">
                <a:solidFill>
                  <a:srgbClr val="B3B3B3"/>
                </a:solidFill>
                <a:latin typeface="Times New Roman" panose="02020603050405020304" pitchFamily="18" charset="0"/>
              </a:rPr>
              <a:t>Sprint backlog</a:t>
            </a:r>
          </a:p>
          <a:p>
            <a:pPr eaLnBrk="1" hangingPunct="1">
              <a:spcBef>
                <a:spcPct val="0"/>
              </a:spcBef>
              <a:buClr>
                <a:srgbClr val="B3B3B3"/>
              </a:buClr>
              <a:buSzPct val="125000"/>
              <a:buFont typeface="Lucida Grande"/>
              <a:buChar char="•"/>
            </a:pPr>
            <a:r>
              <a:rPr kumimoji="0" lang="en-US" altLang="en-US" sz="2500">
                <a:solidFill>
                  <a:srgbClr val="B3B3B3"/>
                </a:solidFill>
                <a:latin typeface="Times New Roman" panose="02020603050405020304" pitchFamily="18" charset="0"/>
              </a:rPr>
              <a:t>Burndown charts</a:t>
            </a:r>
          </a:p>
        </p:txBody>
      </p:sp>
      <p:sp>
        <p:nvSpPr>
          <p:cNvPr id="37894" name="Rectangle 13">
            <a:extLst>
              <a:ext uri="{FF2B5EF4-FFF2-40B4-BE49-F238E27FC236}">
                <a16:creationId xmlns:a16="http://schemas.microsoft.com/office/drawing/2014/main" id="{B6E2A2A9-25CA-48CC-A52F-C257EC2E50A5}"/>
              </a:ext>
            </a:extLst>
          </p:cNvPr>
          <p:cNvSpPr>
            <a:spLocks/>
          </p:cNvSpPr>
          <p:nvPr/>
        </p:nvSpPr>
        <p:spPr bwMode="auto">
          <a:xfrm>
            <a:off x="6553200" y="4594226"/>
            <a:ext cx="1714500" cy="538163"/>
          </a:xfrm>
          <a:prstGeom prst="rect">
            <a:avLst/>
          </a:pr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lIns="82296" tIns="41148" rIns="82296" bIns="41148"/>
          <a:lstStyle>
            <a:lvl1pPr>
              <a:spcBef>
                <a:spcPct val="20000"/>
              </a:spcBef>
              <a:buClr>
                <a:schemeClr val="accent2"/>
              </a:buClr>
              <a:buFont typeface="Monotype Sorts"/>
              <a:buChar char="z"/>
              <a:defRPr kumimoji="1"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Font typeface="Monotype Sorts"/>
              <a:buChar char="y"/>
              <a:defRPr kumimoji="1"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2"/>
              </a:buClr>
              <a:buFont typeface="Monotype Sorts"/>
              <a:buChar char="x"/>
              <a:defRPr kumimoji="1"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Char char="•"/>
              <a:defRPr kumimoji="1"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2"/>
              </a:buClr>
              <a:buChar char="–"/>
              <a:defRPr kumimoji="1"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FontTx/>
              <a:buNone/>
            </a:pPr>
            <a:endParaRPr kumimoji="0" lang="en-US" altLang="en-US" sz="2400">
              <a:latin typeface="Times New Roman" panose="02020603050405020304" pitchFamily="18" charset="0"/>
            </a:endParaRPr>
          </a:p>
        </p:txBody>
      </p:sp>
      <p:sp>
        <p:nvSpPr>
          <p:cNvPr id="37895" name="AutoShape 14">
            <a:extLst>
              <a:ext uri="{FF2B5EF4-FFF2-40B4-BE49-F238E27FC236}">
                <a16:creationId xmlns:a16="http://schemas.microsoft.com/office/drawing/2014/main" id="{97BA6D9D-178D-4C73-A095-0B3EFD5F4038}"/>
              </a:ext>
            </a:extLst>
          </p:cNvPr>
          <p:cNvSpPr>
            <a:spLocks/>
          </p:cNvSpPr>
          <p:nvPr/>
        </p:nvSpPr>
        <p:spPr bwMode="auto">
          <a:xfrm rot="10800000">
            <a:off x="8164514" y="4721226"/>
            <a:ext cx="446087" cy="411163"/>
          </a:xfrm>
          <a:custGeom>
            <a:avLst/>
            <a:gdLst>
              <a:gd name="T0" fmla="*/ 2147483646 w 21600"/>
              <a:gd name="T1" fmla="*/ 2147483646 h 21600"/>
              <a:gd name="T2" fmla="*/ 2147483646 w 21600"/>
              <a:gd name="T3" fmla="*/ 2147483646 h 21600"/>
              <a:gd name="T4" fmla="*/ 0 w 21600"/>
              <a:gd name="T5" fmla="*/ 2147483646 h 21600"/>
              <a:gd name="T6" fmla="*/ 2147483646 w 21600"/>
              <a:gd name="T7" fmla="*/ 2147483646 h 21600"/>
              <a:gd name="T8" fmla="*/ 2147483646 w 21600"/>
              <a:gd name="T9" fmla="*/ 0 h 21600"/>
              <a:gd name="T10" fmla="*/ 2147483646 w 21600"/>
              <a:gd name="T11" fmla="*/ 2147483646 h 21600"/>
              <a:gd name="T12" fmla="*/ 2147483646 w 21600"/>
              <a:gd name="T13" fmla="*/ 2147483646 h 21600"/>
              <a:gd name="T14" fmla="*/ 2147483646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lIns="82296" tIns="41148" rIns="82296" bIns="41148"/>
          <a:lstStyle/>
          <a:p>
            <a:endParaRPr lang="en-AU"/>
          </a:p>
        </p:txBody>
      </p:sp>
      <p:sp>
        <p:nvSpPr>
          <p:cNvPr id="37896" name="AutoShape 15">
            <a:extLst>
              <a:ext uri="{FF2B5EF4-FFF2-40B4-BE49-F238E27FC236}">
                <a16:creationId xmlns:a16="http://schemas.microsoft.com/office/drawing/2014/main" id="{C928C520-1D8B-4545-95C5-6834BE6A10F2}"/>
              </a:ext>
            </a:extLst>
          </p:cNvPr>
          <p:cNvSpPr>
            <a:spLocks/>
          </p:cNvSpPr>
          <p:nvPr/>
        </p:nvSpPr>
        <p:spPr bwMode="auto">
          <a:xfrm>
            <a:off x="6118225" y="4594225"/>
            <a:ext cx="446088" cy="412750"/>
          </a:xfrm>
          <a:custGeom>
            <a:avLst/>
            <a:gdLst>
              <a:gd name="T0" fmla="*/ 2147483646 w 21600"/>
              <a:gd name="T1" fmla="*/ 2147483646 h 21600"/>
              <a:gd name="T2" fmla="*/ 2147483646 w 21600"/>
              <a:gd name="T3" fmla="*/ 2147483646 h 21600"/>
              <a:gd name="T4" fmla="*/ 0 w 21600"/>
              <a:gd name="T5" fmla="*/ 2147483646 h 21600"/>
              <a:gd name="T6" fmla="*/ 2147483646 w 21600"/>
              <a:gd name="T7" fmla="*/ 2147483646 h 21600"/>
              <a:gd name="T8" fmla="*/ 2147483646 w 21600"/>
              <a:gd name="T9" fmla="*/ 0 h 21600"/>
              <a:gd name="T10" fmla="*/ 2147483646 w 21600"/>
              <a:gd name="T11" fmla="*/ 2147483646 h 21600"/>
              <a:gd name="T12" fmla="*/ 2147483646 w 21600"/>
              <a:gd name="T13" fmla="*/ 2147483646 h 21600"/>
              <a:gd name="T14" fmla="*/ 2147483646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lIns="82296" tIns="41148" rIns="82296" bIns="41148"/>
          <a:lstStyle/>
          <a:p>
            <a:endParaRPr lang="en-AU"/>
          </a:p>
        </p:txBody>
      </p:sp>
      <p:sp>
        <p:nvSpPr>
          <p:cNvPr id="37897" name="Rectangle 16">
            <a:extLst>
              <a:ext uri="{FF2B5EF4-FFF2-40B4-BE49-F238E27FC236}">
                <a16:creationId xmlns:a16="http://schemas.microsoft.com/office/drawing/2014/main" id="{6436F9F9-8AFB-4D6F-B9CA-4ACCC3733EF8}"/>
              </a:ext>
            </a:extLst>
          </p:cNvPr>
          <p:cNvSpPr>
            <a:spLocks/>
          </p:cNvSpPr>
          <p:nvPr/>
        </p:nvSpPr>
        <p:spPr bwMode="auto">
          <a:xfrm>
            <a:off x="6118225" y="4903788"/>
            <a:ext cx="560388" cy="228600"/>
          </a:xfrm>
          <a:prstGeom prst="rect">
            <a:avLst/>
          </a:pr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lIns="82296" tIns="41148" rIns="82296" bIns="41148"/>
          <a:lstStyle>
            <a:lvl1pPr>
              <a:spcBef>
                <a:spcPct val="20000"/>
              </a:spcBef>
              <a:buClr>
                <a:schemeClr val="accent2"/>
              </a:buClr>
              <a:buFont typeface="Monotype Sorts"/>
              <a:buChar char="z"/>
              <a:defRPr kumimoji="1"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Font typeface="Monotype Sorts"/>
              <a:buChar char="y"/>
              <a:defRPr kumimoji="1"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2"/>
              </a:buClr>
              <a:buFont typeface="Monotype Sorts"/>
              <a:buChar char="x"/>
              <a:defRPr kumimoji="1"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Char char="•"/>
              <a:defRPr kumimoji="1"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2"/>
              </a:buClr>
              <a:buChar char="–"/>
              <a:defRPr kumimoji="1"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FontTx/>
              <a:buNone/>
            </a:pPr>
            <a:endParaRPr kumimoji="0" lang="en-US" altLang="en-US" sz="2400">
              <a:latin typeface="Times New Roman" panose="02020603050405020304" pitchFamily="18" charset="0"/>
            </a:endParaRPr>
          </a:p>
        </p:txBody>
      </p:sp>
      <p:sp>
        <p:nvSpPr>
          <p:cNvPr id="37898" name="Rectangle 17">
            <a:extLst>
              <a:ext uri="{FF2B5EF4-FFF2-40B4-BE49-F238E27FC236}">
                <a16:creationId xmlns:a16="http://schemas.microsoft.com/office/drawing/2014/main" id="{A94E5147-2809-4635-ACCB-AC33C2EE00E0}"/>
              </a:ext>
            </a:extLst>
          </p:cNvPr>
          <p:cNvSpPr>
            <a:spLocks/>
          </p:cNvSpPr>
          <p:nvPr/>
        </p:nvSpPr>
        <p:spPr bwMode="auto">
          <a:xfrm>
            <a:off x="8050214" y="4594225"/>
            <a:ext cx="560387" cy="228600"/>
          </a:xfrm>
          <a:prstGeom prst="rect">
            <a:avLst/>
          </a:pr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lIns="82296" tIns="41148" rIns="82296" bIns="41148"/>
          <a:lstStyle>
            <a:lvl1pPr>
              <a:spcBef>
                <a:spcPct val="20000"/>
              </a:spcBef>
              <a:buClr>
                <a:schemeClr val="accent2"/>
              </a:buClr>
              <a:buFont typeface="Monotype Sorts"/>
              <a:buChar char="z"/>
              <a:defRPr kumimoji="1"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Font typeface="Monotype Sorts"/>
              <a:buChar char="y"/>
              <a:defRPr kumimoji="1"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2"/>
              </a:buClr>
              <a:buFont typeface="Monotype Sorts"/>
              <a:buChar char="x"/>
              <a:defRPr kumimoji="1"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Char char="•"/>
              <a:defRPr kumimoji="1"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2"/>
              </a:buClr>
              <a:buChar char="–"/>
              <a:defRPr kumimoji="1"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FontTx/>
              <a:buNone/>
            </a:pPr>
            <a:endParaRPr kumimoji="0" lang="en-US" altLang="en-US" sz="2400">
              <a:latin typeface="Times New Roman" panose="02020603050405020304" pitchFamily="18" charset="0"/>
            </a:endParaRPr>
          </a:p>
        </p:txBody>
      </p:sp>
      <p:sp>
        <p:nvSpPr>
          <p:cNvPr id="37899" name="Rectangle 18">
            <a:extLst>
              <a:ext uri="{FF2B5EF4-FFF2-40B4-BE49-F238E27FC236}">
                <a16:creationId xmlns:a16="http://schemas.microsoft.com/office/drawing/2014/main" id="{65422568-5123-4E8A-A027-B1EFD2981B8B}"/>
              </a:ext>
            </a:extLst>
          </p:cNvPr>
          <p:cNvSpPr>
            <a:spLocks/>
          </p:cNvSpPr>
          <p:nvPr/>
        </p:nvSpPr>
        <p:spPr bwMode="auto">
          <a:xfrm>
            <a:off x="6267451" y="4606925"/>
            <a:ext cx="190817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45720" rIns="45720"/>
          <a:lstStyle>
            <a:lvl1pPr>
              <a:spcBef>
                <a:spcPct val="20000"/>
              </a:spcBef>
              <a:buClr>
                <a:schemeClr val="accent2"/>
              </a:buClr>
              <a:buFont typeface="Monotype Sorts"/>
              <a:buChar char="z"/>
              <a:tabLst>
                <a:tab pos="958850" algn="l"/>
              </a:tabLst>
              <a:defRPr kumimoji="1"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Font typeface="Monotype Sorts"/>
              <a:buChar char="y"/>
              <a:tabLst>
                <a:tab pos="958850" algn="l"/>
              </a:tabLst>
              <a:defRPr kumimoji="1"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2"/>
              </a:buClr>
              <a:buFont typeface="Monotype Sorts"/>
              <a:buChar char="x"/>
              <a:tabLst>
                <a:tab pos="958850" algn="l"/>
              </a:tabLst>
              <a:defRPr kumimoji="1"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Char char="•"/>
              <a:tabLst>
                <a:tab pos="958850" algn="l"/>
              </a:tabLst>
              <a:defRPr kumimoji="1"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2"/>
              </a:buClr>
              <a:buChar char="–"/>
              <a:tabLst>
                <a:tab pos="958850" algn="l"/>
              </a:tabLst>
              <a:defRPr kumimoji="1"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Char char="–"/>
              <a:tabLst>
                <a:tab pos="958850" algn="l"/>
              </a:tabLst>
              <a:defRPr kumimoji="1"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Char char="–"/>
              <a:tabLst>
                <a:tab pos="958850" algn="l"/>
              </a:tabLst>
              <a:defRPr kumimoji="1"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Char char="–"/>
              <a:tabLst>
                <a:tab pos="958850" algn="l"/>
              </a:tabLst>
              <a:defRPr kumimoji="1"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Char char="–"/>
              <a:tabLst>
                <a:tab pos="958850" algn="l"/>
              </a:tabLst>
              <a:defRPr kumimoji="1" sz="20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FontTx/>
              <a:buNone/>
            </a:pPr>
            <a:r>
              <a:rPr kumimoji="0" lang="en-US" altLang="en-US" sz="2400">
                <a:solidFill>
                  <a:srgbClr val="FFFFFF"/>
                </a:solidFill>
                <a:latin typeface="Times New Roman" panose="02020603050405020304" pitchFamily="18" charset="0"/>
              </a:rPr>
              <a:t>Artifacts</a:t>
            </a:r>
          </a:p>
        </p:txBody>
      </p:sp>
      <p:grpSp>
        <p:nvGrpSpPr>
          <p:cNvPr id="37900" name="Group 19">
            <a:extLst>
              <a:ext uri="{FF2B5EF4-FFF2-40B4-BE49-F238E27FC236}">
                <a16:creationId xmlns:a16="http://schemas.microsoft.com/office/drawing/2014/main" id="{C9506321-386A-4BF2-AE1A-B36DDECB3E3D}"/>
              </a:ext>
            </a:extLst>
          </p:cNvPr>
          <p:cNvGrpSpPr>
            <a:grpSpLocks/>
          </p:cNvGrpSpPr>
          <p:nvPr/>
        </p:nvGrpSpPr>
        <p:grpSpPr bwMode="auto">
          <a:xfrm>
            <a:off x="2174875" y="980728"/>
            <a:ext cx="3727450" cy="1839913"/>
            <a:chOff x="0" y="0"/>
            <a:chExt cx="2608" cy="1288"/>
          </a:xfrm>
        </p:grpSpPr>
        <p:sp>
          <p:nvSpPr>
            <p:cNvPr id="22548" name="AutoShape 20">
              <a:extLst>
                <a:ext uri="{FF2B5EF4-FFF2-40B4-BE49-F238E27FC236}">
                  <a16:creationId xmlns:a16="http://schemas.microsoft.com/office/drawing/2014/main" id="{7AA5AC20-5CCB-441A-8B73-658911E931D7}"/>
                </a:ext>
              </a:extLst>
            </p:cNvPr>
            <p:cNvSpPr>
              <a:spLocks/>
            </p:cNvSpPr>
            <p:nvPr/>
          </p:nvSpPr>
          <p:spPr bwMode="auto">
            <a:xfrm>
              <a:off x="8" y="0"/>
              <a:ext cx="2600" cy="1288"/>
            </a:xfrm>
            <a:prstGeom prst="roundRect">
              <a:avLst>
                <a:gd name="adj" fmla="val 14903"/>
              </a:avLst>
            </a:prstGeom>
            <a:blipFill dpi="0" rotWithShape="0">
              <a:blip r:embed="rId3"/>
              <a:srcRect/>
              <a:tile tx="0" ty="0" sx="100000" sy="100000" flip="none" algn="tl"/>
            </a:blipFill>
            <a:ln w="25400">
              <a:solidFill>
                <a:srgbClr val="003C83"/>
              </a:solidFill>
              <a:round/>
              <a:headEnd/>
              <a:tailEnd/>
            </a:ln>
            <a:effectLst>
              <a:outerShdw blurRad="114300" dist="63500" dir="2700000" algn="ctr" rotWithShape="0">
                <a:schemeClr val="bg2">
                  <a:alpha val="29999"/>
                </a:schemeClr>
              </a:outerShdw>
            </a:effectLst>
          </p:spPr>
          <p:txBody>
            <a:bodyPr/>
            <a:lstStyle/>
            <a:p>
              <a:pPr eaLnBrk="1" hangingPunct="1">
                <a:defRPr/>
              </a:pPr>
              <a:endParaRPr lang="en-US">
                <a:latin typeface="Gill Sans" pitchFamily="80" charset="0"/>
                <a:ea typeface="ヒラギノ角ゴ Pro W3" pitchFamily="80" charset="-128"/>
                <a:sym typeface="Gill Sans" pitchFamily="80" charset="0"/>
              </a:endParaRPr>
            </a:p>
          </p:txBody>
        </p:sp>
        <p:sp>
          <p:nvSpPr>
            <p:cNvPr id="37902" name="Rectangle 21">
              <a:extLst>
                <a:ext uri="{FF2B5EF4-FFF2-40B4-BE49-F238E27FC236}">
                  <a16:creationId xmlns:a16="http://schemas.microsoft.com/office/drawing/2014/main" id="{AC1053DA-4489-485A-8514-88CD7E9F65AA}"/>
                </a:ext>
              </a:extLst>
            </p:cNvPr>
            <p:cNvSpPr>
              <a:spLocks/>
            </p:cNvSpPr>
            <p:nvPr/>
          </p:nvSpPr>
          <p:spPr bwMode="auto">
            <a:xfrm>
              <a:off x="96" y="392"/>
              <a:ext cx="1768" cy="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50800" tIns="50800" rIns="50800" bIns="50800"/>
            <a:lstStyle>
              <a:lvl1pPr>
                <a:spcBef>
                  <a:spcPct val="20000"/>
                </a:spcBef>
                <a:buClr>
                  <a:schemeClr val="accent2"/>
                </a:buClr>
                <a:buFont typeface="Monotype Sorts"/>
                <a:buChar char="z"/>
                <a:tabLst>
                  <a:tab pos="958850" algn="l"/>
                </a:tabLst>
                <a:defRPr kumimoji="1"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Font typeface="Monotype Sorts"/>
                <a:buChar char="y"/>
                <a:tabLst>
                  <a:tab pos="958850" algn="l"/>
                </a:tabLst>
                <a:defRPr kumimoji="1"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2"/>
                </a:buClr>
                <a:buFont typeface="Monotype Sorts"/>
                <a:buChar char="x"/>
                <a:tabLst>
                  <a:tab pos="958850" algn="l"/>
                </a:tabLst>
                <a:defRPr kumimoji="1"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Char char="•"/>
                <a:tabLst>
                  <a:tab pos="958850" algn="l"/>
                </a:tabLst>
                <a:defRPr kumimoji="1"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2"/>
                </a:buClr>
                <a:buChar char="–"/>
                <a:tabLst>
                  <a:tab pos="958850" algn="l"/>
                </a:tabLst>
                <a:defRPr kumimoji="1"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Char char="–"/>
                <a:tabLst>
                  <a:tab pos="958850" algn="l"/>
                </a:tabLst>
                <a:defRPr kumimoji="1"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Char char="–"/>
                <a:tabLst>
                  <a:tab pos="958850" algn="l"/>
                </a:tabLst>
                <a:defRPr kumimoji="1"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Char char="–"/>
                <a:tabLst>
                  <a:tab pos="958850" algn="l"/>
                </a:tabLst>
                <a:defRPr kumimoji="1"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Char char="–"/>
                <a:tabLst>
                  <a:tab pos="958850" algn="l"/>
                </a:tabLst>
                <a:defRPr kumimoji="1" sz="20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
                  <a:srgbClr val="FFFFFF"/>
                </a:buClr>
                <a:buSzPct val="125000"/>
                <a:buFont typeface="Gill Sans"/>
                <a:buChar char="•"/>
              </a:pPr>
              <a:r>
                <a:rPr kumimoji="0" lang="en-US" altLang="en-US" sz="2500">
                  <a:solidFill>
                    <a:srgbClr val="FFFFFF"/>
                  </a:solidFill>
                  <a:latin typeface="Times New Roman" panose="02020603050405020304" pitchFamily="18" charset="0"/>
                </a:rPr>
                <a:t>Product owner</a:t>
              </a:r>
            </a:p>
            <a:p>
              <a:pPr eaLnBrk="1" hangingPunct="1">
                <a:spcBef>
                  <a:spcPct val="0"/>
                </a:spcBef>
                <a:buClr>
                  <a:srgbClr val="FFFFFF"/>
                </a:buClr>
                <a:buSzPct val="125000"/>
                <a:buFont typeface="Gill Sans"/>
                <a:buChar char="•"/>
              </a:pPr>
              <a:r>
                <a:rPr kumimoji="0" lang="en-US" altLang="en-US" sz="2500">
                  <a:solidFill>
                    <a:srgbClr val="FFFFFF"/>
                  </a:solidFill>
                  <a:latin typeface="Times New Roman" panose="02020603050405020304" pitchFamily="18" charset="0"/>
                </a:rPr>
                <a:t>ScrumMaster</a:t>
              </a:r>
            </a:p>
            <a:p>
              <a:pPr eaLnBrk="1" hangingPunct="1">
                <a:spcBef>
                  <a:spcPct val="0"/>
                </a:spcBef>
                <a:buClr>
                  <a:srgbClr val="FFFFFF"/>
                </a:buClr>
                <a:buSzPct val="125000"/>
                <a:buFont typeface="Gill Sans"/>
                <a:buChar char="•"/>
              </a:pPr>
              <a:r>
                <a:rPr kumimoji="0" lang="en-US" altLang="en-US" sz="2500">
                  <a:solidFill>
                    <a:srgbClr val="FFFFFF"/>
                  </a:solidFill>
                  <a:latin typeface="Times New Roman" panose="02020603050405020304" pitchFamily="18" charset="0"/>
                </a:rPr>
                <a:t>Team</a:t>
              </a:r>
            </a:p>
          </p:txBody>
        </p:sp>
        <p:sp>
          <p:nvSpPr>
            <p:cNvPr id="37903" name="Rectangle 22">
              <a:extLst>
                <a:ext uri="{FF2B5EF4-FFF2-40B4-BE49-F238E27FC236}">
                  <a16:creationId xmlns:a16="http://schemas.microsoft.com/office/drawing/2014/main" id="{2B3F7A1F-8304-431A-8629-3E63E96270EE}"/>
                </a:ext>
              </a:extLst>
            </p:cNvPr>
            <p:cNvSpPr>
              <a:spLocks/>
            </p:cNvSpPr>
            <p:nvPr/>
          </p:nvSpPr>
          <p:spPr bwMode="auto">
            <a:xfrm>
              <a:off x="304" y="0"/>
              <a:ext cx="1200" cy="376"/>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a:spcBef>
                  <a:spcPct val="20000"/>
                </a:spcBef>
                <a:buClr>
                  <a:schemeClr val="accent2"/>
                </a:buClr>
                <a:buFont typeface="Monotype Sorts"/>
                <a:buChar char="z"/>
                <a:defRPr kumimoji="1"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Font typeface="Monotype Sorts"/>
                <a:buChar char="y"/>
                <a:defRPr kumimoji="1"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2"/>
                </a:buClr>
                <a:buFont typeface="Monotype Sorts"/>
                <a:buChar char="x"/>
                <a:defRPr kumimoji="1"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Char char="•"/>
                <a:defRPr kumimoji="1"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2"/>
                </a:buClr>
                <a:buChar char="–"/>
                <a:defRPr kumimoji="1"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FontTx/>
                <a:buNone/>
              </a:pPr>
              <a:endParaRPr kumimoji="0" lang="en-US" altLang="en-US" sz="2400">
                <a:latin typeface="Times New Roman" panose="02020603050405020304" pitchFamily="18" charset="0"/>
              </a:endParaRPr>
            </a:p>
          </p:txBody>
        </p:sp>
        <p:sp>
          <p:nvSpPr>
            <p:cNvPr id="37904" name="AutoShape 23">
              <a:extLst>
                <a:ext uri="{FF2B5EF4-FFF2-40B4-BE49-F238E27FC236}">
                  <a16:creationId xmlns:a16="http://schemas.microsoft.com/office/drawing/2014/main" id="{8F495A16-407B-417B-913B-3CFA89A176FF}"/>
                </a:ext>
              </a:extLst>
            </p:cNvPr>
            <p:cNvSpPr>
              <a:spLocks/>
            </p:cNvSpPr>
            <p:nvPr/>
          </p:nvSpPr>
          <p:spPr bwMode="auto">
            <a:xfrm rot="10800000">
              <a:off x="1432" y="88"/>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AU"/>
            </a:p>
          </p:txBody>
        </p:sp>
        <p:sp>
          <p:nvSpPr>
            <p:cNvPr id="37905" name="AutoShape 24">
              <a:extLst>
                <a:ext uri="{FF2B5EF4-FFF2-40B4-BE49-F238E27FC236}">
                  <a16:creationId xmlns:a16="http://schemas.microsoft.com/office/drawing/2014/main" id="{B6B58AB1-2CC0-482B-8B39-F9C6963CA491}"/>
                </a:ext>
              </a:extLst>
            </p:cNvPr>
            <p:cNvSpPr>
              <a:spLocks/>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AU"/>
            </a:p>
          </p:txBody>
        </p:sp>
        <p:sp>
          <p:nvSpPr>
            <p:cNvPr id="37906" name="Rectangle 25">
              <a:extLst>
                <a:ext uri="{FF2B5EF4-FFF2-40B4-BE49-F238E27FC236}">
                  <a16:creationId xmlns:a16="http://schemas.microsoft.com/office/drawing/2014/main" id="{6F2BAD79-0B67-4571-AC28-6B9612C0A15A}"/>
                </a:ext>
              </a:extLst>
            </p:cNvPr>
            <p:cNvSpPr>
              <a:spLocks/>
            </p:cNvSpPr>
            <p:nvPr/>
          </p:nvSpPr>
          <p:spPr bwMode="auto">
            <a:xfrm>
              <a:off x="0" y="216"/>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a:spcBef>
                  <a:spcPct val="20000"/>
                </a:spcBef>
                <a:buClr>
                  <a:schemeClr val="accent2"/>
                </a:buClr>
                <a:buFont typeface="Monotype Sorts"/>
                <a:buChar char="z"/>
                <a:defRPr kumimoji="1"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Font typeface="Monotype Sorts"/>
                <a:buChar char="y"/>
                <a:defRPr kumimoji="1"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2"/>
                </a:buClr>
                <a:buFont typeface="Monotype Sorts"/>
                <a:buChar char="x"/>
                <a:defRPr kumimoji="1"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Char char="•"/>
                <a:defRPr kumimoji="1"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2"/>
                </a:buClr>
                <a:buChar char="–"/>
                <a:defRPr kumimoji="1"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FontTx/>
                <a:buNone/>
              </a:pPr>
              <a:endParaRPr kumimoji="0" lang="en-US" altLang="en-US" sz="2400">
                <a:latin typeface="Times New Roman" panose="02020603050405020304" pitchFamily="18" charset="0"/>
              </a:endParaRPr>
            </a:p>
          </p:txBody>
        </p:sp>
        <p:sp>
          <p:nvSpPr>
            <p:cNvPr id="37907" name="Rectangle 26">
              <a:extLst>
                <a:ext uri="{FF2B5EF4-FFF2-40B4-BE49-F238E27FC236}">
                  <a16:creationId xmlns:a16="http://schemas.microsoft.com/office/drawing/2014/main" id="{F2FCC08B-0729-46BA-994F-377E07D06A0C}"/>
                </a:ext>
              </a:extLst>
            </p:cNvPr>
            <p:cNvSpPr>
              <a:spLocks/>
            </p:cNvSpPr>
            <p:nvPr/>
          </p:nvSpPr>
          <p:spPr bwMode="auto">
            <a:xfrm>
              <a:off x="1352" y="0"/>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a:spcBef>
                  <a:spcPct val="20000"/>
                </a:spcBef>
                <a:buClr>
                  <a:schemeClr val="accent2"/>
                </a:buClr>
                <a:buFont typeface="Monotype Sorts"/>
                <a:buChar char="z"/>
                <a:defRPr kumimoji="1"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Font typeface="Monotype Sorts"/>
                <a:buChar char="y"/>
                <a:defRPr kumimoji="1"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2"/>
                </a:buClr>
                <a:buFont typeface="Monotype Sorts"/>
                <a:buChar char="x"/>
                <a:defRPr kumimoji="1"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Char char="•"/>
                <a:defRPr kumimoji="1"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2"/>
                </a:buClr>
                <a:buChar char="–"/>
                <a:defRPr kumimoji="1"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FontTx/>
                <a:buNone/>
              </a:pPr>
              <a:endParaRPr kumimoji="0" lang="en-US" altLang="en-US" sz="2400">
                <a:latin typeface="Times New Roman" panose="02020603050405020304" pitchFamily="18" charset="0"/>
              </a:endParaRPr>
            </a:p>
          </p:txBody>
        </p:sp>
        <p:sp>
          <p:nvSpPr>
            <p:cNvPr id="37908" name="Rectangle 27">
              <a:extLst>
                <a:ext uri="{FF2B5EF4-FFF2-40B4-BE49-F238E27FC236}">
                  <a16:creationId xmlns:a16="http://schemas.microsoft.com/office/drawing/2014/main" id="{431E7D66-CBE8-4147-9B13-E9C3CDB2AEAD}"/>
                </a:ext>
              </a:extLst>
            </p:cNvPr>
            <p:cNvSpPr>
              <a:spLocks/>
            </p:cNvSpPr>
            <p:nvPr/>
          </p:nvSpPr>
          <p:spPr bwMode="auto">
            <a:xfrm>
              <a:off x="104" y="8"/>
              <a:ext cx="1336"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50800" tIns="50800" rIns="50800" bIns="50800"/>
            <a:lstStyle>
              <a:lvl1pPr>
                <a:spcBef>
                  <a:spcPct val="20000"/>
                </a:spcBef>
                <a:buClr>
                  <a:schemeClr val="accent2"/>
                </a:buClr>
                <a:buFont typeface="Monotype Sorts"/>
                <a:buChar char="z"/>
                <a:tabLst>
                  <a:tab pos="958850" algn="l"/>
                </a:tabLst>
                <a:defRPr kumimoji="1"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Font typeface="Monotype Sorts"/>
                <a:buChar char="y"/>
                <a:tabLst>
                  <a:tab pos="958850" algn="l"/>
                </a:tabLst>
                <a:defRPr kumimoji="1"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2"/>
                </a:buClr>
                <a:buFont typeface="Monotype Sorts"/>
                <a:buChar char="x"/>
                <a:tabLst>
                  <a:tab pos="958850" algn="l"/>
                </a:tabLst>
                <a:defRPr kumimoji="1"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Char char="•"/>
                <a:tabLst>
                  <a:tab pos="958850" algn="l"/>
                </a:tabLst>
                <a:defRPr kumimoji="1"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2"/>
                </a:buClr>
                <a:buChar char="–"/>
                <a:tabLst>
                  <a:tab pos="958850" algn="l"/>
                </a:tabLst>
                <a:defRPr kumimoji="1"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Char char="–"/>
                <a:tabLst>
                  <a:tab pos="958850" algn="l"/>
                </a:tabLst>
                <a:defRPr kumimoji="1"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Char char="–"/>
                <a:tabLst>
                  <a:tab pos="958850" algn="l"/>
                </a:tabLst>
                <a:defRPr kumimoji="1"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Char char="–"/>
                <a:tabLst>
                  <a:tab pos="958850" algn="l"/>
                </a:tabLst>
                <a:defRPr kumimoji="1"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Char char="–"/>
                <a:tabLst>
                  <a:tab pos="958850" algn="l"/>
                </a:tabLst>
                <a:defRPr kumimoji="1" sz="20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FontTx/>
                <a:buNone/>
              </a:pPr>
              <a:r>
                <a:rPr kumimoji="0" lang="en-US" altLang="en-US" sz="2400">
                  <a:solidFill>
                    <a:srgbClr val="FFFFFF"/>
                  </a:solidFill>
                  <a:latin typeface="Times New Roman" panose="02020603050405020304" pitchFamily="18" charset="0"/>
                </a:rPr>
                <a:t>Roles</a:t>
              </a:r>
            </a:p>
          </p:txBody>
        </p:sp>
      </p:grpSp>
      <p:sp>
        <p:nvSpPr>
          <p:cNvPr id="31" name="Rectangle 1">
            <a:extLst>
              <a:ext uri="{FF2B5EF4-FFF2-40B4-BE49-F238E27FC236}">
                <a16:creationId xmlns:a16="http://schemas.microsoft.com/office/drawing/2014/main" id="{383AF130-AC33-4FD1-B82A-7C8C6D4D9E82}"/>
              </a:ext>
            </a:extLst>
          </p:cNvPr>
          <p:cNvSpPr>
            <a:spLocks noGrp="1" noChangeArrowheads="1"/>
          </p:cNvSpPr>
          <p:nvPr>
            <p:ph type="title"/>
          </p:nvPr>
        </p:nvSpPr>
        <p:spPr>
          <a:xfrm>
            <a:off x="983432" y="116632"/>
            <a:ext cx="8229600" cy="830410"/>
          </a:xfrm>
        </p:spPr>
        <p:txBody>
          <a:bodyPr/>
          <a:lstStyle/>
          <a:p>
            <a:pPr eaLnBrk="1" hangingPunct="1"/>
            <a:r>
              <a:rPr lang="en-US" altLang="en-US" dirty="0">
                <a:latin typeface="Gill Sans"/>
                <a:ea typeface="ヒラギノ角ゴ Pro W3"/>
                <a:cs typeface="ヒラギノ角ゴ Pro W3"/>
              </a:rPr>
              <a:t>Scrum Framework</a:t>
            </a:r>
          </a:p>
        </p:txBody>
      </p:sp>
      <p:sp>
        <p:nvSpPr>
          <p:cNvPr id="4" name="Slide Number Placeholder 3">
            <a:extLst>
              <a:ext uri="{FF2B5EF4-FFF2-40B4-BE49-F238E27FC236}">
                <a16:creationId xmlns:a16="http://schemas.microsoft.com/office/drawing/2014/main" id="{EA09FFF8-3D49-45FB-9A7D-FF2DC25D272C}"/>
              </a:ext>
            </a:extLst>
          </p:cNvPr>
          <p:cNvSpPr>
            <a:spLocks noGrp="1"/>
          </p:cNvSpPr>
          <p:nvPr>
            <p:ph type="sldNum" sz="quarter" idx="11"/>
          </p:nvPr>
        </p:nvSpPr>
        <p:spPr/>
        <p:txBody>
          <a:bodyPr/>
          <a:lstStyle/>
          <a:p>
            <a:pPr defTabSz="457200">
              <a:defRPr/>
            </a:pPr>
            <a:r>
              <a:rPr lang="en-US" altLang="en-US">
                <a:solidFill>
                  <a:srgbClr val="1CADE4"/>
                </a:solidFill>
                <a:ea typeface="+mn-ea"/>
              </a:rPr>
              <a:t>Slide </a:t>
            </a:r>
            <a:fld id="{F47BE3D9-793E-43AF-AE56-9AF17DC25390}" type="slidenum">
              <a:rPr lang="en-US" altLang="en-US" smtClean="0">
                <a:solidFill>
                  <a:srgbClr val="1CADE4"/>
                </a:solidFill>
                <a:ea typeface="+mn-ea"/>
              </a:rPr>
              <a:pPr defTabSz="457200">
                <a:defRPr/>
              </a:pPr>
              <a:t>11</a:t>
            </a:fld>
            <a:endParaRPr lang="en-US" altLang="en-US">
              <a:solidFill>
                <a:srgbClr val="1CADE4"/>
              </a:solidFill>
              <a:ea typeface="+mn-ea"/>
            </a:endParaRP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
            <a:extLst>
              <a:ext uri="{FF2B5EF4-FFF2-40B4-BE49-F238E27FC236}">
                <a16:creationId xmlns:a16="http://schemas.microsoft.com/office/drawing/2014/main" id="{3CCDCF35-93B1-4BAD-8290-FBEB33761581}"/>
              </a:ext>
            </a:extLst>
          </p:cNvPr>
          <p:cNvSpPr>
            <a:spLocks noGrp="1" noChangeArrowheads="1"/>
          </p:cNvSpPr>
          <p:nvPr>
            <p:ph type="title"/>
          </p:nvPr>
        </p:nvSpPr>
        <p:spPr/>
        <p:txBody>
          <a:bodyPr/>
          <a:lstStyle/>
          <a:p>
            <a:r>
              <a:rPr lang="en-US" altLang="en-US">
                <a:latin typeface="Gill Sans"/>
                <a:ea typeface="ヒラギノ角ゴ Pro W3"/>
                <a:cs typeface="ヒラギノ角ゴ Pro W3"/>
              </a:rPr>
              <a:t>Product owner</a:t>
            </a:r>
          </a:p>
        </p:txBody>
      </p:sp>
      <p:sp>
        <p:nvSpPr>
          <p:cNvPr id="22531" name="Rectangle 2">
            <a:extLst>
              <a:ext uri="{FF2B5EF4-FFF2-40B4-BE49-F238E27FC236}">
                <a16:creationId xmlns:a16="http://schemas.microsoft.com/office/drawing/2014/main" id="{7510CBFA-6316-4556-9086-3169F2CC7FF3}"/>
              </a:ext>
            </a:extLst>
          </p:cNvPr>
          <p:cNvSpPr>
            <a:spLocks noGrp="1" noChangeArrowheads="1"/>
          </p:cNvSpPr>
          <p:nvPr>
            <p:ph idx="1"/>
          </p:nvPr>
        </p:nvSpPr>
        <p:spPr>
          <a:xfrm>
            <a:off x="912440" y="1699592"/>
            <a:ext cx="10512152" cy="5041776"/>
          </a:xfrm>
        </p:spPr>
        <p:txBody>
          <a:bodyPr>
            <a:normAutofit fontScale="85000" lnSpcReduction="20000"/>
          </a:bodyPr>
          <a:lstStyle/>
          <a:p>
            <a:pPr>
              <a:defRPr/>
            </a:pPr>
            <a:r>
              <a:rPr lang="en-US" b="1" dirty="0">
                <a:latin typeface="Gill Sans"/>
              </a:rPr>
              <a:t>Represents the stakeholders </a:t>
            </a:r>
            <a:r>
              <a:rPr lang="en-US" dirty="0">
                <a:latin typeface="Gill Sans"/>
              </a:rPr>
              <a:t>and is the voice of the customer and is accountable for ensuring that the team delivers value to the business.</a:t>
            </a:r>
          </a:p>
          <a:p>
            <a:pPr>
              <a:defRPr/>
            </a:pPr>
            <a:r>
              <a:rPr lang="en-US" dirty="0">
                <a:latin typeface="Gill Sans"/>
              </a:rPr>
              <a:t>Writes (or has the team write) customer-centric items (typically user stories), ranks and prioritizes them, and adds them to the product backlog.</a:t>
            </a:r>
          </a:p>
          <a:p>
            <a:pPr>
              <a:defRPr/>
            </a:pPr>
            <a:r>
              <a:rPr lang="en-US" dirty="0">
                <a:latin typeface="Gill Sans" charset="0"/>
                <a:ea typeface="ヒラギノ角ゴ Pro W3" charset="0"/>
              </a:rPr>
              <a:t>Defines the features of the product.</a:t>
            </a:r>
          </a:p>
          <a:p>
            <a:pPr>
              <a:defRPr/>
            </a:pPr>
            <a:r>
              <a:rPr lang="en-US" dirty="0">
                <a:latin typeface="Gill Sans" charset="0"/>
                <a:ea typeface="ヒラギノ角ゴ Pro W3" charset="0"/>
              </a:rPr>
              <a:t>Decides on release date and content.</a:t>
            </a:r>
          </a:p>
          <a:p>
            <a:pPr>
              <a:defRPr/>
            </a:pPr>
            <a:r>
              <a:rPr lang="en-US" dirty="0">
                <a:latin typeface="Gill Sans" charset="0"/>
                <a:ea typeface="ヒラギノ角ゴ Pro W3" charset="0"/>
              </a:rPr>
              <a:t>Responsible for the profitability of the product (ROI).</a:t>
            </a:r>
          </a:p>
          <a:p>
            <a:pPr>
              <a:defRPr/>
            </a:pPr>
            <a:r>
              <a:rPr lang="en-US" b="1" dirty="0">
                <a:latin typeface="Gill Sans" charset="0"/>
                <a:ea typeface="ヒラギノ角ゴ Pro W3" charset="0"/>
              </a:rPr>
              <a:t>Prioritizes features </a:t>
            </a:r>
            <a:r>
              <a:rPr lang="en-US" dirty="0">
                <a:latin typeface="Gill Sans" charset="0"/>
                <a:ea typeface="ヒラギノ角ゴ Pro W3" charset="0"/>
              </a:rPr>
              <a:t>according to market value in the Product Backlog Items.</a:t>
            </a:r>
          </a:p>
          <a:p>
            <a:pPr>
              <a:defRPr/>
            </a:pPr>
            <a:r>
              <a:rPr lang="en-US" dirty="0">
                <a:latin typeface="Gill Sans" charset="0"/>
                <a:ea typeface="ヒラギノ角ゴ Pro W3" charset="0"/>
              </a:rPr>
              <a:t>Adjusts features and priority every iteration, as needed.  </a:t>
            </a:r>
          </a:p>
          <a:p>
            <a:pPr>
              <a:defRPr/>
            </a:pPr>
            <a:r>
              <a:rPr lang="en-US" dirty="0">
                <a:latin typeface="Gill Sans" charset="0"/>
                <a:ea typeface="ヒラギノ角ゴ Pro W3" charset="0"/>
              </a:rPr>
              <a:t>Accepts or rejects work results.</a:t>
            </a:r>
          </a:p>
          <a:p>
            <a:pPr>
              <a:defRPr/>
            </a:pPr>
            <a:endParaRPr lang="en-US" dirty="0">
              <a:latin typeface="Gill Sans" charset="0"/>
              <a:ea typeface="ヒラギノ角ゴ Pro W3" charset="0"/>
            </a:endParaRPr>
          </a:p>
        </p:txBody>
      </p:sp>
      <p:pic>
        <p:nvPicPr>
          <p:cNvPr id="39940" name="Picture 3">
            <a:extLst>
              <a:ext uri="{FF2B5EF4-FFF2-40B4-BE49-F238E27FC236}">
                <a16:creationId xmlns:a16="http://schemas.microsoft.com/office/drawing/2014/main" id="{333310D1-EBEB-4BBD-8101-8A1EA79EAF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0551" y="6946"/>
            <a:ext cx="2193925" cy="169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a:extLst>
              <a:ext uri="{FF2B5EF4-FFF2-40B4-BE49-F238E27FC236}">
                <a16:creationId xmlns:a16="http://schemas.microsoft.com/office/drawing/2014/main" id="{760A9764-EB08-4F17-9450-5BED458AEFB4}"/>
              </a:ext>
            </a:extLst>
          </p:cNvPr>
          <p:cNvSpPr>
            <a:spLocks noGrp="1"/>
          </p:cNvSpPr>
          <p:nvPr>
            <p:ph type="sldNum" sz="quarter" idx="11"/>
          </p:nvPr>
        </p:nvSpPr>
        <p:spPr/>
        <p:txBody>
          <a:bodyPr/>
          <a:lstStyle/>
          <a:p>
            <a:pPr defTabSz="457200">
              <a:defRPr/>
            </a:pPr>
            <a:r>
              <a:rPr lang="en-US" altLang="en-US">
                <a:solidFill>
                  <a:srgbClr val="1CADE4"/>
                </a:solidFill>
                <a:ea typeface="+mn-ea"/>
              </a:rPr>
              <a:t>Slide </a:t>
            </a:r>
            <a:fld id="{F47BE3D9-793E-43AF-AE56-9AF17DC25390}" type="slidenum">
              <a:rPr lang="en-US" altLang="en-US" smtClean="0">
                <a:solidFill>
                  <a:srgbClr val="1CADE4"/>
                </a:solidFill>
                <a:ea typeface="+mn-ea"/>
              </a:rPr>
              <a:pPr defTabSz="457200">
                <a:defRPr/>
              </a:pPr>
              <a:t>12</a:t>
            </a:fld>
            <a:endParaRPr lang="en-US" altLang="en-US">
              <a:solidFill>
                <a:srgbClr val="1CADE4"/>
              </a:solidFill>
              <a:ea typeface="+mn-ea"/>
            </a:endParaRPr>
          </a:p>
        </p:txBody>
      </p:sp>
    </p:spTree>
  </p:cSld>
  <p:clrMapOvr>
    <a:masterClrMapping/>
  </p:clrMapOvr>
  <p:transition spd="med">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
            <a:extLst>
              <a:ext uri="{FF2B5EF4-FFF2-40B4-BE49-F238E27FC236}">
                <a16:creationId xmlns:a16="http://schemas.microsoft.com/office/drawing/2014/main" id="{6972502C-7F63-4F5B-9C5D-74D19B5B5022}"/>
              </a:ext>
            </a:extLst>
          </p:cNvPr>
          <p:cNvSpPr>
            <a:spLocks noGrp="1" noChangeArrowheads="1"/>
          </p:cNvSpPr>
          <p:nvPr>
            <p:ph type="title"/>
          </p:nvPr>
        </p:nvSpPr>
        <p:spPr/>
        <p:txBody>
          <a:bodyPr/>
          <a:lstStyle/>
          <a:p>
            <a:pPr eaLnBrk="1" hangingPunct="1"/>
            <a:r>
              <a:rPr lang="en-US" altLang="en-US">
                <a:latin typeface="Gill Sans"/>
                <a:ea typeface="ヒラギノ角ゴ Pro W3"/>
                <a:cs typeface="ヒラギノ角ゴ Pro W3"/>
              </a:rPr>
              <a:t>The ScrumMaster</a:t>
            </a:r>
          </a:p>
        </p:txBody>
      </p:sp>
      <p:sp>
        <p:nvSpPr>
          <p:cNvPr id="23555" name="Rectangle 2">
            <a:extLst>
              <a:ext uri="{FF2B5EF4-FFF2-40B4-BE49-F238E27FC236}">
                <a16:creationId xmlns:a16="http://schemas.microsoft.com/office/drawing/2014/main" id="{49A88231-AB87-4640-A584-03B86B53CB6B}"/>
              </a:ext>
            </a:extLst>
          </p:cNvPr>
          <p:cNvSpPr>
            <a:spLocks noGrp="1" noChangeArrowheads="1"/>
          </p:cNvSpPr>
          <p:nvPr>
            <p:ph idx="1"/>
          </p:nvPr>
        </p:nvSpPr>
        <p:spPr>
          <a:xfrm>
            <a:off x="911424" y="1195662"/>
            <a:ext cx="9433048" cy="5185666"/>
          </a:xfrm>
        </p:spPr>
        <p:txBody>
          <a:bodyPr>
            <a:normAutofit/>
          </a:bodyPr>
          <a:lstStyle/>
          <a:p>
            <a:pPr marL="628650">
              <a:defRPr/>
            </a:pPr>
            <a:r>
              <a:rPr lang="en-US" sz="3000" dirty="0">
                <a:latin typeface="Gill Sans" charset="0"/>
                <a:ea typeface="ヒラギノ角ゴ Pro W3" charset="0"/>
              </a:rPr>
              <a:t>Is a Facilitator.</a:t>
            </a:r>
          </a:p>
          <a:p>
            <a:pPr marL="628650">
              <a:defRPr/>
            </a:pPr>
            <a:r>
              <a:rPr lang="en-US" sz="3000" dirty="0">
                <a:latin typeface="Gill Sans" charset="0"/>
                <a:ea typeface="ヒラギノ角ゴ Pro W3" charset="0"/>
              </a:rPr>
              <a:t>Represents management to the project.</a:t>
            </a:r>
          </a:p>
          <a:p>
            <a:pPr marL="628650">
              <a:spcBef>
                <a:spcPts val="990"/>
              </a:spcBef>
              <a:defRPr/>
            </a:pPr>
            <a:r>
              <a:rPr lang="en-US" sz="3000" dirty="0">
                <a:latin typeface="Gill Sans" charset="0"/>
                <a:ea typeface="ヒラギノ角ゴ Pro W3" charset="0"/>
              </a:rPr>
              <a:t>Responsible for enacting Scrum values and practices.</a:t>
            </a:r>
          </a:p>
          <a:p>
            <a:pPr marL="628650">
              <a:spcBef>
                <a:spcPts val="990"/>
              </a:spcBef>
              <a:defRPr/>
            </a:pPr>
            <a:r>
              <a:rPr lang="en-US" sz="3000" dirty="0">
                <a:latin typeface="Gill Sans" charset="0"/>
                <a:ea typeface="ヒラギノ角ゴ Pro W3" charset="0"/>
              </a:rPr>
              <a:t>Removes impediments. </a:t>
            </a:r>
          </a:p>
          <a:p>
            <a:pPr marL="628650">
              <a:spcBef>
                <a:spcPts val="990"/>
              </a:spcBef>
              <a:defRPr/>
            </a:pPr>
            <a:r>
              <a:rPr lang="en-US" sz="3000" dirty="0">
                <a:latin typeface="Gill Sans" charset="0"/>
                <a:ea typeface="ヒラギノ角ゴ Pro W3" charset="0"/>
              </a:rPr>
              <a:t>Ensure that the team is fully functional and productive.</a:t>
            </a:r>
          </a:p>
          <a:p>
            <a:pPr marL="628650">
              <a:spcBef>
                <a:spcPts val="990"/>
              </a:spcBef>
              <a:defRPr/>
            </a:pPr>
            <a:r>
              <a:rPr lang="en-US" sz="3000" dirty="0">
                <a:latin typeface="Gill Sans" charset="0"/>
                <a:ea typeface="ヒラギノ角ゴ Pro W3" charset="0"/>
              </a:rPr>
              <a:t>Enables close cooperation across all roles and functions.</a:t>
            </a:r>
          </a:p>
          <a:p>
            <a:pPr marL="628650">
              <a:spcBef>
                <a:spcPts val="990"/>
              </a:spcBef>
              <a:defRPr/>
            </a:pPr>
            <a:r>
              <a:rPr lang="en-US" sz="3000" dirty="0">
                <a:latin typeface="Gill Sans" charset="0"/>
                <a:ea typeface="ヒラギノ角ゴ Pro W3" charset="0"/>
              </a:rPr>
              <a:t>Shields the team from external interferences.</a:t>
            </a:r>
          </a:p>
        </p:txBody>
      </p:sp>
      <p:pic>
        <p:nvPicPr>
          <p:cNvPr id="41988" name="Picture 3">
            <a:extLst>
              <a:ext uri="{FF2B5EF4-FFF2-40B4-BE49-F238E27FC236}">
                <a16:creationId xmlns:a16="http://schemas.microsoft.com/office/drawing/2014/main" id="{501B7AEA-7059-4F2B-8C73-8E54C8BC47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1714" y="336551"/>
            <a:ext cx="1646237" cy="138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a:extLst>
              <a:ext uri="{FF2B5EF4-FFF2-40B4-BE49-F238E27FC236}">
                <a16:creationId xmlns:a16="http://schemas.microsoft.com/office/drawing/2014/main" id="{196BBE55-650B-4B7E-81B7-D9548EB496B4}"/>
              </a:ext>
            </a:extLst>
          </p:cNvPr>
          <p:cNvSpPr>
            <a:spLocks noGrp="1"/>
          </p:cNvSpPr>
          <p:nvPr>
            <p:ph type="sldNum" sz="quarter" idx="11"/>
          </p:nvPr>
        </p:nvSpPr>
        <p:spPr/>
        <p:txBody>
          <a:bodyPr/>
          <a:lstStyle/>
          <a:p>
            <a:pPr defTabSz="457200">
              <a:defRPr/>
            </a:pPr>
            <a:r>
              <a:rPr lang="en-US" altLang="en-US">
                <a:solidFill>
                  <a:srgbClr val="1CADE4"/>
                </a:solidFill>
                <a:ea typeface="+mn-ea"/>
              </a:rPr>
              <a:t>Slide </a:t>
            </a:r>
            <a:fld id="{F47BE3D9-793E-43AF-AE56-9AF17DC25390}" type="slidenum">
              <a:rPr lang="en-US" altLang="en-US" smtClean="0">
                <a:solidFill>
                  <a:srgbClr val="1CADE4"/>
                </a:solidFill>
                <a:ea typeface="+mn-ea"/>
              </a:rPr>
              <a:pPr defTabSz="457200">
                <a:defRPr/>
              </a:pPr>
              <a:t>13</a:t>
            </a:fld>
            <a:endParaRPr lang="en-US" altLang="en-US">
              <a:solidFill>
                <a:srgbClr val="1CADE4"/>
              </a:solidFill>
              <a:ea typeface="+mn-ea"/>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F10366A0-E394-4D17-976C-C540E2FD7423}"/>
              </a:ext>
            </a:extLst>
          </p:cNvPr>
          <p:cNvSpPr>
            <a:spLocks noGrp="1" noChangeArrowheads="1"/>
          </p:cNvSpPr>
          <p:nvPr>
            <p:ph type="title"/>
          </p:nvPr>
        </p:nvSpPr>
        <p:spPr/>
        <p:txBody>
          <a:bodyPr/>
          <a:lstStyle/>
          <a:p>
            <a:pPr eaLnBrk="1" hangingPunct="1"/>
            <a:r>
              <a:rPr lang="en-US" altLang="en-US">
                <a:latin typeface="Gill Sans"/>
                <a:ea typeface="ヒラギノ角ゴ Pro W3"/>
                <a:cs typeface="ヒラギノ角ゴ Pro W3"/>
              </a:rPr>
              <a:t>The Team</a:t>
            </a:r>
          </a:p>
        </p:txBody>
      </p:sp>
      <p:sp>
        <p:nvSpPr>
          <p:cNvPr id="44035" name="Rectangle 2">
            <a:extLst>
              <a:ext uri="{FF2B5EF4-FFF2-40B4-BE49-F238E27FC236}">
                <a16:creationId xmlns:a16="http://schemas.microsoft.com/office/drawing/2014/main" id="{7BFC9313-86B5-4648-9792-6D613CA7AE86}"/>
              </a:ext>
            </a:extLst>
          </p:cNvPr>
          <p:cNvSpPr>
            <a:spLocks noGrp="1" noChangeArrowheads="1"/>
          </p:cNvSpPr>
          <p:nvPr>
            <p:ph idx="1"/>
          </p:nvPr>
        </p:nvSpPr>
        <p:spPr>
          <a:xfrm>
            <a:off x="767408" y="1556793"/>
            <a:ext cx="10476210" cy="5084763"/>
          </a:xfrm>
        </p:spPr>
        <p:txBody>
          <a:bodyPr/>
          <a:lstStyle/>
          <a:p>
            <a:pPr marL="628650">
              <a:lnSpc>
                <a:spcPct val="90000"/>
              </a:lnSpc>
            </a:pPr>
            <a:r>
              <a:rPr lang="en-US" altLang="en-US" sz="2800" dirty="0">
                <a:latin typeface="Gill Sans"/>
                <a:ea typeface="ヒラギノ角ゴ Pro W3"/>
                <a:cs typeface="ヒラギノ角ゴ Pro W3"/>
              </a:rPr>
              <a:t>Typically 5-9 people</a:t>
            </a:r>
          </a:p>
          <a:p>
            <a:pPr marL="628650">
              <a:lnSpc>
                <a:spcPct val="90000"/>
              </a:lnSpc>
              <a:spcBef>
                <a:spcPts val="1263"/>
              </a:spcBef>
            </a:pPr>
            <a:r>
              <a:rPr lang="en-US" altLang="en-US" sz="2800" dirty="0">
                <a:latin typeface="Gill Sans"/>
                <a:ea typeface="ヒラギノ角ゴ Pro W3"/>
                <a:cs typeface="ヒラギノ角ゴ Pro W3"/>
              </a:rPr>
              <a:t>Cross-functional:</a:t>
            </a:r>
          </a:p>
          <a:p>
            <a:pPr marL="936625" lvl="1">
              <a:lnSpc>
                <a:spcPct val="90000"/>
              </a:lnSpc>
              <a:spcBef>
                <a:spcPts val="1263"/>
              </a:spcBef>
            </a:pPr>
            <a:r>
              <a:rPr lang="en-US" altLang="en-US" dirty="0">
                <a:latin typeface="Gill Sans"/>
                <a:ea typeface="ヒラギノ角ゴ Pro W3"/>
                <a:cs typeface="ヒラギノ角ゴ Pro W3"/>
              </a:rPr>
              <a:t>Programmers, testers, user experience designers, etc.</a:t>
            </a:r>
          </a:p>
          <a:p>
            <a:pPr marL="628650">
              <a:lnSpc>
                <a:spcPct val="90000"/>
              </a:lnSpc>
              <a:spcBef>
                <a:spcPts val="1263"/>
              </a:spcBef>
            </a:pPr>
            <a:r>
              <a:rPr lang="en-US" altLang="en-US" sz="2800" dirty="0">
                <a:latin typeface="Gill Sans"/>
              </a:rPr>
              <a:t>The development team is responsible for delivering potentially shippable increments (PSIs) of product at the end of each sprint (the sprint goal).</a:t>
            </a:r>
          </a:p>
          <a:p>
            <a:pPr marL="628650">
              <a:lnSpc>
                <a:spcPct val="90000"/>
              </a:lnSpc>
              <a:spcBef>
                <a:spcPts val="1263"/>
              </a:spcBef>
            </a:pPr>
            <a:r>
              <a:rPr lang="en-US" altLang="en-US" sz="2800" dirty="0">
                <a:latin typeface="Gill Sans"/>
                <a:ea typeface="ヒラギノ角ゴ Pro W3"/>
                <a:cs typeface="ヒラギノ角ゴ Pro W3"/>
              </a:rPr>
              <a:t>Teams are self-organizing</a:t>
            </a:r>
          </a:p>
          <a:p>
            <a:pPr marL="936625" lvl="1">
              <a:lnSpc>
                <a:spcPct val="90000"/>
              </a:lnSpc>
              <a:spcBef>
                <a:spcPts val="1263"/>
              </a:spcBef>
            </a:pPr>
            <a:r>
              <a:rPr lang="en-US" altLang="en-US" sz="2800" dirty="0">
                <a:latin typeface="Gill Sans"/>
                <a:ea typeface="ヒラギノ角ゴ Pro W3"/>
                <a:cs typeface="ヒラギノ角ゴ Pro W3"/>
              </a:rPr>
              <a:t>Ideally, no titles but rarely a possibility</a:t>
            </a:r>
          </a:p>
          <a:p>
            <a:pPr marL="628650">
              <a:lnSpc>
                <a:spcPct val="90000"/>
              </a:lnSpc>
              <a:spcBef>
                <a:spcPts val="1263"/>
              </a:spcBef>
            </a:pPr>
            <a:r>
              <a:rPr lang="en-US" altLang="en-US" sz="2800" dirty="0">
                <a:latin typeface="Gill Sans"/>
                <a:ea typeface="ヒラギノ角ゴ Pro W3"/>
                <a:cs typeface="ヒラギノ角ゴ Pro W3"/>
              </a:rPr>
              <a:t>Membership should change only between sprints</a:t>
            </a:r>
          </a:p>
        </p:txBody>
      </p:sp>
      <p:grpSp>
        <p:nvGrpSpPr>
          <p:cNvPr id="44036" name="Group 3">
            <a:extLst>
              <a:ext uri="{FF2B5EF4-FFF2-40B4-BE49-F238E27FC236}">
                <a16:creationId xmlns:a16="http://schemas.microsoft.com/office/drawing/2014/main" id="{69733C89-5428-4529-B6B6-7723FBF95C71}"/>
              </a:ext>
            </a:extLst>
          </p:cNvPr>
          <p:cNvGrpSpPr>
            <a:grpSpLocks/>
          </p:cNvGrpSpPr>
          <p:nvPr/>
        </p:nvGrpSpPr>
        <p:grpSpPr bwMode="auto">
          <a:xfrm>
            <a:off x="7416800" y="332656"/>
            <a:ext cx="2433638" cy="1924050"/>
            <a:chOff x="0" y="0"/>
            <a:chExt cx="1704" cy="1346"/>
          </a:xfrm>
        </p:grpSpPr>
        <p:pic>
          <p:nvPicPr>
            <p:cNvPr id="44037" name="Picture 4">
              <a:extLst>
                <a:ext uri="{FF2B5EF4-FFF2-40B4-BE49-F238E27FC236}">
                  <a16:creationId xmlns:a16="http://schemas.microsoft.com/office/drawing/2014/main" id="{AA09894C-45DB-4E5D-A99A-A153B40306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8" y="453"/>
              <a:ext cx="507"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4038" name="Group 5">
              <a:extLst>
                <a:ext uri="{FF2B5EF4-FFF2-40B4-BE49-F238E27FC236}">
                  <a16:creationId xmlns:a16="http://schemas.microsoft.com/office/drawing/2014/main" id="{FAD73907-8F25-4FB2-AFBD-2ECF49E8B420}"/>
                </a:ext>
              </a:extLst>
            </p:cNvPr>
            <p:cNvGrpSpPr>
              <a:grpSpLocks/>
            </p:cNvGrpSpPr>
            <p:nvPr/>
          </p:nvGrpSpPr>
          <p:grpSpPr bwMode="auto">
            <a:xfrm>
              <a:off x="0" y="0"/>
              <a:ext cx="1704" cy="1346"/>
              <a:chOff x="0" y="0"/>
              <a:chExt cx="1704" cy="1346"/>
            </a:xfrm>
          </p:grpSpPr>
          <p:grpSp>
            <p:nvGrpSpPr>
              <p:cNvPr id="44039" name="Group 6">
                <a:extLst>
                  <a:ext uri="{FF2B5EF4-FFF2-40B4-BE49-F238E27FC236}">
                    <a16:creationId xmlns:a16="http://schemas.microsoft.com/office/drawing/2014/main" id="{2E6AECD4-A3C4-4FC3-986C-A9A267A0B479}"/>
                  </a:ext>
                </a:extLst>
              </p:cNvPr>
              <p:cNvGrpSpPr>
                <a:grpSpLocks/>
              </p:cNvGrpSpPr>
              <p:nvPr/>
            </p:nvGrpSpPr>
            <p:grpSpPr bwMode="auto">
              <a:xfrm>
                <a:off x="0" y="0"/>
                <a:ext cx="1704" cy="440"/>
                <a:chOff x="0" y="0"/>
                <a:chExt cx="1704" cy="440"/>
              </a:xfrm>
            </p:grpSpPr>
            <p:pic>
              <p:nvPicPr>
                <p:cNvPr id="44045" name="Picture 7">
                  <a:extLst>
                    <a:ext uri="{FF2B5EF4-FFF2-40B4-BE49-F238E27FC236}">
                      <a16:creationId xmlns:a16="http://schemas.microsoft.com/office/drawing/2014/main" id="{B30CB533-6B0D-4072-BC90-49641FF6C6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507"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4046" name="Picture 8">
                  <a:extLst>
                    <a:ext uri="{FF2B5EF4-FFF2-40B4-BE49-F238E27FC236}">
                      <a16:creationId xmlns:a16="http://schemas.microsoft.com/office/drawing/2014/main" id="{4E8B94D8-2D86-4A4E-B41C-FAAC0976DDC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 y="0"/>
                  <a:ext cx="507"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4047" name="Picture 9">
                  <a:extLst>
                    <a:ext uri="{FF2B5EF4-FFF2-40B4-BE49-F238E27FC236}">
                      <a16:creationId xmlns:a16="http://schemas.microsoft.com/office/drawing/2014/main" id="{784B2A1D-4221-4F71-B776-1AC919946C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6" y="0"/>
                  <a:ext cx="508"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44040" name="Picture 10">
                <a:extLst>
                  <a:ext uri="{FF2B5EF4-FFF2-40B4-BE49-F238E27FC236}">
                    <a16:creationId xmlns:a16="http://schemas.microsoft.com/office/drawing/2014/main" id="{D2AF0F86-64D9-4659-96C4-04DBADA2E6F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0" y="469"/>
                <a:ext cx="507"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4041" name="Group 11">
                <a:extLst>
                  <a:ext uri="{FF2B5EF4-FFF2-40B4-BE49-F238E27FC236}">
                    <a16:creationId xmlns:a16="http://schemas.microsoft.com/office/drawing/2014/main" id="{FD0C267B-1A89-48EC-8281-55D123F2832C}"/>
                  </a:ext>
                </a:extLst>
              </p:cNvPr>
              <p:cNvGrpSpPr>
                <a:grpSpLocks/>
              </p:cNvGrpSpPr>
              <p:nvPr/>
            </p:nvGrpSpPr>
            <p:grpSpPr bwMode="auto">
              <a:xfrm>
                <a:off x="0" y="906"/>
                <a:ext cx="1704" cy="440"/>
                <a:chOff x="0" y="0"/>
                <a:chExt cx="1704" cy="440"/>
              </a:xfrm>
            </p:grpSpPr>
            <p:pic>
              <p:nvPicPr>
                <p:cNvPr id="44042" name="Picture 12">
                  <a:extLst>
                    <a:ext uri="{FF2B5EF4-FFF2-40B4-BE49-F238E27FC236}">
                      <a16:creationId xmlns:a16="http://schemas.microsoft.com/office/drawing/2014/main" id="{CBB995F0-EB62-4ACF-B727-7714137105A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6"/>
                  <a:ext cx="507"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4043" name="Picture 13">
                  <a:extLst>
                    <a:ext uri="{FF2B5EF4-FFF2-40B4-BE49-F238E27FC236}">
                      <a16:creationId xmlns:a16="http://schemas.microsoft.com/office/drawing/2014/main" id="{226A4387-ABCD-49E0-8C44-18234CE26D3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96" y="0"/>
                  <a:ext cx="508"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4044" name="Picture 14">
                  <a:extLst>
                    <a:ext uri="{FF2B5EF4-FFF2-40B4-BE49-F238E27FC236}">
                      <a16:creationId xmlns:a16="http://schemas.microsoft.com/office/drawing/2014/main" id="{0FF5EF95-B975-4195-9ED3-FEE5197C8E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 y="0"/>
                  <a:ext cx="507"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grpSp>
      </p:grpSp>
      <p:sp>
        <p:nvSpPr>
          <p:cNvPr id="2" name="Slide Number Placeholder 1">
            <a:extLst>
              <a:ext uri="{FF2B5EF4-FFF2-40B4-BE49-F238E27FC236}">
                <a16:creationId xmlns:a16="http://schemas.microsoft.com/office/drawing/2014/main" id="{2BC57030-B1C4-4130-AB3B-1CFD03E5CECB}"/>
              </a:ext>
            </a:extLst>
          </p:cNvPr>
          <p:cNvSpPr>
            <a:spLocks noGrp="1"/>
          </p:cNvSpPr>
          <p:nvPr>
            <p:ph type="sldNum" sz="quarter" idx="11"/>
          </p:nvPr>
        </p:nvSpPr>
        <p:spPr/>
        <p:txBody>
          <a:bodyPr/>
          <a:lstStyle/>
          <a:p>
            <a:pPr defTabSz="457200">
              <a:defRPr/>
            </a:pPr>
            <a:r>
              <a:rPr lang="en-US" altLang="en-US">
                <a:solidFill>
                  <a:srgbClr val="1CADE4"/>
                </a:solidFill>
                <a:ea typeface="+mn-ea"/>
              </a:rPr>
              <a:t>Slide </a:t>
            </a:r>
            <a:fld id="{F47BE3D9-793E-43AF-AE56-9AF17DC25390}" type="slidenum">
              <a:rPr lang="en-US" altLang="en-US" smtClean="0">
                <a:solidFill>
                  <a:srgbClr val="1CADE4"/>
                </a:solidFill>
                <a:ea typeface="+mn-ea"/>
              </a:rPr>
              <a:pPr defTabSz="457200">
                <a:defRPr/>
              </a:pPr>
              <a:t>14</a:t>
            </a:fld>
            <a:endParaRPr lang="en-US" altLang="en-US">
              <a:solidFill>
                <a:srgbClr val="1CADE4"/>
              </a:solidFill>
              <a:ea typeface="+mn-ea"/>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26">
            <a:extLst>
              <a:ext uri="{FF2B5EF4-FFF2-40B4-BE49-F238E27FC236}">
                <a16:creationId xmlns:a16="http://schemas.microsoft.com/office/drawing/2014/main" id="{20B5D268-2337-4ADA-92D4-A970B9BD871E}"/>
              </a:ext>
            </a:extLst>
          </p:cNvPr>
          <p:cNvSpPr>
            <a:spLocks noGrp="1" noChangeArrowheads="1"/>
          </p:cNvSpPr>
          <p:nvPr>
            <p:ph type="title"/>
          </p:nvPr>
        </p:nvSpPr>
        <p:spPr>
          <a:xfrm>
            <a:off x="839416" y="188913"/>
            <a:ext cx="8654529" cy="863600"/>
          </a:xfrm>
        </p:spPr>
        <p:txBody>
          <a:bodyPr>
            <a:normAutofit/>
          </a:bodyPr>
          <a:lstStyle/>
          <a:p>
            <a:r>
              <a:rPr lang="en-US" altLang="en-US" sz="3200" dirty="0"/>
              <a:t>Requirements Engineering/Development Process</a:t>
            </a:r>
          </a:p>
        </p:txBody>
      </p:sp>
      <p:sp>
        <p:nvSpPr>
          <p:cNvPr id="10243" name="Rectangle 1027">
            <a:extLst>
              <a:ext uri="{FF2B5EF4-FFF2-40B4-BE49-F238E27FC236}">
                <a16:creationId xmlns:a16="http://schemas.microsoft.com/office/drawing/2014/main" id="{A9D536F8-678A-4BB6-9D32-E09925DA65E3}"/>
              </a:ext>
            </a:extLst>
          </p:cNvPr>
          <p:cNvSpPr>
            <a:spLocks noGrp="1" noChangeArrowheads="1"/>
          </p:cNvSpPr>
          <p:nvPr>
            <p:ph idx="1"/>
          </p:nvPr>
        </p:nvSpPr>
        <p:spPr>
          <a:xfrm>
            <a:off x="839416" y="1267670"/>
            <a:ext cx="10513169" cy="5185666"/>
          </a:xfrm>
        </p:spPr>
        <p:txBody>
          <a:bodyPr/>
          <a:lstStyle/>
          <a:p>
            <a:r>
              <a:rPr lang="en-US" sz="2800" dirty="0"/>
              <a:t>To find the correct and complete requirements, we need some kind of </a:t>
            </a:r>
            <a:r>
              <a:rPr lang="en-US" sz="2800" b="1" dirty="0"/>
              <a:t>orderly process</a:t>
            </a:r>
            <a:r>
              <a:rPr lang="en-US" sz="2800" dirty="0"/>
              <a:t>. And hence we need Requirements Process.</a:t>
            </a:r>
          </a:p>
          <a:p>
            <a:pPr>
              <a:spcBef>
                <a:spcPts val="1800"/>
              </a:spcBef>
            </a:pPr>
            <a:r>
              <a:rPr lang="en-US" sz="2800" b="1" dirty="0"/>
              <a:t>Process</a:t>
            </a:r>
            <a:r>
              <a:rPr lang="en-US" sz="2800" dirty="0"/>
              <a:t> is a set of steps (phases) that a software program goes through when developed.</a:t>
            </a:r>
          </a:p>
          <a:p>
            <a:pPr>
              <a:spcBef>
                <a:spcPts val="1800"/>
              </a:spcBef>
            </a:pPr>
            <a:r>
              <a:rPr lang="en-US" sz="2800" dirty="0"/>
              <a:t>It is a </a:t>
            </a:r>
            <a:r>
              <a:rPr lang="en-US" sz="2800" b="1" dirty="0"/>
              <a:t>structure</a:t>
            </a:r>
            <a:r>
              <a:rPr lang="en-US" sz="2800" dirty="0"/>
              <a:t> imposed on the development of a software product.</a:t>
            </a:r>
          </a:p>
        </p:txBody>
      </p:sp>
      <p:sp>
        <p:nvSpPr>
          <p:cNvPr id="2" name="Footer Placeholder 1">
            <a:extLst>
              <a:ext uri="{FF2B5EF4-FFF2-40B4-BE49-F238E27FC236}">
                <a16:creationId xmlns:a16="http://schemas.microsoft.com/office/drawing/2014/main" id="{C6189470-D447-4472-9DAC-B7492788CE91}"/>
              </a:ext>
            </a:extLst>
          </p:cNvPr>
          <p:cNvSpPr>
            <a:spLocks noGrp="1"/>
          </p:cNvSpPr>
          <p:nvPr>
            <p:ph type="ftr" sz="quarter" idx="10"/>
          </p:nvPr>
        </p:nvSpPr>
        <p:spPr/>
        <p:txBody>
          <a:bodyPr/>
          <a:lstStyle/>
          <a:p>
            <a:pPr defTabSz="457200">
              <a:defRPr/>
            </a:pPr>
            <a:r>
              <a:rPr lang="en-US">
                <a:solidFill>
                  <a:prstClr val="black">
                    <a:tint val="75000"/>
                  </a:prstClr>
                </a:solidFill>
                <a:cs typeface="+mn-cs"/>
              </a:rPr>
              <a:t>31269 Business Requirements Modelling</a:t>
            </a:r>
            <a:endParaRPr lang="en-US" dirty="0">
              <a:solidFill>
                <a:prstClr val="black">
                  <a:tint val="75000"/>
                </a:prstClr>
              </a:solidFill>
              <a:cs typeface="+mn-cs"/>
            </a:endParaRPr>
          </a:p>
        </p:txBody>
      </p:sp>
      <p:sp>
        <p:nvSpPr>
          <p:cNvPr id="5" name="Slide Number Placeholder 4">
            <a:extLst>
              <a:ext uri="{FF2B5EF4-FFF2-40B4-BE49-F238E27FC236}">
                <a16:creationId xmlns:a16="http://schemas.microsoft.com/office/drawing/2014/main" id="{D254DB1B-3586-4F8C-9063-43B45664307C}"/>
              </a:ext>
            </a:extLst>
          </p:cNvPr>
          <p:cNvSpPr>
            <a:spLocks noGrp="1"/>
          </p:cNvSpPr>
          <p:nvPr>
            <p:ph type="sldNum" sz="quarter" idx="11"/>
          </p:nvPr>
        </p:nvSpPr>
        <p:spPr/>
        <p:txBody>
          <a:bodyPr/>
          <a:lstStyle/>
          <a:p>
            <a:pPr defTabSz="457200">
              <a:defRPr/>
            </a:pPr>
            <a:r>
              <a:rPr lang="en-US" altLang="en-US">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15</a:t>
            </a:fld>
            <a:endParaRPr lang="en-US" altLang="en-US">
              <a:solidFill>
                <a:srgbClr val="1CADE4"/>
              </a:solidFill>
              <a:latin typeface="Calibri" panose="020F0502020204030204"/>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a:extLst>
              <a:ext uri="{FF2B5EF4-FFF2-40B4-BE49-F238E27FC236}">
                <a16:creationId xmlns:a16="http://schemas.microsoft.com/office/drawing/2014/main" id="{E27D41A3-AC9B-400D-B70F-790588F57B5E}"/>
              </a:ext>
            </a:extLst>
          </p:cNvPr>
          <p:cNvSpPr>
            <a:spLocks noChangeArrowheads="1"/>
          </p:cNvSpPr>
          <p:nvPr/>
        </p:nvSpPr>
        <p:spPr bwMode="auto">
          <a:xfrm>
            <a:off x="2654622" y="2475384"/>
            <a:ext cx="3048000" cy="533400"/>
          </a:xfrm>
          <a:prstGeom prst="rect">
            <a:avLst/>
          </a:prstGeom>
          <a:solidFill>
            <a:schemeClr val="bg1"/>
          </a:solidFill>
          <a:ln w="12700">
            <a:solidFill>
              <a:schemeClr val="tx1"/>
            </a:solidFill>
            <a:miter lim="800000"/>
            <a:headEnd/>
            <a:tailEnd/>
          </a:ln>
        </p:spPr>
        <p:txBody>
          <a:bodyPr wrap="none" anchor="ctr"/>
          <a:lstStyle>
            <a:lvl1pPr>
              <a:spcBef>
                <a:spcPct val="20000"/>
              </a:spcBef>
              <a:buClr>
                <a:schemeClr val="accent2"/>
              </a:buClr>
              <a:buFont typeface="Monotype Sorts"/>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AU" altLang="en-US" sz="2400" b="1" dirty="0">
                <a:latin typeface="Times New Roman" panose="02020603050405020304" pitchFamily="18" charset="0"/>
              </a:rPr>
              <a:t>Planning &amp; Elicitation</a:t>
            </a:r>
            <a:endParaRPr kumimoji="0" lang="en-AU" altLang="en-US" sz="1600" dirty="0">
              <a:latin typeface="Times New Roman" panose="02020603050405020304" pitchFamily="18" charset="0"/>
            </a:endParaRPr>
          </a:p>
        </p:txBody>
      </p:sp>
      <p:sp>
        <p:nvSpPr>
          <p:cNvPr id="17412" name="Rectangle 4">
            <a:extLst>
              <a:ext uri="{FF2B5EF4-FFF2-40B4-BE49-F238E27FC236}">
                <a16:creationId xmlns:a16="http://schemas.microsoft.com/office/drawing/2014/main" id="{8AFE8CD6-FEAB-4F37-8DEB-CABB62E40A22}"/>
              </a:ext>
            </a:extLst>
          </p:cNvPr>
          <p:cNvSpPr>
            <a:spLocks noChangeArrowheads="1"/>
          </p:cNvSpPr>
          <p:nvPr/>
        </p:nvSpPr>
        <p:spPr bwMode="auto">
          <a:xfrm>
            <a:off x="3072136" y="3310409"/>
            <a:ext cx="3011487" cy="533400"/>
          </a:xfrm>
          <a:prstGeom prst="rect">
            <a:avLst/>
          </a:prstGeom>
          <a:solidFill>
            <a:schemeClr val="bg1"/>
          </a:solidFill>
          <a:ln w="12700">
            <a:solidFill>
              <a:schemeClr val="tx1"/>
            </a:solidFill>
            <a:miter lim="800000"/>
            <a:headEnd/>
            <a:tailEnd/>
          </a:ln>
        </p:spPr>
        <p:txBody>
          <a:bodyPr wrap="none" anchor="ctr"/>
          <a:lstStyle>
            <a:lvl1pPr>
              <a:spcBef>
                <a:spcPct val="20000"/>
              </a:spcBef>
              <a:buClr>
                <a:schemeClr val="accent2"/>
              </a:buClr>
              <a:buFont typeface="Monotype Sorts"/>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AU" altLang="en-US" sz="2400" b="1">
                <a:latin typeface="Times New Roman" panose="02020603050405020304" pitchFamily="18" charset="0"/>
              </a:rPr>
              <a:t>Modelling &amp; Analysis</a:t>
            </a:r>
            <a:endParaRPr kumimoji="0" lang="en-AU" altLang="en-US" sz="1600">
              <a:latin typeface="Times New Roman" panose="02020603050405020304" pitchFamily="18" charset="0"/>
            </a:endParaRPr>
          </a:p>
        </p:txBody>
      </p:sp>
      <p:sp>
        <p:nvSpPr>
          <p:cNvPr id="17413" name="Rectangle 5">
            <a:extLst>
              <a:ext uri="{FF2B5EF4-FFF2-40B4-BE49-F238E27FC236}">
                <a16:creationId xmlns:a16="http://schemas.microsoft.com/office/drawing/2014/main" id="{7D1D2114-656B-4CA1-BD01-71356D7C1EA9}"/>
              </a:ext>
            </a:extLst>
          </p:cNvPr>
          <p:cNvSpPr>
            <a:spLocks noChangeArrowheads="1"/>
          </p:cNvSpPr>
          <p:nvPr/>
        </p:nvSpPr>
        <p:spPr bwMode="auto">
          <a:xfrm>
            <a:off x="4940622" y="4151784"/>
            <a:ext cx="4191000" cy="609600"/>
          </a:xfrm>
          <a:prstGeom prst="rect">
            <a:avLst/>
          </a:prstGeom>
          <a:solidFill>
            <a:schemeClr val="bg1"/>
          </a:solidFill>
          <a:ln w="12700">
            <a:solidFill>
              <a:schemeClr val="tx1"/>
            </a:solidFill>
            <a:miter lim="800000"/>
            <a:headEnd/>
            <a:tailEnd/>
          </a:ln>
        </p:spPr>
        <p:txBody>
          <a:bodyPr wrap="none" anchor="ctr"/>
          <a:lstStyle>
            <a:lvl1pPr>
              <a:spcBef>
                <a:spcPct val="20000"/>
              </a:spcBef>
              <a:buClr>
                <a:schemeClr val="accent2"/>
              </a:buClr>
              <a:buFont typeface="Monotype Sorts"/>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AU" altLang="en-US" sz="2400" b="1">
                <a:latin typeface="Times New Roman" panose="02020603050405020304" pitchFamily="18" charset="0"/>
              </a:rPr>
              <a:t>Specification &amp; Documentation</a:t>
            </a:r>
            <a:endParaRPr kumimoji="0" lang="en-AU" altLang="en-US" sz="2000">
              <a:latin typeface="Times New Roman" panose="02020603050405020304" pitchFamily="18" charset="0"/>
            </a:endParaRPr>
          </a:p>
        </p:txBody>
      </p:sp>
      <p:sp>
        <p:nvSpPr>
          <p:cNvPr id="17414" name="Rectangle 6">
            <a:extLst>
              <a:ext uri="{FF2B5EF4-FFF2-40B4-BE49-F238E27FC236}">
                <a16:creationId xmlns:a16="http://schemas.microsoft.com/office/drawing/2014/main" id="{8377CBAC-4133-494C-8F51-7F4EA039595E}"/>
              </a:ext>
            </a:extLst>
          </p:cNvPr>
          <p:cNvSpPr>
            <a:spLocks noChangeArrowheads="1"/>
          </p:cNvSpPr>
          <p:nvPr/>
        </p:nvSpPr>
        <p:spPr bwMode="auto">
          <a:xfrm>
            <a:off x="6312223" y="5066184"/>
            <a:ext cx="3313113" cy="457200"/>
          </a:xfrm>
          <a:prstGeom prst="rect">
            <a:avLst/>
          </a:prstGeom>
          <a:solidFill>
            <a:schemeClr val="bg1"/>
          </a:solidFill>
          <a:ln w="12700">
            <a:solidFill>
              <a:schemeClr val="tx1"/>
            </a:solidFill>
            <a:miter lim="800000"/>
            <a:headEnd/>
            <a:tailEnd/>
          </a:ln>
        </p:spPr>
        <p:txBody>
          <a:bodyPr wrap="none" anchor="ctr"/>
          <a:lstStyle>
            <a:lvl1pPr>
              <a:spcBef>
                <a:spcPct val="20000"/>
              </a:spcBef>
              <a:buClr>
                <a:schemeClr val="accent2"/>
              </a:buClr>
              <a:buFont typeface="Monotype Sorts"/>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AU" altLang="en-US" sz="2400" b="1">
                <a:latin typeface="Times New Roman" panose="02020603050405020304" pitchFamily="18" charset="0"/>
              </a:rPr>
              <a:t>Validation &amp; Inspection</a:t>
            </a:r>
            <a:endParaRPr kumimoji="0" lang="en-AU" altLang="en-US" sz="1600">
              <a:latin typeface="Times New Roman" panose="02020603050405020304" pitchFamily="18" charset="0"/>
            </a:endParaRPr>
          </a:p>
        </p:txBody>
      </p:sp>
      <p:sp>
        <p:nvSpPr>
          <p:cNvPr id="17415" name="Rectangle 7">
            <a:extLst>
              <a:ext uri="{FF2B5EF4-FFF2-40B4-BE49-F238E27FC236}">
                <a16:creationId xmlns:a16="http://schemas.microsoft.com/office/drawing/2014/main" id="{CFBE4BFD-5AC0-48F6-97CC-044CB5561352}"/>
              </a:ext>
            </a:extLst>
          </p:cNvPr>
          <p:cNvSpPr>
            <a:spLocks noChangeArrowheads="1"/>
          </p:cNvSpPr>
          <p:nvPr/>
        </p:nvSpPr>
        <p:spPr bwMode="auto">
          <a:xfrm>
            <a:off x="3143672" y="1484784"/>
            <a:ext cx="6336878" cy="609600"/>
          </a:xfrm>
          <a:prstGeom prst="rect">
            <a:avLst/>
          </a:prstGeom>
          <a:solidFill>
            <a:schemeClr val="bg1"/>
          </a:solidFill>
          <a:ln w="12700">
            <a:solidFill>
              <a:schemeClr val="tx1"/>
            </a:solidFill>
            <a:miter lim="800000"/>
            <a:headEnd/>
            <a:tailEnd/>
          </a:ln>
        </p:spPr>
        <p:txBody>
          <a:bodyPr wrap="none" anchor="ctr"/>
          <a:lstStyle>
            <a:lvl1pPr>
              <a:spcBef>
                <a:spcPct val="20000"/>
              </a:spcBef>
              <a:buClr>
                <a:schemeClr val="accent2"/>
              </a:buClr>
              <a:buFont typeface="Monotype Sorts"/>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lgn="ctr">
              <a:spcBef>
                <a:spcPct val="0"/>
              </a:spcBef>
              <a:buClrTx/>
              <a:buFontTx/>
              <a:buNone/>
            </a:pPr>
            <a:r>
              <a:rPr kumimoji="0" lang="en-AU" altLang="en-US" sz="2400" b="1" dirty="0">
                <a:latin typeface="Times New Roman" panose="02020603050405020304" pitchFamily="18" charset="0"/>
              </a:rPr>
              <a:t>Negotiation, Prioritising &amp; Management</a:t>
            </a:r>
          </a:p>
        </p:txBody>
      </p:sp>
      <p:sp>
        <p:nvSpPr>
          <p:cNvPr id="17416" name="Freeform 8">
            <a:extLst>
              <a:ext uri="{FF2B5EF4-FFF2-40B4-BE49-F238E27FC236}">
                <a16:creationId xmlns:a16="http://schemas.microsoft.com/office/drawing/2014/main" id="{1A10E696-B463-44D3-AC37-B4B1135D7030}"/>
              </a:ext>
            </a:extLst>
          </p:cNvPr>
          <p:cNvSpPr>
            <a:spLocks/>
          </p:cNvSpPr>
          <p:nvPr/>
        </p:nvSpPr>
        <p:spPr bwMode="auto">
          <a:xfrm>
            <a:off x="2654623" y="3008784"/>
            <a:ext cx="417513" cy="660400"/>
          </a:xfrm>
          <a:custGeom>
            <a:avLst/>
            <a:gdLst>
              <a:gd name="T0" fmla="*/ 2147483646 w 680"/>
              <a:gd name="T1" fmla="*/ 0 h 344"/>
              <a:gd name="T2" fmla="*/ 2147483646 w 680"/>
              <a:gd name="T3" fmla="*/ 2147483646 h 344"/>
              <a:gd name="T4" fmla="*/ 2147483646 w 680"/>
              <a:gd name="T5" fmla="*/ 2147483646 h 344"/>
              <a:gd name="T6" fmla="*/ 0 60000 65536"/>
              <a:gd name="T7" fmla="*/ 0 60000 65536"/>
              <a:gd name="T8" fmla="*/ 0 60000 65536"/>
              <a:gd name="T9" fmla="*/ 0 w 680"/>
              <a:gd name="T10" fmla="*/ 0 h 344"/>
              <a:gd name="T11" fmla="*/ 680 w 680"/>
              <a:gd name="T12" fmla="*/ 344 h 344"/>
            </a:gdLst>
            <a:ahLst/>
            <a:cxnLst>
              <a:cxn ang="T6">
                <a:pos x="T0" y="T1"/>
              </a:cxn>
              <a:cxn ang="T7">
                <a:pos x="T2" y="T3"/>
              </a:cxn>
              <a:cxn ang="T8">
                <a:pos x="T4" y="T5"/>
              </a:cxn>
            </a:cxnLst>
            <a:rect l="T9" t="T10" r="T11" b="T12"/>
            <a:pathLst>
              <a:path w="680" h="344">
                <a:moveTo>
                  <a:pt x="344" y="0"/>
                </a:moveTo>
                <a:cubicBezTo>
                  <a:pt x="172" y="116"/>
                  <a:pt x="0" y="232"/>
                  <a:pt x="56" y="288"/>
                </a:cubicBezTo>
                <a:cubicBezTo>
                  <a:pt x="112" y="344"/>
                  <a:pt x="576" y="328"/>
                  <a:pt x="680" y="336"/>
                </a:cubicBezTo>
              </a:path>
            </a:pathLst>
          </a:custGeom>
          <a:noFill/>
          <a:ln w="127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sp>
        <p:nvSpPr>
          <p:cNvPr id="17417" name="Freeform 9">
            <a:extLst>
              <a:ext uri="{FF2B5EF4-FFF2-40B4-BE49-F238E27FC236}">
                <a16:creationId xmlns:a16="http://schemas.microsoft.com/office/drawing/2014/main" id="{1EBB4D4B-B276-4E3A-8DB3-F6ACBE7A236B}"/>
              </a:ext>
            </a:extLst>
          </p:cNvPr>
          <p:cNvSpPr>
            <a:spLocks/>
          </p:cNvSpPr>
          <p:nvPr/>
        </p:nvSpPr>
        <p:spPr bwMode="auto">
          <a:xfrm>
            <a:off x="3873822" y="3846984"/>
            <a:ext cx="1066800" cy="762000"/>
          </a:xfrm>
          <a:custGeom>
            <a:avLst/>
            <a:gdLst>
              <a:gd name="T0" fmla="*/ 2147483646 w 904"/>
              <a:gd name="T1" fmla="*/ 0 h 448"/>
              <a:gd name="T2" fmla="*/ 2147483646 w 904"/>
              <a:gd name="T3" fmla="*/ 2147483646 h 448"/>
              <a:gd name="T4" fmla="*/ 2147483646 w 904"/>
              <a:gd name="T5" fmla="*/ 2147483646 h 448"/>
              <a:gd name="T6" fmla="*/ 0 60000 65536"/>
              <a:gd name="T7" fmla="*/ 0 60000 65536"/>
              <a:gd name="T8" fmla="*/ 0 60000 65536"/>
              <a:gd name="T9" fmla="*/ 0 w 904"/>
              <a:gd name="T10" fmla="*/ 0 h 448"/>
              <a:gd name="T11" fmla="*/ 904 w 904"/>
              <a:gd name="T12" fmla="*/ 448 h 448"/>
            </a:gdLst>
            <a:ahLst/>
            <a:cxnLst>
              <a:cxn ang="T6">
                <a:pos x="T0" y="T1"/>
              </a:cxn>
              <a:cxn ang="T7">
                <a:pos x="T2" y="T3"/>
              </a:cxn>
              <a:cxn ang="T8">
                <a:pos x="T4" y="T5"/>
              </a:cxn>
            </a:cxnLst>
            <a:rect l="T9" t="T10" r="T11" b="T12"/>
            <a:pathLst>
              <a:path w="904" h="448">
                <a:moveTo>
                  <a:pt x="664" y="0"/>
                </a:moveTo>
                <a:cubicBezTo>
                  <a:pt x="332" y="160"/>
                  <a:pt x="0" y="320"/>
                  <a:pt x="40" y="384"/>
                </a:cubicBezTo>
                <a:cubicBezTo>
                  <a:pt x="80" y="448"/>
                  <a:pt x="492" y="416"/>
                  <a:pt x="904" y="384"/>
                </a:cubicBezTo>
              </a:path>
            </a:pathLst>
          </a:custGeom>
          <a:noFill/>
          <a:ln w="127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sp>
        <p:nvSpPr>
          <p:cNvPr id="17418" name="Freeform 10">
            <a:extLst>
              <a:ext uri="{FF2B5EF4-FFF2-40B4-BE49-F238E27FC236}">
                <a16:creationId xmlns:a16="http://schemas.microsoft.com/office/drawing/2014/main" id="{E3675E81-D495-4C97-BC41-A0364032C2EC}"/>
              </a:ext>
            </a:extLst>
          </p:cNvPr>
          <p:cNvSpPr>
            <a:spLocks/>
          </p:cNvSpPr>
          <p:nvPr/>
        </p:nvSpPr>
        <p:spPr bwMode="auto">
          <a:xfrm>
            <a:off x="5375598" y="4761384"/>
            <a:ext cx="936625" cy="609600"/>
          </a:xfrm>
          <a:custGeom>
            <a:avLst/>
            <a:gdLst>
              <a:gd name="T0" fmla="*/ 2147483646 w 832"/>
              <a:gd name="T1" fmla="*/ 0 h 384"/>
              <a:gd name="T2" fmla="*/ 2147483646 w 832"/>
              <a:gd name="T3" fmla="*/ 2147483646 h 384"/>
              <a:gd name="T4" fmla="*/ 2147483646 w 832"/>
              <a:gd name="T5" fmla="*/ 2147483646 h 384"/>
              <a:gd name="T6" fmla="*/ 0 60000 65536"/>
              <a:gd name="T7" fmla="*/ 0 60000 65536"/>
              <a:gd name="T8" fmla="*/ 0 60000 65536"/>
              <a:gd name="T9" fmla="*/ 0 w 832"/>
              <a:gd name="T10" fmla="*/ 0 h 384"/>
              <a:gd name="T11" fmla="*/ 832 w 832"/>
              <a:gd name="T12" fmla="*/ 384 h 384"/>
            </a:gdLst>
            <a:ahLst/>
            <a:cxnLst>
              <a:cxn ang="T6">
                <a:pos x="T0" y="T1"/>
              </a:cxn>
              <a:cxn ang="T7">
                <a:pos x="T2" y="T3"/>
              </a:cxn>
              <a:cxn ang="T8">
                <a:pos x="T4" y="T5"/>
              </a:cxn>
            </a:cxnLst>
            <a:rect l="T9" t="T10" r="T11" b="T12"/>
            <a:pathLst>
              <a:path w="832" h="384">
                <a:moveTo>
                  <a:pt x="448" y="0"/>
                </a:moveTo>
                <a:cubicBezTo>
                  <a:pt x="224" y="112"/>
                  <a:pt x="0" y="224"/>
                  <a:pt x="64" y="288"/>
                </a:cubicBezTo>
                <a:cubicBezTo>
                  <a:pt x="128" y="352"/>
                  <a:pt x="480" y="368"/>
                  <a:pt x="832" y="384"/>
                </a:cubicBezTo>
              </a:path>
            </a:pathLst>
          </a:custGeom>
          <a:noFill/>
          <a:ln w="127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sp>
        <p:nvSpPr>
          <p:cNvPr id="17419" name="Line 11">
            <a:extLst>
              <a:ext uri="{FF2B5EF4-FFF2-40B4-BE49-F238E27FC236}">
                <a16:creationId xmlns:a16="http://schemas.microsoft.com/office/drawing/2014/main" id="{73CCE924-AC86-4C3B-AC85-76E98C4EAE24}"/>
              </a:ext>
            </a:extLst>
          </p:cNvPr>
          <p:cNvSpPr>
            <a:spLocks noChangeShapeType="1"/>
          </p:cNvSpPr>
          <p:nvPr/>
        </p:nvSpPr>
        <p:spPr bwMode="auto">
          <a:xfrm>
            <a:off x="3645222" y="2094384"/>
            <a:ext cx="0"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17420" name="Line 12">
            <a:extLst>
              <a:ext uri="{FF2B5EF4-FFF2-40B4-BE49-F238E27FC236}">
                <a16:creationId xmlns:a16="http://schemas.microsoft.com/office/drawing/2014/main" id="{A9E0BD60-96F1-4E4B-9244-F33831998993}"/>
              </a:ext>
            </a:extLst>
          </p:cNvPr>
          <p:cNvSpPr>
            <a:spLocks noChangeShapeType="1"/>
          </p:cNvSpPr>
          <p:nvPr/>
        </p:nvSpPr>
        <p:spPr bwMode="auto">
          <a:xfrm>
            <a:off x="5778822" y="2094384"/>
            <a:ext cx="0" cy="1219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17421" name="Line 13">
            <a:extLst>
              <a:ext uri="{FF2B5EF4-FFF2-40B4-BE49-F238E27FC236}">
                <a16:creationId xmlns:a16="http://schemas.microsoft.com/office/drawing/2014/main" id="{112A28CF-27B9-4183-9CCC-DCF19A5AC692}"/>
              </a:ext>
            </a:extLst>
          </p:cNvPr>
          <p:cNvSpPr>
            <a:spLocks noChangeShapeType="1"/>
          </p:cNvSpPr>
          <p:nvPr/>
        </p:nvSpPr>
        <p:spPr bwMode="auto">
          <a:xfrm>
            <a:off x="6998022" y="2094384"/>
            <a:ext cx="0" cy="2057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17422" name="Line 14">
            <a:extLst>
              <a:ext uri="{FF2B5EF4-FFF2-40B4-BE49-F238E27FC236}">
                <a16:creationId xmlns:a16="http://schemas.microsoft.com/office/drawing/2014/main" id="{DF23D096-44C3-4AEA-984E-56256D330CEE}"/>
              </a:ext>
            </a:extLst>
          </p:cNvPr>
          <p:cNvSpPr>
            <a:spLocks noChangeShapeType="1"/>
          </p:cNvSpPr>
          <p:nvPr/>
        </p:nvSpPr>
        <p:spPr bwMode="auto">
          <a:xfrm>
            <a:off x="9284022" y="2094384"/>
            <a:ext cx="0" cy="2971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17423" name="Line 15">
            <a:extLst>
              <a:ext uri="{FF2B5EF4-FFF2-40B4-BE49-F238E27FC236}">
                <a16:creationId xmlns:a16="http://schemas.microsoft.com/office/drawing/2014/main" id="{764BFEBC-F4D0-49B3-B276-48E5AB9DD800}"/>
              </a:ext>
            </a:extLst>
          </p:cNvPr>
          <p:cNvSpPr>
            <a:spLocks noChangeShapeType="1"/>
          </p:cNvSpPr>
          <p:nvPr/>
        </p:nvSpPr>
        <p:spPr bwMode="auto">
          <a:xfrm>
            <a:off x="7226622" y="5523384"/>
            <a:ext cx="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17424" name="Line 16">
            <a:extLst>
              <a:ext uri="{FF2B5EF4-FFF2-40B4-BE49-F238E27FC236}">
                <a16:creationId xmlns:a16="http://schemas.microsoft.com/office/drawing/2014/main" id="{3183383D-7886-4313-A1B7-7F79469C6744}"/>
              </a:ext>
            </a:extLst>
          </p:cNvPr>
          <p:cNvSpPr>
            <a:spLocks noChangeShapeType="1"/>
          </p:cNvSpPr>
          <p:nvPr/>
        </p:nvSpPr>
        <p:spPr bwMode="auto">
          <a:xfrm flipH="1">
            <a:off x="2273622" y="5751984"/>
            <a:ext cx="4953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17425" name="Line 17">
            <a:extLst>
              <a:ext uri="{FF2B5EF4-FFF2-40B4-BE49-F238E27FC236}">
                <a16:creationId xmlns:a16="http://schemas.microsoft.com/office/drawing/2014/main" id="{BECAB35C-3278-47D6-922E-F85652530212}"/>
              </a:ext>
            </a:extLst>
          </p:cNvPr>
          <p:cNvSpPr>
            <a:spLocks noChangeShapeType="1"/>
          </p:cNvSpPr>
          <p:nvPr/>
        </p:nvSpPr>
        <p:spPr bwMode="auto">
          <a:xfrm flipV="1">
            <a:off x="2273622" y="2780184"/>
            <a:ext cx="0" cy="2971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17426" name="Line 18">
            <a:extLst>
              <a:ext uri="{FF2B5EF4-FFF2-40B4-BE49-F238E27FC236}">
                <a16:creationId xmlns:a16="http://schemas.microsoft.com/office/drawing/2014/main" id="{103D89AE-F7CC-46C0-8C92-29763079CAD4}"/>
              </a:ext>
            </a:extLst>
          </p:cNvPr>
          <p:cNvSpPr>
            <a:spLocks noChangeShapeType="1"/>
          </p:cNvSpPr>
          <p:nvPr/>
        </p:nvSpPr>
        <p:spPr bwMode="auto">
          <a:xfrm>
            <a:off x="2273622" y="2780184"/>
            <a:ext cx="381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17427" name="Line 19">
            <a:extLst>
              <a:ext uri="{FF2B5EF4-FFF2-40B4-BE49-F238E27FC236}">
                <a16:creationId xmlns:a16="http://schemas.microsoft.com/office/drawing/2014/main" id="{15D28800-6418-464C-822D-DB238CAF4B9B}"/>
              </a:ext>
            </a:extLst>
          </p:cNvPr>
          <p:cNvSpPr>
            <a:spLocks noChangeShapeType="1"/>
          </p:cNvSpPr>
          <p:nvPr/>
        </p:nvSpPr>
        <p:spPr bwMode="auto">
          <a:xfrm flipV="1">
            <a:off x="5159697" y="4750272"/>
            <a:ext cx="0" cy="100806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AU"/>
          </a:p>
        </p:txBody>
      </p:sp>
      <p:sp>
        <p:nvSpPr>
          <p:cNvPr id="17428" name="Line 20">
            <a:extLst>
              <a:ext uri="{FF2B5EF4-FFF2-40B4-BE49-F238E27FC236}">
                <a16:creationId xmlns:a16="http://schemas.microsoft.com/office/drawing/2014/main" id="{7C9EA4E8-49F3-4B01-89F7-A759F27555F9}"/>
              </a:ext>
            </a:extLst>
          </p:cNvPr>
          <p:cNvSpPr>
            <a:spLocks noChangeShapeType="1"/>
          </p:cNvSpPr>
          <p:nvPr/>
        </p:nvSpPr>
        <p:spPr bwMode="auto">
          <a:xfrm flipV="1">
            <a:off x="3432497" y="3813648"/>
            <a:ext cx="0" cy="1944687"/>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AU"/>
          </a:p>
        </p:txBody>
      </p:sp>
      <p:sp>
        <p:nvSpPr>
          <p:cNvPr id="23" name="Rectangle 1026">
            <a:extLst>
              <a:ext uri="{FF2B5EF4-FFF2-40B4-BE49-F238E27FC236}">
                <a16:creationId xmlns:a16="http://schemas.microsoft.com/office/drawing/2014/main" id="{5AB235C8-314E-4BA1-91EC-65EEFE22DA28}"/>
              </a:ext>
            </a:extLst>
          </p:cNvPr>
          <p:cNvSpPr>
            <a:spLocks noGrp="1" noChangeArrowheads="1"/>
          </p:cNvSpPr>
          <p:nvPr>
            <p:ph type="title"/>
          </p:nvPr>
        </p:nvSpPr>
        <p:spPr>
          <a:xfrm>
            <a:off x="911429" y="186209"/>
            <a:ext cx="9756572" cy="840904"/>
          </a:xfrm>
        </p:spPr>
        <p:txBody>
          <a:bodyPr>
            <a:normAutofit/>
          </a:bodyPr>
          <a:lstStyle/>
          <a:p>
            <a:r>
              <a:rPr lang="en-US" altLang="en-US" sz="3200" dirty="0"/>
              <a:t>Requirements Engineering/Development Process</a:t>
            </a:r>
          </a:p>
        </p:txBody>
      </p:sp>
      <p:sp>
        <p:nvSpPr>
          <p:cNvPr id="2" name="Footer Placeholder 1">
            <a:extLst>
              <a:ext uri="{FF2B5EF4-FFF2-40B4-BE49-F238E27FC236}">
                <a16:creationId xmlns:a16="http://schemas.microsoft.com/office/drawing/2014/main" id="{2DDFBD0F-4B84-4D7E-AA94-4E37BFC82AC7}"/>
              </a:ext>
            </a:extLst>
          </p:cNvPr>
          <p:cNvSpPr>
            <a:spLocks noGrp="1"/>
          </p:cNvSpPr>
          <p:nvPr>
            <p:ph type="ftr" sz="quarter" idx="10"/>
          </p:nvPr>
        </p:nvSpPr>
        <p:spPr/>
        <p:txBody>
          <a:bodyPr/>
          <a:lstStyle/>
          <a:p>
            <a:pPr defTabSz="457200">
              <a:defRPr/>
            </a:pPr>
            <a:r>
              <a:rPr lang="en-US">
                <a:solidFill>
                  <a:prstClr val="black">
                    <a:tint val="75000"/>
                  </a:prstClr>
                </a:solidFill>
                <a:cs typeface="+mn-cs"/>
              </a:rPr>
              <a:t>31269 Business Requirements Modelling</a:t>
            </a:r>
            <a:endParaRPr lang="en-US" dirty="0">
              <a:solidFill>
                <a:prstClr val="black">
                  <a:tint val="75000"/>
                </a:prstClr>
              </a:solidFill>
              <a:cs typeface="+mn-cs"/>
            </a:endParaRPr>
          </a:p>
        </p:txBody>
      </p:sp>
      <p:sp>
        <p:nvSpPr>
          <p:cNvPr id="5" name="Slide Number Placeholder 4">
            <a:extLst>
              <a:ext uri="{FF2B5EF4-FFF2-40B4-BE49-F238E27FC236}">
                <a16:creationId xmlns:a16="http://schemas.microsoft.com/office/drawing/2014/main" id="{F57F0D01-A8CD-4CD8-AB53-8CE8B8FB48A5}"/>
              </a:ext>
            </a:extLst>
          </p:cNvPr>
          <p:cNvSpPr>
            <a:spLocks noGrp="1"/>
          </p:cNvSpPr>
          <p:nvPr>
            <p:ph type="sldNum" sz="quarter" idx="11"/>
          </p:nvPr>
        </p:nvSpPr>
        <p:spPr/>
        <p:txBody>
          <a:bodyPr/>
          <a:lstStyle/>
          <a:p>
            <a:pPr defTabSz="457200">
              <a:defRPr/>
            </a:pPr>
            <a:r>
              <a:rPr lang="en-US" altLang="en-US">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16</a:t>
            </a:fld>
            <a:endParaRPr lang="en-US" altLang="en-US">
              <a:solidFill>
                <a:srgbClr val="1CADE4"/>
              </a:solidFill>
              <a:latin typeface="Calibri" panose="020F0502020204030204"/>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026">
            <a:extLst>
              <a:ext uri="{FF2B5EF4-FFF2-40B4-BE49-F238E27FC236}">
                <a16:creationId xmlns:a16="http://schemas.microsoft.com/office/drawing/2014/main" id="{E4A1ADBE-C9AC-4292-82AC-D55D5BDACE3C}"/>
              </a:ext>
            </a:extLst>
          </p:cNvPr>
          <p:cNvSpPr>
            <a:spLocks noGrp="1" noChangeArrowheads="1"/>
          </p:cNvSpPr>
          <p:nvPr>
            <p:ph type="title"/>
          </p:nvPr>
        </p:nvSpPr>
        <p:spPr/>
        <p:txBody>
          <a:bodyPr/>
          <a:lstStyle/>
          <a:p>
            <a:r>
              <a:rPr lang="en-US" altLang="en-US"/>
              <a:t>Requirements Process</a:t>
            </a:r>
          </a:p>
        </p:txBody>
      </p:sp>
      <p:sp>
        <p:nvSpPr>
          <p:cNvPr id="10243" name="Rectangle 1027">
            <a:extLst>
              <a:ext uri="{FF2B5EF4-FFF2-40B4-BE49-F238E27FC236}">
                <a16:creationId xmlns:a16="http://schemas.microsoft.com/office/drawing/2014/main" id="{05394D3C-21F5-4689-AE1F-AD3D8DC47D03}"/>
              </a:ext>
            </a:extLst>
          </p:cNvPr>
          <p:cNvSpPr>
            <a:spLocks noGrp="1" noChangeArrowheads="1"/>
          </p:cNvSpPr>
          <p:nvPr>
            <p:ph idx="1"/>
          </p:nvPr>
        </p:nvSpPr>
        <p:spPr/>
        <p:txBody>
          <a:bodyPr>
            <a:normAutofit/>
          </a:bodyPr>
          <a:lstStyle/>
          <a:p>
            <a:r>
              <a:rPr lang="en-US" dirty="0"/>
              <a:t>Requirements process includes:</a:t>
            </a:r>
          </a:p>
          <a:p>
            <a:pPr lvl="1"/>
            <a:r>
              <a:rPr lang="en-US" sz="2800" dirty="0">
                <a:solidFill>
                  <a:schemeClr val="tx1"/>
                </a:solidFill>
              </a:rPr>
              <a:t> stages/phases (e.g. Planning, Analysis, Elicitation, Specification, etc.)</a:t>
            </a:r>
          </a:p>
          <a:p>
            <a:pPr lvl="1"/>
            <a:r>
              <a:rPr lang="en-US" sz="2800" dirty="0">
                <a:solidFill>
                  <a:schemeClr val="tx1"/>
                </a:solidFill>
              </a:rPr>
              <a:t> activities and tasks (within each stage/phase)</a:t>
            </a:r>
          </a:p>
          <a:p>
            <a:pPr lvl="1"/>
            <a:r>
              <a:rPr lang="en-US" sz="2800" dirty="0">
                <a:solidFill>
                  <a:schemeClr val="tx1"/>
                </a:solidFill>
              </a:rPr>
              <a:t> techniques</a:t>
            </a:r>
          </a:p>
          <a:p>
            <a:pPr lvl="1"/>
            <a:r>
              <a:rPr lang="en-US" sz="2800" dirty="0">
                <a:solidFill>
                  <a:schemeClr val="tx1"/>
                </a:solidFill>
              </a:rPr>
              <a:t> tools</a:t>
            </a:r>
          </a:p>
          <a:p>
            <a:pPr marL="457200" lvl="1" indent="0">
              <a:buNone/>
            </a:pPr>
            <a:r>
              <a:rPr lang="en-US" sz="2800" dirty="0">
                <a:solidFill>
                  <a:schemeClr val="tx1"/>
                </a:solidFill>
              </a:rPr>
              <a:t>for discovering the purpose of the “software”, and the needs of the users to support their activities.</a:t>
            </a:r>
          </a:p>
        </p:txBody>
      </p:sp>
      <p:sp>
        <p:nvSpPr>
          <p:cNvPr id="2" name="Footer Placeholder 1">
            <a:extLst>
              <a:ext uri="{FF2B5EF4-FFF2-40B4-BE49-F238E27FC236}">
                <a16:creationId xmlns:a16="http://schemas.microsoft.com/office/drawing/2014/main" id="{7F02C76E-9266-4008-BA65-DA74EE79DE85}"/>
              </a:ext>
            </a:extLst>
          </p:cNvPr>
          <p:cNvSpPr>
            <a:spLocks noGrp="1"/>
          </p:cNvSpPr>
          <p:nvPr>
            <p:ph type="ftr" sz="quarter" idx="10"/>
          </p:nvPr>
        </p:nvSpPr>
        <p:spPr/>
        <p:txBody>
          <a:bodyPr/>
          <a:lstStyle/>
          <a:p>
            <a:pPr defTabSz="457200">
              <a:defRPr/>
            </a:pPr>
            <a:r>
              <a:rPr lang="en-US">
                <a:solidFill>
                  <a:prstClr val="black">
                    <a:tint val="75000"/>
                  </a:prstClr>
                </a:solidFill>
                <a:cs typeface="+mn-cs"/>
              </a:rPr>
              <a:t>31269 Business Requirements Modelling</a:t>
            </a:r>
            <a:endParaRPr lang="en-US" dirty="0">
              <a:solidFill>
                <a:prstClr val="black">
                  <a:tint val="75000"/>
                </a:prstClr>
              </a:solidFill>
              <a:cs typeface="+mn-cs"/>
            </a:endParaRPr>
          </a:p>
        </p:txBody>
      </p:sp>
      <p:sp>
        <p:nvSpPr>
          <p:cNvPr id="5" name="Slide Number Placeholder 4">
            <a:extLst>
              <a:ext uri="{FF2B5EF4-FFF2-40B4-BE49-F238E27FC236}">
                <a16:creationId xmlns:a16="http://schemas.microsoft.com/office/drawing/2014/main" id="{2844B250-2697-416C-8A39-99040CC48342}"/>
              </a:ext>
            </a:extLst>
          </p:cNvPr>
          <p:cNvSpPr>
            <a:spLocks noGrp="1"/>
          </p:cNvSpPr>
          <p:nvPr>
            <p:ph type="sldNum" sz="quarter" idx="11"/>
          </p:nvPr>
        </p:nvSpPr>
        <p:spPr/>
        <p:txBody>
          <a:bodyPr/>
          <a:lstStyle/>
          <a:p>
            <a:pPr defTabSz="457200">
              <a:defRPr/>
            </a:pPr>
            <a:r>
              <a:rPr lang="en-US" altLang="en-US">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17</a:t>
            </a:fld>
            <a:endParaRPr lang="en-US" altLang="en-US">
              <a:solidFill>
                <a:srgbClr val="1CADE4"/>
              </a:solidFill>
              <a:latin typeface="Calibri" panose="020F0502020204030204"/>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8A6990-3DAB-407F-A664-49CB2B29B9DD}"/>
              </a:ext>
            </a:extLst>
          </p:cNvPr>
          <p:cNvSpPr>
            <a:spLocks noGrp="1"/>
          </p:cNvSpPr>
          <p:nvPr>
            <p:ph type="title"/>
          </p:nvPr>
        </p:nvSpPr>
        <p:spPr/>
        <p:txBody>
          <a:bodyPr/>
          <a:lstStyle/>
          <a:p>
            <a:r>
              <a:rPr lang="en-AU" dirty="0"/>
              <a:t>Requirements Process</a:t>
            </a:r>
          </a:p>
        </p:txBody>
      </p:sp>
      <p:sp>
        <p:nvSpPr>
          <p:cNvPr id="21506" name="Rectangle 1027">
            <a:extLst>
              <a:ext uri="{FF2B5EF4-FFF2-40B4-BE49-F238E27FC236}">
                <a16:creationId xmlns:a16="http://schemas.microsoft.com/office/drawing/2014/main" id="{3910547A-53E5-41CE-B7F0-6E746112A0BD}"/>
              </a:ext>
            </a:extLst>
          </p:cNvPr>
          <p:cNvSpPr>
            <a:spLocks noGrp="1" noChangeArrowheads="1"/>
          </p:cNvSpPr>
          <p:nvPr>
            <p:ph idx="1"/>
          </p:nvPr>
        </p:nvSpPr>
        <p:spPr/>
        <p:txBody>
          <a:bodyPr/>
          <a:lstStyle/>
          <a:p>
            <a:r>
              <a:rPr lang="en-US" altLang="en-US" dirty="0"/>
              <a:t>Requirements process includes: </a:t>
            </a:r>
          </a:p>
          <a:p>
            <a:pPr lvl="1"/>
            <a:r>
              <a:rPr lang="en-US" altLang="en-US" sz="2400" dirty="0">
                <a:solidFill>
                  <a:schemeClr val="tx1"/>
                </a:solidFill>
              </a:rPr>
              <a:t>identifying stakeholders</a:t>
            </a:r>
          </a:p>
          <a:p>
            <a:pPr lvl="1"/>
            <a:r>
              <a:rPr lang="en-US" altLang="en-US" sz="2400" dirty="0">
                <a:solidFill>
                  <a:schemeClr val="tx1"/>
                </a:solidFill>
              </a:rPr>
              <a:t>Identifying their needs</a:t>
            </a:r>
          </a:p>
          <a:p>
            <a:pPr lvl="1"/>
            <a:r>
              <a:rPr lang="en-US" altLang="en-US" sz="2400" dirty="0">
                <a:solidFill>
                  <a:schemeClr val="tx1"/>
                </a:solidFill>
              </a:rPr>
              <a:t>documenting these needs/requirements in the form of a </a:t>
            </a:r>
            <a:r>
              <a:rPr lang="en-US" altLang="en-US" sz="2400" b="1" u="sng" dirty="0">
                <a:solidFill>
                  <a:schemeClr val="tx1"/>
                </a:solidFill>
              </a:rPr>
              <a:t>model</a:t>
            </a:r>
            <a:r>
              <a:rPr lang="en-US" altLang="en-US" sz="2400" dirty="0">
                <a:solidFill>
                  <a:schemeClr val="tx1"/>
                </a:solidFill>
              </a:rPr>
              <a:t> that is amenable to</a:t>
            </a:r>
          </a:p>
          <a:p>
            <a:pPr lvl="2"/>
            <a:r>
              <a:rPr lang="en-US" altLang="en-US" dirty="0">
                <a:solidFill>
                  <a:schemeClr val="tx1"/>
                </a:solidFill>
              </a:rPr>
              <a:t>analysis</a:t>
            </a:r>
          </a:p>
          <a:p>
            <a:pPr lvl="2"/>
            <a:r>
              <a:rPr lang="en-US" altLang="en-US" dirty="0">
                <a:solidFill>
                  <a:schemeClr val="tx1"/>
                </a:solidFill>
              </a:rPr>
              <a:t>communication</a:t>
            </a:r>
          </a:p>
          <a:p>
            <a:pPr lvl="2"/>
            <a:r>
              <a:rPr lang="en-US" altLang="en-US" dirty="0">
                <a:solidFill>
                  <a:schemeClr val="tx1"/>
                </a:solidFill>
              </a:rPr>
              <a:t>subsequent implementation (creating software)</a:t>
            </a:r>
          </a:p>
        </p:txBody>
      </p:sp>
      <p:sp>
        <p:nvSpPr>
          <p:cNvPr id="2" name="Footer Placeholder 1">
            <a:extLst>
              <a:ext uri="{FF2B5EF4-FFF2-40B4-BE49-F238E27FC236}">
                <a16:creationId xmlns:a16="http://schemas.microsoft.com/office/drawing/2014/main" id="{0D0ED4FE-8213-40B6-A097-66F276018818}"/>
              </a:ext>
            </a:extLst>
          </p:cNvPr>
          <p:cNvSpPr>
            <a:spLocks noGrp="1"/>
          </p:cNvSpPr>
          <p:nvPr>
            <p:ph type="ftr" sz="quarter" idx="10"/>
          </p:nvPr>
        </p:nvSpPr>
        <p:spPr/>
        <p:txBody>
          <a:bodyPr/>
          <a:lstStyle/>
          <a:p>
            <a:pPr defTabSz="457200">
              <a:defRPr/>
            </a:pPr>
            <a:r>
              <a:rPr lang="en-US">
                <a:solidFill>
                  <a:prstClr val="black">
                    <a:tint val="75000"/>
                  </a:prstClr>
                </a:solidFill>
                <a:cs typeface="+mn-cs"/>
              </a:rPr>
              <a:t>31269 Business Requirements Modelling</a:t>
            </a:r>
            <a:endParaRPr lang="en-US" dirty="0">
              <a:solidFill>
                <a:prstClr val="black">
                  <a:tint val="75000"/>
                </a:prstClr>
              </a:solidFill>
              <a:cs typeface="+mn-cs"/>
            </a:endParaRPr>
          </a:p>
        </p:txBody>
      </p:sp>
      <p:sp>
        <p:nvSpPr>
          <p:cNvPr id="6" name="Slide Number Placeholder 5">
            <a:extLst>
              <a:ext uri="{FF2B5EF4-FFF2-40B4-BE49-F238E27FC236}">
                <a16:creationId xmlns:a16="http://schemas.microsoft.com/office/drawing/2014/main" id="{BF1B2C69-EB69-48B8-A399-5AA129784473}"/>
              </a:ext>
            </a:extLst>
          </p:cNvPr>
          <p:cNvSpPr>
            <a:spLocks noGrp="1"/>
          </p:cNvSpPr>
          <p:nvPr>
            <p:ph type="sldNum" sz="quarter" idx="11"/>
          </p:nvPr>
        </p:nvSpPr>
        <p:spPr/>
        <p:txBody>
          <a:bodyPr/>
          <a:lstStyle/>
          <a:p>
            <a:pPr defTabSz="457200">
              <a:defRPr/>
            </a:pPr>
            <a:r>
              <a:rPr lang="en-US" altLang="en-US">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18</a:t>
            </a:fld>
            <a:endParaRPr lang="en-US" altLang="en-US">
              <a:solidFill>
                <a:srgbClr val="1CADE4"/>
              </a:solidFill>
              <a:latin typeface="Calibri" panose="020F0502020204030204"/>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a:extLst>
              <a:ext uri="{FF2B5EF4-FFF2-40B4-BE49-F238E27FC236}">
                <a16:creationId xmlns:a16="http://schemas.microsoft.com/office/drawing/2014/main" id="{5CE02062-3463-4FE9-8648-F832BEAD1882}"/>
              </a:ext>
            </a:extLst>
          </p:cNvPr>
          <p:cNvSpPr>
            <a:spLocks noGrp="1" noChangeArrowheads="1"/>
          </p:cNvSpPr>
          <p:nvPr>
            <p:ph type="title"/>
          </p:nvPr>
        </p:nvSpPr>
        <p:spPr/>
        <p:txBody>
          <a:bodyPr/>
          <a:lstStyle/>
          <a:p>
            <a:r>
              <a:rPr lang="en-US" altLang="en-US"/>
              <a:t>Requirements Engineering</a:t>
            </a:r>
          </a:p>
        </p:txBody>
      </p:sp>
      <p:sp>
        <p:nvSpPr>
          <p:cNvPr id="7171" name="Rectangle 1027">
            <a:extLst>
              <a:ext uri="{FF2B5EF4-FFF2-40B4-BE49-F238E27FC236}">
                <a16:creationId xmlns:a16="http://schemas.microsoft.com/office/drawing/2014/main" id="{069EBFF8-F6BA-432A-8E5A-5B51036B1FA3}"/>
              </a:ext>
            </a:extLst>
          </p:cNvPr>
          <p:cNvSpPr>
            <a:spLocks noGrp="1" noChangeArrowheads="1"/>
          </p:cNvSpPr>
          <p:nvPr>
            <p:ph idx="1"/>
          </p:nvPr>
        </p:nvSpPr>
        <p:spPr>
          <a:xfrm>
            <a:off x="839416" y="1124746"/>
            <a:ext cx="10513168" cy="5040559"/>
          </a:xfrm>
        </p:spPr>
        <p:txBody>
          <a:bodyPr/>
          <a:lstStyle/>
          <a:p>
            <a:r>
              <a:rPr lang="en-US" altLang="en-US" dirty="0"/>
              <a:t>Software system development is driven by</a:t>
            </a:r>
          </a:p>
          <a:p>
            <a:pPr lvl="1"/>
            <a:r>
              <a:rPr lang="en-US" altLang="en-US" sz="2800" b="1" u="sng" dirty="0">
                <a:solidFill>
                  <a:schemeClr val="tx1"/>
                </a:solidFill>
              </a:rPr>
              <a:t>“Requirements Engineering” </a:t>
            </a:r>
          </a:p>
          <a:p>
            <a:pPr marL="457200" lvl="1" indent="0">
              <a:buNone/>
            </a:pPr>
            <a:endParaRPr lang="en-US" altLang="en-US" sz="2400" b="1" u="sng" dirty="0">
              <a:solidFill>
                <a:schemeClr val="tx1"/>
              </a:solidFill>
            </a:endParaRPr>
          </a:p>
          <a:p>
            <a:r>
              <a:rPr lang="en-US" b="1" dirty="0"/>
              <a:t>Requirements engineering</a:t>
            </a:r>
            <a:r>
              <a:rPr lang="en-US" dirty="0"/>
              <a:t> (RE) refers to the process of defining, documenting and maintaining requirements and to the subfields of systems engineering and software engineering concerned with this process.</a:t>
            </a:r>
            <a:br>
              <a:rPr lang="en-US" dirty="0"/>
            </a:br>
            <a:br>
              <a:rPr lang="en-US" dirty="0"/>
            </a:br>
            <a:r>
              <a:rPr lang="en-US" sz="1600" dirty="0"/>
              <a:t>http://en.wikipedia.org/wiki/Requirements_engineering</a:t>
            </a:r>
          </a:p>
          <a:p>
            <a:endParaRPr lang="en-US" dirty="0"/>
          </a:p>
        </p:txBody>
      </p:sp>
      <p:sp>
        <p:nvSpPr>
          <p:cNvPr id="2" name="Footer Placeholder 1">
            <a:extLst>
              <a:ext uri="{FF2B5EF4-FFF2-40B4-BE49-F238E27FC236}">
                <a16:creationId xmlns:a16="http://schemas.microsoft.com/office/drawing/2014/main" id="{46576C8B-1E88-49EE-A743-B9BA4DE31A0F}"/>
              </a:ext>
            </a:extLst>
          </p:cNvPr>
          <p:cNvSpPr>
            <a:spLocks noGrp="1"/>
          </p:cNvSpPr>
          <p:nvPr>
            <p:ph type="ftr" sz="quarter" idx="10"/>
          </p:nvPr>
        </p:nvSpPr>
        <p:spPr>
          <a:xfrm>
            <a:off x="2133600" y="6448426"/>
            <a:ext cx="4622800" cy="365125"/>
          </a:xfrm>
        </p:spPr>
        <p:txBody>
          <a:bodyPr/>
          <a:lstStyle/>
          <a:p>
            <a:pPr defTabSz="457200">
              <a:defRPr/>
            </a:pPr>
            <a:r>
              <a:rPr lang="en-US" dirty="0">
                <a:solidFill>
                  <a:prstClr val="black">
                    <a:tint val="75000"/>
                  </a:prstClr>
                </a:solidFill>
                <a:cs typeface="+mn-cs"/>
              </a:rPr>
              <a:t>31269 Business Requirements Modelling</a:t>
            </a:r>
          </a:p>
        </p:txBody>
      </p:sp>
      <p:sp>
        <p:nvSpPr>
          <p:cNvPr id="5" name="Slide Number Placeholder 4">
            <a:extLst>
              <a:ext uri="{FF2B5EF4-FFF2-40B4-BE49-F238E27FC236}">
                <a16:creationId xmlns:a16="http://schemas.microsoft.com/office/drawing/2014/main" id="{AD844B9F-C04E-4BF8-A0BD-B325671D0219}"/>
              </a:ext>
            </a:extLst>
          </p:cNvPr>
          <p:cNvSpPr>
            <a:spLocks noGrp="1"/>
          </p:cNvSpPr>
          <p:nvPr>
            <p:ph type="sldNum" sz="quarter" idx="11"/>
          </p:nvPr>
        </p:nvSpPr>
        <p:spPr/>
        <p:txBody>
          <a:bodyPr/>
          <a:lstStyle/>
          <a:p>
            <a:pPr defTabSz="457200">
              <a:defRPr/>
            </a:pPr>
            <a:r>
              <a:rPr lang="en-US" altLang="en-US">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19</a:t>
            </a:fld>
            <a:endParaRPr lang="en-US" altLang="en-US">
              <a:solidFill>
                <a:srgbClr val="1CADE4"/>
              </a:solidFill>
              <a:latin typeface="Calibri" panose="020F0502020204030204"/>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026">
            <a:extLst>
              <a:ext uri="{FF2B5EF4-FFF2-40B4-BE49-F238E27FC236}">
                <a16:creationId xmlns:a16="http://schemas.microsoft.com/office/drawing/2014/main" id="{EDB73764-9FEE-4EFB-87C0-1991D6D1BBCD}"/>
              </a:ext>
            </a:extLst>
          </p:cNvPr>
          <p:cNvSpPr>
            <a:spLocks noGrp="1" noChangeArrowheads="1"/>
          </p:cNvSpPr>
          <p:nvPr>
            <p:ph type="title"/>
          </p:nvPr>
        </p:nvSpPr>
        <p:spPr/>
        <p:txBody>
          <a:bodyPr/>
          <a:lstStyle/>
          <a:p>
            <a:r>
              <a:rPr lang="en-AU" altLang="en-US">
                <a:latin typeface="Calibri" panose="020F0502020204030204" pitchFamily="34" charset="0"/>
                <a:cs typeface="Calibri" panose="020F0502020204030204" pitchFamily="34" charset="0"/>
              </a:rPr>
              <a:t>Objectives</a:t>
            </a:r>
          </a:p>
        </p:txBody>
      </p:sp>
      <p:sp>
        <p:nvSpPr>
          <p:cNvPr id="7171" name="Rectangle 1027">
            <a:extLst>
              <a:ext uri="{FF2B5EF4-FFF2-40B4-BE49-F238E27FC236}">
                <a16:creationId xmlns:a16="http://schemas.microsoft.com/office/drawing/2014/main" id="{77D3AC94-A35A-4CA9-8BB7-05487233946D}"/>
              </a:ext>
            </a:extLst>
          </p:cNvPr>
          <p:cNvSpPr>
            <a:spLocks noGrp="1" noChangeArrowheads="1"/>
          </p:cNvSpPr>
          <p:nvPr>
            <p:ph idx="1"/>
          </p:nvPr>
        </p:nvSpPr>
        <p:spPr/>
        <p:txBody>
          <a:bodyPr/>
          <a:lstStyle/>
          <a:p>
            <a:r>
              <a:rPr lang="en-US" altLang="en-US" dirty="0">
                <a:latin typeface="Calibri" panose="020F0502020204030204" pitchFamily="34" charset="0"/>
                <a:cs typeface="Calibri" panose="020F0502020204030204" pitchFamily="34" charset="0"/>
              </a:rPr>
              <a:t>Understand “Requirements Process” within the system development process.</a:t>
            </a:r>
          </a:p>
          <a:p>
            <a:pPr>
              <a:spcBef>
                <a:spcPts val="2400"/>
              </a:spcBef>
            </a:pPr>
            <a:r>
              <a:rPr lang="en-US" altLang="en-US" dirty="0">
                <a:latin typeface="Calibri" panose="020F0502020204030204" pitchFamily="34" charset="0"/>
                <a:cs typeface="Calibri" panose="020F0502020204030204" pitchFamily="34" charset="0"/>
              </a:rPr>
              <a:t>Understand the stages/phases of a Requirements Process and activities and tasks within each stage/phase. </a:t>
            </a:r>
          </a:p>
          <a:p>
            <a:pPr>
              <a:spcBef>
                <a:spcPts val="2400"/>
              </a:spcBef>
            </a:pPr>
            <a:r>
              <a:rPr lang="en-US" altLang="en-US" dirty="0">
                <a:latin typeface="Calibri" panose="020F0502020204030204" pitchFamily="34" charset="0"/>
                <a:cs typeface="Calibri" panose="020F0502020204030204" pitchFamily="34" charset="0"/>
              </a:rPr>
              <a:t>Identify Stakeholders and understand who they are.</a:t>
            </a:r>
          </a:p>
          <a:p>
            <a:endParaRPr lang="en-US" altLang="en-US" dirty="0">
              <a:latin typeface="Calibri" panose="020F0502020204030204" pitchFamily="34" charset="0"/>
              <a:cs typeface="Calibri" panose="020F0502020204030204" pitchFamily="34" charset="0"/>
            </a:endParaRPr>
          </a:p>
          <a:p>
            <a:endParaRPr lang="en-US" altLang="en-US" dirty="0">
              <a:latin typeface="Calibri" panose="020F0502020204030204" pitchFamily="34" charset="0"/>
              <a:cs typeface="Calibri" panose="020F0502020204030204" pitchFamily="34" charset="0"/>
            </a:endParaRPr>
          </a:p>
          <a:p>
            <a:endParaRPr lang="en-US" altLang="en-US" dirty="0">
              <a:latin typeface="Calibri" panose="020F0502020204030204" pitchFamily="34" charset="0"/>
              <a:cs typeface="Calibri" panose="020F0502020204030204" pitchFamily="34" charset="0"/>
            </a:endParaRPr>
          </a:p>
        </p:txBody>
      </p:sp>
      <p:sp>
        <p:nvSpPr>
          <p:cNvPr id="2" name="Footer Placeholder 1">
            <a:extLst>
              <a:ext uri="{FF2B5EF4-FFF2-40B4-BE49-F238E27FC236}">
                <a16:creationId xmlns:a16="http://schemas.microsoft.com/office/drawing/2014/main" id="{DD6CDE03-2F53-45AD-A331-BD0FAFBD7041}"/>
              </a:ext>
            </a:extLst>
          </p:cNvPr>
          <p:cNvSpPr>
            <a:spLocks noGrp="1"/>
          </p:cNvSpPr>
          <p:nvPr>
            <p:ph type="ftr" sz="quarter" idx="10"/>
          </p:nvPr>
        </p:nvSpPr>
        <p:spPr/>
        <p:txBody>
          <a:bodyPr/>
          <a:lstStyle/>
          <a:p>
            <a:pPr defTabSz="457200">
              <a:defRPr/>
            </a:pPr>
            <a:r>
              <a:rPr lang="en-US">
                <a:solidFill>
                  <a:prstClr val="black">
                    <a:tint val="75000"/>
                  </a:prstClr>
                </a:solidFill>
                <a:latin typeface="Calibri" panose="020F0502020204030204" pitchFamily="34" charset="0"/>
                <a:cs typeface="Calibri" panose="020F0502020204030204" pitchFamily="34" charset="0"/>
              </a:rPr>
              <a:t>31269 Business Requirements Modelling</a:t>
            </a:r>
            <a:endParaRPr lang="en-US" dirty="0">
              <a:solidFill>
                <a:prstClr val="black">
                  <a:tint val="75000"/>
                </a:prstClr>
              </a:solidFill>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2F58691A-5656-4E9F-A629-473FF12EBD2A}"/>
              </a:ext>
            </a:extLst>
          </p:cNvPr>
          <p:cNvSpPr>
            <a:spLocks noGrp="1"/>
          </p:cNvSpPr>
          <p:nvPr>
            <p:ph type="sldNum" sz="quarter" idx="11"/>
          </p:nvPr>
        </p:nvSpPr>
        <p:spPr/>
        <p:txBody>
          <a:bodyPr/>
          <a:lstStyle/>
          <a:p>
            <a:pPr defTabSz="457200">
              <a:defRPr/>
            </a:pPr>
            <a:r>
              <a:rPr lang="en-US" altLang="en-US">
                <a:solidFill>
                  <a:srgbClr val="1CADE4"/>
                </a:solidFill>
                <a:latin typeface="Calibri" panose="020F0502020204030204" pitchFamily="34" charset="0"/>
                <a:cs typeface="Calibri" panose="020F0502020204030204" pitchFamily="34" charset="0"/>
              </a:rPr>
              <a:t>Slide </a:t>
            </a:r>
            <a:fld id="{F47BE3D9-793E-43AF-AE56-9AF17DC25390}" type="slidenum">
              <a:rPr lang="en-US" altLang="en-US">
                <a:solidFill>
                  <a:srgbClr val="1CADE4"/>
                </a:solidFill>
                <a:latin typeface="Calibri" panose="020F0502020204030204" pitchFamily="34" charset="0"/>
                <a:cs typeface="Calibri" panose="020F0502020204030204" pitchFamily="34" charset="0"/>
              </a:rPr>
              <a:pPr defTabSz="457200">
                <a:defRPr/>
              </a:pPr>
              <a:t>2</a:t>
            </a:fld>
            <a:endParaRPr lang="en-US" altLang="en-US">
              <a:solidFill>
                <a:srgbClr val="1CADE4"/>
              </a:solidFill>
              <a:latin typeface="Calibri" panose="020F0502020204030204" pitchFamily="34" charset="0"/>
              <a:cs typeface="Calibri" panose="020F050202020403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026">
            <a:extLst>
              <a:ext uri="{FF2B5EF4-FFF2-40B4-BE49-F238E27FC236}">
                <a16:creationId xmlns:a16="http://schemas.microsoft.com/office/drawing/2014/main" id="{6EA83679-850B-43F6-81EB-C31D1F45878A}"/>
              </a:ext>
            </a:extLst>
          </p:cNvPr>
          <p:cNvSpPr>
            <a:spLocks noGrp="1" noChangeArrowheads="1"/>
          </p:cNvSpPr>
          <p:nvPr>
            <p:ph type="title"/>
          </p:nvPr>
        </p:nvSpPr>
        <p:spPr>
          <a:xfrm>
            <a:off x="911424" y="44448"/>
            <a:ext cx="9289032" cy="1008287"/>
          </a:xfrm>
        </p:spPr>
        <p:txBody>
          <a:bodyPr>
            <a:normAutofit fontScale="90000"/>
          </a:bodyPr>
          <a:lstStyle/>
          <a:p>
            <a:r>
              <a:rPr lang="en-AU" altLang="en-US" dirty="0"/>
              <a:t>Requirements Process Stages</a:t>
            </a:r>
            <a:r>
              <a:rPr lang="en-AU" altLang="en-US" b="1" dirty="0"/>
              <a:t>: </a:t>
            </a:r>
            <a:br>
              <a:rPr lang="en-AU" altLang="en-US" b="1" dirty="0"/>
            </a:br>
            <a:r>
              <a:rPr lang="en-AU" altLang="en-US" b="1" dirty="0"/>
              <a:t>Requirements Elicitation</a:t>
            </a:r>
          </a:p>
        </p:txBody>
      </p:sp>
      <p:sp>
        <p:nvSpPr>
          <p:cNvPr id="32771" name="Rectangle 1027">
            <a:extLst>
              <a:ext uri="{FF2B5EF4-FFF2-40B4-BE49-F238E27FC236}">
                <a16:creationId xmlns:a16="http://schemas.microsoft.com/office/drawing/2014/main" id="{D854C120-2845-4E18-AE9B-29CC62955A3C}"/>
              </a:ext>
            </a:extLst>
          </p:cNvPr>
          <p:cNvSpPr>
            <a:spLocks noGrp="1" noChangeArrowheads="1"/>
          </p:cNvSpPr>
          <p:nvPr>
            <p:ph idx="1"/>
          </p:nvPr>
        </p:nvSpPr>
        <p:spPr>
          <a:xfrm>
            <a:off x="812800" y="1267670"/>
            <a:ext cx="10539783" cy="5185666"/>
          </a:xfrm>
        </p:spPr>
        <p:txBody>
          <a:bodyPr>
            <a:normAutofit/>
          </a:bodyPr>
          <a:lstStyle/>
          <a:p>
            <a:r>
              <a:rPr lang="en-US" altLang="en-US" sz="2800" dirty="0"/>
              <a:t>Process of seeking, uncovering, acquiring, and    elaborating requirements for computer-based systems.</a:t>
            </a:r>
          </a:p>
          <a:p>
            <a:r>
              <a:rPr lang="en-US" altLang="en-US" sz="2800" dirty="0"/>
              <a:t>Requirements are elicited rather than just captured or collected. This implies there are discovery, emergence, and development elements to the elicitation process.</a:t>
            </a:r>
          </a:p>
          <a:p>
            <a:r>
              <a:rPr lang="en-US" altLang="en-US" sz="2800" dirty="0"/>
              <a:t>A complex process involving many activities with a variety of available techniques, approaches, and tools.</a:t>
            </a:r>
          </a:p>
          <a:p>
            <a:r>
              <a:rPr lang="en-US" altLang="en-US" sz="2800" dirty="0"/>
              <a:t>We need to identify the various sources of requirements. Hence we need to identify and </a:t>
            </a:r>
            <a:r>
              <a:rPr lang="en-US" altLang="en-US" sz="2800" dirty="0" err="1"/>
              <a:t>analyse</a:t>
            </a:r>
            <a:r>
              <a:rPr lang="en-US" altLang="en-US" sz="2800" dirty="0"/>
              <a:t> all the </a:t>
            </a:r>
            <a:r>
              <a:rPr lang="en-US" altLang="en-US" sz="2800" u="sng" dirty="0"/>
              <a:t>relevant stakeholders.</a:t>
            </a:r>
            <a:endParaRPr lang="en-US" altLang="en-US" sz="2800" dirty="0"/>
          </a:p>
        </p:txBody>
      </p:sp>
      <p:sp>
        <p:nvSpPr>
          <p:cNvPr id="2" name="Footer Placeholder 1">
            <a:extLst>
              <a:ext uri="{FF2B5EF4-FFF2-40B4-BE49-F238E27FC236}">
                <a16:creationId xmlns:a16="http://schemas.microsoft.com/office/drawing/2014/main" id="{CAA7A851-D896-4D04-8364-691F2E0A57C0}"/>
              </a:ext>
            </a:extLst>
          </p:cNvPr>
          <p:cNvSpPr>
            <a:spLocks noGrp="1"/>
          </p:cNvSpPr>
          <p:nvPr>
            <p:ph type="ftr" sz="quarter" idx="10"/>
          </p:nvPr>
        </p:nvSpPr>
        <p:spPr/>
        <p:txBody>
          <a:bodyPr/>
          <a:lstStyle/>
          <a:p>
            <a:pPr defTabSz="457200">
              <a:defRPr/>
            </a:pPr>
            <a:r>
              <a:rPr lang="en-US">
                <a:solidFill>
                  <a:prstClr val="black">
                    <a:tint val="75000"/>
                  </a:prstClr>
                </a:solidFill>
                <a:cs typeface="+mn-cs"/>
              </a:rPr>
              <a:t>31269 Business Requirements Modelling</a:t>
            </a:r>
            <a:endParaRPr lang="en-US" dirty="0">
              <a:solidFill>
                <a:prstClr val="black">
                  <a:tint val="75000"/>
                </a:prstClr>
              </a:solidFill>
              <a:cs typeface="+mn-cs"/>
            </a:endParaRPr>
          </a:p>
        </p:txBody>
      </p:sp>
      <p:sp>
        <p:nvSpPr>
          <p:cNvPr id="5" name="Slide Number Placeholder 4">
            <a:extLst>
              <a:ext uri="{FF2B5EF4-FFF2-40B4-BE49-F238E27FC236}">
                <a16:creationId xmlns:a16="http://schemas.microsoft.com/office/drawing/2014/main" id="{09D04DC4-8920-4AF5-9773-85EDCE4E5CAC}"/>
              </a:ext>
            </a:extLst>
          </p:cNvPr>
          <p:cNvSpPr>
            <a:spLocks noGrp="1"/>
          </p:cNvSpPr>
          <p:nvPr>
            <p:ph type="sldNum" sz="quarter" idx="11"/>
          </p:nvPr>
        </p:nvSpPr>
        <p:spPr/>
        <p:txBody>
          <a:bodyPr/>
          <a:lstStyle/>
          <a:p>
            <a:pPr defTabSz="457200">
              <a:defRPr/>
            </a:pPr>
            <a:r>
              <a:rPr lang="en-US" altLang="en-US">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20</a:t>
            </a:fld>
            <a:endParaRPr lang="en-US" altLang="en-US">
              <a:solidFill>
                <a:srgbClr val="1CADE4"/>
              </a:solidFill>
              <a:latin typeface="Calibri" panose="020F0502020204030204"/>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026">
            <a:extLst>
              <a:ext uri="{FF2B5EF4-FFF2-40B4-BE49-F238E27FC236}">
                <a16:creationId xmlns:a16="http://schemas.microsoft.com/office/drawing/2014/main" id="{65E30FC9-8054-42B1-9EC4-9CDEF23C1650}"/>
              </a:ext>
            </a:extLst>
          </p:cNvPr>
          <p:cNvSpPr>
            <a:spLocks noGrp="1" noChangeArrowheads="1"/>
          </p:cNvSpPr>
          <p:nvPr>
            <p:ph type="title"/>
          </p:nvPr>
        </p:nvSpPr>
        <p:spPr/>
        <p:txBody>
          <a:bodyPr/>
          <a:lstStyle/>
          <a:p>
            <a:r>
              <a:rPr lang="en-AU" altLang="en-US" dirty="0"/>
              <a:t>Requirements Elicitation Techniques </a:t>
            </a:r>
          </a:p>
        </p:txBody>
      </p:sp>
      <p:sp>
        <p:nvSpPr>
          <p:cNvPr id="17411" name="Rectangle 1027">
            <a:extLst>
              <a:ext uri="{FF2B5EF4-FFF2-40B4-BE49-F238E27FC236}">
                <a16:creationId xmlns:a16="http://schemas.microsoft.com/office/drawing/2014/main" id="{D26CC160-1B5C-42B2-9F2C-456238438FDD}"/>
              </a:ext>
            </a:extLst>
          </p:cNvPr>
          <p:cNvSpPr>
            <a:spLocks noGrp="1" noChangeArrowheads="1"/>
          </p:cNvSpPr>
          <p:nvPr>
            <p:ph idx="1"/>
          </p:nvPr>
        </p:nvSpPr>
        <p:spPr/>
        <p:txBody>
          <a:bodyPr>
            <a:normAutofit lnSpcReduction="10000"/>
          </a:bodyPr>
          <a:lstStyle/>
          <a:p>
            <a:r>
              <a:rPr lang="en-US" sz="2800" dirty="0"/>
              <a:t>Brain Storming</a:t>
            </a:r>
          </a:p>
          <a:p>
            <a:r>
              <a:rPr lang="en-US" sz="2800" dirty="0"/>
              <a:t>Interviews</a:t>
            </a:r>
          </a:p>
          <a:p>
            <a:r>
              <a:rPr lang="en-US" sz="2800" dirty="0"/>
              <a:t>Requirements Workshops</a:t>
            </a:r>
          </a:p>
          <a:p>
            <a:r>
              <a:rPr lang="en-US" sz="2800" dirty="0"/>
              <a:t>Document Analysis</a:t>
            </a:r>
          </a:p>
          <a:p>
            <a:r>
              <a:rPr lang="en-US" sz="2800" dirty="0"/>
              <a:t>Observation</a:t>
            </a:r>
          </a:p>
          <a:p>
            <a:r>
              <a:rPr lang="en-US" sz="2800" dirty="0"/>
              <a:t>Prototyping</a:t>
            </a:r>
          </a:p>
          <a:p>
            <a:r>
              <a:rPr lang="en-US" sz="2800" dirty="0"/>
              <a:t>Survey questionnaires</a:t>
            </a:r>
          </a:p>
          <a:p>
            <a:endParaRPr lang="en-US" sz="2800" dirty="0"/>
          </a:p>
          <a:p>
            <a:pPr marL="0" indent="0">
              <a:spcBef>
                <a:spcPts val="600"/>
              </a:spcBef>
              <a:buNone/>
            </a:pPr>
            <a:r>
              <a:rPr lang="en-US" sz="2800" dirty="0"/>
              <a:t>Note: More details about these techniques in next week’s seminar on Requirements Elicitation</a:t>
            </a:r>
          </a:p>
          <a:p>
            <a:endParaRPr lang="en-US" dirty="0"/>
          </a:p>
        </p:txBody>
      </p:sp>
      <p:sp>
        <p:nvSpPr>
          <p:cNvPr id="2" name="Footer Placeholder 1">
            <a:extLst>
              <a:ext uri="{FF2B5EF4-FFF2-40B4-BE49-F238E27FC236}">
                <a16:creationId xmlns:a16="http://schemas.microsoft.com/office/drawing/2014/main" id="{62B7524B-496B-4502-AF65-6BC73AE01FF0}"/>
              </a:ext>
            </a:extLst>
          </p:cNvPr>
          <p:cNvSpPr>
            <a:spLocks noGrp="1"/>
          </p:cNvSpPr>
          <p:nvPr>
            <p:ph type="ftr" sz="quarter" idx="10"/>
          </p:nvPr>
        </p:nvSpPr>
        <p:spPr/>
        <p:txBody>
          <a:bodyPr/>
          <a:lstStyle/>
          <a:p>
            <a:pPr defTabSz="457200">
              <a:defRPr/>
            </a:pPr>
            <a:r>
              <a:rPr lang="en-US">
                <a:solidFill>
                  <a:prstClr val="black">
                    <a:tint val="75000"/>
                  </a:prstClr>
                </a:solidFill>
                <a:cs typeface="+mn-cs"/>
              </a:rPr>
              <a:t>31269 Business Requirements Modelling</a:t>
            </a:r>
            <a:endParaRPr lang="en-US" dirty="0">
              <a:solidFill>
                <a:prstClr val="black">
                  <a:tint val="75000"/>
                </a:prstClr>
              </a:solidFill>
              <a:cs typeface="+mn-cs"/>
            </a:endParaRPr>
          </a:p>
        </p:txBody>
      </p:sp>
      <p:sp>
        <p:nvSpPr>
          <p:cNvPr id="5" name="Slide Number Placeholder 4">
            <a:extLst>
              <a:ext uri="{FF2B5EF4-FFF2-40B4-BE49-F238E27FC236}">
                <a16:creationId xmlns:a16="http://schemas.microsoft.com/office/drawing/2014/main" id="{E3DF9899-9573-4221-8A61-C3E83609CF4F}"/>
              </a:ext>
            </a:extLst>
          </p:cNvPr>
          <p:cNvSpPr>
            <a:spLocks noGrp="1"/>
          </p:cNvSpPr>
          <p:nvPr>
            <p:ph type="sldNum" sz="quarter" idx="11"/>
          </p:nvPr>
        </p:nvSpPr>
        <p:spPr/>
        <p:txBody>
          <a:bodyPr/>
          <a:lstStyle/>
          <a:p>
            <a:pPr defTabSz="457200">
              <a:defRPr/>
            </a:pPr>
            <a:r>
              <a:rPr lang="en-US" altLang="en-US">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21</a:t>
            </a:fld>
            <a:endParaRPr lang="en-US" altLang="en-US">
              <a:solidFill>
                <a:srgbClr val="1CADE4"/>
              </a:solidFill>
              <a:latin typeface="Calibri" panose="020F0502020204030204"/>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026">
            <a:extLst>
              <a:ext uri="{FF2B5EF4-FFF2-40B4-BE49-F238E27FC236}">
                <a16:creationId xmlns:a16="http://schemas.microsoft.com/office/drawing/2014/main" id="{40D7F442-F54B-4F83-B90D-6285330DB651}"/>
              </a:ext>
            </a:extLst>
          </p:cNvPr>
          <p:cNvSpPr>
            <a:spLocks noGrp="1" noChangeArrowheads="1"/>
          </p:cNvSpPr>
          <p:nvPr>
            <p:ph type="title"/>
          </p:nvPr>
        </p:nvSpPr>
        <p:spPr>
          <a:xfrm>
            <a:off x="839416" y="-27384"/>
            <a:ext cx="10513168" cy="1080120"/>
          </a:xfrm>
        </p:spPr>
        <p:txBody>
          <a:bodyPr>
            <a:normAutofit fontScale="90000"/>
          </a:bodyPr>
          <a:lstStyle/>
          <a:p>
            <a:r>
              <a:rPr lang="en-AU" altLang="en-US" dirty="0"/>
              <a:t>Requirements Process Stages</a:t>
            </a:r>
            <a:r>
              <a:rPr lang="en-AU" altLang="en-US" b="1" dirty="0"/>
              <a:t>: </a:t>
            </a:r>
            <a:br>
              <a:rPr lang="en-AU" altLang="en-US" b="1" dirty="0"/>
            </a:br>
            <a:r>
              <a:rPr lang="en-AU" altLang="en-US" b="1" dirty="0"/>
              <a:t>Requirements Analysis &amp; Modelling </a:t>
            </a:r>
          </a:p>
        </p:txBody>
      </p:sp>
      <p:sp>
        <p:nvSpPr>
          <p:cNvPr id="36867" name="Rectangle 1027">
            <a:extLst>
              <a:ext uri="{FF2B5EF4-FFF2-40B4-BE49-F238E27FC236}">
                <a16:creationId xmlns:a16="http://schemas.microsoft.com/office/drawing/2014/main" id="{65CA9A9B-7DB2-46CC-82FE-45BDD60A713D}"/>
              </a:ext>
            </a:extLst>
          </p:cNvPr>
          <p:cNvSpPr>
            <a:spLocks noGrp="1" noChangeArrowheads="1"/>
          </p:cNvSpPr>
          <p:nvPr>
            <p:ph idx="1"/>
          </p:nvPr>
        </p:nvSpPr>
        <p:spPr>
          <a:xfrm>
            <a:off x="812800" y="1267670"/>
            <a:ext cx="10539784" cy="5185666"/>
          </a:xfrm>
        </p:spPr>
        <p:txBody>
          <a:bodyPr/>
          <a:lstStyle/>
          <a:p>
            <a:r>
              <a:rPr lang="en-AU" altLang="en-US" sz="2800" b="1" dirty="0"/>
              <a:t>Requirements Analysis: </a:t>
            </a:r>
            <a:r>
              <a:rPr lang="en-AU" altLang="en-US" sz="2800" dirty="0"/>
              <a:t>determining whether </a:t>
            </a:r>
            <a:r>
              <a:rPr lang="en-US" altLang="en-US" sz="2800" dirty="0"/>
              <a:t>the stated requirements are clear, complete, consistent and unambiguous, and resolving any </a:t>
            </a:r>
            <a:r>
              <a:rPr lang="en-AU" altLang="en-US" sz="2800" dirty="0"/>
              <a:t>apparent conflicts.</a:t>
            </a:r>
            <a:endParaRPr lang="en-AU" altLang="en-US" dirty="0"/>
          </a:p>
          <a:p>
            <a:r>
              <a:rPr lang="en-US" altLang="en-US" sz="2800" b="1" dirty="0"/>
              <a:t>Requirements Modelling</a:t>
            </a:r>
            <a:r>
              <a:rPr lang="en-US" altLang="en-US" sz="2800" dirty="0"/>
              <a:t>: </a:t>
            </a:r>
            <a:r>
              <a:rPr lang="en-AU" altLang="en-US" sz="2800" dirty="0"/>
              <a:t>developing a set of </a:t>
            </a:r>
            <a:r>
              <a:rPr lang="en-US" altLang="en-US" sz="2800" dirty="0"/>
              <a:t>diagrams known as requirements models, each of which focuses on a different aspect of the users' needs. e.g.</a:t>
            </a:r>
            <a:endParaRPr lang="en-US" altLang="en-US" sz="2400" dirty="0"/>
          </a:p>
          <a:p>
            <a:pPr lvl="1"/>
            <a:r>
              <a:rPr lang="en-US" altLang="en-US" sz="2400" dirty="0"/>
              <a:t>Business Process Modelling with BPMN</a:t>
            </a:r>
          </a:p>
          <a:p>
            <a:pPr lvl="1"/>
            <a:r>
              <a:rPr lang="en-US" altLang="en-US" sz="2400" dirty="0"/>
              <a:t>Data Modelling with ERD</a:t>
            </a:r>
          </a:p>
          <a:p>
            <a:pPr lvl="1"/>
            <a:r>
              <a:rPr lang="en-US" altLang="en-US" sz="2400" dirty="0"/>
              <a:t>Object Oriented Modelling with UML</a:t>
            </a:r>
          </a:p>
        </p:txBody>
      </p:sp>
      <p:sp>
        <p:nvSpPr>
          <p:cNvPr id="2" name="Footer Placeholder 1">
            <a:extLst>
              <a:ext uri="{FF2B5EF4-FFF2-40B4-BE49-F238E27FC236}">
                <a16:creationId xmlns:a16="http://schemas.microsoft.com/office/drawing/2014/main" id="{224F0771-DADF-4181-B558-E0A4F2684E4D}"/>
              </a:ext>
            </a:extLst>
          </p:cNvPr>
          <p:cNvSpPr>
            <a:spLocks noGrp="1"/>
          </p:cNvSpPr>
          <p:nvPr>
            <p:ph type="ftr" sz="quarter" idx="10"/>
          </p:nvPr>
        </p:nvSpPr>
        <p:spPr/>
        <p:txBody>
          <a:bodyPr/>
          <a:lstStyle/>
          <a:p>
            <a:pPr defTabSz="457200">
              <a:defRPr/>
            </a:pPr>
            <a:r>
              <a:rPr lang="en-US">
                <a:solidFill>
                  <a:prstClr val="black">
                    <a:tint val="75000"/>
                  </a:prstClr>
                </a:solidFill>
                <a:cs typeface="+mn-cs"/>
              </a:rPr>
              <a:t>31269 Business Requirements Modelling</a:t>
            </a:r>
            <a:endParaRPr lang="en-US" dirty="0">
              <a:solidFill>
                <a:prstClr val="black">
                  <a:tint val="75000"/>
                </a:prstClr>
              </a:solidFill>
              <a:cs typeface="+mn-cs"/>
            </a:endParaRPr>
          </a:p>
        </p:txBody>
      </p:sp>
      <p:sp>
        <p:nvSpPr>
          <p:cNvPr id="5" name="Slide Number Placeholder 4">
            <a:extLst>
              <a:ext uri="{FF2B5EF4-FFF2-40B4-BE49-F238E27FC236}">
                <a16:creationId xmlns:a16="http://schemas.microsoft.com/office/drawing/2014/main" id="{CACBE52B-3EB1-4ED1-9741-6CDDD939B3C1}"/>
              </a:ext>
            </a:extLst>
          </p:cNvPr>
          <p:cNvSpPr>
            <a:spLocks noGrp="1"/>
          </p:cNvSpPr>
          <p:nvPr>
            <p:ph type="sldNum" sz="quarter" idx="11"/>
          </p:nvPr>
        </p:nvSpPr>
        <p:spPr/>
        <p:txBody>
          <a:bodyPr/>
          <a:lstStyle/>
          <a:p>
            <a:pPr defTabSz="457200">
              <a:defRPr/>
            </a:pPr>
            <a:r>
              <a:rPr lang="en-US" altLang="en-US">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22</a:t>
            </a:fld>
            <a:endParaRPr lang="en-US" altLang="en-US">
              <a:solidFill>
                <a:srgbClr val="1CADE4"/>
              </a:solidFill>
              <a:latin typeface="Calibri" panose="020F0502020204030204"/>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026">
            <a:extLst>
              <a:ext uri="{FF2B5EF4-FFF2-40B4-BE49-F238E27FC236}">
                <a16:creationId xmlns:a16="http://schemas.microsoft.com/office/drawing/2014/main" id="{829B236F-542F-4CA2-8F2C-EC1F2B27CB37}"/>
              </a:ext>
            </a:extLst>
          </p:cNvPr>
          <p:cNvSpPr>
            <a:spLocks noGrp="1" noChangeArrowheads="1"/>
          </p:cNvSpPr>
          <p:nvPr>
            <p:ph type="title"/>
          </p:nvPr>
        </p:nvSpPr>
        <p:spPr>
          <a:xfrm>
            <a:off x="911424" y="-27384"/>
            <a:ext cx="10441160" cy="1008111"/>
          </a:xfrm>
        </p:spPr>
        <p:txBody>
          <a:bodyPr>
            <a:noAutofit/>
          </a:bodyPr>
          <a:lstStyle/>
          <a:p>
            <a:r>
              <a:rPr lang="en-AU" altLang="en-US" sz="3200" dirty="0"/>
              <a:t>Requirements Process Stages</a:t>
            </a:r>
            <a:r>
              <a:rPr lang="en-AU" altLang="en-US" sz="3200" b="1" dirty="0"/>
              <a:t>: </a:t>
            </a:r>
            <a:br>
              <a:rPr lang="en-AU" altLang="en-US" sz="3200" b="1" dirty="0"/>
            </a:br>
            <a:r>
              <a:rPr lang="en-US" altLang="en-US" sz="3200" b="1" dirty="0"/>
              <a:t>Requirements Specification </a:t>
            </a:r>
            <a:r>
              <a:rPr lang="en-AU" altLang="en-US" sz="3200" b="1" dirty="0"/>
              <a:t> &amp; Requirements Validation</a:t>
            </a:r>
          </a:p>
        </p:txBody>
      </p:sp>
      <p:sp>
        <p:nvSpPr>
          <p:cNvPr id="38915" name="Rectangle 1027">
            <a:extLst>
              <a:ext uri="{FF2B5EF4-FFF2-40B4-BE49-F238E27FC236}">
                <a16:creationId xmlns:a16="http://schemas.microsoft.com/office/drawing/2014/main" id="{BF62C4C5-A6FE-4E12-839C-625368D45740}"/>
              </a:ext>
            </a:extLst>
          </p:cNvPr>
          <p:cNvSpPr>
            <a:spLocks noGrp="1" noChangeArrowheads="1"/>
          </p:cNvSpPr>
          <p:nvPr>
            <p:ph idx="1"/>
          </p:nvPr>
        </p:nvSpPr>
        <p:spPr>
          <a:xfrm>
            <a:off x="812800" y="1267670"/>
            <a:ext cx="10566400" cy="5185666"/>
          </a:xfrm>
        </p:spPr>
        <p:txBody>
          <a:bodyPr/>
          <a:lstStyle/>
          <a:p>
            <a:r>
              <a:rPr lang="en-US" altLang="en-US" sz="2800" b="1" dirty="0"/>
              <a:t>Requirements Specification</a:t>
            </a:r>
            <a:r>
              <a:rPr lang="en-US" altLang="en-US" sz="2800" dirty="0"/>
              <a:t>: </a:t>
            </a:r>
            <a:r>
              <a:rPr lang="en-AU" altLang="en-US" sz="2800" dirty="0"/>
              <a:t>After analysing and modelling the requirements, requirements are specified and documented in a software </a:t>
            </a:r>
            <a:r>
              <a:rPr lang="en-AU" altLang="en-US" sz="2800" b="1" dirty="0"/>
              <a:t>requirements specification </a:t>
            </a:r>
            <a:r>
              <a:rPr lang="en-AU" altLang="en-US" sz="2800" dirty="0"/>
              <a:t>(SRS) document.</a:t>
            </a:r>
            <a:endParaRPr lang="en-US" altLang="en-US" sz="2800" dirty="0"/>
          </a:p>
          <a:p>
            <a:endParaRPr lang="en-US" altLang="en-US" sz="2800" dirty="0"/>
          </a:p>
          <a:p>
            <a:r>
              <a:rPr lang="en-US" altLang="en-US" sz="2800" b="1" dirty="0"/>
              <a:t>Requirements Verification and Validation</a:t>
            </a:r>
            <a:r>
              <a:rPr lang="en-US" altLang="en-US" sz="2800" dirty="0"/>
              <a:t>: checking that the documented requirements and models are consistent and meet stakeholder needs.</a:t>
            </a:r>
          </a:p>
          <a:p>
            <a:pPr lvl="1"/>
            <a:endParaRPr lang="en-US" altLang="en-US" dirty="0"/>
          </a:p>
        </p:txBody>
      </p:sp>
      <p:sp>
        <p:nvSpPr>
          <p:cNvPr id="2" name="Footer Placeholder 1">
            <a:extLst>
              <a:ext uri="{FF2B5EF4-FFF2-40B4-BE49-F238E27FC236}">
                <a16:creationId xmlns:a16="http://schemas.microsoft.com/office/drawing/2014/main" id="{4D57EFB6-D1B6-40FD-A8FB-A52A3E43B3A8}"/>
              </a:ext>
            </a:extLst>
          </p:cNvPr>
          <p:cNvSpPr>
            <a:spLocks noGrp="1"/>
          </p:cNvSpPr>
          <p:nvPr>
            <p:ph type="ftr" sz="quarter" idx="10"/>
          </p:nvPr>
        </p:nvSpPr>
        <p:spPr/>
        <p:txBody>
          <a:bodyPr/>
          <a:lstStyle/>
          <a:p>
            <a:pPr defTabSz="457200">
              <a:defRPr/>
            </a:pPr>
            <a:r>
              <a:rPr lang="en-US">
                <a:solidFill>
                  <a:prstClr val="black">
                    <a:tint val="75000"/>
                  </a:prstClr>
                </a:solidFill>
                <a:cs typeface="+mn-cs"/>
              </a:rPr>
              <a:t>31269 Business Requirements Modelling</a:t>
            </a:r>
            <a:endParaRPr lang="en-US" dirty="0">
              <a:solidFill>
                <a:prstClr val="black">
                  <a:tint val="75000"/>
                </a:prstClr>
              </a:solidFill>
              <a:cs typeface="+mn-cs"/>
            </a:endParaRPr>
          </a:p>
        </p:txBody>
      </p:sp>
      <p:sp>
        <p:nvSpPr>
          <p:cNvPr id="5" name="Slide Number Placeholder 4">
            <a:extLst>
              <a:ext uri="{FF2B5EF4-FFF2-40B4-BE49-F238E27FC236}">
                <a16:creationId xmlns:a16="http://schemas.microsoft.com/office/drawing/2014/main" id="{784EA816-ACA6-486D-9901-B5AD9B21A9CE}"/>
              </a:ext>
            </a:extLst>
          </p:cNvPr>
          <p:cNvSpPr>
            <a:spLocks noGrp="1"/>
          </p:cNvSpPr>
          <p:nvPr>
            <p:ph type="sldNum" sz="quarter" idx="11"/>
          </p:nvPr>
        </p:nvSpPr>
        <p:spPr/>
        <p:txBody>
          <a:bodyPr/>
          <a:lstStyle/>
          <a:p>
            <a:pPr defTabSz="457200">
              <a:defRPr/>
            </a:pPr>
            <a:r>
              <a:rPr lang="en-US" altLang="en-US">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23</a:t>
            </a:fld>
            <a:endParaRPr lang="en-US" altLang="en-US">
              <a:solidFill>
                <a:srgbClr val="1CADE4"/>
              </a:solidFill>
              <a:latin typeface="Calibri" panose="020F0502020204030204"/>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26">
            <a:extLst>
              <a:ext uri="{FF2B5EF4-FFF2-40B4-BE49-F238E27FC236}">
                <a16:creationId xmlns:a16="http://schemas.microsoft.com/office/drawing/2014/main" id="{E5176D58-ACBC-4631-B1FD-620B81EB34CC}"/>
              </a:ext>
            </a:extLst>
          </p:cNvPr>
          <p:cNvSpPr>
            <a:spLocks noGrp="1" noChangeArrowheads="1"/>
          </p:cNvSpPr>
          <p:nvPr>
            <p:ph type="title"/>
          </p:nvPr>
        </p:nvSpPr>
        <p:spPr>
          <a:xfrm>
            <a:off x="911424" y="44448"/>
            <a:ext cx="10513168" cy="1008287"/>
          </a:xfrm>
        </p:spPr>
        <p:txBody>
          <a:bodyPr>
            <a:normAutofit fontScale="90000"/>
          </a:bodyPr>
          <a:lstStyle/>
          <a:p>
            <a:r>
              <a:rPr lang="en-AU" altLang="en-US" dirty="0"/>
              <a:t>Requirements Process Stages: </a:t>
            </a:r>
            <a:br>
              <a:rPr lang="en-AU" altLang="en-US" dirty="0"/>
            </a:br>
            <a:r>
              <a:rPr lang="en-AU" altLang="en-US" b="1" dirty="0"/>
              <a:t>Requirements Management</a:t>
            </a:r>
          </a:p>
        </p:txBody>
      </p:sp>
      <p:sp>
        <p:nvSpPr>
          <p:cNvPr id="40963" name="Rectangle 1027">
            <a:extLst>
              <a:ext uri="{FF2B5EF4-FFF2-40B4-BE49-F238E27FC236}">
                <a16:creationId xmlns:a16="http://schemas.microsoft.com/office/drawing/2014/main" id="{4939AF1C-EFB1-4DF7-937B-F9C28F197E07}"/>
              </a:ext>
            </a:extLst>
          </p:cNvPr>
          <p:cNvSpPr>
            <a:spLocks noGrp="1" noChangeArrowheads="1"/>
          </p:cNvSpPr>
          <p:nvPr>
            <p:ph idx="1"/>
          </p:nvPr>
        </p:nvSpPr>
        <p:spPr>
          <a:xfrm>
            <a:off x="839416" y="1124745"/>
            <a:ext cx="10513168" cy="5185666"/>
          </a:xfrm>
        </p:spPr>
        <p:txBody>
          <a:bodyPr>
            <a:normAutofit/>
          </a:bodyPr>
          <a:lstStyle/>
          <a:p>
            <a:r>
              <a:rPr lang="en-US" altLang="en-US" sz="2800" b="1" dirty="0"/>
              <a:t>Requirements Management </a:t>
            </a:r>
            <a:r>
              <a:rPr lang="en-US" altLang="en-US" sz="2800" dirty="0"/>
              <a:t>is the process of documenting, analyzing, tracing, prioritizing and agreeing on requirements and then controlling change and communicating to relevant stakeholders.</a:t>
            </a:r>
            <a:br>
              <a:rPr lang="en-US" altLang="en-US" sz="2800" dirty="0"/>
            </a:br>
            <a:endParaRPr lang="en-US" altLang="en-US" sz="2800" dirty="0"/>
          </a:p>
          <a:p>
            <a:pPr>
              <a:spcBef>
                <a:spcPts val="0"/>
              </a:spcBef>
            </a:pPr>
            <a:r>
              <a:rPr lang="en-US" altLang="en-US" sz="2800" dirty="0"/>
              <a:t> It is </a:t>
            </a:r>
            <a:r>
              <a:rPr lang="en-US" altLang="en-US" sz="2800" b="1" dirty="0"/>
              <a:t>a continuous process </a:t>
            </a:r>
            <a:r>
              <a:rPr lang="en-US" altLang="en-US" sz="2800" dirty="0"/>
              <a:t>throughout a project. </a:t>
            </a:r>
          </a:p>
          <a:p>
            <a:pPr marL="0" indent="0">
              <a:buNone/>
            </a:pPr>
            <a:endParaRPr lang="en-US" altLang="en-US" sz="2800" dirty="0"/>
          </a:p>
          <a:p>
            <a:pPr>
              <a:spcBef>
                <a:spcPts val="0"/>
              </a:spcBef>
            </a:pPr>
            <a:r>
              <a:rPr lang="en-US" altLang="en-US" sz="2800" dirty="0"/>
              <a:t>The purpose of requirements management is to ensure that an </a:t>
            </a:r>
            <a:r>
              <a:rPr lang="en-US" altLang="en-US" sz="2800" dirty="0" err="1"/>
              <a:t>organisation</a:t>
            </a:r>
            <a:r>
              <a:rPr lang="en-US" altLang="en-US" sz="2800" dirty="0"/>
              <a:t> documents, verifies, and meets the needs and expectations of its customers and internal or external stakeholders.</a:t>
            </a:r>
          </a:p>
        </p:txBody>
      </p:sp>
      <p:sp>
        <p:nvSpPr>
          <p:cNvPr id="2" name="Footer Placeholder 1">
            <a:extLst>
              <a:ext uri="{FF2B5EF4-FFF2-40B4-BE49-F238E27FC236}">
                <a16:creationId xmlns:a16="http://schemas.microsoft.com/office/drawing/2014/main" id="{078948C5-D91D-4607-A061-B04B3EF2A164}"/>
              </a:ext>
            </a:extLst>
          </p:cNvPr>
          <p:cNvSpPr>
            <a:spLocks noGrp="1"/>
          </p:cNvSpPr>
          <p:nvPr>
            <p:ph type="ftr" sz="quarter" idx="10"/>
          </p:nvPr>
        </p:nvSpPr>
        <p:spPr/>
        <p:txBody>
          <a:bodyPr/>
          <a:lstStyle/>
          <a:p>
            <a:pPr defTabSz="457200">
              <a:defRPr/>
            </a:pPr>
            <a:r>
              <a:rPr lang="en-US">
                <a:solidFill>
                  <a:prstClr val="black">
                    <a:tint val="75000"/>
                  </a:prstClr>
                </a:solidFill>
                <a:cs typeface="+mn-cs"/>
              </a:rPr>
              <a:t>31269 Business Requirements Modelling</a:t>
            </a:r>
            <a:endParaRPr lang="en-US" dirty="0">
              <a:solidFill>
                <a:prstClr val="black">
                  <a:tint val="75000"/>
                </a:prstClr>
              </a:solidFill>
              <a:cs typeface="+mn-cs"/>
            </a:endParaRPr>
          </a:p>
        </p:txBody>
      </p:sp>
      <p:sp>
        <p:nvSpPr>
          <p:cNvPr id="5" name="Slide Number Placeholder 4">
            <a:extLst>
              <a:ext uri="{FF2B5EF4-FFF2-40B4-BE49-F238E27FC236}">
                <a16:creationId xmlns:a16="http://schemas.microsoft.com/office/drawing/2014/main" id="{094DA7A7-AA0B-4814-96CB-250BAB2AEC0F}"/>
              </a:ext>
            </a:extLst>
          </p:cNvPr>
          <p:cNvSpPr>
            <a:spLocks noGrp="1"/>
          </p:cNvSpPr>
          <p:nvPr>
            <p:ph type="sldNum" sz="quarter" idx="11"/>
          </p:nvPr>
        </p:nvSpPr>
        <p:spPr/>
        <p:txBody>
          <a:bodyPr/>
          <a:lstStyle/>
          <a:p>
            <a:pPr defTabSz="457200">
              <a:defRPr/>
            </a:pPr>
            <a:r>
              <a:rPr lang="en-US" altLang="en-US">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24</a:t>
            </a:fld>
            <a:endParaRPr lang="en-US" altLang="en-US">
              <a:solidFill>
                <a:srgbClr val="1CADE4"/>
              </a:solidFill>
              <a:latin typeface="Calibri" panose="020F0502020204030204"/>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1027">
            <a:extLst>
              <a:ext uri="{FF2B5EF4-FFF2-40B4-BE49-F238E27FC236}">
                <a16:creationId xmlns:a16="http://schemas.microsoft.com/office/drawing/2014/main" id="{60069BA9-9805-4079-A938-E08D15A3305C}"/>
              </a:ext>
            </a:extLst>
          </p:cNvPr>
          <p:cNvSpPr>
            <a:spLocks noGrp="1" noChangeArrowheads="1"/>
          </p:cNvSpPr>
          <p:nvPr>
            <p:ph idx="1"/>
          </p:nvPr>
        </p:nvSpPr>
        <p:spPr/>
        <p:txBody>
          <a:bodyPr/>
          <a:lstStyle/>
          <a:p>
            <a:r>
              <a:rPr lang="en-US" altLang="en-US" b="1" dirty="0"/>
              <a:t>Requirements Management Tools</a:t>
            </a:r>
          </a:p>
          <a:p>
            <a:pPr lvl="1"/>
            <a:r>
              <a:rPr lang="en-US" altLang="en-US" sz="2800" dirty="0">
                <a:solidFill>
                  <a:schemeClr val="tx1"/>
                </a:solidFill>
              </a:rPr>
              <a:t>Requirements Backlog</a:t>
            </a:r>
          </a:p>
          <a:p>
            <a:pPr lvl="1"/>
            <a:r>
              <a:rPr lang="en-US" altLang="en-US" sz="2800">
                <a:solidFill>
                  <a:schemeClr val="tx1"/>
                </a:solidFill>
              </a:rPr>
              <a:t>Burndown charts</a:t>
            </a:r>
            <a:endParaRPr lang="en-US" altLang="en-US" sz="2800" dirty="0">
              <a:solidFill>
                <a:schemeClr val="tx1"/>
              </a:solidFill>
            </a:endParaRPr>
          </a:p>
          <a:p>
            <a:pPr lvl="1"/>
            <a:r>
              <a:rPr lang="en-US" altLang="en-US" sz="2800" dirty="0">
                <a:solidFill>
                  <a:schemeClr val="tx1"/>
                </a:solidFill>
              </a:rPr>
              <a:t>Requirements Register or Excel Spreadsheet</a:t>
            </a:r>
          </a:p>
          <a:p>
            <a:pPr lvl="1"/>
            <a:r>
              <a:rPr lang="en-US" altLang="en-US" sz="2800" dirty="0">
                <a:solidFill>
                  <a:schemeClr val="tx1"/>
                </a:solidFill>
              </a:rPr>
              <a:t>IBM </a:t>
            </a:r>
            <a:r>
              <a:rPr lang="en-US" altLang="en-US" sz="2800" dirty="0" err="1">
                <a:solidFill>
                  <a:schemeClr val="tx1"/>
                </a:solidFill>
              </a:rPr>
              <a:t>JazzHub</a:t>
            </a:r>
            <a:endParaRPr lang="en-US" altLang="en-US" sz="2800" dirty="0">
              <a:solidFill>
                <a:schemeClr val="tx1"/>
              </a:solidFill>
            </a:endParaRPr>
          </a:p>
          <a:p>
            <a:pPr lvl="1"/>
            <a:r>
              <a:rPr lang="en-US" altLang="en-US" sz="2800" dirty="0">
                <a:solidFill>
                  <a:schemeClr val="tx1"/>
                </a:solidFill>
              </a:rPr>
              <a:t>JIRA</a:t>
            </a:r>
          </a:p>
          <a:p>
            <a:pPr lvl="1"/>
            <a:endParaRPr lang="en-US" altLang="en-US" dirty="0"/>
          </a:p>
        </p:txBody>
      </p:sp>
      <p:sp>
        <p:nvSpPr>
          <p:cNvPr id="2" name="Footer Placeholder 1">
            <a:extLst>
              <a:ext uri="{FF2B5EF4-FFF2-40B4-BE49-F238E27FC236}">
                <a16:creationId xmlns:a16="http://schemas.microsoft.com/office/drawing/2014/main" id="{DAB8A6F6-F9DD-48DF-B5F4-7EDEEAA98F18}"/>
              </a:ext>
            </a:extLst>
          </p:cNvPr>
          <p:cNvSpPr>
            <a:spLocks noGrp="1"/>
          </p:cNvSpPr>
          <p:nvPr>
            <p:ph type="ftr" sz="quarter" idx="10"/>
          </p:nvPr>
        </p:nvSpPr>
        <p:spPr/>
        <p:txBody>
          <a:bodyPr/>
          <a:lstStyle/>
          <a:p>
            <a:pPr defTabSz="457200">
              <a:defRPr/>
            </a:pPr>
            <a:r>
              <a:rPr lang="en-US">
                <a:solidFill>
                  <a:prstClr val="black">
                    <a:tint val="75000"/>
                  </a:prstClr>
                </a:solidFill>
                <a:cs typeface="+mn-cs"/>
              </a:rPr>
              <a:t>31269 Business Requirements Modelling</a:t>
            </a:r>
            <a:endParaRPr lang="en-US" dirty="0">
              <a:solidFill>
                <a:prstClr val="black">
                  <a:tint val="75000"/>
                </a:prstClr>
              </a:solidFill>
              <a:cs typeface="+mn-cs"/>
            </a:endParaRPr>
          </a:p>
        </p:txBody>
      </p:sp>
      <p:sp>
        <p:nvSpPr>
          <p:cNvPr id="5" name="Slide Number Placeholder 4">
            <a:extLst>
              <a:ext uri="{FF2B5EF4-FFF2-40B4-BE49-F238E27FC236}">
                <a16:creationId xmlns:a16="http://schemas.microsoft.com/office/drawing/2014/main" id="{F7AC03C0-38F8-4D0B-B907-27A0C4C7D2D5}"/>
              </a:ext>
            </a:extLst>
          </p:cNvPr>
          <p:cNvSpPr>
            <a:spLocks noGrp="1"/>
          </p:cNvSpPr>
          <p:nvPr>
            <p:ph type="sldNum" sz="quarter" idx="11"/>
          </p:nvPr>
        </p:nvSpPr>
        <p:spPr/>
        <p:txBody>
          <a:bodyPr/>
          <a:lstStyle/>
          <a:p>
            <a:pPr defTabSz="457200">
              <a:defRPr/>
            </a:pPr>
            <a:r>
              <a:rPr lang="en-US" altLang="en-US">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25</a:t>
            </a:fld>
            <a:endParaRPr lang="en-US" altLang="en-US">
              <a:solidFill>
                <a:srgbClr val="1CADE4"/>
              </a:solidFill>
              <a:latin typeface="Calibri" panose="020F0502020204030204"/>
              <a:cs typeface="+mn-cs"/>
            </a:endParaRPr>
          </a:p>
        </p:txBody>
      </p:sp>
      <p:sp>
        <p:nvSpPr>
          <p:cNvPr id="7" name="Rectangle 1026">
            <a:extLst>
              <a:ext uri="{FF2B5EF4-FFF2-40B4-BE49-F238E27FC236}">
                <a16:creationId xmlns:a16="http://schemas.microsoft.com/office/drawing/2014/main" id="{79631F88-B2E0-400D-89C7-CF62EBDDD986}"/>
              </a:ext>
            </a:extLst>
          </p:cNvPr>
          <p:cNvSpPr>
            <a:spLocks noGrp="1" noChangeArrowheads="1"/>
          </p:cNvSpPr>
          <p:nvPr>
            <p:ph type="title"/>
          </p:nvPr>
        </p:nvSpPr>
        <p:spPr>
          <a:xfrm>
            <a:off x="812800" y="44449"/>
            <a:ext cx="10755313" cy="1008287"/>
          </a:xfrm>
        </p:spPr>
        <p:txBody>
          <a:bodyPr>
            <a:normAutofit fontScale="90000"/>
          </a:bodyPr>
          <a:lstStyle/>
          <a:p>
            <a:r>
              <a:rPr lang="en-AU" altLang="en-US" dirty="0"/>
              <a:t>Requirements Process Stages: </a:t>
            </a:r>
            <a:br>
              <a:rPr lang="en-AU" altLang="en-US" dirty="0"/>
            </a:br>
            <a:r>
              <a:rPr lang="en-AU" altLang="en-US" b="1" dirty="0"/>
              <a:t>Requirements Management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ABF1DD48-A5A1-4BDE-96B4-E9BEB3121E57}"/>
              </a:ext>
            </a:extLst>
          </p:cNvPr>
          <p:cNvSpPr>
            <a:spLocks noGrp="1" noChangeArrowheads="1"/>
          </p:cNvSpPr>
          <p:nvPr>
            <p:ph type="title"/>
          </p:nvPr>
        </p:nvSpPr>
        <p:spPr/>
        <p:txBody>
          <a:bodyPr/>
          <a:lstStyle/>
          <a:p>
            <a:r>
              <a:rPr lang="en-US" altLang="en-US" dirty="0"/>
              <a:t>Requirements Quality</a:t>
            </a:r>
            <a:endParaRPr lang="en-AU" altLang="en-US" dirty="0"/>
          </a:p>
        </p:txBody>
      </p:sp>
      <p:sp>
        <p:nvSpPr>
          <p:cNvPr id="25603" name="Rectangle 3">
            <a:extLst>
              <a:ext uri="{FF2B5EF4-FFF2-40B4-BE49-F238E27FC236}">
                <a16:creationId xmlns:a16="http://schemas.microsoft.com/office/drawing/2014/main" id="{2AE38262-BEF6-4FD6-9148-D8FC7AF93492}"/>
              </a:ext>
            </a:extLst>
          </p:cNvPr>
          <p:cNvSpPr>
            <a:spLocks noGrp="1" noChangeArrowheads="1"/>
          </p:cNvSpPr>
          <p:nvPr>
            <p:ph idx="1"/>
          </p:nvPr>
        </p:nvSpPr>
        <p:spPr>
          <a:xfrm>
            <a:off x="812800" y="1052736"/>
            <a:ext cx="10539784" cy="5805264"/>
          </a:xfrm>
        </p:spPr>
        <p:txBody>
          <a:bodyPr/>
          <a:lstStyle/>
          <a:p>
            <a:r>
              <a:rPr lang="en-AU" altLang="en-US" dirty="0"/>
              <a:t>Requirements are SMART</a:t>
            </a:r>
          </a:p>
          <a:p>
            <a:pPr lvl="1"/>
            <a:r>
              <a:rPr lang="en-AU" altLang="en-US" sz="2800" b="1" u="sng" dirty="0">
                <a:solidFill>
                  <a:schemeClr val="tx1"/>
                </a:solidFill>
              </a:rPr>
              <a:t>S</a:t>
            </a:r>
            <a:r>
              <a:rPr lang="en-AU" altLang="en-US" sz="2800" dirty="0">
                <a:solidFill>
                  <a:schemeClr val="tx1"/>
                </a:solidFill>
              </a:rPr>
              <a:t>pecific, Simple</a:t>
            </a:r>
          </a:p>
          <a:p>
            <a:pPr lvl="1"/>
            <a:r>
              <a:rPr lang="en-AU" altLang="en-US" sz="2800" b="1" u="sng" dirty="0" err="1">
                <a:solidFill>
                  <a:schemeClr val="tx1"/>
                </a:solidFill>
              </a:rPr>
              <a:t>M</a:t>
            </a:r>
            <a:r>
              <a:rPr lang="en-AU" altLang="en-US" sz="2800" dirty="0" err="1">
                <a:solidFill>
                  <a:schemeClr val="tx1"/>
                </a:solidFill>
              </a:rPr>
              <a:t>easureable</a:t>
            </a:r>
            <a:r>
              <a:rPr lang="en-AU" altLang="en-US" sz="2800" dirty="0">
                <a:solidFill>
                  <a:schemeClr val="tx1"/>
                </a:solidFill>
              </a:rPr>
              <a:t>, Manageable</a:t>
            </a:r>
          </a:p>
          <a:p>
            <a:pPr lvl="1"/>
            <a:r>
              <a:rPr lang="en-AU" altLang="en-US" sz="2800" b="1" u="sng" dirty="0">
                <a:solidFill>
                  <a:schemeClr val="tx1"/>
                </a:solidFill>
              </a:rPr>
              <a:t>A</a:t>
            </a:r>
            <a:r>
              <a:rPr lang="en-AU" altLang="en-US" sz="2800" dirty="0">
                <a:solidFill>
                  <a:schemeClr val="tx1"/>
                </a:solidFill>
              </a:rPr>
              <a:t>ttainable (Achievable, Actionable, Appropriate)</a:t>
            </a:r>
          </a:p>
          <a:p>
            <a:pPr lvl="1"/>
            <a:r>
              <a:rPr lang="en-AU" altLang="en-US" sz="2800" b="1" u="sng" dirty="0">
                <a:solidFill>
                  <a:schemeClr val="tx1"/>
                </a:solidFill>
              </a:rPr>
              <a:t>R</a:t>
            </a:r>
            <a:r>
              <a:rPr lang="en-AU" altLang="en-US" sz="2800" dirty="0">
                <a:solidFill>
                  <a:schemeClr val="tx1"/>
                </a:solidFill>
              </a:rPr>
              <a:t>ealistic (Rationale, Result Oriented, Realistic to deliver)</a:t>
            </a:r>
          </a:p>
          <a:p>
            <a:pPr lvl="1"/>
            <a:r>
              <a:rPr lang="en-AU" altLang="en-US" sz="2800" b="1" u="sng" dirty="0">
                <a:solidFill>
                  <a:schemeClr val="tx1"/>
                </a:solidFill>
              </a:rPr>
              <a:t>T</a:t>
            </a:r>
            <a:r>
              <a:rPr lang="en-AU" altLang="en-US" sz="2800" dirty="0">
                <a:solidFill>
                  <a:schemeClr val="tx1"/>
                </a:solidFill>
              </a:rPr>
              <a:t>ime-bound (Timely, Testable, Traceable)</a:t>
            </a:r>
          </a:p>
          <a:p>
            <a:pPr marL="457200" lvl="1" indent="0">
              <a:buNone/>
            </a:pPr>
            <a:br>
              <a:rPr lang="en-AU" altLang="en-US" sz="2400" dirty="0">
                <a:solidFill>
                  <a:schemeClr val="tx1"/>
                </a:solidFill>
              </a:rPr>
            </a:br>
            <a:r>
              <a:rPr lang="en-AU" altLang="en-US" sz="2400" dirty="0">
                <a:solidFill>
                  <a:schemeClr val="tx1"/>
                </a:solidFill>
              </a:rPr>
              <a:t>More details in workshop notes. Also, please refer notes section of this slide.</a:t>
            </a:r>
            <a:br>
              <a:rPr lang="en-AU" altLang="en-US" sz="2400" dirty="0">
                <a:solidFill>
                  <a:schemeClr val="tx1"/>
                </a:solidFill>
              </a:rPr>
            </a:br>
            <a:br>
              <a:rPr lang="en-AU" altLang="en-US" sz="2400" dirty="0">
                <a:solidFill>
                  <a:schemeClr val="tx1"/>
                </a:solidFill>
              </a:rPr>
            </a:br>
            <a:r>
              <a:rPr lang="en-AU" altLang="en-US" sz="2400" dirty="0">
                <a:solidFill>
                  <a:schemeClr val="tx1"/>
                </a:solidFill>
              </a:rPr>
              <a:t>Go to this link and read the examples:</a:t>
            </a:r>
            <a:br>
              <a:rPr lang="en-AU" altLang="en-US" sz="2400" dirty="0">
                <a:solidFill>
                  <a:schemeClr val="tx1"/>
                </a:solidFill>
              </a:rPr>
            </a:br>
            <a:r>
              <a:rPr lang="en-AU" altLang="en-US" sz="1800" dirty="0">
                <a:solidFill>
                  <a:schemeClr val="tx1"/>
                </a:solidFill>
                <a:hlinkClick r:id="rId3"/>
              </a:rPr>
              <a:t>https://www.slideshare.net/HarmonyBrenner/smart-requirements-4590952</a:t>
            </a:r>
            <a:endParaRPr lang="en-AU" altLang="en-US" sz="1800" dirty="0">
              <a:solidFill>
                <a:schemeClr val="tx1"/>
              </a:solidFill>
            </a:endParaRPr>
          </a:p>
          <a:p>
            <a:pPr marL="457200" lvl="1" indent="0">
              <a:buNone/>
            </a:pPr>
            <a:endParaRPr lang="en-AU" altLang="en-US" dirty="0">
              <a:solidFill>
                <a:schemeClr val="tx1"/>
              </a:solidFill>
            </a:endParaRPr>
          </a:p>
        </p:txBody>
      </p:sp>
      <p:sp>
        <p:nvSpPr>
          <p:cNvPr id="2" name="Footer Placeholder 1">
            <a:extLst>
              <a:ext uri="{FF2B5EF4-FFF2-40B4-BE49-F238E27FC236}">
                <a16:creationId xmlns:a16="http://schemas.microsoft.com/office/drawing/2014/main" id="{7383FDC2-A451-4F76-A206-EA2EFDDC0E95}"/>
              </a:ext>
            </a:extLst>
          </p:cNvPr>
          <p:cNvSpPr>
            <a:spLocks noGrp="1"/>
          </p:cNvSpPr>
          <p:nvPr>
            <p:ph type="ftr" sz="quarter" idx="10"/>
          </p:nvPr>
        </p:nvSpPr>
        <p:spPr/>
        <p:txBody>
          <a:bodyPr/>
          <a:lstStyle/>
          <a:p>
            <a:pPr defTabSz="457200">
              <a:defRPr/>
            </a:pPr>
            <a:r>
              <a:rPr lang="en-US">
                <a:solidFill>
                  <a:prstClr val="black">
                    <a:tint val="75000"/>
                  </a:prstClr>
                </a:solidFill>
                <a:cs typeface="+mn-cs"/>
              </a:rPr>
              <a:t>31269 Business Requirements Modelling</a:t>
            </a:r>
            <a:endParaRPr lang="en-US" dirty="0">
              <a:solidFill>
                <a:prstClr val="black">
                  <a:tint val="75000"/>
                </a:prstClr>
              </a:solidFill>
              <a:cs typeface="+mn-cs"/>
            </a:endParaRPr>
          </a:p>
        </p:txBody>
      </p:sp>
      <p:sp>
        <p:nvSpPr>
          <p:cNvPr id="5" name="Slide Number Placeholder 4">
            <a:extLst>
              <a:ext uri="{FF2B5EF4-FFF2-40B4-BE49-F238E27FC236}">
                <a16:creationId xmlns:a16="http://schemas.microsoft.com/office/drawing/2014/main" id="{F0E65462-7D8F-4DB7-B5E8-55FE765AF634}"/>
              </a:ext>
            </a:extLst>
          </p:cNvPr>
          <p:cNvSpPr>
            <a:spLocks noGrp="1"/>
          </p:cNvSpPr>
          <p:nvPr>
            <p:ph type="sldNum" sz="quarter" idx="11"/>
          </p:nvPr>
        </p:nvSpPr>
        <p:spPr/>
        <p:txBody>
          <a:bodyPr/>
          <a:lstStyle/>
          <a:p>
            <a:pPr defTabSz="457200">
              <a:defRPr/>
            </a:pPr>
            <a:r>
              <a:rPr lang="en-US" altLang="en-US">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26</a:t>
            </a:fld>
            <a:endParaRPr lang="en-US" altLang="en-US">
              <a:solidFill>
                <a:srgbClr val="1CADE4"/>
              </a:solidFill>
              <a:latin typeface="Calibri" panose="020F0502020204030204"/>
              <a:cs typeface="+mn-cs"/>
            </a:endParaRPr>
          </a:p>
        </p:txBody>
      </p:sp>
    </p:spTree>
    <p:extLst>
      <p:ext uri="{BB962C8B-B14F-4D97-AF65-F5344CB8AC3E}">
        <p14:creationId xmlns:p14="http://schemas.microsoft.com/office/powerpoint/2010/main" val="1053579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60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60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60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60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a:extLst>
              <a:ext uri="{FF2B5EF4-FFF2-40B4-BE49-F238E27FC236}">
                <a16:creationId xmlns:a16="http://schemas.microsoft.com/office/drawing/2014/main" id="{1388FF40-9CFF-4D60-A9E4-73314C14DADD}"/>
              </a:ext>
            </a:extLst>
          </p:cNvPr>
          <p:cNvSpPr>
            <a:spLocks noGrp="1" noChangeArrowheads="1"/>
          </p:cNvSpPr>
          <p:nvPr>
            <p:ph type="title"/>
          </p:nvPr>
        </p:nvSpPr>
        <p:spPr/>
        <p:txBody>
          <a:bodyPr/>
          <a:lstStyle/>
          <a:p>
            <a:r>
              <a:rPr lang="en-US" altLang="en-US" dirty="0"/>
              <a:t>Types of Requirements</a:t>
            </a:r>
            <a:endParaRPr lang="en-AU" altLang="en-US" dirty="0"/>
          </a:p>
        </p:txBody>
      </p:sp>
      <p:sp>
        <p:nvSpPr>
          <p:cNvPr id="27650" name="Rectangle 3">
            <a:extLst>
              <a:ext uri="{FF2B5EF4-FFF2-40B4-BE49-F238E27FC236}">
                <a16:creationId xmlns:a16="http://schemas.microsoft.com/office/drawing/2014/main" id="{00170ADF-D97F-4DC3-8D37-2F4F43D5D627}"/>
              </a:ext>
            </a:extLst>
          </p:cNvPr>
          <p:cNvSpPr>
            <a:spLocks noGrp="1" noChangeArrowheads="1"/>
          </p:cNvSpPr>
          <p:nvPr>
            <p:ph idx="1"/>
          </p:nvPr>
        </p:nvSpPr>
        <p:spPr>
          <a:xfrm>
            <a:off x="812800" y="1124745"/>
            <a:ext cx="10539783" cy="5760639"/>
          </a:xfrm>
        </p:spPr>
        <p:txBody>
          <a:bodyPr>
            <a:normAutofit/>
          </a:bodyPr>
          <a:lstStyle/>
          <a:p>
            <a:r>
              <a:rPr lang="en-AU" altLang="en-US" sz="2400" b="1" dirty="0"/>
              <a:t>Functional Requirements (things product must do)</a:t>
            </a:r>
          </a:p>
          <a:p>
            <a:pPr lvl="1"/>
            <a:r>
              <a:rPr lang="en-AU" altLang="en-US" sz="2000" dirty="0"/>
              <a:t>Examples: </a:t>
            </a:r>
          </a:p>
          <a:p>
            <a:pPr lvl="2"/>
            <a:r>
              <a:rPr lang="en-AU" altLang="en-US" sz="2000" dirty="0"/>
              <a:t>The software system should be able to produce a monthly sales report for a given month…</a:t>
            </a:r>
          </a:p>
          <a:p>
            <a:pPr lvl="2"/>
            <a:r>
              <a:rPr lang="en-AU" altLang="en-US" sz="2000" dirty="0"/>
              <a:t>The system shall enable hotel guests to book a room online.</a:t>
            </a:r>
          </a:p>
          <a:p>
            <a:r>
              <a:rPr lang="en-AU" altLang="en-US" sz="2400" b="1" dirty="0"/>
              <a:t>Non-functional Requirements (qualities product must have)</a:t>
            </a:r>
          </a:p>
          <a:p>
            <a:pPr lvl="1"/>
            <a:r>
              <a:rPr lang="en-AU" altLang="en-US" sz="2000" dirty="0"/>
              <a:t>Examples:</a:t>
            </a:r>
          </a:p>
          <a:p>
            <a:pPr lvl="2"/>
            <a:r>
              <a:rPr lang="en-AU" altLang="en-US" sz="2000" dirty="0"/>
              <a:t>The software system should be able to produce a monthly sales report for a given month in less than 5 seconds…  </a:t>
            </a:r>
          </a:p>
          <a:p>
            <a:pPr lvl="2"/>
            <a:r>
              <a:rPr lang="en-AU" altLang="en-US" sz="2000" dirty="0"/>
              <a:t>The software system should be able to produce a monthly sales report for a given month in less than 5 seconds and display it on iPad…  </a:t>
            </a:r>
          </a:p>
          <a:p>
            <a:pPr lvl="2"/>
            <a:r>
              <a:rPr lang="en-AU" altLang="en-US" sz="2000" dirty="0"/>
              <a:t>The system shall be able to process 100 payment transactions per second.</a:t>
            </a:r>
          </a:p>
          <a:p>
            <a:pPr lvl="1"/>
            <a:endParaRPr lang="en-AU" altLang="en-US" dirty="0"/>
          </a:p>
        </p:txBody>
      </p:sp>
      <p:sp>
        <p:nvSpPr>
          <p:cNvPr id="2" name="Footer Placeholder 1">
            <a:extLst>
              <a:ext uri="{FF2B5EF4-FFF2-40B4-BE49-F238E27FC236}">
                <a16:creationId xmlns:a16="http://schemas.microsoft.com/office/drawing/2014/main" id="{C8D3A20D-7BBA-4C67-BD4F-BAD52D8D6118}"/>
              </a:ext>
            </a:extLst>
          </p:cNvPr>
          <p:cNvSpPr>
            <a:spLocks noGrp="1"/>
          </p:cNvSpPr>
          <p:nvPr>
            <p:ph type="ftr" sz="quarter" idx="10"/>
          </p:nvPr>
        </p:nvSpPr>
        <p:spPr/>
        <p:txBody>
          <a:bodyPr/>
          <a:lstStyle/>
          <a:p>
            <a:pPr defTabSz="457200">
              <a:defRPr/>
            </a:pPr>
            <a:r>
              <a:rPr lang="en-US">
                <a:solidFill>
                  <a:prstClr val="black">
                    <a:tint val="75000"/>
                  </a:prstClr>
                </a:solidFill>
                <a:cs typeface="+mn-cs"/>
              </a:rPr>
              <a:t>31269 Business Requirements Modelling</a:t>
            </a:r>
            <a:endParaRPr lang="en-US" dirty="0">
              <a:solidFill>
                <a:prstClr val="black">
                  <a:tint val="75000"/>
                </a:prstClr>
              </a:solidFill>
              <a:cs typeface="+mn-cs"/>
            </a:endParaRPr>
          </a:p>
        </p:txBody>
      </p:sp>
      <p:sp>
        <p:nvSpPr>
          <p:cNvPr id="5" name="Slide Number Placeholder 4">
            <a:extLst>
              <a:ext uri="{FF2B5EF4-FFF2-40B4-BE49-F238E27FC236}">
                <a16:creationId xmlns:a16="http://schemas.microsoft.com/office/drawing/2014/main" id="{5B85AE39-694B-476E-B273-8B52A094E7D3}"/>
              </a:ext>
            </a:extLst>
          </p:cNvPr>
          <p:cNvSpPr>
            <a:spLocks noGrp="1"/>
          </p:cNvSpPr>
          <p:nvPr>
            <p:ph type="sldNum" sz="quarter" idx="11"/>
          </p:nvPr>
        </p:nvSpPr>
        <p:spPr/>
        <p:txBody>
          <a:bodyPr/>
          <a:lstStyle/>
          <a:p>
            <a:pPr defTabSz="457200">
              <a:defRPr/>
            </a:pPr>
            <a:r>
              <a:rPr lang="en-US" altLang="en-US">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27</a:t>
            </a:fld>
            <a:endParaRPr lang="en-US" altLang="en-US">
              <a:solidFill>
                <a:srgbClr val="1CADE4"/>
              </a:solidFill>
              <a:latin typeface="Calibri" panose="020F0502020204030204"/>
              <a:cs typeface="+mn-cs"/>
            </a:endParaRPr>
          </a:p>
        </p:txBody>
      </p:sp>
    </p:spTree>
    <p:extLst>
      <p:ext uri="{BB962C8B-B14F-4D97-AF65-F5344CB8AC3E}">
        <p14:creationId xmlns:p14="http://schemas.microsoft.com/office/powerpoint/2010/main" val="3515036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5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65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650">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650">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650">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650">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650">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65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FA762EB7-3328-4C2C-93A3-2B4E2796E7E7}"/>
              </a:ext>
            </a:extLst>
          </p:cNvPr>
          <p:cNvSpPr>
            <a:spLocks noGrp="1" noChangeArrowheads="1"/>
          </p:cNvSpPr>
          <p:nvPr>
            <p:ph type="title"/>
          </p:nvPr>
        </p:nvSpPr>
        <p:spPr/>
        <p:txBody>
          <a:bodyPr/>
          <a:lstStyle/>
          <a:p>
            <a:r>
              <a:rPr lang="en-US" altLang="en-US" dirty="0"/>
              <a:t>Types of Requirements</a:t>
            </a:r>
            <a:endParaRPr lang="en-AU" altLang="en-US" dirty="0"/>
          </a:p>
        </p:txBody>
      </p:sp>
      <p:sp>
        <p:nvSpPr>
          <p:cNvPr id="29699" name="Rectangle 3">
            <a:extLst>
              <a:ext uri="{FF2B5EF4-FFF2-40B4-BE49-F238E27FC236}">
                <a16:creationId xmlns:a16="http://schemas.microsoft.com/office/drawing/2014/main" id="{BF3BB09A-5DF5-42C5-A800-FBD42219570F}"/>
              </a:ext>
            </a:extLst>
          </p:cNvPr>
          <p:cNvSpPr>
            <a:spLocks noGrp="1" noChangeArrowheads="1"/>
          </p:cNvSpPr>
          <p:nvPr>
            <p:ph idx="1"/>
          </p:nvPr>
        </p:nvSpPr>
        <p:spPr>
          <a:xfrm>
            <a:off x="812800" y="1124745"/>
            <a:ext cx="10539784" cy="5688631"/>
          </a:xfrm>
        </p:spPr>
        <p:txBody>
          <a:bodyPr>
            <a:normAutofit/>
          </a:bodyPr>
          <a:lstStyle/>
          <a:p>
            <a:r>
              <a:rPr lang="en-AU" altLang="en-US" sz="2400" dirty="0"/>
              <a:t>Functional Requirements (</a:t>
            </a:r>
            <a:r>
              <a:rPr lang="en-AU" altLang="en-US" sz="2400" b="1" dirty="0"/>
              <a:t>things product/system must do</a:t>
            </a:r>
            <a:r>
              <a:rPr lang="en-AU" altLang="en-US" sz="2400" dirty="0"/>
              <a:t>)</a:t>
            </a:r>
          </a:p>
          <a:p>
            <a:pPr lvl="1"/>
            <a:r>
              <a:rPr lang="en-US" altLang="en-US" sz="2000" dirty="0">
                <a:solidFill>
                  <a:schemeClr val="tx1"/>
                </a:solidFill>
              </a:rPr>
              <a:t>describe the behavior and information that the solution will manage.</a:t>
            </a:r>
          </a:p>
          <a:p>
            <a:pPr lvl="1"/>
            <a:r>
              <a:rPr lang="en-US" altLang="en-US" sz="2000" dirty="0">
                <a:solidFill>
                  <a:schemeClr val="tx1"/>
                </a:solidFill>
              </a:rPr>
              <a:t>They describe </a:t>
            </a:r>
            <a:r>
              <a:rPr lang="en-US" altLang="en-US" sz="2000" b="1" dirty="0">
                <a:solidFill>
                  <a:schemeClr val="tx1"/>
                </a:solidFill>
              </a:rPr>
              <a:t>capabilities</a:t>
            </a:r>
            <a:r>
              <a:rPr lang="en-US" altLang="en-US" sz="2000" dirty="0">
                <a:solidFill>
                  <a:schemeClr val="tx1"/>
                </a:solidFill>
              </a:rPr>
              <a:t> the system will be able to perform in terms of behaviors or operations—specific information technology application actions or responses. </a:t>
            </a:r>
            <a:endParaRPr lang="en-AU" altLang="en-US" sz="2000" dirty="0">
              <a:solidFill>
                <a:schemeClr val="tx1"/>
              </a:solidFill>
            </a:endParaRPr>
          </a:p>
          <a:p>
            <a:r>
              <a:rPr lang="en-AU" altLang="en-US" sz="2400" dirty="0"/>
              <a:t>Non-functional Requirements (</a:t>
            </a:r>
            <a:r>
              <a:rPr lang="en-AU" altLang="en-US" sz="2400" b="1" dirty="0"/>
              <a:t>qualities product/system must have</a:t>
            </a:r>
            <a:r>
              <a:rPr lang="en-AU" altLang="en-US" sz="2400" dirty="0"/>
              <a:t>)</a:t>
            </a:r>
          </a:p>
          <a:p>
            <a:pPr lvl="1"/>
            <a:r>
              <a:rPr lang="en-US" altLang="en-US" sz="2000" dirty="0">
                <a:solidFill>
                  <a:schemeClr val="tx1"/>
                </a:solidFill>
              </a:rPr>
              <a:t>capture conditions that do not directly relate to the behavior or functionality of the solution, but rather describe environmental conditions under which the solution must remain effective or qualities that the systems must have. </a:t>
            </a:r>
          </a:p>
          <a:p>
            <a:pPr lvl="1"/>
            <a:r>
              <a:rPr lang="en-US" altLang="en-US" sz="2000" dirty="0">
                <a:solidFill>
                  <a:schemeClr val="tx1"/>
                </a:solidFill>
              </a:rPr>
              <a:t>They are also known as quality or supplementary requirements. These can include requirements related to </a:t>
            </a:r>
            <a:r>
              <a:rPr lang="en-US" altLang="en-US" sz="2000" b="1" dirty="0">
                <a:solidFill>
                  <a:schemeClr val="tx1"/>
                </a:solidFill>
              </a:rPr>
              <a:t>capacity</a:t>
            </a:r>
            <a:r>
              <a:rPr lang="en-US" altLang="en-US" sz="2000" dirty="0">
                <a:solidFill>
                  <a:schemeClr val="tx1"/>
                </a:solidFill>
              </a:rPr>
              <a:t>, </a:t>
            </a:r>
            <a:r>
              <a:rPr lang="en-US" altLang="en-US" sz="2000" b="1" dirty="0">
                <a:solidFill>
                  <a:schemeClr val="tx1"/>
                </a:solidFill>
              </a:rPr>
              <a:t>speed</a:t>
            </a:r>
            <a:r>
              <a:rPr lang="en-US" altLang="en-US" sz="2000" dirty="0">
                <a:solidFill>
                  <a:schemeClr val="tx1"/>
                </a:solidFill>
              </a:rPr>
              <a:t>, </a:t>
            </a:r>
            <a:r>
              <a:rPr lang="en-US" altLang="en-US" sz="2000" b="1" dirty="0">
                <a:solidFill>
                  <a:schemeClr val="tx1"/>
                </a:solidFill>
              </a:rPr>
              <a:t>safety</a:t>
            </a:r>
            <a:r>
              <a:rPr lang="en-US" altLang="en-US" sz="2000" dirty="0">
                <a:solidFill>
                  <a:schemeClr val="tx1"/>
                </a:solidFill>
              </a:rPr>
              <a:t>, </a:t>
            </a:r>
            <a:r>
              <a:rPr lang="en-US" altLang="en-US" sz="2000" b="1" dirty="0">
                <a:solidFill>
                  <a:schemeClr val="tx1"/>
                </a:solidFill>
              </a:rPr>
              <a:t>security</a:t>
            </a:r>
            <a:r>
              <a:rPr lang="en-US" altLang="en-US" sz="2000" dirty="0">
                <a:solidFill>
                  <a:schemeClr val="tx1"/>
                </a:solidFill>
              </a:rPr>
              <a:t>, </a:t>
            </a:r>
            <a:r>
              <a:rPr lang="en-US" altLang="en-US" sz="2000" b="1" dirty="0">
                <a:solidFill>
                  <a:schemeClr val="tx1"/>
                </a:solidFill>
              </a:rPr>
              <a:t>availability</a:t>
            </a:r>
            <a:r>
              <a:rPr lang="en-US" altLang="en-US" sz="2000" dirty="0">
                <a:solidFill>
                  <a:schemeClr val="tx1"/>
                </a:solidFill>
              </a:rPr>
              <a:t> and the information architecture and presentation of the user interface.</a:t>
            </a:r>
            <a:r>
              <a:rPr lang="en-AU" altLang="en-US" sz="2000" dirty="0">
                <a:solidFill>
                  <a:schemeClr val="tx1"/>
                </a:solidFill>
              </a:rPr>
              <a:t> Examples include software </a:t>
            </a:r>
            <a:r>
              <a:rPr lang="en-AU" altLang="en-US" sz="2000" b="1" dirty="0">
                <a:solidFill>
                  <a:schemeClr val="tx1"/>
                </a:solidFill>
              </a:rPr>
              <a:t>performance</a:t>
            </a:r>
            <a:r>
              <a:rPr lang="en-AU" altLang="en-US" sz="2000" dirty="0">
                <a:solidFill>
                  <a:schemeClr val="tx1"/>
                </a:solidFill>
              </a:rPr>
              <a:t> requirements, external </a:t>
            </a:r>
            <a:r>
              <a:rPr lang="en-AU" altLang="en-US" sz="2000" b="1" dirty="0">
                <a:solidFill>
                  <a:schemeClr val="tx1"/>
                </a:solidFill>
              </a:rPr>
              <a:t>interface</a:t>
            </a:r>
            <a:r>
              <a:rPr lang="en-AU" altLang="en-US" sz="2000" dirty="0">
                <a:solidFill>
                  <a:schemeClr val="tx1"/>
                </a:solidFill>
              </a:rPr>
              <a:t> requirements, software design constraints and software quality attributes.</a:t>
            </a:r>
          </a:p>
          <a:p>
            <a:pPr lvl="1"/>
            <a:endParaRPr lang="en-AU" altLang="en-US" dirty="0">
              <a:solidFill>
                <a:schemeClr val="tx1"/>
              </a:solidFill>
            </a:endParaRPr>
          </a:p>
        </p:txBody>
      </p:sp>
      <p:sp>
        <p:nvSpPr>
          <p:cNvPr id="2" name="Footer Placeholder 1">
            <a:extLst>
              <a:ext uri="{FF2B5EF4-FFF2-40B4-BE49-F238E27FC236}">
                <a16:creationId xmlns:a16="http://schemas.microsoft.com/office/drawing/2014/main" id="{69D3D0F9-EBB6-40E1-B36B-BADDC905AF1C}"/>
              </a:ext>
            </a:extLst>
          </p:cNvPr>
          <p:cNvSpPr>
            <a:spLocks noGrp="1"/>
          </p:cNvSpPr>
          <p:nvPr>
            <p:ph type="ftr" sz="quarter" idx="10"/>
          </p:nvPr>
        </p:nvSpPr>
        <p:spPr/>
        <p:txBody>
          <a:bodyPr/>
          <a:lstStyle/>
          <a:p>
            <a:pPr defTabSz="457200">
              <a:defRPr/>
            </a:pPr>
            <a:r>
              <a:rPr lang="en-US">
                <a:solidFill>
                  <a:prstClr val="black">
                    <a:tint val="75000"/>
                  </a:prstClr>
                </a:solidFill>
                <a:cs typeface="+mn-cs"/>
              </a:rPr>
              <a:t>31269 Business Requirements Modelling</a:t>
            </a:r>
            <a:endParaRPr lang="en-US" dirty="0">
              <a:solidFill>
                <a:prstClr val="black">
                  <a:tint val="75000"/>
                </a:prstClr>
              </a:solidFill>
              <a:cs typeface="+mn-cs"/>
            </a:endParaRPr>
          </a:p>
        </p:txBody>
      </p:sp>
      <p:sp>
        <p:nvSpPr>
          <p:cNvPr id="5" name="Slide Number Placeholder 4">
            <a:extLst>
              <a:ext uri="{FF2B5EF4-FFF2-40B4-BE49-F238E27FC236}">
                <a16:creationId xmlns:a16="http://schemas.microsoft.com/office/drawing/2014/main" id="{DEC02079-A16C-407F-9DBE-E78B49EDE304}"/>
              </a:ext>
            </a:extLst>
          </p:cNvPr>
          <p:cNvSpPr>
            <a:spLocks noGrp="1"/>
          </p:cNvSpPr>
          <p:nvPr>
            <p:ph type="sldNum" sz="quarter" idx="11"/>
          </p:nvPr>
        </p:nvSpPr>
        <p:spPr/>
        <p:txBody>
          <a:bodyPr/>
          <a:lstStyle/>
          <a:p>
            <a:pPr defTabSz="457200">
              <a:defRPr/>
            </a:pPr>
            <a:r>
              <a:rPr lang="en-US" altLang="en-US">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28</a:t>
            </a:fld>
            <a:endParaRPr lang="en-US" altLang="en-US">
              <a:solidFill>
                <a:srgbClr val="1CADE4"/>
              </a:solidFill>
              <a:latin typeface="Calibri" panose="020F0502020204030204"/>
              <a:cs typeface="+mn-cs"/>
            </a:endParaRPr>
          </a:p>
        </p:txBody>
      </p:sp>
    </p:spTree>
    <p:extLst>
      <p:ext uri="{BB962C8B-B14F-4D97-AF65-F5344CB8AC3E}">
        <p14:creationId xmlns:p14="http://schemas.microsoft.com/office/powerpoint/2010/main" val="4024092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6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6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6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699">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96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848C41F8-C2E5-4674-ADFA-E3F44C928343}"/>
              </a:ext>
            </a:extLst>
          </p:cNvPr>
          <p:cNvSpPr>
            <a:spLocks noGrp="1" noChangeArrowheads="1"/>
          </p:cNvSpPr>
          <p:nvPr>
            <p:ph type="title"/>
          </p:nvPr>
        </p:nvSpPr>
        <p:spPr/>
        <p:txBody>
          <a:bodyPr/>
          <a:lstStyle/>
          <a:p>
            <a:r>
              <a:rPr lang="en-US" altLang="en-US"/>
              <a:t>Requirements Activities/Tasks</a:t>
            </a:r>
            <a:endParaRPr lang="en-AU" altLang="en-US"/>
          </a:p>
        </p:txBody>
      </p:sp>
      <p:sp>
        <p:nvSpPr>
          <p:cNvPr id="31747" name="Rectangle 3">
            <a:extLst>
              <a:ext uri="{FF2B5EF4-FFF2-40B4-BE49-F238E27FC236}">
                <a16:creationId xmlns:a16="http://schemas.microsoft.com/office/drawing/2014/main" id="{C400B83C-D28D-4496-9221-5B64FE482843}"/>
              </a:ext>
            </a:extLst>
          </p:cNvPr>
          <p:cNvSpPr>
            <a:spLocks noGrp="1" noChangeArrowheads="1"/>
          </p:cNvSpPr>
          <p:nvPr>
            <p:ph idx="1"/>
          </p:nvPr>
        </p:nvSpPr>
        <p:spPr/>
        <p:txBody>
          <a:bodyPr>
            <a:normAutofit/>
          </a:bodyPr>
          <a:lstStyle/>
          <a:p>
            <a:r>
              <a:rPr lang="en-AU" altLang="en-US" dirty="0"/>
              <a:t>Requirements  are </a:t>
            </a:r>
          </a:p>
          <a:p>
            <a:pPr lvl="1"/>
            <a:r>
              <a:rPr lang="en-AU" altLang="en-US" sz="2400" dirty="0"/>
              <a:t>Identified</a:t>
            </a:r>
          </a:p>
          <a:p>
            <a:pPr lvl="1"/>
            <a:r>
              <a:rPr lang="en-AU" altLang="en-US" sz="2400" dirty="0"/>
              <a:t>Captured</a:t>
            </a:r>
          </a:p>
          <a:p>
            <a:pPr lvl="1"/>
            <a:r>
              <a:rPr lang="en-AU" altLang="en-US" sz="2400" dirty="0"/>
              <a:t>Managed</a:t>
            </a:r>
          </a:p>
          <a:p>
            <a:pPr lvl="1"/>
            <a:r>
              <a:rPr lang="en-AU" altLang="en-US" sz="2400" dirty="0"/>
              <a:t>Communicated</a:t>
            </a:r>
          </a:p>
          <a:p>
            <a:pPr lvl="1"/>
            <a:r>
              <a:rPr lang="en-AU" altLang="en-US" sz="2400" dirty="0"/>
              <a:t>Prioritised</a:t>
            </a:r>
          </a:p>
          <a:p>
            <a:pPr lvl="1"/>
            <a:r>
              <a:rPr lang="en-AU" altLang="en-US" sz="2400" dirty="0"/>
              <a:t>Estimated</a:t>
            </a:r>
          </a:p>
          <a:p>
            <a:pPr lvl="1"/>
            <a:r>
              <a:rPr lang="en-AU" altLang="en-US" sz="2400" dirty="0"/>
              <a:t>Scoped</a:t>
            </a:r>
          </a:p>
          <a:p>
            <a:pPr lvl="1"/>
            <a:r>
              <a:rPr lang="en-AU" altLang="en-US" sz="2400" dirty="0"/>
              <a:t>De-scoped</a:t>
            </a:r>
          </a:p>
          <a:p>
            <a:pPr lvl="1"/>
            <a:r>
              <a:rPr lang="en-AU" altLang="en-US" sz="2400" dirty="0"/>
              <a:t>Signed Off</a:t>
            </a:r>
          </a:p>
          <a:p>
            <a:pPr lvl="1"/>
            <a:endParaRPr lang="en-AU" altLang="en-US" dirty="0"/>
          </a:p>
        </p:txBody>
      </p:sp>
      <p:sp>
        <p:nvSpPr>
          <p:cNvPr id="2" name="Footer Placeholder 1">
            <a:extLst>
              <a:ext uri="{FF2B5EF4-FFF2-40B4-BE49-F238E27FC236}">
                <a16:creationId xmlns:a16="http://schemas.microsoft.com/office/drawing/2014/main" id="{DE26E235-4EC0-428D-B053-7D79F6D69055}"/>
              </a:ext>
            </a:extLst>
          </p:cNvPr>
          <p:cNvSpPr>
            <a:spLocks noGrp="1"/>
          </p:cNvSpPr>
          <p:nvPr>
            <p:ph type="ftr" sz="quarter" idx="10"/>
          </p:nvPr>
        </p:nvSpPr>
        <p:spPr/>
        <p:txBody>
          <a:bodyPr/>
          <a:lstStyle/>
          <a:p>
            <a:pPr defTabSz="457200">
              <a:defRPr/>
            </a:pPr>
            <a:r>
              <a:rPr lang="en-US">
                <a:solidFill>
                  <a:prstClr val="black">
                    <a:tint val="75000"/>
                  </a:prstClr>
                </a:solidFill>
                <a:cs typeface="+mn-cs"/>
              </a:rPr>
              <a:t>31269 Business Requirements Modelling</a:t>
            </a:r>
            <a:endParaRPr lang="en-US" dirty="0">
              <a:solidFill>
                <a:prstClr val="black">
                  <a:tint val="75000"/>
                </a:prstClr>
              </a:solidFill>
              <a:cs typeface="+mn-cs"/>
            </a:endParaRPr>
          </a:p>
        </p:txBody>
      </p:sp>
      <p:sp>
        <p:nvSpPr>
          <p:cNvPr id="5" name="Slide Number Placeholder 4">
            <a:extLst>
              <a:ext uri="{FF2B5EF4-FFF2-40B4-BE49-F238E27FC236}">
                <a16:creationId xmlns:a16="http://schemas.microsoft.com/office/drawing/2014/main" id="{1686DA48-CDCB-4301-BB53-51DCD063E74D}"/>
              </a:ext>
            </a:extLst>
          </p:cNvPr>
          <p:cNvSpPr>
            <a:spLocks noGrp="1"/>
          </p:cNvSpPr>
          <p:nvPr>
            <p:ph type="sldNum" sz="quarter" idx="11"/>
          </p:nvPr>
        </p:nvSpPr>
        <p:spPr/>
        <p:txBody>
          <a:bodyPr/>
          <a:lstStyle/>
          <a:p>
            <a:pPr defTabSz="457200">
              <a:defRPr/>
            </a:pPr>
            <a:r>
              <a:rPr lang="en-US" altLang="en-US">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29</a:t>
            </a:fld>
            <a:endParaRPr lang="en-US" altLang="en-US">
              <a:solidFill>
                <a:srgbClr val="1CADE4"/>
              </a:solidFill>
              <a:latin typeface="Calibri" panose="020F0502020204030204"/>
              <a:cs typeface="+mn-cs"/>
            </a:endParaRPr>
          </a:p>
        </p:txBody>
      </p:sp>
    </p:spTree>
    <p:extLst>
      <p:ext uri="{BB962C8B-B14F-4D97-AF65-F5344CB8AC3E}">
        <p14:creationId xmlns:p14="http://schemas.microsoft.com/office/powerpoint/2010/main" val="2056432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7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7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74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174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174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174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174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bldLvl="2"/>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26">
            <a:extLst>
              <a:ext uri="{FF2B5EF4-FFF2-40B4-BE49-F238E27FC236}">
                <a16:creationId xmlns:a16="http://schemas.microsoft.com/office/drawing/2014/main" id="{E5C5ED6E-9FF5-48EF-8C35-736965977FAC}"/>
              </a:ext>
            </a:extLst>
          </p:cNvPr>
          <p:cNvSpPr>
            <a:spLocks noGrp="1" noChangeArrowheads="1"/>
          </p:cNvSpPr>
          <p:nvPr>
            <p:ph type="title"/>
          </p:nvPr>
        </p:nvSpPr>
        <p:spPr/>
        <p:txBody>
          <a:bodyPr/>
          <a:lstStyle/>
          <a:p>
            <a:r>
              <a:rPr lang="en-AU" altLang="en-US" dirty="0"/>
              <a:t>Topics</a:t>
            </a:r>
          </a:p>
        </p:txBody>
      </p:sp>
      <p:sp>
        <p:nvSpPr>
          <p:cNvPr id="9219" name="Rectangle 1027">
            <a:extLst>
              <a:ext uri="{FF2B5EF4-FFF2-40B4-BE49-F238E27FC236}">
                <a16:creationId xmlns:a16="http://schemas.microsoft.com/office/drawing/2014/main" id="{2B10322D-845B-4425-91F8-E1BDD5831FDD}"/>
              </a:ext>
            </a:extLst>
          </p:cNvPr>
          <p:cNvSpPr>
            <a:spLocks noGrp="1" noChangeArrowheads="1"/>
          </p:cNvSpPr>
          <p:nvPr>
            <p:ph idx="1"/>
          </p:nvPr>
        </p:nvSpPr>
        <p:spPr/>
        <p:txBody>
          <a:bodyPr/>
          <a:lstStyle/>
          <a:p>
            <a:r>
              <a:rPr lang="en-US" altLang="en-US" dirty="0"/>
              <a:t>System Development Process</a:t>
            </a:r>
          </a:p>
          <a:p>
            <a:pPr lvl="1"/>
            <a:r>
              <a:rPr lang="en-US" altLang="en-US" sz="2800" dirty="0"/>
              <a:t>Requirements Process</a:t>
            </a:r>
          </a:p>
          <a:p>
            <a:pPr lvl="2"/>
            <a:r>
              <a:rPr lang="en-US" altLang="en-US" dirty="0"/>
              <a:t>Requirements Elicitation: Stakeholders Analysis</a:t>
            </a:r>
            <a:br>
              <a:rPr lang="en-US" altLang="en-US" sz="1800" dirty="0"/>
            </a:br>
            <a:endParaRPr lang="en-US" altLang="en-US" sz="1800" dirty="0"/>
          </a:p>
          <a:p>
            <a:r>
              <a:rPr lang="en-US" altLang="en-US" dirty="0"/>
              <a:t>Types of Requirements</a:t>
            </a:r>
          </a:p>
          <a:p>
            <a:pPr lvl="1"/>
            <a:r>
              <a:rPr lang="en-US" altLang="en-US" sz="2800" dirty="0"/>
              <a:t>Functional requirements</a:t>
            </a:r>
          </a:p>
          <a:p>
            <a:pPr lvl="1"/>
            <a:r>
              <a:rPr lang="en-US" altLang="en-US" sz="2800" dirty="0"/>
              <a:t>Non-functional requirements</a:t>
            </a:r>
          </a:p>
          <a:p>
            <a:pPr lvl="2"/>
            <a:endParaRPr lang="en-US" altLang="en-US" dirty="0"/>
          </a:p>
          <a:p>
            <a:endParaRPr lang="en-US" altLang="en-US" dirty="0"/>
          </a:p>
        </p:txBody>
      </p:sp>
      <p:sp>
        <p:nvSpPr>
          <p:cNvPr id="2" name="Footer Placeholder 1">
            <a:extLst>
              <a:ext uri="{FF2B5EF4-FFF2-40B4-BE49-F238E27FC236}">
                <a16:creationId xmlns:a16="http://schemas.microsoft.com/office/drawing/2014/main" id="{72003035-DD91-45F3-A0D6-AE3B3E369F82}"/>
              </a:ext>
            </a:extLst>
          </p:cNvPr>
          <p:cNvSpPr>
            <a:spLocks noGrp="1"/>
          </p:cNvSpPr>
          <p:nvPr>
            <p:ph type="ftr" sz="quarter" idx="10"/>
          </p:nvPr>
        </p:nvSpPr>
        <p:spPr/>
        <p:txBody>
          <a:bodyPr/>
          <a:lstStyle/>
          <a:p>
            <a:pPr defTabSz="457200">
              <a:defRPr/>
            </a:pPr>
            <a:r>
              <a:rPr lang="en-US">
                <a:solidFill>
                  <a:prstClr val="black">
                    <a:tint val="75000"/>
                  </a:prstClr>
                </a:solidFill>
                <a:cs typeface="+mn-cs"/>
              </a:rPr>
              <a:t>31269 Business Requirements Modelling</a:t>
            </a:r>
            <a:endParaRPr lang="en-US" dirty="0">
              <a:solidFill>
                <a:prstClr val="black">
                  <a:tint val="75000"/>
                </a:prstClr>
              </a:solidFill>
              <a:cs typeface="+mn-cs"/>
            </a:endParaRPr>
          </a:p>
        </p:txBody>
      </p:sp>
      <p:sp>
        <p:nvSpPr>
          <p:cNvPr id="5" name="Slide Number Placeholder 4">
            <a:extLst>
              <a:ext uri="{FF2B5EF4-FFF2-40B4-BE49-F238E27FC236}">
                <a16:creationId xmlns:a16="http://schemas.microsoft.com/office/drawing/2014/main" id="{68E53A84-618B-42D2-A961-024B7A4DD0AC}"/>
              </a:ext>
            </a:extLst>
          </p:cNvPr>
          <p:cNvSpPr>
            <a:spLocks noGrp="1"/>
          </p:cNvSpPr>
          <p:nvPr>
            <p:ph type="sldNum" sz="quarter" idx="11"/>
          </p:nvPr>
        </p:nvSpPr>
        <p:spPr/>
        <p:txBody>
          <a:bodyPr/>
          <a:lstStyle/>
          <a:p>
            <a:pPr defTabSz="457200">
              <a:defRPr/>
            </a:pPr>
            <a:r>
              <a:rPr lang="en-US" altLang="en-US">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3</a:t>
            </a:fld>
            <a:endParaRPr lang="en-US" altLang="en-US">
              <a:solidFill>
                <a:srgbClr val="1CADE4"/>
              </a:solidFill>
              <a:latin typeface="Calibri" panose="020F0502020204030204"/>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1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219">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2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F8367828-46B8-4C18-83C2-6D78A7679EAA}"/>
              </a:ext>
            </a:extLst>
          </p:cNvPr>
          <p:cNvSpPr>
            <a:spLocks noGrp="1" noChangeArrowheads="1"/>
          </p:cNvSpPr>
          <p:nvPr>
            <p:ph type="title"/>
          </p:nvPr>
        </p:nvSpPr>
        <p:spPr>
          <a:xfrm>
            <a:off x="983433" y="152400"/>
            <a:ext cx="9165455" cy="914400"/>
          </a:xfrm>
        </p:spPr>
        <p:txBody>
          <a:bodyPr/>
          <a:lstStyle/>
          <a:p>
            <a:pPr eaLnBrk="1" hangingPunct="1"/>
            <a:r>
              <a:rPr lang="en-AU" altLang="en-US" dirty="0"/>
              <a:t>Requirements Process</a:t>
            </a:r>
          </a:p>
        </p:txBody>
      </p:sp>
      <p:sp>
        <p:nvSpPr>
          <p:cNvPr id="2" name="Footer Placeholder 1">
            <a:extLst>
              <a:ext uri="{FF2B5EF4-FFF2-40B4-BE49-F238E27FC236}">
                <a16:creationId xmlns:a16="http://schemas.microsoft.com/office/drawing/2014/main" id="{AC670291-7092-49C4-B807-7B64B66A6FEC}"/>
              </a:ext>
            </a:extLst>
          </p:cNvPr>
          <p:cNvSpPr>
            <a:spLocks noGrp="1"/>
          </p:cNvSpPr>
          <p:nvPr>
            <p:ph type="ftr" sz="quarter" idx="10"/>
          </p:nvPr>
        </p:nvSpPr>
        <p:spPr/>
        <p:txBody>
          <a:bodyPr/>
          <a:lstStyle/>
          <a:p>
            <a:pPr defTabSz="457200">
              <a:defRPr/>
            </a:pPr>
            <a:r>
              <a:rPr lang="en-US">
                <a:solidFill>
                  <a:prstClr val="black">
                    <a:tint val="75000"/>
                  </a:prstClr>
                </a:solidFill>
                <a:cs typeface="+mn-cs"/>
              </a:rPr>
              <a:t>31269 Business Requirements Modelling</a:t>
            </a:r>
            <a:endParaRPr lang="en-US" dirty="0">
              <a:solidFill>
                <a:prstClr val="black">
                  <a:tint val="75000"/>
                </a:prstClr>
              </a:solidFill>
              <a:cs typeface="+mn-cs"/>
            </a:endParaRPr>
          </a:p>
        </p:txBody>
      </p:sp>
      <p:sp>
        <p:nvSpPr>
          <p:cNvPr id="3" name="Slide Number Placeholder 2">
            <a:extLst>
              <a:ext uri="{FF2B5EF4-FFF2-40B4-BE49-F238E27FC236}">
                <a16:creationId xmlns:a16="http://schemas.microsoft.com/office/drawing/2014/main" id="{2B30197A-862A-4FCD-87EC-32BCCB40A149}"/>
              </a:ext>
            </a:extLst>
          </p:cNvPr>
          <p:cNvSpPr>
            <a:spLocks noGrp="1"/>
          </p:cNvSpPr>
          <p:nvPr>
            <p:ph type="sldNum" sz="quarter" idx="11"/>
          </p:nvPr>
        </p:nvSpPr>
        <p:spPr/>
        <p:txBody>
          <a:bodyPr/>
          <a:lstStyle/>
          <a:p>
            <a:pPr defTabSz="457200">
              <a:defRPr/>
            </a:pPr>
            <a:r>
              <a:rPr lang="en-US" altLang="en-US">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30</a:t>
            </a:fld>
            <a:endParaRPr lang="en-US" altLang="en-US">
              <a:solidFill>
                <a:srgbClr val="1CADE4"/>
              </a:solidFill>
              <a:latin typeface="Calibri" panose="020F0502020204030204"/>
              <a:cs typeface="+mn-cs"/>
            </a:endParaRPr>
          </a:p>
        </p:txBody>
      </p:sp>
      <p:sp>
        <p:nvSpPr>
          <p:cNvPr id="7171" name="Rectangle 3">
            <a:extLst>
              <a:ext uri="{FF2B5EF4-FFF2-40B4-BE49-F238E27FC236}">
                <a16:creationId xmlns:a16="http://schemas.microsoft.com/office/drawing/2014/main" id="{DDF0CD01-C931-422F-A174-4A3E0D26D64B}"/>
              </a:ext>
            </a:extLst>
          </p:cNvPr>
          <p:cNvSpPr>
            <a:spLocks noChangeArrowheads="1"/>
          </p:cNvSpPr>
          <p:nvPr/>
        </p:nvSpPr>
        <p:spPr bwMode="auto">
          <a:xfrm>
            <a:off x="2438400" y="2667000"/>
            <a:ext cx="3048000" cy="533400"/>
          </a:xfrm>
          <a:prstGeom prst="rect">
            <a:avLst/>
          </a:prstGeom>
          <a:solidFill>
            <a:schemeClr val="accent1">
              <a:lumMod val="40000"/>
              <a:lumOff val="60000"/>
            </a:schemeClr>
          </a:solidFill>
          <a:ln w="12700">
            <a:solidFill>
              <a:schemeClr val="tx1"/>
            </a:solidFill>
            <a:miter lim="800000"/>
            <a:headEnd/>
            <a:tailEnd/>
          </a:ln>
        </p:spPr>
        <p:txBody>
          <a:bodyPr wrap="none" anchor="ctr"/>
          <a:lstStyle/>
          <a:p>
            <a:pPr>
              <a:defRPr/>
            </a:pPr>
            <a:r>
              <a:rPr lang="en-AU" b="1"/>
              <a:t>Planning &amp; </a:t>
            </a:r>
            <a:r>
              <a:rPr lang="en-AU" b="1">
                <a:solidFill>
                  <a:srgbClr val="FF0000"/>
                </a:solidFill>
              </a:rPr>
              <a:t>Elicitation</a:t>
            </a:r>
            <a:endParaRPr lang="en-AU" sz="1600">
              <a:solidFill>
                <a:srgbClr val="FF0000"/>
              </a:solidFill>
            </a:endParaRPr>
          </a:p>
        </p:txBody>
      </p:sp>
      <p:sp>
        <p:nvSpPr>
          <p:cNvPr id="9220" name="Rectangle 4">
            <a:extLst>
              <a:ext uri="{FF2B5EF4-FFF2-40B4-BE49-F238E27FC236}">
                <a16:creationId xmlns:a16="http://schemas.microsoft.com/office/drawing/2014/main" id="{B441BACE-C518-49A1-BC9E-6F1B61E524B8}"/>
              </a:ext>
            </a:extLst>
          </p:cNvPr>
          <p:cNvSpPr>
            <a:spLocks noChangeArrowheads="1"/>
          </p:cNvSpPr>
          <p:nvPr/>
        </p:nvSpPr>
        <p:spPr bwMode="auto">
          <a:xfrm>
            <a:off x="2855914" y="3505200"/>
            <a:ext cx="3011487" cy="533400"/>
          </a:xfrm>
          <a:prstGeom prst="rect">
            <a:avLst/>
          </a:prstGeom>
          <a:solidFill>
            <a:schemeClr val="bg1"/>
          </a:solidFill>
          <a:ln w="12700">
            <a:solidFill>
              <a:schemeClr val="tx1"/>
            </a:solidFill>
            <a:miter lim="800000"/>
            <a:headEnd/>
            <a:tailEnd/>
          </a:ln>
        </p:spPr>
        <p:txBody>
          <a:bodyPr wrap="none" anchor="ctr"/>
          <a:lstStyle>
            <a:lvl1pPr>
              <a:spcBef>
                <a:spcPct val="20000"/>
              </a:spcBef>
              <a:buClr>
                <a:schemeClr val="accent2"/>
              </a:buClr>
              <a:buFont typeface="Monotype Sorts"/>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AU" altLang="en-US" sz="2400" b="1">
                <a:latin typeface="Times New Roman" panose="02020603050405020304" pitchFamily="18" charset="0"/>
              </a:rPr>
              <a:t>Modelling &amp; Analysis</a:t>
            </a:r>
            <a:endParaRPr kumimoji="0" lang="en-AU" altLang="en-US" sz="1600">
              <a:latin typeface="Times New Roman" panose="02020603050405020304" pitchFamily="18" charset="0"/>
            </a:endParaRPr>
          </a:p>
        </p:txBody>
      </p:sp>
      <p:sp>
        <p:nvSpPr>
          <p:cNvPr id="9221" name="Rectangle 5">
            <a:extLst>
              <a:ext uri="{FF2B5EF4-FFF2-40B4-BE49-F238E27FC236}">
                <a16:creationId xmlns:a16="http://schemas.microsoft.com/office/drawing/2014/main" id="{C645633F-43C5-47D1-95BF-AF1087FC41D7}"/>
              </a:ext>
            </a:extLst>
          </p:cNvPr>
          <p:cNvSpPr>
            <a:spLocks noChangeArrowheads="1"/>
          </p:cNvSpPr>
          <p:nvPr/>
        </p:nvSpPr>
        <p:spPr bwMode="auto">
          <a:xfrm>
            <a:off x="4724400" y="4343400"/>
            <a:ext cx="4191000" cy="609600"/>
          </a:xfrm>
          <a:prstGeom prst="rect">
            <a:avLst/>
          </a:prstGeom>
          <a:solidFill>
            <a:schemeClr val="bg1"/>
          </a:solidFill>
          <a:ln w="12700">
            <a:solidFill>
              <a:schemeClr val="tx1"/>
            </a:solidFill>
            <a:miter lim="800000"/>
            <a:headEnd/>
            <a:tailEnd/>
          </a:ln>
        </p:spPr>
        <p:txBody>
          <a:bodyPr wrap="none" anchor="ctr"/>
          <a:lstStyle>
            <a:lvl1pPr>
              <a:spcBef>
                <a:spcPct val="20000"/>
              </a:spcBef>
              <a:buClr>
                <a:schemeClr val="accent2"/>
              </a:buClr>
              <a:buFont typeface="Monotype Sorts"/>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AU" altLang="en-US" sz="2400" b="1" dirty="0">
                <a:latin typeface="Times New Roman" panose="02020603050405020304" pitchFamily="18" charset="0"/>
              </a:rPr>
              <a:t>Specification &amp; Documentation</a:t>
            </a:r>
            <a:endParaRPr kumimoji="0" lang="en-AU" altLang="en-US" sz="2000" dirty="0">
              <a:latin typeface="Times New Roman" panose="02020603050405020304" pitchFamily="18" charset="0"/>
            </a:endParaRPr>
          </a:p>
        </p:txBody>
      </p:sp>
      <p:sp>
        <p:nvSpPr>
          <p:cNvPr id="9222" name="Rectangle 6">
            <a:extLst>
              <a:ext uri="{FF2B5EF4-FFF2-40B4-BE49-F238E27FC236}">
                <a16:creationId xmlns:a16="http://schemas.microsoft.com/office/drawing/2014/main" id="{5F4EBD0D-907E-4C6D-A211-96C5FC4F04FC}"/>
              </a:ext>
            </a:extLst>
          </p:cNvPr>
          <p:cNvSpPr>
            <a:spLocks noChangeArrowheads="1"/>
          </p:cNvSpPr>
          <p:nvPr/>
        </p:nvSpPr>
        <p:spPr bwMode="auto">
          <a:xfrm>
            <a:off x="6096001" y="5257800"/>
            <a:ext cx="3313113" cy="457200"/>
          </a:xfrm>
          <a:prstGeom prst="rect">
            <a:avLst/>
          </a:prstGeom>
          <a:solidFill>
            <a:schemeClr val="bg1"/>
          </a:solidFill>
          <a:ln w="12700">
            <a:solidFill>
              <a:schemeClr val="tx1"/>
            </a:solidFill>
            <a:miter lim="800000"/>
            <a:headEnd/>
            <a:tailEnd/>
          </a:ln>
        </p:spPr>
        <p:txBody>
          <a:bodyPr wrap="none" anchor="ctr"/>
          <a:lstStyle>
            <a:lvl1pPr>
              <a:spcBef>
                <a:spcPct val="20000"/>
              </a:spcBef>
              <a:buClr>
                <a:schemeClr val="accent2"/>
              </a:buClr>
              <a:buFont typeface="Monotype Sorts"/>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AU" altLang="en-US" sz="2400" b="1">
                <a:latin typeface="Times New Roman" panose="02020603050405020304" pitchFamily="18" charset="0"/>
              </a:rPr>
              <a:t>Validation &amp; Inspection</a:t>
            </a:r>
            <a:endParaRPr kumimoji="0" lang="en-AU" altLang="en-US" sz="1600">
              <a:latin typeface="Times New Roman" panose="02020603050405020304" pitchFamily="18" charset="0"/>
            </a:endParaRPr>
          </a:p>
        </p:txBody>
      </p:sp>
      <p:sp>
        <p:nvSpPr>
          <p:cNvPr id="9223" name="Rectangle 7">
            <a:extLst>
              <a:ext uri="{FF2B5EF4-FFF2-40B4-BE49-F238E27FC236}">
                <a16:creationId xmlns:a16="http://schemas.microsoft.com/office/drawing/2014/main" id="{E8E505C5-1385-4052-B78C-EAED3D96948E}"/>
              </a:ext>
            </a:extLst>
          </p:cNvPr>
          <p:cNvSpPr>
            <a:spLocks noChangeArrowheads="1"/>
          </p:cNvSpPr>
          <p:nvPr/>
        </p:nvSpPr>
        <p:spPr bwMode="auto">
          <a:xfrm>
            <a:off x="2783632" y="1676400"/>
            <a:ext cx="6552728" cy="609600"/>
          </a:xfrm>
          <a:prstGeom prst="rect">
            <a:avLst/>
          </a:prstGeom>
          <a:solidFill>
            <a:schemeClr val="bg1"/>
          </a:solidFill>
          <a:ln w="12700">
            <a:solidFill>
              <a:schemeClr val="tx1"/>
            </a:solidFill>
            <a:miter lim="800000"/>
            <a:headEnd/>
            <a:tailEnd/>
          </a:ln>
        </p:spPr>
        <p:txBody>
          <a:bodyPr wrap="none" anchor="ctr"/>
          <a:lstStyle>
            <a:lvl1pPr>
              <a:spcBef>
                <a:spcPct val="20000"/>
              </a:spcBef>
              <a:buClr>
                <a:schemeClr val="accent2"/>
              </a:buClr>
              <a:buFont typeface="Monotype Sorts"/>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lgn="ctr">
              <a:spcBef>
                <a:spcPct val="0"/>
              </a:spcBef>
              <a:buClrTx/>
              <a:buFontTx/>
              <a:buNone/>
            </a:pPr>
            <a:r>
              <a:rPr kumimoji="0" lang="en-AU" altLang="en-US" sz="2400" b="1" dirty="0">
                <a:latin typeface="Times New Roman" panose="02020603050405020304" pitchFamily="18" charset="0"/>
              </a:rPr>
              <a:t>Negotiation, Prioritising &amp; Management</a:t>
            </a:r>
          </a:p>
        </p:txBody>
      </p:sp>
      <p:sp>
        <p:nvSpPr>
          <p:cNvPr id="9224" name="Freeform 8">
            <a:extLst>
              <a:ext uri="{FF2B5EF4-FFF2-40B4-BE49-F238E27FC236}">
                <a16:creationId xmlns:a16="http://schemas.microsoft.com/office/drawing/2014/main" id="{95AB6F2B-89BC-44E6-814A-8D336890C845}"/>
              </a:ext>
            </a:extLst>
          </p:cNvPr>
          <p:cNvSpPr>
            <a:spLocks/>
          </p:cNvSpPr>
          <p:nvPr/>
        </p:nvSpPr>
        <p:spPr bwMode="auto">
          <a:xfrm>
            <a:off x="2438401" y="3200400"/>
            <a:ext cx="417513" cy="660400"/>
          </a:xfrm>
          <a:custGeom>
            <a:avLst/>
            <a:gdLst>
              <a:gd name="T0" fmla="*/ 2147483646 w 680"/>
              <a:gd name="T1" fmla="*/ 0 h 344"/>
              <a:gd name="T2" fmla="*/ 2147483646 w 680"/>
              <a:gd name="T3" fmla="*/ 2147483646 h 344"/>
              <a:gd name="T4" fmla="*/ 2147483646 w 680"/>
              <a:gd name="T5" fmla="*/ 2147483646 h 344"/>
              <a:gd name="T6" fmla="*/ 0 60000 65536"/>
              <a:gd name="T7" fmla="*/ 0 60000 65536"/>
              <a:gd name="T8" fmla="*/ 0 60000 65536"/>
              <a:gd name="T9" fmla="*/ 0 w 680"/>
              <a:gd name="T10" fmla="*/ 0 h 344"/>
              <a:gd name="T11" fmla="*/ 680 w 680"/>
              <a:gd name="T12" fmla="*/ 344 h 344"/>
            </a:gdLst>
            <a:ahLst/>
            <a:cxnLst>
              <a:cxn ang="T6">
                <a:pos x="T0" y="T1"/>
              </a:cxn>
              <a:cxn ang="T7">
                <a:pos x="T2" y="T3"/>
              </a:cxn>
              <a:cxn ang="T8">
                <a:pos x="T4" y="T5"/>
              </a:cxn>
            </a:cxnLst>
            <a:rect l="T9" t="T10" r="T11" b="T12"/>
            <a:pathLst>
              <a:path w="680" h="344">
                <a:moveTo>
                  <a:pt x="344" y="0"/>
                </a:moveTo>
                <a:cubicBezTo>
                  <a:pt x="172" y="116"/>
                  <a:pt x="0" y="232"/>
                  <a:pt x="56" y="288"/>
                </a:cubicBezTo>
                <a:cubicBezTo>
                  <a:pt x="112" y="344"/>
                  <a:pt x="576" y="328"/>
                  <a:pt x="680" y="336"/>
                </a:cubicBezTo>
              </a:path>
            </a:pathLst>
          </a:custGeom>
          <a:noFill/>
          <a:ln w="127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sp>
        <p:nvSpPr>
          <p:cNvPr id="9225" name="Freeform 9">
            <a:extLst>
              <a:ext uri="{FF2B5EF4-FFF2-40B4-BE49-F238E27FC236}">
                <a16:creationId xmlns:a16="http://schemas.microsoft.com/office/drawing/2014/main" id="{1729E730-E217-483B-873B-E48A88421D0E}"/>
              </a:ext>
            </a:extLst>
          </p:cNvPr>
          <p:cNvSpPr>
            <a:spLocks/>
          </p:cNvSpPr>
          <p:nvPr/>
        </p:nvSpPr>
        <p:spPr bwMode="auto">
          <a:xfrm>
            <a:off x="3657600" y="4038600"/>
            <a:ext cx="1066800" cy="762000"/>
          </a:xfrm>
          <a:custGeom>
            <a:avLst/>
            <a:gdLst>
              <a:gd name="T0" fmla="*/ 2147483646 w 904"/>
              <a:gd name="T1" fmla="*/ 0 h 448"/>
              <a:gd name="T2" fmla="*/ 2147483646 w 904"/>
              <a:gd name="T3" fmla="*/ 2147483646 h 448"/>
              <a:gd name="T4" fmla="*/ 2147483646 w 904"/>
              <a:gd name="T5" fmla="*/ 2147483646 h 448"/>
              <a:gd name="T6" fmla="*/ 0 60000 65536"/>
              <a:gd name="T7" fmla="*/ 0 60000 65536"/>
              <a:gd name="T8" fmla="*/ 0 60000 65536"/>
              <a:gd name="T9" fmla="*/ 0 w 904"/>
              <a:gd name="T10" fmla="*/ 0 h 448"/>
              <a:gd name="T11" fmla="*/ 904 w 904"/>
              <a:gd name="T12" fmla="*/ 448 h 448"/>
            </a:gdLst>
            <a:ahLst/>
            <a:cxnLst>
              <a:cxn ang="T6">
                <a:pos x="T0" y="T1"/>
              </a:cxn>
              <a:cxn ang="T7">
                <a:pos x="T2" y="T3"/>
              </a:cxn>
              <a:cxn ang="T8">
                <a:pos x="T4" y="T5"/>
              </a:cxn>
            </a:cxnLst>
            <a:rect l="T9" t="T10" r="T11" b="T12"/>
            <a:pathLst>
              <a:path w="904" h="448">
                <a:moveTo>
                  <a:pt x="664" y="0"/>
                </a:moveTo>
                <a:cubicBezTo>
                  <a:pt x="332" y="160"/>
                  <a:pt x="0" y="320"/>
                  <a:pt x="40" y="384"/>
                </a:cubicBezTo>
                <a:cubicBezTo>
                  <a:pt x="80" y="448"/>
                  <a:pt x="492" y="416"/>
                  <a:pt x="904" y="384"/>
                </a:cubicBezTo>
              </a:path>
            </a:pathLst>
          </a:custGeom>
          <a:noFill/>
          <a:ln w="127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sp>
        <p:nvSpPr>
          <p:cNvPr id="9226" name="Freeform 10">
            <a:extLst>
              <a:ext uri="{FF2B5EF4-FFF2-40B4-BE49-F238E27FC236}">
                <a16:creationId xmlns:a16="http://schemas.microsoft.com/office/drawing/2014/main" id="{54BEF004-DEF2-4643-A352-138ECBF564BF}"/>
              </a:ext>
            </a:extLst>
          </p:cNvPr>
          <p:cNvSpPr>
            <a:spLocks/>
          </p:cNvSpPr>
          <p:nvPr/>
        </p:nvSpPr>
        <p:spPr bwMode="auto">
          <a:xfrm>
            <a:off x="5159376" y="4953000"/>
            <a:ext cx="936625" cy="609600"/>
          </a:xfrm>
          <a:custGeom>
            <a:avLst/>
            <a:gdLst>
              <a:gd name="T0" fmla="*/ 2147483646 w 832"/>
              <a:gd name="T1" fmla="*/ 0 h 384"/>
              <a:gd name="T2" fmla="*/ 2147483646 w 832"/>
              <a:gd name="T3" fmla="*/ 2147483646 h 384"/>
              <a:gd name="T4" fmla="*/ 2147483646 w 832"/>
              <a:gd name="T5" fmla="*/ 2147483646 h 384"/>
              <a:gd name="T6" fmla="*/ 0 60000 65536"/>
              <a:gd name="T7" fmla="*/ 0 60000 65536"/>
              <a:gd name="T8" fmla="*/ 0 60000 65536"/>
              <a:gd name="T9" fmla="*/ 0 w 832"/>
              <a:gd name="T10" fmla="*/ 0 h 384"/>
              <a:gd name="T11" fmla="*/ 832 w 832"/>
              <a:gd name="T12" fmla="*/ 384 h 384"/>
            </a:gdLst>
            <a:ahLst/>
            <a:cxnLst>
              <a:cxn ang="T6">
                <a:pos x="T0" y="T1"/>
              </a:cxn>
              <a:cxn ang="T7">
                <a:pos x="T2" y="T3"/>
              </a:cxn>
              <a:cxn ang="T8">
                <a:pos x="T4" y="T5"/>
              </a:cxn>
            </a:cxnLst>
            <a:rect l="T9" t="T10" r="T11" b="T12"/>
            <a:pathLst>
              <a:path w="832" h="384">
                <a:moveTo>
                  <a:pt x="448" y="0"/>
                </a:moveTo>
                <a:cubicBezTo>
                  <a:pt x="224" y="112"/>
                  <a:pt x="0" y="224"/>
                  <a:pt x="64" y="288"/>
                </a:cubicBezTo>
                <a:cubicBezTo>
                  <a:pt x="128" y="352"/>
                  <a:pt x="480" y="368"/>
                  <a:pt x="832" y="384"/>
                </a:cubicBezTo>
              </a:path>
            </a:pathLst>
          </a:custGeom>
          <a:noFill/>
          <a:ln w="127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sp>
        <p:nvSpPr>
          <p:cNvPr id="9227" name="Line 11">
            <a:extLst>
              <a:ext uri="{FF2B5EF4-FFF2-40B4-BE49-F238E27FC236}">
                <a16:creationId xmlns:a16="http://schemas.microsoft.com/office/drawing/2014/main" id="{937C7752-5F6A-4758-A65F-1FC47E3CE14A}"/>
              </a:ext>
            </a:extLst>
          </p:cNvPr>
          <p:cNvSpPr>
            <a:spLocks noChangeShapeType="1"/>
          </p:cNvSpPr>
          <p:nvPr/>
        </p:nvSpPr>
        <p:spPr bwMode="auto">
          <a:xfrm>
            <a:off x="3429000" y="2286000"/>
            <a:ext cx="0"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9228" name="Line 12">
            <a:extLst>
              <a:ext uri="{FF2B5EF4-FFF2-40B4-BE49-F238E27FC236}">
                <a16:creationId xmlns:a16="http://schemas.microsoft.com/office/drawing/2014/main" id="{E13D2DEF-AB93-4BFC-AE95-FE33B4649D5F}"/>
              </a:ext>
            </a:extLst>
          </p:cNvPr>
          <p:cNvSpPr>
            <a:spLocks noChangeShapeType="1"/>
          </p:cNvSpPr>
          <p:nvPr/>
        </p:nvSpPr>
        <p:spPr bwMode="auto">
          <a:xfrm>
            <a:off x="5562600" y="2286000"/>
            <a:ext cx="0" cy="1219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9229" name="Line 13">
            <a:extLst>
              <a:ext uri="{FF2B5EF4-FFF2-40B4-BE49-F238E27FC236}">
                <a16:creationId xmlns:a16="http://schemas.microsoft.com/office/drawing/2014/main" id="{6B94A1D8-EE54-4DC8-9C67-263F424A43DA}"/>
              </a:ext>
            </a:extLst>
          </p:cNvPr>
          <p:cNvSpPr>
            <a:spLocks noChangeShapeType="1"/>
          </p:cNvSpPr>
          <p:nvPr/>
        </p:nvSpPr>
        <p:spPr bwMode="auto">
          <a:xfrm>
            <a:off x="6781800" y="2286000"/>
            <a:ext cx="0" cy="2057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9230" name="Line 14">
            <a:extLst>
              <a:ext uri="{FF2B5EF4-FFF2-40B4-BE49-F238E27FC236}">
                <a16:creationId xmlns:a16="http://schemas.microsoft.com/office/drawing/2014/main" id="{8F4F8A0D-261F-4E1A-ADD4-AA76559A3E61}"/>
              </a:ext>
            </a:extLst>
          </p:cNvPr>
          <p:cNvSpPr>
            <a:spLocks noChangeShapeType="1"/>
          </p:cNvSpPr>
          <p:nvPr/>
        </p:nvSpPr>
        <p:spPr bwMode="auto">
          <a:xfrm>
            <a:off x="9067800" y="2286000"/>
            <a:ext cx="0" cy="2971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9231" name="Line 15">
            <a:extLst>
              <a:ext uri="{FF2B5EF4-FFF2-40B4-BE49-F238E27FC236}">
                <a16:creationId xmlns:a16="http://schemas.microsoft.com/office/drawing/2014/main" id="{E42F2BA1-4691-4675-8C92-B9068CCE9D3A}"/>
              </a:ext>
            </a:extLst>
          </p:cNvPr>
          <p:cNvSpPr>
            <a:spLocks noChangeShapeType="1"/>
          </p:cNvSpPr>
          <p:nvPr/>
        </p:nvSpPr>
        <p:spPr bwMode="auto">
          <a:xfrm>
            <a:off x="7010400" y="5715000"/>
            <a:ext cx="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9232" name="Line 16">
            <a:extLst>
              <a:ext uri="{FF2B5EF4-FFF2-40B4-BE49-F238E27FC236}">
                <a16:creationId xmlns:a16="http://schemas.microsoft.com/office/drawing/2014/main" id="{DE6C99AD-7F90-4F25-83A7-DAAC7C8F29B2}"/>
              </a:ext>
            </a:extLst>
          </p:cNvPr>
          <p:cNvSpPr>
            <a:spLocks noChangeShapeType="1"/>
          </p:cNvSpPr>
          <p:nvPr/>
        </p:nvSpPr>
        <p:spPr bwMode="auto">
          <a:xfrm flipH="1">
            <a:off x="2057400" y="5943600"/>
            <a:ext cx="4953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9233" name="Line 17">
            <a:extLst>
              <a:ext uri="{FF2B5EF4-FFF2-40B4-BE49-F238E27FC236}">
                <a16:creationId xmlns:a16="http://schemas.microsoft.com/office/drawing/2014/main" id="{86AA71B7-4907-4C53-B75F-1CC75990D699}"/>
              </a:ext>
            </a:extLst>
          </p:cNvPr>
          <p:cNvSpPr>
            <a:spLocks noChangeShapeType="1"/>
          </p:cNvSpPr>
          <p:nvPr/>
        </p:nvSpPr>
        <p:spPr bwMode="auto">
          <a:xfrm flipV="1">
            <a:off x="2057400" y="2971800"/>
            <a:ext cx="0" cy="2971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9234" name="Line 18">
            <a:extLst>
              <a:ext uri="{FF2B5EF4-FFF2-40B4-BE49-F238E27FC236}">
                <a16:creationId xmlns:a16="http://schemas.microsoft.com/office/drawing/2014/main" id="{D7BA937A-D29F-4AB9-B2AD-2DA4708C009A}"/>
              </a:ext>
            </a:extLst>
          </p:cNvPr>
          <p:cNvSpPr>
            <a:spLocks noChangeShapeType="1"/>
          </p:cNvSpPr>
          <p:nvPr/>
        </p:nvSpPr>
        <p:spPr bwMode="auto">
          <a:xfrm>
            <a:off x="2057400" y="2971800"/>
            <a:ext cx="381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9235" name="Line 19">
            <a:extLst>
              <a:ext uri="{FF2B5EF4-FFF2-40B4-BE49-F238E27FC236}">
                <a16:creationId xmlns:a16="http://schemas.microsoft.com/office/drawing/2014/main" id="{429B24CE-3A90-41AA-9203-2AD864D527E5}"/>
              </a:ext>
            </a:extLst>
          </p:cNvPr>
          <p:cNvSpPr>
            <a:spLocks noChangeShapeType="1"/>
          </p:cNvSpPr>
          <p:nvPr/>
        </p:nvSpPr>
        <p:spPr bwMode="auto">
          <a:xfrm flipV="1">
            <a:off x="4943475" y="4941888"/>
            <a:ext cx="0" cy="100806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AU"/>
          </a:p>
        </p:txBody>
      </p:sp>
      <p:sp>
        <p:nvSpPr>
          <p:cNvPr id="9236" name="Line 20">
            <a:extLst>
              <a:ext uri="{FF2B5EF4-FFF2-40B4-BE49-F238E27FC236}">
                <a16:creationId xmlns:a16="http://schemas.microsoft.com/office/drawing/2014/main" id="{4DEFAD6F-D367-45BF-8058-66B0D1493645}"/>
              </a:ext>
            </a:extLst>
          </p:cNvPr>
          <p:cNvSpPr>
            <a:spLocks noChangeShapeType="1"/>
          </p:cNvSpPr>
          <p:nvPr/>
        </p:nvSpPr>
        <p:spPr bwMode="auto">
          <a:xfrm flipV="1">
            <a:off x="3216275" y="4005264"/>
            <a:ext cx="0" cy="1944687"/>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AU"/>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5AEFBF6D-5822-499F-8B36-46ACB52B37DE}"/>
              </a:ext>
            </a:extLst>
          </p:cNvPr>
          <p:cNvSpPr>
            <a:spLocks noGrp="1" noChangeArrowheads="1"/>
          </p:cNvSpPr>
          <p:nvPr>
            <p:ph type="title"/>
          </p:nvPr>
        </p:nvSpPr>
        <p:spPr>
          <a:xfrm>
            <a:off x="911424" y="-27384"/>
            <a:ext cx="9756576" cy="1080120"/>
          </a:xfrm>
        </p:spPr>
        <p:txBody>
          <a:bodyPr>
            <a:normAutofit fontScale="90000"/>
          </a:bodyPr>
          <a:lstStyle/>
          <a:p>
            <a:r>
              <a:rPr lang="en-US" altLang="en-US" dirty="0"/>
              <a:t>Requirements Elicitation: </a:t>
            </a:r>
            <a:r>
              <a:rPr lang="en-US" altLang="en-US" b="1" dirty="0"/>
              <a:t>Stakeholders Analysis</a:t>
            </a:r>
            <a:br>
              <a:rPr lang="en-US" altLang="en-US" dirty="0"/>
            </a:br>
            <a:r>
              <a:rPr lang="en-US" altLang="en-US" dirty="0"/>
              <a:t>Who are Stakeholders?</a:t>
            </a:r>
            <a:endParaRPr lang="en-AU" altLang="en-US" dirty="0"/>
          </a:p>
        </p:txBody>
      </p:sp>
      <p:sp>
        <p:nvSpPr>
          <p:cNvPr id="45059" name="Rectangle 3">
            <a:extLst>
              <a:ext uri="{FF2B5EF4-FFF2-40B4-BE49-F238E27FC236}">
                <a16:creationId xmlns:a16="http://schemas.microsoft.com/office/drawing/2014/main" id="{CA1B81F5-0A9B-4558-9876-5B072457E0B4}"/>
              </a:ext>
            </a:extLst>
          </p:cNvPr>
          <p:cNvSpPr>
            <a:spLocks noGrp="1" noChangeArrowheads="1"/>
          </p:cNvSpPr>
          <p:nvPr>
            <p:ph idx="1"/>
          </p:nvPr>
        </p:nvSpPr>
        <p:spPr/>
        <p:txBody>
          <a:bodyPr/>
          <a:lstStyle/>
          <a:p>
            <a:r>
              <a:rPr lang="en-AU" altLang="en-US" dirty="0"/>
              <a:t>Stakeholders</a:t>
            </a:r>
          </a:p>
          <a:p>
            <a:pPr lvl="1"/>
            <a:r>
              <a:rPr lang="en-AU" altLang="en-US" sz="2400" dirty="0">
                <a:solidFill>
                  <a:schemeClr val="tx1"/>
                </a:solidFill>
              </a:rPr>
              <a:t>An individual, team or organisation who have interest in, or can influence or be affected by, or participate in the development of requirements and relative software system projects</a:t>
            </a:r>
          </a:p>
          <a:p>
            <a:pPr lvl="1">
              <a:spcBef>
                <a:spcPts val="1800"/>
              </a:spcBef>
            </a:pPr>
            <a:r>
              <a:rPr lang="en-AU" altLang="en-US" sz="2400" dirty="0">
                <a:solidFill>
                  <a:schemeClr val="tx1"/>
                </a:solidFill>
              </a:rPr>
              <a:t>Stakeholder have different roles based on their interest and responsibility in an organisation</a:t>
            </a:r>
          </a:p>
          <a:p>
            <a:pPr lvl="1">
              <a:spcBef>
                <a:spcPts val="1800"/>
              </a:spcBef>
            </a:pPr>
            <a:r>
              <a:rPr lang="en-AU" altLang="en-US" sz="2400" dirty="0">
                <a:solidFill>
                  <a:schemeClr val="tx1"/>
                </a:solidFill>
              </a:rPr>
              <a:t>Failure to discover all stakeholders can mean failure to discover all their needs.</a:t>
            </a:r>
          </a:p>
          <a:p>
            <a:pPr lvl="1">
              <a:spcBef>
                <a:spcPts val="1800"/>
              </a:spcBef>
            </a:pPr>
            <a:r>
              <a:rPr lang="en-AU" altLang="en-US" sz="2400" dirty="0"/>
              <a:t>Find all parties who will be affected by the product, and find their requirements/needs.</a:t>
            </a:r>
          </a:p>
          <a:p>
            <a:endParaRPr lang="en-AU" altLang="en-US" dirty="0"/>
          </a:p>
          <a:p>
            <a:pPr lvl="1">
              <a:spcBef>
                <a:spcPts val="1800"/>
              </a:spcBef>
            </a:pPr>
            <a:endParaRPr lang="en-AU" altLang="en-US" sz="2400" dirty="0">
              <a:solidFill>
                <a:schemeClr val="tx1"/>
              </a:solidFill>
            </a:endParaRPr>
          </a:p>
        </p:txBody>
      </p:sp>
      <p:sp>
        <p:nvSpPr>
          <p:cNvPr id="2" name="Footer Placeholder 1">
            <a:extLst>
              <a:ext uri="{FF2B5EF4-FFF2-40B4-BE49-F238E27FC236}">
                <a16:creationId xmlns:a16="http://schemas.microsoft.com/office/drawing/2014/main" id="{17FE8848-7875-4EE3-89FB-EFF1E933EE4A}"/>
              </a:ext>
            </a:extLst>
          </p:cNvPr>
          <p:cNvSpPr>
            <a:spLocks noGrp="1"/>
          </p:cNvSpPr>
          <p:nvPr>
            <p:ph type="ftr" sz="quarter" idx="10"/>
          </p:nvPr>
        </p:nvSpPr>
        <p:spPr/>
        <p:txBody>
          <a:bodyPr/>
          <a:lstStyle/>
          <a:p>
            <a:pPr defTabSz="457200">
              <a:defRPr/>
            </a:pPr>
            <a:r>
              <a:rPr lang="en-US">
                <a:solidFill>
                  <a:prstClr val="black">
                    <a:tint val="75000"/>
                  </a:prstClr>
                </a:solidFill>
                <a:cs typeface="+mn-cs"/>
              </a:rPr>
              <a:t>31269 Business Requirements Modelling</a:t>
            </a:r>
            <a:endParaRPr lang="en-US" dirty="0">
              <a:solidFill>
                <a:prstClr val="black">
                  <a:tint val="75000"/>
                </a:prstClr>
              </a:solidFill>
              <a:cs typeface="+mn-cs"/>
            </a:endParaRPr>
          </a:p>
        </p:txBody>
      </p:sp>
      <p:sp>
        <p:nvSpPr>
          <p:cNvPr id="5" name="Slide Number Placeholder 4">
            <a:extLst>
              <a:ext uri="{FF2B5EF4-FFF2-40B4-BE49-F238E27FC236}">
                <a16:creationId xmlns:a16="http://schemas.microsoft.com/office/drawing/2014/main" id="{A0A1E407-0F74-4839-B5D7-C6A6F47F9E46}"/>
              </a:ext>
            </a:extLst>
          </p:cNvPr>
          <p:cNvSpPr>
            <a:spLocks noGrp="1"/>
          </p:cNvSpPr>
          <p:nvPr>
            <p:ph type="sldNum" sz="quarter" idx="11"/>
          </p:nvPr>
        </p:nvSpPr>
        <p:spPr/>
        <p:txBody>
          <a:bodyPr/>
          <a:lstStyle/>
          <a:p>
            <a:pPr defTabSz="457200">
              <a:defRPr/>
            </a:pPr>
            <a:r>
              <a:rPr lang="en-US" altLang="en-US">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31</a:t>
            </a:fld>
            <a:endParaRPr lang="en-US" altLang="en-US">
              <a:solidFill>
                <a:srgbClr val="1CADE4"/>
              </a:solidFill>
              <a:latin typeface="Calibri" panose="020F0502020204030204"/>
              <a:cs typeface="+mn-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0CE65A92-4E15-400C-BC5D-E2C8B150BB69}"/>
              </a:ext>
            </a:extLst>
          </p:cNvPr>
          <p:cNvSpPr>
            <a:spLocks noGrp="1" noChangeArrowheads="1"/>
          </p:cNvSpPr>
          <p:nvPr>
            <p:ph type="title"/>
          </p:nvPr>
        </p:nvSpPr>
        <p:spPr/>
        <p:txBody>
          <a:bodyPr/>
          <a:lstStyle/>
          <a:p>
            <a:r>
              <a:rPr lang="en-US" altLang="en-US" dirty="0"/>
              <a:t>Stakeholder Classes/Types/Roles</a:t>
            </a:r>
            <a:endParaRPr lang="en-AU" altLang="en-US" dirty="0"/>
          </a:p>
        </p:txBody>
      </p:sp>
      <p:sp>
        <p:nvSpPr>
          <p:cNvPr id="46083" name="Rectangle 3">
            <a:extLst>
              <a:ext uri="{FF2B5EF4-FFF2-40B4-BE49-F238E27FC236}">
                <a16:creationId xmlns:a16="http://schemas.microsoft.com/office/drawing/2014/main" id="{D3E292FE-73BD-4784-A608-AAA56B6A4159}"/>
              </a:ext>
            </a:extLst>
          </p:cNvPr>
          <p:cNvSpPr>
            <a:spLocks noGrp="1" noChangeArrowheads="1"/>
          </p:cNvSpPr>
          <p:nvPr>
            <p:ph idx="1"/>
          </p:nvPr>
        </p:nvSpPr>
        <p:spPr/>
        <p:txBody>
          <a:bodyPr>
            <a:normAutofit/>
          </a:bodyPr>
          <a:lstStyle/>
          <a:p>
            <a:pPr marL="0" lvl="1" indent="0"/>
            <a:r>
              <a:rPr lang="en-AU" altLang="en-US" sz="2000" dirty="0">
                <a:solidFill>
                  <a:schemeClr val="tx1"/>
                </a:solidFill>
              </a:rPr>
              <a:t>Sponsor</a:t>
            </a:r>
          </a:p>
          <a:p>
            <a:pPr marL="0" lvl="1" indent="0"/>
            <a:r>
              <a:rPr lang="en-AU" altLang="en-US" sz="2000" dirty="0">
                <a:solidFill>
                  <a:schemeClr val="tx1"/>
                </a:solidFill>
              </a:rPr>
              <a:t>Owner</a:t>
            </a:r>
          </a:p>
          <a:p>
            <a:pPr marL="0" lvl="1" indent="0"/>
            <a:r>
              <a:rPr lang="en-AU" altLang="en-US" sz="2000" dirty="0">
                <a:solidFill>
                  <a:schemeClr val="tx1"/>
                </a:solidFill>
              </a:rPr>
              <a:t>Project Manager</a:t>
            </a:r>
          </a:p>
          <a:p>
            <a:pPr marL="0" lvl="1" indent="0"/>
            <a:r>
              <a:rPr lang="en-AU" altLang="en-US" sz="2000" b="1" u="sng" dirty="0">
                <a:solidFill>
                  <a:schemeClr val="tx1"/>
                </a:solidFill>
              </a:rPr>
              <a:t>Business Analyst (BA) – our role</a:t>
            </a:r>
          </a:p>
          <a:p>
            <a:pPr marL="0" lvl="1" indent="0"/>
            <a:r>
              <a:rPr lang="en-AU" altLang="en-US" sz="2000" dirty="0">
                <a:solidFill>
                  <a:schemeClr val="tx1"/>
                </a:solidFill>
              </a:rPr>
              <a:t>Quality Analyst</a:t>
            </a:r>
          </a:p>
          <a:p>
            <a:pPr marL="0" lvl="1" indent="0"/>
            <a:r>
              <a:rPr lang="en-AU" altLang="en-US" sz="2000" dirty="0">
                <a:solidFill>
                  <a:schemeClr val="tx1"/>
                </a:solidFill>
              </a:rPr>
              <a:t>Customer</a:t>
            </a:r>
          </a:p>
          <a:p>
            <a:pPr marL="0" lvl="1" indent="0"/>
            <a:r>
              <a:rPr lang="en-AU" altLang="en-US" sz="2000" dirty="0">
                <a:solidFill>
                  <a:schemeClr val="tx1"/>
                </a:solidFill>
              </a:rPr>
              <a:t>Supplier</a:t>
            </a:r>
          </a:p>
          <a:p>
            <a:pPr marL="0" lvl="1" indent="0"/>
            <a:r>
              <a:rPr lang="en-AU" altLang="en-US" sz="2000" dirty="0">
                <a:solidFill>
                  <a:schemeClr val="tx1"/>
                </a:solidFill>
              </a:rPr>
              <a:t>End User </a:t>
            </a:r>
          </a:p>
          <a:p>
            <a:pPr marL="0" lvl="1" indent="0"/>
            <a:r>
              <a:rPr lang="en-AU" altLang="en-US" sz="2000" dirty="0">
                <a:solidFill>
                  <a:schemeClr val="tx1"/>
                </a:solidFill>
              </a:rPr>
              <a:t>Domain Subject Matter Expert (SME)</a:t>
            </a:r>
          </a:p>
          <a:p>
            <a:pPr marL="0" lvl="1" indent="0"/>
            <a:r>
              <a:rPr lang="en-AU" altLang="en-US" sz="2000" dirty="0">
                <a:solidFill>
                  <a:schemeClr val="tx1"/>
                </a:solidFill>
              </a:rPr>
              <a:t>Implementation Subject Matter Expert (SME)</a:t>
            </a:r>
          </a:p>
          <a:p>
            <a:pPr marL="0" lvl="1" indent="0"/>
            <a:r>
              <a:rPr lang="en-AU" altLang="en-US" sz="2000" dirty="0">
                <a:solidFill>
                  <a:schemeClr val="tx1"/>
                </a:solidFill>
              </a:rPr>
              <a:t>Support Professionals</a:t>
            </a:r>
          </a:p>
          <a:p>
            <a:pPr marL="0" lvl="1" indent="0"/>
            <a:r>
              <a:rPr lang="en-AU" altLang="en-US" sz="2000" dirty="0">
                <a:solidFill>
                  <a:schemeClr val="tx1"/>
                </a:solidFill>
              </a:rPr>
              <a:t>Regulator</a:t>
            </a:r>
          </a:p>
          <a:p>
            <a:pPr marL="0" lvl="1" indent="0"/>
            <a:endParaRPr lang="en-AU" altLang="en-US" sz="2000" dirty="0">
              <a:solidFill>
                <a:schemeClr val="tx1"/>
              </a:solidFill>
            </a:endParaRPr>
          </a:p>
        </p:txBody>
      </p:sp>
      <p:sp>
        <p:nvSpPr>
          <p:cNvPr id="2" name="Footer Placeholder 1">
            <a:extLst>
              <a:ext uri="{FF2B5EF4-FFF2-40B4-BE49-F238E27FC236}">
                <a16:creationId xmlns:a16="http://schemas.microsoft.com/office/drawing/2014/main" id="{7471AC90-A409-43FB-B04B-DF8F708AB2DD}"/>
              </a:ext>
            </a:extLst>
          </p:cNvPr>
          <p:cNvSpPr>
            <a:spLocks noGrp="1"/>
          </p:cNvSpPr>
          <p:nvPr>
            <p:ph type="ftr" sz="quarter" idx="10"/>
          </p:nvPr>
        </p:nvSpPr>
        <p:spPr/>
        <p:txBody>
          <a:bodyPr/>
          <a:lstStyle/>
          <a:p>
            <a:pPr defTabSz="457200">
              <a:defRPr/>
            </a:pPr>
            <a:r>
              <a:rPr lang="en-US">
                <a:solidFill>
                  <a:prstClr val="black">
                    <a:tint val="75000"/>
                  </a:prstClr>
                </a:solidFill>
                <a:cs typeface="+mn-cs"/>
              </a:rPr>
              <a:t>31269 Business Requirements Modelling</a:t>
            </a:r>
            <a:endParaRPr lang="en-US" dirty="0">
              <a:solidFill>
                <a:prstClr val="black">
                  <a:tint val="75000"/>
                </a:prstClr>
              </a:solidFill>
              <a:cs typeface="+mn-cs"/>
            </a:endParaRPr>
          </a:p>
        </p:txBody>
      </p:sp>
      <p:sp>
        <p:nvSpPr>
          <p:cNvPr id="5" name="Slide Number Placeholder 4">
            <a:extLst>
              <a:ext uri="{FF2B5EF4-FFF2-40B4-BE49-F238E27FC236}">
                <a16:creationId xmlns:a16="http://schemas.microsoft.com/office/drawing/2014/main" id="{36CA2AD6-C7E3-4738-B170-EC501535E596}"/>
              </a:ext>
            </a:extLst>
          </p:cNvPr>
          <p:cNvSpPr>
            <a:spLocks noGrp="1"/>
          </p:cNvSpPr>
          <p:nvPr>
            <p:ph type="sldNum" sz="quarter" idx="11"/>
          </p:nvPr>
        </p:nvSpPr>
        <p:spPr/>
        <p:txBody>
          <a:bodyPr/>
          <a:lstStyle/>
          <a:p>
            <a:pPr defTabSz="457200">
              <a:defRPr/>
            </a:pPr>
            <a:r>
              <a:rPr lang="en-US" altLang="en-US">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32</a:t>
            </a:fld>
            <a:endParaRPr lang="en-US" altLang="en-US">
              <a:solidFill>
                <a:srgbClr val="1CADE4"/>
              </a:solidFill>
              <a:latin typeface="Calibri" panose="020F0502020204030204"/>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8E8B1F3B-72BC-4F3F-AE63-FFA64B184EB6}"/>
              </a:ext>
            </a:extLst>
          </p:cNvPr>
          <p:cNvSpPr>
            <a:spLocks noGrp="1" noChangeArrowheads="1"/>
          </p:cNvSpPr>
          <p:nvPr>
            <p:ph type="title"/>
          </p:nvPr>
        </p:nvSpPr>
        <p:spPr/>
        <p:txBody>
          <a:bodyPr/>
          <a:lstStyle/>
          <a:p>
            <a:r>
              <a:rPr lang="en-US" altLang="en-US" dirty="0"/>
              <a:t>Stakeholder Classes: roles</a:t>
            </a:r>
            <a:endParaRPr lang="en-AU" altLang="en-US" dirty="0"/>
          </a:p>
        </p:txBody>
      </p:sp>
      <p:sp>
        <p:nvSpPr>
          <p:cNvPr id="48131" name="Rectangle 3">
            <a:extLst>
              <a:ext uri="{FF2B5EF4-FFF2-40B4-BE49-F238E27FC236}">
                <a16:creationId xmlns:a16="http://schemas.microsoft.com/office/drawing/2014/main" id="{EE46F9CC-1C6E-4F1A-BC88-C268A519CAEE}"/>
              </a:ext>
            </a:extLst>
          </p:cNvPr>
          <p:cNvSpPr>
            <a:spLocks noGrp="1" noChangeArrowheads="1"/>
          </p:cNvSpPr>
          <p:nvPr>
            <p:ph idx="1"/>
          </p:nvPr>
        </p:nvSpPr>
        <p:spPr/>
        <p:txBody>
          <a:bodyPr>
            <a:normAutofit/>
          </a:bodyPr>
          <a:lstStyle/>
          <a:p>
            <a:r>
              <a:rPr lang="en-AU" altLang="en-US" sz="2800" b="1" dirty="0"/>
              <a:t>Users</a:t>
            </a:r>
            <a:r>
              <a:rPr lang="en-AU" altLang="en-US" sz="2800" dirty="0"/>
              <a:t>: Users have an interest in having a product that does their work correctly. They are people who will ultimately be hands on operators of your product. </a:t>
            </a:r>
          </a:p>
          <a:p>
            <a:r>
              <a:rPr lang="en-AU" altLang="en-US" sz="2800" b="1" dirty="0"/>
              <a:t>Sponsor</a:t>
            </a:r>
            <a:r>
              <a:rPr lang="en-AU" altLang="en-US" sz="2800" dirty="0"/>
              <a:t>: Sponsor is an owner representative and represents owner’s interest. Pays for the development of the product. For e.g., Departmental Manager, Program Manager, etc.</a:t>
            </a:r>
          </a:p>
          <a:p>
            <a:r>
              <a:rPr lang="en-AU" altLang="en-US" sz="2800" b="1" dirty="0"/>
              <a:t>Subject Matter Experts</a:t>
            </a:r>
            <a:r>
              <a:rPr lang="en-AU" altLang="en-US" sz="2800" dirty="0"/>
              <a:t>: People who have specialised knowledge of the business subject, </a:t>
            </a:r>
            <a:r>
              <a:rPr lang="en-US" altLang="en-US" sz="2800" dirty="0"/>
              <a:t>individual with in-depth knowledge of a topic relevant to the business need or solution scope </a:t>
            </a:r>
          </a:p>
          <a:p>
            <a:pPr lvl="1"/>
            <a:endParaRPr lang="en-AU" altLang="en-US" sz="2800" dirty="0"/>
          </a:p>
        </p:txBody>
      </p:sp>
      <p:sp>
        <p:nvSpPr>
          <p:cNvPr id="2" name="Footer Placeholder 1">
            <a:extLst>
              <a:ext uri="{FF2B5EF4-FFF2-40B4-BE49-F238E27FC236}">
                <a16:creationId xmlns:a16="http://schemas.microsoft.com/office/drawing/2014/main" id="{B2FC23F0-6377-4463-8E30-F95434FE104D}"/>
              </a:ext>
            </a:extLst>
          </p:cNvPr>
          <p:cNvSpPr>
            <a:spLocks noGrp="1"/>
          </p:cNvSpPr>
          <p:nvPr>
            <p:ph type="ftr" sz="quarter" idx="10"/>
          </p:nvPr>
        </p:nvSpPr>
        <p:spPr/>
        <p:txBody>
          <a:bodyPr/>
          <a:lstStyle/>
          <a:p>
            <a:pPr defTabSz="457200">
              <a:defRPr/>
            </a:pPr>
            <a:r>
              <a:rPr lang="en-US">
                <a:solidFill>
                  <a:prstClr val="black">
                    <a:tint val="75000"/>
                  </a:prstClr>
                </a:solidFill>
                <a:cs typeface="+mn-cs"/>
              </a:rPr>
              <a:t>31269 Business Requirements Modelling</a:t>
            </a:r>
            <a:endParaRPr lang="en-US" dirty="0">
              <a:solidFill>
                <a:prstClr val="black">
                  <a:tint val="75000"/>
                </a:prstClr>
              </a:solidFill>
              <a:cs typeface="+mn-cs"/>
            </a:endParaRPr>
          </a:p>
        </p:txBody>
      </p:sp>
      <p:sp>
        <p:nvSpPr>
          <p:cNvPr id="5" name="Slide Number Placeholder 4">
            <a:extLst>
              <a:ext uri="{FF2B5EF4-FFF2-40B4-BE49-F238E27FC236}">
                <a16:creationId xmlns:a16="http://schemas.microsoft.com/office/drawing/2014/main" id="{75EE924E-A2BC-4D94-AA56-08348A8FA5CD}"/>
              </a:ext>
            </a:extLst>
          </p:cNvPr>
          <p:cNvSpPr>
            <a:spLocks noGrp="1"/>
          </p:cNvSpPr>
          <p:nvPr>
            <p:ph type="sldNum" sz="quarter" idx="11"/>
          </p:nvPr>
        </p:nvSpPr>
        <p:spPr/>
        <p:txBody>
          <a:bodyPr/>
          <a:lstStyle/>
          <a:p>
            <a:pPr defTabSz="457200">
              <a:defRPr/>
            </a:pPr>
            <a:r>
              <a:rPr lang="en-US" altLang="en-US">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33</a:t>
            </a:fld>
            <a:endParaRPr lang="en-US" altLang="en-US">
              <a:solidFill>
                <a:srgbClr val="1CADE4"/>
              </a:solidFill>
              <a:latin typeface="Calibri" panose="020F0502020204030204"/>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C80E5BEE-A455-4D54-906D-9F92E1DF3440}"/>
              </a:ext>
            </a:extLst>
          </p:cNvPr>
          <p:cNvSpPr>
            <a:spLocks noGrp="1" noChangeArrowheads="1"/>
          </p:cNvSpPr>
          <p:nvPr>
            <p:ph type="title"/>
          </p:nvPr>
        </p:nvSpPr>
        <p:spPr/>
        <p:txBody>
          <a:bodyPr/>
          <a:lstStyle/>
          <a:p>
            <a:r>
              <a:rPr lang="en-US" altLang="en-US" dirty="0"/>
              <a:t>Stakeholder Classes: roles</a:t>
            </a:r>
            <a:endParaRPr lang="en-AU" altLang="en-US" dirty="0"/>
          </a:p>
        </p:txBody>
      </p:sp>
      <p:sp>
        <p:nvSpPr>
          <p:cNvPr id="23555" name="Rectangle 3">
            <a:extLst>
              <a:ext uri="{FF2B5EF4-FFF2-40B4-BE49-F238E27FC236}">
                <a16:creationId xmlns:a16="http://schemas.microsoft.com/office/drawing/2014/main" id="{852625A6-9FA9-4A15-81D7-6C4F5E885A61}"/>
              </a:ext>
            </a:extLst>
          </p:cNvPr>
          <p:cNvSpPr>
            <a:spLocks noGrp="1" noChangeArrowheads="1"/>
          </p:cNvSpPr>
          <p:nvPr>
            <p:ph idx="1"/>
          </p:nvPr>
        </p:nvSpPr>
        <p:spPr>
          <a:xfrm>
            <a:off x="812800" y="1052737"/>
            <a:ext cx="10566400" cy="5616623"/>
          </a:xfrm>
        </p:spPr>
        <p:txBody>
          <a:bodyPr>
            <a:normAutofit/>
          </a:bodyPr>
          <a:lstStyle/>
          <a:p>
            <a:r>
              <a:rPr lang="en-AU" sz="2400" b="1" dirty="0"/>
              <a:t>Customer</a:t>
            </a:r>
            <a:r>
              <a:rPr lang="en-AU" sz="2400" dirty="0"/>
              <a:t>: The customer buys the product once it is developed. </a:t>
            </a:r>
            <a:r>
              <a:rPr lang="en-US" sz="2400" dirty="0"/>
              <a:t>A customer is a stakeholder outside the boundary of a given organization or organizational unit. </a:t>
            </a:r>
            <a:r>
              <a:rPr lang="en-AU" sz="2400" dirty="0"/>
              <a:t>Know this person well to understand what he/she finds valuable and what appeals to them. </a:t>
            </a:r>
          </a:p>
          <a:p>
            <a:r>
              <a:rPr lang="en-AU" sz="2400" b="1" dirty="0"/>
              <a:t>Developers/Software Engineers: </a:t>
            </a:r>
            <a:r>
              <a:rPr lang="en-US" sz="2400" dirty="0"/>
              <a:t>Developers are responsible for the construction of software applications. Areas of expertise among developers or software engineers include particular languages or application components. </a:t>
            </a:r>
          </a:p>
          <a:p>
            <a:r>
              <a:rPr lang="en-AU" sz="2400" b="1" dirty="0"/>
              <a:t>Project Manager: </a:t>
            </a:r>
            <a:r>
              <a:rPr lang="en-US" sz="2400" dirty="0"/>
              <a:t>Project managers are responsible for managing the work required to deliver a solution that meets a business need, and for ensuring that the project’s objectives are met while balancing the project constraints, including scope, budget, schedule, resources, quality, risk, and others. </a:t>
            </a:r>
            <a:endParaRPr lang="en-AU" sz="2400" dirty="0"/>
          </a:p>
          <a:p>
            <a:pPr marL="0" indent="0">
              <a:buNone/>
            </a:pPr>
            <a:r>
              <a:rPr lang="en-AU" sz="2200" dirty="0"/>
              <a:t>Note: For more details see BABOK Guide Chapter2.</a:t>
            </a:r>
          </a:p>
          <a:p>
            <a:pPr lvl="1"/>
            <a:endParaRPr lang="en-AU" sz="2000" dirty="0"/>
          </a:p>
        </p:txBody>
      </p:sp>
      <p:sp>
        <p:nvSpPr>
          <p:cNvPr id="2" name="Footer Placeholder 1">
            <a:extLst>
              <a:ext uri="{FF2B5EF4-FFF2-40B4-BE49-F238E27FC236}">
                <a16:creationId xmlns:a16="http://schemas.microsoft.com/office/drawing/2014/main" id="{4DAF3A44-7C99-451E-AB8B-4F542FED1A21}"/>
              </a:ext>
            </a:extLst>
          </p:cNvPr>
          <p:cNvSpPr>
            <a:spLocks noGrp="1"/>
          </p:cNvSpPr>
          <p:nvPr>
            <p:ph type="ftr" sz="quarter" idx="10"/>
          </p:nvPr>
        </p:nvSpPr>
        <p:spPr/>
        <p:txBody>
          <a:bodyPr/>
          <a:lstStyle/>
          <a:p>
            <a:pPr defTabSz="457200">
              <a:defRPr/>
            </a:pPr>
            <a:r>
              <a:rPr lang="en-US">
                <a:solidFill>
                  <a:prstClr val="black">
                    <a:tint val="75000"/>
                  </a:prstClr>
                </a:solidFill>
                <a:cs typeface="+mn-cs"/>
              </a:rPr>
              <a:t>31269 Business Requirements Modelling</a:t>
            </a:r>
            <a:endParaRPr lang="en-US" dirty="0">
              <a:solidFill>
                <a:prstClr val="black">
                  <a:tint val="75000"/>
                </a:prstClr>
              </a:solidFill>
              <a:cs typeface="+mn-cs"/>
            </a:endParaRPr>
          </a:p>
        </p:txBody>
      </p:sp>
      <p:sp>
        <p:nvSpPr>
          <p:cNvPr id="5" name="Slide Number Placeholder 4">
            <a:extLst>
              <a:ext uri="{FF2B5EF4-FFF2-40B4-BE49-F238E27FC236}">
                <a16:creationId xmlns:a16="http://schemas.microsoft.com/office/drawing/2014/main" id="{810F0FD5-8ED1-474E-BD78-F196B5B1916F}"/>
              </a:ext>
            </a:extLst>
          </p:cNvPr>
          <p:cNvSpPr>
            <a:spLocks noGrp="1"/>
          </p:cNvSpPr>
          <p:nvPr>
            <p:ph type="sldNum" sz="quarter" idx="11"/>
          </p:nvPr>
        </p:nvSpPr>
        <p:spPr/>
        <p:txBody>
          <a:bodyPr/>
          <a:lstStyle/>
          <a:p>
            <a:pPr defTabSz="457200">
              <a:defRPr/>
            </a:pPr>
            <a:r>
              <a:rPr lang="en-US" altLang="en-US">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34</a:t>
            </a:fld>
            <a:endParaRPr lang="en-US" altLang="en-US">
              <a:solidFill>
                <a:srgbClr val="1CADE4"/>
              </a:solidFill>
              <a:latin typeface="Calibri" panose="020F0502020204030204"/>
              <a:cs typeface="+mn-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23D570EE-F5AB-4751-8CD6-D37E01855F4C}"/>
              </a:ext>
            </a:extLst>
          </p:cNvPr>
          <p:cNvSpPr>
            <a:spLocks noGrp="1" noChangeArrowheads="1"/>
          </p:cNvSpPr>
          <p:nvPr>
            <p:ph type="title"/>
          </p:nvPr>
        </p:nvSpPr>
        <p:spPr>
          <a:xfrm>
            <a:off x="911424" y="-27384"/>
            <a:ext cx="9289032" cy="1080120"/>
          </a:xfrm>
        </p:spPr>
        <p:txBody>
          <a:bodyPr>
            <a:normAutofit/>
          </a:bodyPr>
          <a:lstStyle/>
          <a:p>
            <a:r>
              <a:rPr lang="en-US" altLang="en-US" sz="3200" dirty="0"/>
              <a:t>Requirements Elicitation: Stakeholders Analysis</a:t>
            </a:r>
            <a:br>
              <a:rPr lang="en-AU" altLang="en-US" sz="3200" dirty="0"/>
            </a:br>
            <a:r>
              <a:rPr lang="en-AU" altLang="en-US" sz="3200" b="1" dirty="0"/>
              <a:t>Identifying and understanding stakeholders</a:t>
            </a:r>
          </a:p>
        </p:txBody>
      </p:sp>
      <p:sp>
        <p:nvSpPr>
          <p:cNvPr id="52227" name="Rectangle 3">
            <a:extLst>
              <a:ext uri="{FF2B5EF4-FFF2-40B4-BE49-F238E27FC236}">
                <a16:creationId xmlns:a16="http://schemas.microsoft.com/office/drawing/2014/main" id="{57886C68-B4B6-4C74-BCB1-455392DC1F1E}"/>
              </a:ext>
            </a:extLst>
          </p:cNvPr>
          <p:cNvSpPr>
            <a:spLocks noGrp="1" noChangeArrowheads="1"/>
          </p:cNvSpPr>
          <p:nvPr>
            <p:ph idx="1"/>
          </p:nvPr>
        </p:nvSpPr>
        <p:spPr>
          <a:xfrm>
            <a:off x="911425" y="1124744"/>
            <a:ext cx="10537626" cy="5472608"/>
          </a:xfrm>
        </p:spPr>
        <p:txBody>
          <a:bodyPr>
            <a:normAutofit fontScale="92500"/>
          </a:bodyPr>
          <a:lstStyle/>
          <a:p>
            <a:r>
              <a:rPr lang="en-AU" altLang="en-US" sz="2000" b="1" dirty="0"/>
              <a:t>Below are some questions to consider when identifying the </a:t>
            </a:r>
            <a:r>
              <a:rPr lang="en-AU" altLang="en-US" sz="2000" b="1" dirty="0" err="1"/>
              <a:t>stakholders</a:t>
            </a:r>
            <a:r>
              <a:rPr lang="en-AU" altLang="en-US" sz="2000" b="1" dirty="0"/>
              <a:t> and analysing the impact of new changes.</a:t>
            </a:r>
          </a:p>
          <a:p>
            <a:pPr lvl="1"/>
            <a:r>
              <a:rPr lang="en-AU" altLang="en-US" sz="2000" dirty="0">
                <a:solidFill>
                  <a:schemeClr val="tx1"/>
                </a:solidFill>
              </a:rPr>
              <a:t>Who is the new change and business transformation going to affect (who all will be impacted?)? </a:t>
            </a:r>
          </a:p>
          <a:p>
            <a:pPr lvl="1"/>
            <a:r>
              <a:rPr lang="en-AU" altLang="en-US" sz="2000" dirty="0">
                <a:solidFill>
                  <a:schemeClr val="tx1"/>
                </a:solidFill>
              </a:rPr>
              <a:t>Who has an interest in these new changes and this project?</a:t>
            </a:r>
          </a:p>
          <a:p>
            <a:pPr lvl="1"/>
            <a:r>
              <a:rPr lang="en-AU" altLang="en-US" sz="2000" dirty="0">
                <a:solidFill>
                  <a:schemeClr val="tx1"/>
                </a:solidFill>
              </a:rPr>
              <a:t>Who and how are you going to communicate these changes/requirements to the stakeholders? What is the communications plan?</a:t>
            </a:r>
          </a:p>
          <a:p>
            <a:pPr lvl="1"/>
            <a:r>
              <a:rPr lang="en-AU" altLang="en-US" sz="2000" dirty="0">
                <a:solidFill>
                  <a:schemeClr val="tx1"/>
                </a:solidFill>
              </a:rPr>
              <a:t>Who are critical to this business transformation? Who can influence?</a:t>
            </a:r>
          </a:p>
          <a:p>
            <a:pPr lvl="1"/>
            <a:r>
              <a:rPr lang="en-AU" altLang="en-US" sz="2000" dirty="0">
                <a:solidFill>
                  <a:schemeClr val="tx1"/>
                </a:solidFill>
              </a:rPr>
              <a:t>Who is paying for the project?</a:t>
            </a:r>
          </a:p>
          <a:p>
            <a:pPr lvl="1"/>
            <a:r>
              <a:rPr lang="en-AU" altLang="en-US" sz="2000" dirty="0">
                <a:solidFill>
                  <a:schemeClr val="tx1"/>
                </a:solidFill>
              </a:rPr>
              <a:t>Who will be managing, reviewing and signing off?</a:t>
            </a:r>
          </a:p>
          <a:p>
            <a:pPr marL="0" indent="0">
              <a:buNone/>
            </a:pPr>
            <a:r>
              <a:rPr lang="en-AU" altLang="en-US" sz="2000" b="1" dirty="0"/>
              <a:t>Note: </a:t>
            </a:r>
            <a:r>
              <a:rPr lang="en-AU" altLang="en-US" sz="2000" dirty="0"/>
              <a:t>Please watch “Workshop Videos 1 and 2” available on </a:t>
            </a:r>
            <a:r>
              <a:rPr lang="en-AU" altLang="en-US" sz="2000" dirty="0" err="1"/>
              <a:t>uts</a:t>
            </a:r>
            <a:r>
              <a:rPr lang="en-AU" altLang="en-US" sz="2000" dirty="0"/>
              <a:t> online to identify and understand the stakeholders.</a:t>
            </a:r>
          </a:p>
          <a:p>
            <a:r>
              <a:rPr lang="en-AU" altLang="en-US" sz="2000" b="1" dirty="0"/>
              <a:t>Stakeholders analysis/identification techniques: </a:t>
            </a:r>
          </a:p>
          <a:p>
            <a:pPr lvl="1"/>
            <a:r>
              <a:rPr lang="en-AU" altLang="en-US" sz="2000" b="1" dirty="0">
                <a:solidFill>
                  <a:schemeClr val="tx1"/>
                </a:solidFill>
              </a:rPr>
              <a:t>Technique1: </a:t>
            </a:r>
            <a:r>
              <a:rPr lang="en-AU" altLang="en-US" sz="2000" dirty="0">
                <a:solidFill>
                  <a:schemeClr val="tx1"/>
                </a:solidFill>
              </a:rPr>
              <a:t>stakeholders list/map/register and </a:t>
            </a:r>
          </a:p>
          <a:p>
            <a:pPr lvl="1"/>
            <a:r>
              <a:rPr lang="en-AU" altLang="en-US" sz="2000" b="1" dirty="0">
                <a:solidFill>
                  <a:schemeClr val="tx1"/>
                </a:solidFill>
              </a:rPr>
              <a:t>Technique2: </a:t>
            </a:r>
            <a:r>
              <a:rPr lang="en-AU" altLang="en-US" sz="2000" dirty="0">
                <a:solidFill>
                  <a:schemeClr val="tx1"/>
                </a:solidFill>
              </a:rPr>
              <a:t>empathy map</a:t>
            </a:r>
          </a:p>
          <a:p>
            <a:pPr lvl="1"/>
            <a:endParaRPr lang="en-AU" altLang="en-US" sz="2400" dirty="0">
              <a:solidFill>
                <a:schemeClr val="tx1"/>
              </a:solidFill>
            </a:endParaRPr>
          </a:p>
        </p:txBody>
      </p:sp>
      <p:sp>
        <p:nvSpPr>
          <p:cNvPr id="2" name="Footer Placeholder 1">
            <a:extLst>
              <a:ext uri="{FF2B5EF4-FFF2-40B4-BE49-F238E27FC236}">
                <a16:creationId xmlns:a16="http://schemas.microsoft.com/office/drawing/2014/main" id="{D942B950-F1A2-4F0B-8B3B-A830BF31FB0D}"/>
              </a:ext>
            </a:extLst>
          </p:cNvPr>
          <p:cNvSpPr>
            <a:spLocks noGrp="1"/>
          </p:cNvSpPr>
          <p:nvPr>
            <p:ph type="ftr" sz="quarter" idx="10"/>
          </p:nvPr>
        </p:nvSpPr>
        <p:spPr/>
        <p:txBody>
          <a:bodyPr/>
          <a:lstStyle/>
          <a:p>
            <a:pPr defTabSz="457200">
              <a:defRPr/>
            </a:pPr>
            <a:r>
              <a:rPr lang="en-US">
                <a:solidFill>
                  <a:prstClr val="black">
                    <a:tint val="75000"/>
                  </a:prstClr>
                </a:solidFill>
                <a:cs typeface="+mn-cs"/>
              </a:rPr>
              <a:t>31269 Business Requirements Modelling</a:t>
            </a:r>
            <a:endParaRPr lang="en-US" dirty="0">
              <a:solidFill>
                <a:prstClr val="black">
                  <a:tint val="75000"/>
                </a:prstClr>
              </a:solidFill>
              <a:cs typeface="+mn-cs"/>
            </a:endParaRPr>
          </a:p>
        </p:txBody>
      </p:sp>
      <p:sp>
        <p:nvSpPr>
          <p:cNvPr id="5" name="Slide Number Placeholder 4">
            <a:extLst>
              <a:ext uri="{FF2B5EF4-FFF2-40B4-BE49-F238E27FC236}">
                <a16:creationId xmlns:a16="http://schemas.microsoft.com/office/drawing/2014/main" id="{355AC6C6-8D72-45B2-A5AD-7DAFD4704CB0}"/>
              </a:ext>
            </a:extLst>
          </p:cNvPr>
          <p:cNvSpPr>
            <a:spLocks noGrp="1"/>
          </p:cNvSpPr>
          <p:nvPr>
            <p:ph type="sldNum" sz="quarter" idx="11"/>
          </p:nvPr>
        </p:nvSpPr>
        <p:spPr/>
        <p:txBody>
          <a:bodyPr/>
          <a:lstStyle/>
          <a:p>
            <a:pPr defTabSz="457200">
              <a:defRPr/>
            </a:pPr>
            <a:r>
              <a:rPr lang="en-US" altLang="en-US">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35</a:t>
            </a:fld>
            <a:endParaRPr lang="en-US" altLang="en-US">
              <a:solidFill>
                <a:srgbClr val="1CADE4"/>
              </a:solidFill>
              <a:latin typeface="Calibri" panose="020F0502020204030204"/>
              <a:cs typeface="+mn-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F9501CCE-C220-4022-B47B-320CC7456AE0}"/>
              </a:ext>
            </a:extLst>
          </p:cNvPr>
          <p:cNvSpPr>
            <a:spLocks noGrp="1" noChangeArrowheads="1"/>
          </p:cNvSpPr>
          <p:nvPr>
            <p:ph type="title"/>
          </p:nvPr>
        </p:nvSpPr>
        <p:spPr/>
        <p:txBody>
          <a:bodyPr/>
          <a:lstStyle/>
          <a:p>
            <a:r>
              <a:rPr lang="en-AU" altLang="en-US" dirty="0"/>
              <a:t>Stakeholders Analysis: </a:t>
            </a:r>
            <a:r>
              <a:rPr lang="en-AU" altLang="en-US" b="1" dirty="0"/>
              <a:t>Why do it?</a:t>
            </a:r>
          </a:p>
        </p:txBody>
      </p:sp>
      <p:sp>
        <p:nvSpPr>
          <p:cNvPr id="54275" name="Rectangle 3">
            <a:extLst>
              <a:ext uri="{FF2B5EF4-FFF2-40B4-BE49-F238E27FC236}">
                <a16:creationId xmlns:a16="http://schemas.microsoft.com/office/drawing/2014/main" id="{2B774D7C-EC3E-4A03-AE98-439BD5E6E152}"/>
              </a:ext>
            </a:extLst>
          </p:cNvPr>
          <p:cNvSpPr>
            <a:spLocks noGrp="1" noChangeArrowheads="1"/>
          </p:cNvSpPr>
          <p:nvPr>
            <p:ph idx="1"/>
          </p:nvPr>
        </p:nvSpPr>
        <p:spPr>
          <a:xfrm>
            <a:off x="812800" y="1196753"/>
            <a:ext cx="10566399" cy="5616623"/>
          </a:xfrm>
        </p:spPr>
        <p:txBody>
          <a:bodyPr>
            <a:normAutofit/>
          </a:bodyPr>
          <a:lstStyle/>
          <a:p>
            <a:r>
              <a:rPr lang="en-US" altLang="en-US" sz="2400" dirty="0"/>
              <a:t>Stakeholder analysis involves identifying all the relevant stakeholders and eliciting and understanding their needs (and any issues with current system).</a:t>
            </a:r>
          </a:p>
          <a:p>
            <a:r>
              <a:rPr lang="en-US" altLang="en-US" sz="2400" dirty="0"/>
              <a:t>Stakeholder analysis is the review and consideration of the </a:t>
            </a:r>
            <a:r>
              <a:rPr lang="en-US" altLang="en-US" sz="2400" b="1" dirty="0"/>
              <a:t>impact</a:t>
            </a:r>
            <a:r>
              <a:rPr lang="en-US" altLang="en-US" sz="2400" dirty="0"/>
              <a:t> stakeholders have on your business. Companies need to understand the </a:t>
            </a:r>
            <a:r>
              <a:rPr lang="en-US" altLang="en-US" sz="2400" b="1" dirty="0"/>
              <a:t>interests</a:t>
            </a:r>
            <a:r>
              <a:rPr lang="en-US" altLang="en-US" sz="2400" dirty="0"/>
              <a:t> of each stakeholder.</a:t>
            </a:r>
          </a:p>
          <a:p>
            <a:r>
              <a:rPr lang="en-US" altLang="en-US" sz="2400" dirty="0"/>
              <a:t>To </a:t>
            </a:r>
            <a:r>
              <a:rPr lang="en-US" altLang="en-US" sz="2400" b="1" dirty="0"/>
              <a:t>understand the importance and influence of individual stakeholders </a:t>
            </a:r>
            <a:r>
              <a:rPr lang="en-US" altLang="en-US" sz="2400" dirty="0"/>
              <a:t>on the project.</a:t>
            </a:r>
          </a:p>
          <a:p>
            <a:r>
              <a:rPr lang="en-US" altLang="en-US" sz="2400" dirty="0"/>
              <a:t>To </a:t>
            </a:r>
            <a:r>
              <a:rPr lang="en-US" altLang="en-US" sz="2400" dirty="0" err="1"/>
              <a:t>utilise</a:t>
            </a:r>
            <a:r>
              <a:rPr lang="en-US" altLang="en-US" sz="2400" dirty="0"/>
              <a:t> the vast amount of information and knowledge that stakeholders hold to find workable, efficient and sustainable solutions.</a:t>
            </a:r>
          </a:p>
          <a:p>
            <a:r>
              <a:rPr lang="en-US" altLang="en-US" sz="2400" b="1" dirty="0"/>
              <a:t>To Gain support </a:t>
            </a:r>
            <a:r>
              <a:rPr lang="en-US" altLang="en-US" sz="2400" dirty="0"/>
              <a:t>from powerful stakeholders which can help you to win more resources – this makes it more likely that your projects will have less obstacles and conflicts and hence be successful.</a:t>
            </a:r>
            <a:endParaRPr lang="en-AU" altLang="en-US" sz="2400" dirty="0"/>
          </a:p>
        </p:txBody>
      </p:sp>
      <p:sp>
        <p:nvSpPr>
          <p:cNvPr id="2" name="Footer Placeholder 1">
            <a:extLst>
              <a:ext uri="{FF2B5EF4-FFF2-40B4-BE49-F238E27FC236}">
                <a16:creationId xmlns:a16="http://schemas.microsoft.com/office/drawing/2014/main" id="{BA00EFFD-8066-46E5-BFBA-8634CD86BDB4}"/>
              </a:ext>
            </a:extLst>
          </p:cNvPr>
          <p:cNvSpPr>
            <a:spLocks noGrp="1"/>
          </p:cNvSpPr>
          <p:nvPr>
            <p:ph type="ftr" sz="quarter" idx="10"/>
          </p:nvPr>
        </p:nvSpPr>
        <p:spPr/>
        <p:txBody>
          <a:bodyPr/>
          <a:lstStyle/>
          <a:p>
            <a:pPr defTabSz="457200">
              <a:defRPr/>
            </a:pPr>
            <a:r>
              <a:rPr lang="en-US">
                <a:solidFill>
                  <a:prstClr val="black">
                    <a:tint val="75000"/>
                  </a:prstClr>
                </a:solidFill>
                <a:cs typeface="+mn-cs"/>
              </a:rPr>
              <a:t>31269 Business Requirements Modelling</a:t>
            </a:r>
            <a:endParaRPr lang="en-US" dirty="0">
              <a:solidFill>
                <a:prstClr val="black">
                  <a:tint val="75000"/>
                </a:prstClr>
              </a:solidFill>
              <a:cs typeface="+mn-cs"/>
            </a:endParaRPr>
          </a:p>
        </p:txBody>
      </p:sp>
      <p:sp>
        <p:nvSpPr>
          <p:cNvPr id="5" name="Slide Number Placeholder 4">
            <a:extLst>
              <a:ext uri="{FF2B5EF4-FFF2-40B4-BE49-F238E27FC236}">
                <a16:creationId xmlns:a16="http://schemas.microsoft.com/office/drawing/2014/main" id="{73BD56B5-8D72-4DB3-A204-4B94FDC7EA9B}"/>
              </a:ext>
            </a:extLst>
          </p:cNvPr>
          <p:cNvSpPr>
            <a:spLocks noGrp="1"/>
          </p:cNvSpPr>
          <p:nvPr>
            <p:ph type="sldNum" sz="quarter" idx="11"/>
          </p:nvPr>
        </p:nvSpPr>
        <p:spPr/>
        <p:txBody>
          <a:bodyPr/>
          <a:lstStyle/>
          <a:p>
            <a:pPr defTabSz="457200">
              <a:defRPr/>
            </a:pPr>
            <a:r>
              <a:rPr lang="en-US" altLang="en-US">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36</a:t>
            </a:fld>
            <a:endParaRPr lang="en-US" altLang="en-US">
              <a:solidFill>
                <a:srgbClr val="1CADE4"/>
              </a:solidFill>
              <a:latin typeface="Calibri" panose="020F0502020204030204"/>
              <a:cs typeface="+mn-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A3F3C2EE-221F-4CF6-8817-53DBD5D6D278}"/>
              </a:ext>
            </a:extLst>
          </p:cNvPr>
          <p:cNvSpPr>
            <a:spLocks noGrp="1" noChangeArrowheads="1"/>
          </p:cNvSpPr>
          <p:nvPr>
            <p:ph type="title"/>
          </p:nvPr>
        </p:nvSpPr>
        <p:spPr>
          <a:xfrm>
            <a:off x="911424" y="10964"/>
            <a:ext cx="10441160" cy="1113780"/>
          </a:xfrm>
        </p:spPr>
        <p:txBody>
          <a:bodyPr>
            <a:normAutofit fontScale="90000"/>
          </a:bodyPr>
          <a:lstStyle/>
          <a:p>
            <a:r>
              <a:rPr lang="en-AU" altLang="en-US" dirty="0"/>
              <a:t>Stakeholders Analysis and Identification Technique 1: </a:t>
            </a:r>
            <a:br>
              <a:rPr lang="en-AU" altLang="en-US" dirty="0"/>
            </a:br>
            <a:r>
              <a:rPr lang="en-AU" altLang="en-US" b="1" dirty="0"/>
              <a:t>Stakeholders Map/Register/Table</a:t>
            </a:r>
          </a:p>
        </p:txBody>
      </p:sp>
      <p:sp>
        <p:nvSpPr>
          <p:cNvPr id="4" name="Footer Placeholder 3">
            <a:extLst>
              <a:ext uri="{FF2B5EF4-FFF2-40B4-BE49-F238E27FC236}">
                <a16:creationId xmlns:a16="http://schemas.microsoft.com/office/drawing/2014/main" id="{7712C94D-47D6-4D0D-869D-A228CD90B8A8}"/>
              </a:ext>
            </a:extLst>
          </p:cNvPr>
          <p:cNvSpPr>
            <a:spLocks noGrp="1"/>
          </p:cNvSpPr>
          <p:nvPr>
            <p:ph type="ftr" sz="quarter" idx="10"/>
          </p:nvPr>
        </p:nvSpPr>
        <p:spPr/>
        <p:txBody>
          <a:bodyPr/>
          <a:lstStyle/>
          <a:p>
            <a:pPr defTabSz="457200">
              <a:defRPr/>
            </a:pPr>
            <a:r>
              <a:rPr lang="en-US">
                <a:solidFill>
                  <a:prstClr val="black">
                    <a:tint val="75000"/>
                  </a:prstClr>
                </a:solidFill>
                <a:cs typeface="+mn-cs"/>
              </a:rPr>
              <a:t>31269 Business Requirements Modelling</a:t>
            </a:r>
            <a:endParaRPr lang="en-US" dirty="0">
              <a:solidFill>
                <a:prstClr val="black">
                  <a:tint val="75000"/>
                </a:prstClr>
              </a:solidFill>
              <a:cs typeface="+mn-cs"/>
            </a:endParaRPr>
          </a:p>
        </p:txBody>
      </p:sp>
      <p:sp>
        <p:nvSpPr>
          <p:cNvPr id="10" name="Slide Number Placeholder 9">
            <a:extLst>
              <a:ext uri="{FF2B5EF4-FFF2-40B4-BE49-F238E27FC236}">
                <a16:creationId xmlns:a16="http://schemas.microsoft.com/office/drawing/2014/main" id="{74E494B7-60DF-40D3-B6CA-3F216159FB92}"/>
              </a:ext>
            </a:extLst>
          </p:cNvPr>
          <p:cNvSpPr>
            <a:spLocks noGrp="1"/>
          </p:cNvSpPr>
          <p:nvPr>
            <p:ph type="sldNum" sz="quarter" idx="11"/>
          </p:nvPr>
        </p:nvSpPr>
        <p:spPr/>
        <p:txBody>
          <a:bodyPr/>
          <a:lstStyle/>
          <a:p>
            <a:pPr defTabSz="457200">
              <a:defRPr/>
            </a:pPr>
            <a:r>
              <a:rPr lang="en-US" altLang="en-US">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37</a:t>
            </a:fld>
            <a:endParaRPr lang="en-US" altLang="en-US">
              <a:solidFill>
                <a:srgbClr val="1CADE4"/>
              </a:solidFill>
              <a:latin typeface="Calibri" panose="020F0502020204030204"/>
              <a:cs typeface="+mn-cs"/>
            </a:endParaRPr>
          </a:p>
        </p:txBody>
      </p:sp>
      <p:graphicFrame>
        <p:nvGraphicFramePr>
          <p:cNvPr id="2" name="Table 1">
            <a:extLst>
              <a:ext uri="{FF2B5EF4-FFF2-40B4-BE49-F238E27FC236}">
                <a16:creationId xmlns:a16="http://schemas.microsoft.com/office/drawing/2014/main" id="{CF3A9C92-B8A7-4239-98DF-ECF609713EBE}"/>
              </a:ext>
            </a:extLst>
          </p:cNvPr>
          <p:cNvGraphicFramePr>
            <a:graphicFrameLocks noGrp="1"/>
          </p:cNvGraphicFramePr>
          <p:nvPr>
            <p:extLst>
              <p:ext uri="{D42A27DB-BD31-4B8C-83A1-F6EECF244321}">
                <p14:modId xmlns:p14="http://schemas.microsoft.com/office/powerpoint/2010/main" val="466325423"/>
              </p:ext>
            </p:extLst>
          </p:nvPr>
        </p:nvGraphicFramePr>
        <p:xfrm>
          <a:off x="1919288" y="1268760"/>
          <a:ext cx="8497888" cy="4751387"/>
        </p:xfrm>
        <a:graphic>
          <a:graphicData uri="http://schemas.openxmlformats.org/drawingml/2006/table">
            <a:tbl>
              <a:tblPr firstRow="1" firstCol="1" bandRow="1">
                <a:tableStyleId>{5C22544A-7EE6-4342-B048-85BDC9FD1C3A}</a:tableStyleId>
              </a:tblPr>
              <a:tblGrid>
                <a:gridCol w="898163">
                  <a:extLst>
                    <a:ext uri="{9D8B030D-6E8A-4147-A177-3AD203B41FA5}">
                      <a16:colId xmlns:a16="http://schemas.microsoft.com/office/drawing/2014/main" val="20000"/>
                    </a:ext>
                  </a:extLst>
                </a:gridCol>
                <a:gridCol w="782348">
                  <a:extLst>
                    <a:ext uri="{9D8B030D-6E8A-4147-A177-3AD203B41FA5}">
                      <a16:colId xmlns:a16="http://schemas.microsoft.com/office/drawing/2014/main" val="20001"/>
                    </a:ext>
                  </a:extLst>
                </a:gridCol>
                <a:gridCol w="898163">
                  <a:extLst>
                    <a:ext uri="{9D8B030D-6E8A-4147-A177-3AD203B41FA5}">
                      <a16:colId xmlns:a16="http://schemas.microsoft.com/office/drawing/2014/main" val="20002"/>
                    </a:ext>
                  </a:extLst>
                </a:gridCol>
                <a:gridCol w="1340944">
                  <a:extLst>
                    <a:ext uri="{9D8B030D-6E8A-4147-A177-3AD203B41FA5}">
                      <a16:colId xmlns:a16="http://schemas.microsoft.com/office/drawing/2014/main" val="20003"/>
                    </a:ext>
                  </a:extLst>
                </a:gridCol>
                <a:gridCol w="781561">
                  <a:extLst>
                    <a:ext uri="{9D8B030D-6E8A-4147-A177-3AD203B41FA5}">
                      <a16:colId xmlns:a16="http://schemas.microsoft.com/office/drawing/2014/main" val="20004"/>
                    </a:ext>
                  </a:extLst>
                </a:gridCol>
                <a:gridCol w="819376">
                  <a:extLst>
                    <a:ext uri="{9D8B030D-6E8A-4147-A177-3AD203B41FA5}">
                      <a16:colId xmlns:a16="http://schemas.microsoft.com/office/drawing/2014/main" val="20005"/>
                    </a:ext>
                  </a:extLst>
                </a:gridCol>
                <a:gridCol w="2977333">
                  <a:extLst>
                    <a:ext uri="{9D8B030D-6E8A-4147-A177-3AD203B41FA5}">
                      <a16:colId xmlns:a16="http://schemas.microsoft.com/office/drawing/2014/main" val="20006"/>
                    </a:ext>
                  </a:extLst>
                </a:gridCol>
              </a:tblGrid>
              <a:tr h="710488">
                <a:tc>
                  <a:txBody>
                    <a:bodyPr/>
                    <a:lstStyle/>
                    <a:p>
                      <a:pPr algn="ctr">
                        <a:spcAft>
                          <a:spcPts val="0"/>
                        </a:spcAft>
                      </a:pPr>
                      <a:endParaRPr lang="en-AU" sz="1000" dirty="0">
                        <a:effectLst/>
                      </a:endParaRPr>
                    </a:p>
                  </a:txBody>
                  <a:tcPr marL="68588" marR="68588" marT="0" marB="0"/>
                </a:tc>
                <a:tc>
                  <a:txBody>
                    <a:bodyPr/>
                    <a:lstStyle/>
                    <a:p>
                      <a:pPr algn="ctr">
                        <a:spcAft>
                          <a:spcPts val="0"/>
                        </a:spcAft>
                      </a:pPr>
                      <a:r>
                        <a:rPr lang="en-AU" sz="1000" dirty="0">
                          <a:effectLst/>
                        </a:rPr>
                        <a:t>Position</a:t>
                      </a:r>
                      <a:endParaRPr lang="en-AU" sz="1200" dirty="0">
                        <a:effectLst/>
                        <a:latin typeface="Times New Roman"/>
                        <a:ea typeface="Times New Roman"/>
                      </a:endParaRPr>
                    </a:p>
                  </a:txBody>
                  <a:tcPr marL="68588" marR="68588" marT="0" marB="0"/>
                </a:tc>
                <a:tc>
                  <a:txBody>
                    <a:bodyPr/>
                    <a:lstStyle/>
                    <a:p>
                      <a:pPr algn="ctr">
                        <a:spcAft>
                          <a:spcPts val="0"/>
                        </a:spcAft>
                      </a:pPr>
                      <a:r>
                        <a:rPr lang="en-AU" sz="1000" dirty="0">
                          <a:effectLst/>
                        </a:rPr>
                        <a:t>Project Role</a:t>
                      </a:r>
                      <a:endParaRPr lang="en-AU" sz="1200" dirty="0">
                        <a:effectLst/>
                        <a:latin typeface="Times New Roman"/>
                        <a:ea typeface="Times New Roman"/>
                      </a:endParaRPr>
                    </a:p>
                  </a:txBody>
                  <a:tcPr marL="68588" marR="68588" marT="0" marB="0"/>
                </a:tc>
                <a:tc>
                  <a:txBody>
                    <a:bodyPr/>
                    <a:lstStyle/>
                    <a:p>
                      <a:pPr algn="ctr">
                        <a:spcAft>
                          <a:spcPts val="0"/>
                        </a:spcAft>
                      </a:pPr>
                      <a:r>
                        <a:rPr lang="en-AU" sz="1000">
                          <a:effectLst/>
                        </a:rPr>
                        <a:t>Contact Information</a:t>
                      </a:r>
                      <a:endParaRPr lang="en-AU" sz="1200">
                        <a:effectLst/>
                        <a:latin typeface="Times New Roman"/>
                        <a:ea typeface="Times New Roman"/>
                      </a:endParaRPr>
                    </a:p>
                  </a:txBody>
                  <a:tcPr marL="68588" marR="68588" marT="0" marB="0"/>
                </a:tc>
                <a:tc>
                  <a:txBody>
                    <a:bodyPr/>
                    <a:lstStyle/>
                    <a:p>
                      <a:pPr algn="ctr">
                        <a:spcAft>
                          <a:spcPts val="0"/>
                        </a:spcAft>
                      </a:pPr>
                      <a:r>
                        <a:rPr lang="en-AU" sz="1000">
                          <a:effectLst/>
                        </a:rPr>
                        <a:t>Level of Interest</a:t>
                      </a:r>
                      <a:endParaRPr lang="en-AU" sz="1200">
                        <a:effectLst/>
                        <a:latin typeface="Times New Roman"/>
                        <a:ea typeface="Times New Roman"/>
                      </a:endParaRPr>
                    </a:p>
                  </a:txBody>
                  <a:tcPr marL="68588" marR="68588" marT="0" marB="0"/>
                </a:tc>
                <a:tc>
                  <a:txBody>
                    <a:bodyPr/>
                    <a:lstStyle/>
                    <a:p>
                      <a:pPr algn="ctr">
                        <a:spcAft>
                          <a:spcPts val="0"/>
                        </a:spcAft>
                      </a:pPr>
                      <a:r>
                        <a:rPr lang="en-AU" sz="1000">
                          <a:effectLst/>
                        </a:rPr>
                        <a:t>Level of Influence</a:t>
                      </a:r>
                      <a:endParaRPr lang="en-AU" sz="1200">
                        <a:effectLst/>
                        <a:latin typeface="Times New Roman"/>
                        <a:ea typeface="Times New Roman"/>
                      </a:endParaRPr>
                    </a:p>
                  </a:txBody>
                  <a:tcPr marL="68588" marR="68588" marT="0" marB="0"/>
                </a:tc>
                <a:tc>
                  <a:txBody>
                    <a:bodyPr/>
                    <a:lstStyle/>
                    <a:p>
                      <a:pPr algn="ctr">
                        <a:spcAft>
                          <a:spcPts val="0"/>
                        </a:spcAft>
                      </a:pPr>
                      <a:r>
                        <a:rPr lang="en-AU" sz="1000" dirty="0">
                          <a:effectLst/>
                        </a:rPr>
                        <a:t>Potential Management Strategies</a:t>
                      </a:r>
                      <a:endParaRPr lang="en-AU" sz="1200" dirty="0">
                        <a:effectLst/>
                        <a:latin typeface="Times New Roman"/>
                        <a:ea typeface="Times New Roman"/>
                      </a:endParaRPr>
                    </a:p>
                  </a:txBody>
                  <a:tcPr marL="68588" marR="68588" marT="0" marB="0"/>
                </a:tc>
                <a:extLst>
                  <a:ext uri="{0D108BD9-81ED-4DB2-BD59-A6C34878D82A}">
                    <a16:rowId xmlns:a16="http://schemas.microsoft.com/office/drawing/2014/main" val="10000"/>
                  </a:ext>
                </a:extLst>
              </a:tr>
              <a:tr h="888110">
                <a:tc>
                  <a:txBody>
                    <a:bodyPr/>
                    <a:lstStyle/>
                    <a:p>
                      <a:pPr>
                        <a:spcAft>
                          <a:spcPts val="0"/>
                        </a:spcAft>
                      </a:pPr>
                      <a:r>
                        <a:rPr lang="en-AU" sz="1000">
                          <a:effectLst/>
                        </a:rPr>
                        <a:t>Mike Sundby</a:t>
                      </a:r>
                      <a:endParaRPr lang="en-AU" sz="1200">
                        <a:effectLst/>
                        <a:latin typeface="Times New Roman"/>
                        <a:ea typeface="Times New Roman"/>
                      </a:endParaRPr>
                    </a:p>
                  </a:txBody>
                  <a:tcPr marL="68588" marR="68588" marT="0" marB="0" anchor="b"/>
                </a:tc>
                <a:tc>
                  <a:txBody>
                    <a:bodyPr/>
                    <a:lstStyle/>
                    <a:p>
                      <a:pPr>
                        <a:spcAft>
                          <a:spcPts val="0"/>
                        </a:spcAft>
                      </a:pPr>
                      <a:r>
                        <a:rPr lang="en-AU" sz="1000" dirty="0">
                          <a:effectLst/>
                        </a:rPr>
                        <a:t>VP of HR</a:t>
                      </a:r>
                      <a:endParaRPr lang="en-AU" sz="1200" dirty="0">
                        <a:effectLst/>
                        <a:latin typeface="Times New Roman"/>
                        <a:ea typeface="Times New Roman"/>
                      </a:endParaRPr>
                    </a:p>
                  </a:txBody>
                  <a:tcPr marL="68588" marR="68588" marT="0" marB="0" anchor="b"/>
                </a:tc>
                <a:tc>
                  <a:txBody>
                    <a:bodyPr/>
                    <a:lstStyle/>
                    <a:p>
                      <a:pPr>
                        <a:spcAft>
                          <a:spcPts val="0"/>
                        </a:spcAft>
                      </a:pPr>
                      <a:r>
                        <a:rPr lang="en-AU" sz="1000">
                          <a:effectLst/>
                        </a:rPr>
                        <a:t>Project Champion</a:t>
                      </a:r>
                      <a:endParaRPr lang="en-AU" sz="1200">
                        <a:effectLst/>
                        <a:latin typeface="Times New Roman"/>
                        <a:ea typeface="Times New Roman"/>
                      </a:endParaRPr>
                    </a:p>
                  </a:txBody>
                  <a:tcPr marL="68588" marR="68588" marT="0" marB="0" anchor="b"/>
                </a:tc>
                <a:tc>
                  <a:txBody>
                    <a:bodyPr/>
                    <a:lstStyle/>
                    <a:p>
                      <a:pPr>
                        <a:spcAft>
                          <a:spcPts val="0"/>
                        </a:spcAft>
                      </a:pPr>
                      <a:r>
                        <a:rPr lang="en-AU" sz="1000" u="sng">
                          <a:effectLst/>
                          <a:hlinkClick r:id="rId3"/>
                        </a:rPr>
                        <a:t>msundy@globalconstruction.com</a:t>
                      </a:r>
                      <a:endParaRPr lang="en-AU" sz="1200">
                        <a:effectLst/>
                        <a:latin typeface="Times New Roman"/>
                        <a:ea typeface="Times New Roman"/>
                      </a:endParaRPr>
                    </a:p>
                  </a:txBody>
                  <a:tcPr marL="68588" marR="68588" marT="0" marB="0" anchor="b"/>
                </a:tc>
                <a:tc>
                  <a:txBody>
                    <a:bodyPr/>
                    <a:lstStyle/>
                    <a:p>
                      <a:pPr>
                        <a:spcAft>
                          <a:spcPts val="0"/>
                        </a:spcAft>
                      </a:pPr>
                      <a:r>
                        <a:rPr lang="en-AU" sz="1000">
                          <a:effectLst/>
                        </a:rPr>
                        <a:t>High</a:t>
                      </a:r>
                      <a:endParaRPr lang="en-AU" sz="1200">
                        <a:effectLst/>
                        <a:latin typeface="Times New Roman"/>
                        <a:ea typeface="Times New Roman"/>
                      </a:endParaRPr>
                    </a:p>
                  </a:txBody>
                  <a:tcPr marL="68588" marR="68588" marT="0" marB="0" anchor="b"/>
                </a:tc>
                <a:tc>
                  <a:txBody>
                    <a:bodyPr/>
                    <a:lstStyle/>
                    <a:p>
                      <a:pPr>
                        <a:spcAft>
                          <a:spcPts val="0"/>
                        </a:spcAft>
                      </a:pPr>
                      <a:r>
                        <a:rPr lang="en-AU" sz="1000" dirty="0">
                          <a:effectLst/>
                        </a:rPr>
                        <a:t>High</a:t>
                      </a:r>
                      <a:endParaRPr lang="en-AU" sz="1200" dirty="0">
                        <a:effectLst/>
                        <a:latin typeface="Times New Roman"/>
                        <a:ea typeface="Times New Roman"/>
                      </a:endParaRPr>
                    </a:p>
                  </a:txBody>
                  <a:tcPr marL="68588" marR="68588" marT="0" marB="0" anchor="b"/>
                </a:tc>
                <a:tc>
                  <a:txBody>
                    <a:bodyPr/>
                    <a:lstStyle/>
                    <a:p>
                      <a:pPr>
                        <a:spcAft>
                          <a:spcPts val="0"/>
                        </a:spcAft>
                      </a:pPr>
                      <a:r>
                        <a:rPr lang="en-AU" sz="1000">
                          <a:effectLst/>
                        </a:rPr>
                        <a:t>Mike is very outgoing and visionary. Great traits for a project champion. He is concerned about financials and has an MBA. Keep him informed and ask for his advice as needed.</a:t>
                      </a:r>
                      <a:endParaRPr lang="en-AU" sz="1200">
                        <a:effectLst/>
                        <a:latin typeface="Times New Roman"/>
                        <a:ea typeface="Times New Roman"/>
                      </a:endParaRPr>
                    </a:p>
                  </a:txBody>
                  <a:tcPr marL="68588" marR="68588" marT="0" marB="0" anchor="b"/>
                </a:tc>
                <a:extLst>
                  <a:ext uri="{0D108BD9-81ED-4DB2-BD59-A6C34878D82A}">
                    <a16:rowId xmlns:a16="http://schemas.microsoft.com/office/drawing/2014/main" val="10001"/>
                  </a:ext>
                </a:extLst>
              </a:tr>
              <a:tr h="1110137">
                <a:tc>
                  <a:txBody>
                    <a:bodyPr/>
                    <a:lstStyle/>
                    <a:p>
                      <a:pPr>
                        <a:spcAft>
                          <a:spcPts val="0"/>
                        </a:spcAft>
                      </a:pPr>
                      <a:r>
                        <a:rPr lang="en-AU" sz="1000">
                          <a:effectLst/>
                        </a:rPr>
                        <a:t>Lucy Camerena</a:t>
                      </a:r>
                      <a:endParaRPr lang="en-AU" sz="1200">
                        <a:effectLst/>
                        <a:latin typeface="Times New Roman"/>
                        <a:ea typeface="Times New Roman"/>
                      </a:endParaRPr>
                    </a:p>
                  </a:txBody>
                  <a:tcPr marL="68588" marR="68588" marT="0" marB="0" anchor="b"/>
                </a:tc>
                <a:tc>
                  <a:txBody>
                    <a:bodyPr/>
                    <a:lstStyle/>
                    <a:p>
                      <a:pPr>
                        <a:spcAft>
                          <a:spcPts val="0"/>
                        </a:spcAft>
                      </a:pPr>
                      <a:r>
                        <a:rPr lang="en-AU" sz="1000" dirty="0">
                          <a:effectLst/>
                        </a:rPr>
                        <a:t>Training Director</a:t>
                      </a:r>
                      <a:endParaRPr lang="en-AU" sz="1200" dirty="0">
                        <a:effectLst/>
                        <a:latin typeface="Times New Roman"/>
                        <a:ea typeface="Times New Roman"/>
                      </a:endParaRPr>
                    </a:p>
                  </a:txBody>
                  <a:tcPr marL="68588" marR="68588" marT="0" marB="0" anchor="b"/>
                </a:tc>
                <a:tc>
                  <a:txBody>
                    <a:bodyPr/>
                    <a:lstStyle/>
                    <a:p>
                      <a:pPr>
                        <a:spcAft>
                          <a:spcPts val="0"/>
                        </a:spcAft>
                      </a:pPr>
                      <a:r>
                        <a:rPr lang="en-AU" sz="1000">
                          <a:effectLst/>
                        </a:rPr>
                        <a:t>Project Sponsor</a:t>
                      </a:r>
                      <a:endParaRPr lang="en-AU" sz="1200">
                        <a:effectLst/>
                        <a:latin typeface="Times New Roman"/>
                        <a:ea typeface="Times New Roman"/>
                      </a:endParaRPr>
                    </a:p>
                  </a:txBody>
                  <a:tcPr marL="68588" marR="68588" marT="0" marB="0" anchor="b"/>
                </a:tc>
                <a:tc>
                  <a:txBody>
                    <a:bodyPr/>
                    <a:lstStyle/>
                    <a:p>
                      <a:pPr>
                        <a:spcAft>
                          <a:spcPts val="0"/>
                        </a:spcAft>
                      </a:pPr>
                      <a:r>
                        <a:rPr lang="en-AU" sz="1000" u="sng">
                          <a:effectLst/>
                          <a:hlinkClick r:id="rId4"/>
                        </a:rPr>
                        <a:t>lcamerena@globalconstruction.com</a:t>
                      </a:r>
                      <a:endParaRPr lang="en-AU" sz="1200">
                        <a:effectLst/>
                        <a:latin typeface="Times New Roman"/>
                        <a:ea typeface="Times New Roman"/>
                      </a:endParaRPr>
                    </a:p>
                  </a:txBody>
                  <a:tcPr marL="68588" marR="68588" marT="0" marB="0" anchor="b"/>
                </a:tc>
                <a:tc>
                  <a:txBody>
                    <a:bodyPr/>
                    <a:lstStyle/>
                    <a:p>
                      <a:pPr>
                        <a:spcAft>
                          <a:spcPts val="0"/>
                        </a:spcAft>
                      </a:pPr>
                      <a:r>
                        <a:rPr lang="en-AU" sz="1000">
                          <a:effectLst/>
                        </a:rPr>
                        <a:t>High</a:t>
                      </a:r>
                      <a:endParaRPr lang="en-AU" sz="1200">
                        <a:effectLst/>
                        <a:latin typeface="Times New Roman"/>
                        <a:ea typeface="Times New Roman"/>
                      </a:endParaRPr>
                    </a:p>
                  </a:txBody>
                  <a:tcPr marL="68588" marR="68588" marT="0" marB="0" anchor="b"/>
                </a:tc>
                <a:tc>
                  <a:txBody>
                    <a:bodyPr/>
                    <a:lstStyle/>
                    <a:p>
                      <a:pPr>
                        <a:spcAft>
                          <a:spcPts val="0"/>
                        </a:spcAft>
                      </a:pPr>
                      <a:r>
                        <a:rPr lang="en-AU" sz="1000" dirty="0">
                          <a:effectLst/>
                        </a:rPr>
                        <a:t>High</a:t>
                      </a:r>
                      <a:endParaRPr lang="en-AU" sz="1200" dirty="0">
                        <a:effectLst/>
                        <a:latin typeface="Times New Roman"/>
                        <a:ea typeface="Times New Roman"/>
                      </a:endParaRPr>
                    </a:p>
                  </a:txBody>
                  <a:tcPr marL="68588" marR="68588" marT="0" marB="0" anchor="b"/>
                </a:tc>
                <a:tc>
                  <a:txBody>
                    <a:bodyPr/>
                    <a:lstStyle/>
                    <a:p>
                      <a:pPr>
                        <a:spcAft>
                          <a:spcPts val="0"/>
                        </a:spcAft>
                      </a:pPr>
                      <a:r>
                        <a:rPr lang="en-AU" sz="1000" dirty="0">
                          <a:effectLst/>
                        </a:rPr>
                        <a:t>Lucy has a PhD in Education and knows training at this company. She is very professional and easy to work with, but she can stretch out conversations. Make sure she reviews important work before showing it to other managers.</a:t>
                      </a:r>
                      <a:endParaRPr lang="en-AU" sz="1200" dirty="0">
                        <a:effectLst/>
                        <a:latin typeface="Times New Roman"/>
                        <a:ea typeface="Times New Roman"/>
                      </a:endParaRPr>
                    </a:p>
                  </a:txBody>
                  <a:tcPr marL="68588" marR="68588" marT="0" marB="0" anchor="b"/>
                </a:tc>
                <a:extLst>
                  <a:ext uri="{0D108BD9-81ED-4DB2-BD59-A6C34878D82A}">
                    <a16:rowId xmlns:a16="http://schemas.microsoft.com/office/drawing/2014/main" val="10002"/>
                  </a:ext>
                </a:extLst>
              </a:tr>
              <a:tr h="1598598">
                <a:tc>
                  <a:txBody>
                    <a:bodyPr/>
                    <a:lstStyle/>
                    <a:p>
                      <a:pPr>
                        <a:spcAft>
                          <a:spcPts val="0"/>
                        </a:spcAft>
                      </a:pPr>
                      <a:r>
                        <a:rPr lang="en-AU" sz="1000">
                          <a:effectLst/>
                        </a:rPr>
                        <a:t>Ron Ryan</a:t>
                      </a:r>
                      <a:endParaRPr lang="en-AU" sz="1200">
                        <a:effectLst/>
                        <a:latin typeface="Times New Roman"/>
                        <a:ea typeface="Times New Roman"/>
                      </a:endParaRPr>
                    </a:p>
                  </a:txBody>
                  <a:tcPr marL="68588" marR="68588" marT="0" marB="0" anchor="b"/>
                </a:tc>
                <a:tc>
                  <a:txBody>
                    <a:bodyPr/>
                    <a:lstStyle/>
                    <a:p>
                      <a:pPr>
                        <a:spcAft>
                          <a:spcPts val="0"/>
                        </a:spcAft>
                      </a:pPr>
                      <a:r>
                        <a:rPr lang="en-AU" sz="1000">
                          <a:effectLst/>
                        </a:rPr>
                        <a:t>Senior HR staff member</a:t>
                      </a:r>
                      <a:endParaRPr lang="en-AU" sz="1200">
                        <a:effectLst/>
                        <a:latin typeface="Times New Roman"/>
                        <a:ea typeface="Times New Roman"/>
                      </a:endParaRPr>
                    </a:p>
                  </a:txBody>
                  <a:tcPr marL="68588" marR="68588" marT="0" marB="0" anchor="b"/>
                </a:tc>
                <a:tc>
                  <a:txBody>
                    <a:bodyPr/>
                    <a:lstStyle/>
                    <a:p>
                      <a:pPr>
                        <a:spcAft>
                          <a:spcPts val="0"/>
                        </a:spcAft>
                      </a:pPr>
                      <a:r>
                        <a:rPr lang="en-AU" sz="1000">
                          <a:effectLst/>
                        </a:rPr>
                        <a:t>Led the Phase I project</a:t>
                      </a:r>
                      <a:endParaRPr lang="en-AU" sz="1200">
                        <a:effectLst/>
                        <a:latin typeface="Times New Roman"/>
                        <a:ea typeface="Times New Roman"/>
                      </a:endParaRPr>
                    </a:p>
                  </a:txBody>
                  <a:tcPr marL="68588" marR="68588" marT="0" marB="0" anchor="b"/>
                </a:tc>
                <a:tc>
                  <a:txBody>
                    <a:bodyPr/>
                    <a:lstStyle/>
                    <a:p>
                      <a:pPr>
                        <a:spcAft>
                          <a:spcPts val="0"/>
                        </a:spcAft>
                      </a:pPr>
                      <a:r>
                        <a:rPr lang="en-AU" sz="1000" u="sng" dirty="0">
                          <a:effectLst/>
                          <a:hlinkClick r:id="rId5"/>
                        </a:rPr>
                        <a:t>rryan@globalconstruction.com</a:t>
                      </a:r>
                      <a:endParaRPr lang="en-AU" sz="1200" dirty="0">
                        <a:effectLst/>
                        <a:latin typeface="Times New Roman"/>
                        <a:ea typeface="Times New Roman"/>
                      </a:endParaRPr>
                    </a:p>
                  </a:txBody>
                  <a:tcPr marL="68588" marR="68588" marT="0" marB="0" anchor="b"/>
                </a:tc>
                <a:tc>
                  <a:txBody>
                    <a:bodyPr/>
                    <a:lstStyle/>
                    <a:p>
                      <a:pPr>
                        <a:spcAft>
                          <a:spcPts val="0"/>
                        </a:spcAft>
                      </a:pPr>
                      <a:r>
                        <a:rPr lang="en-AU" sz="1000">
                          <a:effectLst/>
                        </a:rPr>
                        <a:t>Medium</a:t>
                      </a:r>
                      <a:endParaRPr lang="en-AU" sz="1200">
                        <a:effectLst/>
                        <a:latin typeface="Times New Roman"/>
                        <a:ea typeface="Times New Roman"/>
                      </a:endParaRPr>
                    </a:p>
                  </a:txBody>
                  <a:tcPr marL="68588" marR="68588" marT="0" marB="0" anchor="b"/>
                </a:tc>
                <a:tc>
                  <a:txBody>
                    <a:bodyPr/>
                    <a:lstStyle/>
                    <a:p>
                      <a:pPr>
                        <a:spcAft>
                          <a:spcPts val="0"/>
                        </a:spcAft>
                      </a:pPr>
                      <a:r>
                        <a:rPr lang="en-AU" sz="1000" dirty="0">
                          <a:effectLst/>
                        </a:rPr>
                        <a:t>Medium</a:t>
                      </a:r>
                      <a:endParaRPr lang="en-AU" sz="1200" dirty="0">
                        <a:effectLst/>
                        <a:latin typeface="Times New Roman"/>
                        <a:ea typeface="Times New Roman"/>
                      </a:endParaRPr>
                    </a:p>
                  </a:txBody>
                  <a:tcPr marL="68588" marR="68588" marT="0" marB="0" anchor="b"/>
                </a:tc>
                <a:tc>
                  <a:txBody>
                    <a:bodyPr/>
                    <a:lstStyle/>
                    <a:p>
                      <a:pPr>
                        <a:spcAft>
                          <a:spcPts val="0"/>
                        </a:spcAft>
                      </a:pPr>
                      <a:r>
                        <a:rPr lang="en-AU" sz="1000">
                          <a:effectLst/>
                        </a:rPr>
                        <a:t>Ron led the phase I project and is upset that he was not asked to lead this phase II project. He's been with the company for over 20 years and can be a good resource but he can also sabotage the project. Ask Lucy to talk to him to avoid problems. Perhaps give him a small consulting role on the project.</a:t>
                      </a:r>
                      <a:endParaRPr lang="en-AU" sz="1200">
                        <a:effectLst/>
                        <a:latin typeface="Times New Roman"/>
                        <a:ea typeface="Times New Roman"/>
                      </a:endParaRPr>
                    </a:p>
                  </a:txBody>
                  <a:tcPr marL="68588" marR="68588" marT="0" marB="0" anchor="b"/>
                </a:tc>
                <a:extLst>
                  <a:ext uri="{0D108BD9-81ED-4DB2-BD59-A6C34878D82A}">
                    <a16:rowId xmlns:a16="http://schemas.microsoft.com/office/drawing/2014/main" val="10003"/>
                  </a:ext>
                </a:extLst>
              </a:tr>
              <a:tr h="222027">
                <a:tc>
                  <a:txBody>
                    <a:bodyPr/>
                    <a:lstStyle/>
                    <a:p>
                      <a:pPr>
                        <a:spcAft>
                          <a:spcPts val="0"/>
                        </a:spcAft>
                      </a:pPr>
                      <a:r>
                        <a:rPr lang="en-AU" sz="1000">
                          <a:effectLst/>
                        </a:rPr>
                        <a:t>Xxx Yyyy</a:t>
                      </a:r>
                      <a:endParaRPr lang="en-AU" sz="1200">
                        <a:effectLst/>
                        <a:latin typeface="Times New Roman"/>
                        <a:ea typeface="Times New Roman"/>
                      </a:endParaRPr>
                    </a:p>
                  </a:txBody>
                  <a:tcPr marL="68588" marR="68588" marT="0" marB="0" anchor="b"/>
                </a:tc>
                <a:tc>
                  <a:txBody>
                    <a:bodyPr/>
                    <a:lstStyle/>
                    <a:p>
                      <a:pPr>
                        <a:spcAft>
                          <a:spcPts val="0"/>
                        </a:spcAft>
                      </a:pPr>
                      <a:r>
                        <a:rPr lang="en-AU" sz="1000">
                          <a:effectLst/>
                        </a:rPr>
                        <a:t> </a:t>
                      </a:r>
                      <a:endParaRPr lang="en-AU" sz="1200">
                        <a:effectLst/>
                        <a:latin typeface="Times New Roman"/>
                        <a:ea typeface="Times New Roman"/>
                      </a:endParaRPr>
                    </a:p>
                  </a:txBody>
                  <a:tcPr marL="68588" marR="68588" marT="0" marB="0" anchor="b"/>
                </a:tc>
                <a:tc>
                  <a:txBody>
                    <a:bodyPr/>
                    <a:lstStyle/>
                    <a:p>
                      <a:pPr>
                        <a:spcAft>
                          <a:spcPts val="0"/>
                        </a:spcAft>
                      </a:pPr>
                      <a:r>
                        <a:rPr lang="en-AU" sz="1000">
                          <a:effectLst/>
                        </a:rPr>
                        <a:t> </a:t>
                      </a:r>
                      <a:endParaRPr lang="en-AU" sz="1200">
                        <a:effectLst/>
                        <a:latin typeface="Times New Roman"/>
                        <a:ea typeface="Times New Roman"/>
                      </a:endParaRPr>
                    </a:p>
                  </a:txBody>
                  <a:tcPr marL="68588" marR="68588" marT="0" marB="0" anchor="b"/>
                </a:tc>
                <a:tc>
                  <a:txBody>
                    <a:bodyPr/>
                    <a:lstStyle/>
                    <a:p>
                      <a:pPr>
                        <a:spcAft>
                          <a:spcPts val="0"/>
                        </a:spcAft>
                      </a:pPr>
                      <a:r>
                        <a:rPr lang="en-AU" sz="1000">
                          <a:effectLst/>
                        </a:rPr>
                        <a:t> </a:t>
                      </a:r>
                      <a:endParaRPr lang="en-AU" sz="1200">
                        <a:effectLst/>
                        <a:latin typeface="Times New Roman"/>
                        <a:ea typeface="Times New Roman"/>
                      </a:endParaRPr>
                    </a:p>
                  </a:txBody>
                  <a:tcPr marL="68588" marR="68588" marT="0" marB="0" anchor="b"/>
                </a:tc>
                <a:tc>
                  <a:txBody>
                    <a:bodyPr/>
                    <a:lstStyle/>
                    <a:p>
                      <a:pPr>
                        <a:spcAft>
                          <a:spcPts val="0"/>
                        </a:spcAft>
                      </a:pPr>
                      <a:r>
                        <a:rPr lang="en-AU" sz="1000">
                          <a:effectLst/>
                        </a:rPr>
                        <a:t> </a:t>
                      </a:r>
                      <a:endParaRPr lang="en-AU" sz="1200">
                        <a:effectLst/>
                        <a:latin typeface="Times New Roman"/>
                        <a:ea typeface="Times New Roman"/>
                      </a:endParaRPr>
                    </a:p>
                  </a:txBody>
                  <a:tcPr marL="68588" marR="68588" marT="0" marB="0" anchor="b"/>
                </a:tc>
                <a:tc>
                  <a:txBody>
                    <a:bodyPr/>
                    <a:lstStyle/>
                    <a:p>
                      <a:pPr>
                        <a:spcAft>
                          <a:spcPts val="0"/>
                        </a:spcAft>
                      </a:pPr>
                      <a:r>
                        <a:rPr lang="en-AU" sz="1000">
                          <a:effectLst/>
                        </a:rPr>
                        <a:t> </a:t>
                      </a:r>
                      <a:endParaRPr lang="en-AU" sz="1200">
                        <a:effectLst/>
                        <a:latin typeface="Times New Roman"/>
                        <a:ea typeface="Times New Roman"/>
                      </a:endParaRPr>
                    </a:p>
                  </a:txBody>
                  <a:tcPr marL="68588" marR="68588" marT="0" marB="0" anchor="b"/>
                </a:tc>
                <a:tc>
                  <a:txBody>
                    <a:bodyPr/>
                    <a:lstStyle/>
                    <a:p>
                      <a:pPr>
                        <a:spcAft>
                          <a:spcPts val="0"/>
                        </a:spcAft>
                      </a:pPr>
                      <a:r>
                        <a:rPr lang="en-AU" sz="1000">
                          <a:effectLst/>
                        </a:rPr>
                        <a:t> </a:t>
                      </a:r>
                      <a:endParaRPr lang="en-AU" sz="1200">
                        <a:effectLst/>
                        <a:latin typeface="Times New Roman"/>
                        <a:ea typeface="Times New Roman"/>
                      </a:endParaRPr>
                    </a:p>
                  </a:txBody>
                  <a:tcPr marL="68588" marR="68588" marT="0" marB="0" anchor="b"/>
                </a:tc>
                <a:extLst>
                  <a:ext uri="{0D108BD9-81ED-4DB2-BD59-A6C34878D82A}">
                    <a16:rowId xmlns:a16="http://schemas.microsoft.com/office/drawing/2014/main" val="10004"/>
                  </a:ext>
                </a:extLst>
              </a:tr>
              <a:tr h="222027">
                <a:tc>
                  <a:txBody>
                    <a:bodyPr/>
                    <a:lstStyle/>
                    <a:p>
                      <a:pPr>
                        <a:spcAft>
                          <a:spcPts val="0"/>
                        </a:spcAft>
                      </a:pPr>
                      <a:r>
                        <a:rPr lang="en-AU" sz="1000" dirty="0" err="1">
                          <a:effectLst/>
                        </a:rPr>
                        <a:t>Yyy</a:t>
                      </a:r>
                      <a:r>
                        <a:rPr lang="en-AU" sz="1000" dirty="0">
                          <a:effectLst/>
                        </a:rPr>
                        <a:t> </a:t>
                      </a:r>
                      <a:r>
                        <a:rPr lang="en-AU" sz="1000" dirty="0" err="1">
                          <a:effectLst/>
                        </a:rPr>
                        <a:t>Zzz</a:t>
                      </a:r>
                      <a:endParaRPr lang="en-AU" sz="1200" dirty="0">
                        <a:effectLst/>
                        <a:latin typeface="Times New Roman"/>
                        <a:ea typeface="Times New Roman"/>
                      </a:endParaRPr>
                    </a:p>
                  </a:txBody>
                  <a:tcPr marL="68588" marR="68588" marT="0" marB="0" anchor="b"/>
                </a:tc>
                <a:tc>
                  <a:txBody>
                    <a:bodyPr/>
                    <a:lstStyle/>
                    <a:p>
                      <a:pPr>
                        <a:spcAft>
                          <a:spcPts val="0"/>
                        </a:spcAft>
                      </a:pPr>
                      <a:r>
                        <a:rPr lang="en-AU" sz="1000">
                          <a:effectLst/>
                        </a:rPr>
                        <a:t> </a:t>
                      </a:r>
                      <a:endParaRPr lang="en-AU" sz="1200">
                        <a:effectLst/>
                        <a:latin typeface="Times New Roman"/>
                        <a:ea typeface="Times New Roman"/>
                      </a:endParaRPr>
                    </a:p>
                  </a:txBody>
                  <a:tcPr marL="68588" marR="68588" marT="0" marB="0" anchor="b"/>
                </a:tc>
                <a:tc>
                  <a:txBody>
                    <a:bodyPr/>
                    <a:lstStyle/>
                    <a:p>
                      <a:pPr>
                        <a:spcAft>
                          <a:spcPts val="0"/>
                        </a:spcAft>
                      </a:pPr>
                      <a:r>
                        <a:rPr lang="en-AU" sz="1000">
                          <a:effectLst/>
                        </a:rPr>
                        <a:t> </a:t>
                      </a:r>
                      <a:endParaRPr lang="en-AU" sz="1200">
                        <a:effectLst/>
                        <a:latin typeface="Times New Roman"/>
                        <a:ea typeface="Times New Roman"/>
                      </a:endParaRPr>
                    </a:p>
                  </a:txBody>
                  <a:tcPr marL="68588" marR="68588" marT="0" marB="0" anchor="b"/>
                </a:tc>
                <a:tc>
                  <a:txBody>
                    <a:bodyPr/>
                    <a:lstStyle/>
                    <a:p>
                      <a:pPr>
                        <a:spcAft>
                          <a:spcPts val="0"/>
                        </a:spcAft>
                      </a:pPr>
                      <a:r>
                        <a:rPr lang="en-AU" sz="1000">
                          <a:effectLst/>
                        </a:rPr>
                        <a:t> </a:t>
                      </a:r>
                      <a:endParaRPr lang="en-AU" sz="1200">
                        <a:effectLst/>
                        <a:latin typeface="Times New Roman"/>
                        <a:ea typeface="Times New Roman"/>
                      </a:endParaRPr>
                    </a:p>
                  </a:txBody>
                  <a:tcPr marL="68588" marR="68588" marT="0" marB="0" anchor="b"/>
                </a:tc>
                <a:tc>
                  <a:txBody>
                    <a:bodyPr/>
                    <a:lstStyle/>
                    <a:p>
                      <a:pPr>
                        <a:spcAft>
                          <a:spcPts val="0"/>
                        </a:spcAft>
                      </a:pPr>
                      <a:r>
                        <a:rPr lang="en-AU" sz="1000">
                          <a:effectLst/>
                        </a:rPr>
                        <a:t> </a:t>
                      </a:r>
                      <a:endParaRPr lang="en-AU" sz="1200">
                        <a:effectLst/>
                        <a:latin typeface="Times New Roman"/>
                        <a:ea typeface="Times New Roman"/>
                      </a:endParaRPr>
                    </a:p>
                  </a:txBody>
                  <a:tcPr marL="68588" marR="68588" marT="0" marB="0" anchor="b"/>
                </a:tc>
                <a:tc>
                  <a:txBody>
                    <a:bodyPr/>
                    <a:lstStyle/>
                    <a:p>
                      <a:pPr>
                        <a:spcAft>
                          <a:spcPts val="0"/>
                        </a:spcAft>
                      </a:pPr>
                      <a:r>
                        <a:rPr lang="en-AU" sz="1000" dirty="0">
                          <a:effectLst/>
                        </a:rPr>
                        <a:t> </a:t>
                      </a:r>
                      <a:endParaRPr lang="en-AU" sz="1200" dirty="0">
                        <a:effectLst/>
                        <a:latin typeface="Times New Roman"/>
                        <a:ea typeface="Times New Roman"/>
                      </a:endParaRPr>
                    </a:p>
                  </a:txBody>
                  <a:tcPr marL="68588" marR="68588" marT="0" marB="0" anchor="b"/>
                </a:tc>
                <a:tc>
                  <a:txBody>
                    <a:bodyPr/>
                    <a:lstStyle/>
                    <a:p>
                      <a:pPr>
                        <a:spcAft>
                          <a:spcPts val="0"/>
                        </a:spcAft>
                      </a:pPr>
                      <a:r>
                        <a:rPr lang="en-AU" sz="1000" dirty="0">
                          <a:effectLst/>
                        </a:rPr>
                        <a:t> </a:t>
                      </a:r>
                      <a:endParaRPr lang="en-AU" sz="1200" dirty="0">
                        <a:effectLst/>
                        <a:latin typeface="Times New Roman"/>
                        <a:ea typeface="Times New Roman"/>
                      </a:endParaRPr>
                    </a:p>
                  </a:txBody>
                  <a:tcPr marL="68588" marR="68588" marT="0" marB="0" anchor="b"/>
                </a:tc>
                <a:extLst>
                  <a:ext uri="{0D108BD9-81ED-4DB2-BD59-A6C34878D82A}">
                    <a16:rowId xmlns:a16="http://schemas.microsoft.com/office/drawing/2014/main" val="10005"/>
                  </a:ext>
                </a:extLst>
              </a:tr>
            </a:tbl>
          </a:graphicData>
        </a:graphic>
      </p:graphicFrame>
      <p:sp>
        <p:nvSpPr>
          <p:cNvPr id="3" name="Rectangle 2">
            <a:extLst>
              <a:ext uri="{FF2B5EF4-FFF2-40B4-BE49-F238E27FC236}">
                <a16:creationId xmlns:a16="http://schemas.microsoft.com/office/drawing/2014/main" id="{6B334B5C-62B5-45D1-8732-057442DCDC0C}"/>
              </a:ext>
            </a:extLst>
          </p:cNvPr>
          <p:cNvSpPr/>
          <p:nvPr/>
        </p:nvSpPr>
        <p:spPr>
          <a:xfrm>
            <a:off x="1451992" y="6093296"/>
            <a:ext cx="9284672" cy="769441"/>
          </a:xfrm>
          <a:prstGeom prst="rect">
            <a:avLst/>
          </a:prstGeom>
        </p:spPr>
        <p:txBody>
          <a:bodyPr wrap="square">
            <a:spAutoFit/>
          </a:bodyPr>
          <a:lstStyle/>
          <a:p>
            <a:r>
              <a:rPr lang="en-AU" sz="1600" dirty="0"/>
              <a:t>Note: This document should not be circulated to every team member as it contains sensitive information.</a:t>
            </a:r>
          </a:p>
          <a:p>
            <a:br>
              <a:rPr lang="en-AU" sz="1400" dirty="0"/>
            </a:br>
            <a:r>
              <a:rPr lang="en-AU" sz="1400" dirty="0"/>
              <a:t>                                          Source: </a:t>
            </a:r>
            <a:r>
              <a:rPr lang="en-AU" sz="1400" dirty="0">
                <a:hlinkClick r:id="rId6"/>
              </a:rPr>
              <a:t>https://www.youtube.com/watch?v=BkUCcJwwvAQ&amp;t=373s</a:t>
            </a:r>
            <a:endParaRPr lang="en-AU" sz="1400" dirty="0"/>
          </a:p>
        </p:txBody>
      </p:sp>
      <p:grpSp>
        <p:nvGrpSpPr>
          <p:cNvPr id="7" name="Group 5">
            <a:extLst>
              <a:ext uri="{FF2B5EF4-FFF2-40B4-BE49-F238E27FC236}">
                <a16:creationId xmlns:a16="http://schemas.microsoft.com/office/drawing/2014/main" id="{7B42231B-1BB6-41F8-9003-CEF3B4A97A8C}"/>
              </a:ext>
            </a:extLst>
          </p:cNvPr>
          <p:cNvGrpSpPr>
            <a:grpSpLocks/>
          </p:cNvGrpSpPr>
          <p:nvPr/>
        </p:nvGrpSpPr>
        <p:grpSpPr bwMode="auto">
          <a:xfrm>
            <a:off x="7608168" y="4005064"/>
            <a:ext cx="2016224" cy="576064"/>
            <a:chOff x="5795847" y="737169"/>
            <a:chExt cx="3096344" cy="975013"/>
          </a:xfrm>
          <a:solidFill>
            <a:srgbClr val="FFFF00"/>
          </a:solidFill>
        </p:grpSpPr>
        <p:sp>
          <p:nvSpPr>
            <p:cNvPr id="8" name="Rounded Rectangle 6">
              <a:extLst>
                <a:ext uri="{FF2B5EF4-FFF2-40B4-BE49-F238E27FC236}">
                  <a16:creationId xmlns:a16="http://schemas.microsoft.com/office/drawing/2014/main" id="{BCBE5479-E998-4F83-A4A7-2D4096A7F3F3}"/>
                </a:ext>
              </a:extLst>
            </p:cNvPr>
            <p:cNvSpPr>
              <a:spLocks noChangeArrowheads="1"/>
            </p:cNvSpPr>
            <p:nvPr/>
          </p:nvSpPr>
          <p:spPr bwMode="auto">
            <a:xfrm>
              <a:off x="5795847" y="737169"/>
              <a:ext cx="3096344" cy="975013"/>
            </a:xfrm>
            <a:prstGeom prst="roundRect">
              <a:avLst>
                <a:gd name="adj" fmla="val 16667"/>
              </a:avLst>
            </a:prstGeom>
            <a:grpFill/>
            <a:ln w="9525" algn="ctr">
              <a:solidFill>
                <a:schemeClr val="tx1"/>
              </a:solidFill>
              <a:round/>
              <a:headEnd/>
              <a:tailEnd/>
            </a:ln>
          </p:spPr>
          <p:txBody>
            <a:bodyPr/>
            <a:lstStyle>
              <a:lvl1pPr>
                <a:spcBef>
                  <a:spcPct val="20000"/>
                </a:spcBef>
                <a:buClr>
                  <a:schemeClr val="accent2"/>
                </a:buClr>
                <a:buFont typeface="Monotype Sorts"/>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endParaRPr kumimoji="0" lang="en-US" altLang="en-US" sz="2400">
                <a:latin typeface="Times New Roman" panose="02020603050405020304" pitchFamily="18" charset="0"/>
              </a:endParaRPr>
            </a:p>
          </p:txBody>
        </p:sp>
        <p:sp>
          <p:nvSpPr>
            <p:cNvPr id="9" name="TextBox 7">
              <a:extLst>
                <a:ext uri="{FF2B5EF4-FFF2-40B4-BE49-F238E27FC236}">
                  <a16:creationId xmlns:a16="http://schemas.microsoft.com/office/drawing/2014/main" id="{60428343-7CDD-4CD9-A042-ED5A95598962}"/>
                </a:ext>
              </a:extLst>
            </p:cNvPr>
            <p:cNvSpPr txBox="1">
              <a:spLocks noChangeArrowheads="1"/>
            </p:cNvSpPr>
            <p:nvPr/>
          </p:nvSpPr>
          <p:spPr bwMode="auto">
            <a:xfrm>
              <a:off x="6127597" y="737169"/>
              <a:ext cx="2008983" cy="88557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Monotype Sorts"/>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AU" altLang="en-US" sz="1400" dirty="0">
                  <a:latin typeface="Times New Roman" panose="02020603050405020304" pitchFamily="18" charset="0"/>
                </a:rPr>
                <a:t>Could be high, medium or low</a:t>
              </a:r>
            </a:p>
          </p:txBody>
        </p:sp>
      </p:grpSp>
      <p:cxnSp>
        <p:nvCxnSpPr>
          <p:cNvPr id="13" name="Straight Arrow Connector 12">
            <a:extLst>
              <a:ext uri="{FF2B5EF4-FFF2-40B4-BE49-F238E27FC236}">
                <a16:creationId xmlns:a16="http://schemas.microsoft.com/office/drawing/2014/main" id="{454775E5-0BBC-4018-B071-39C6BFE4562A}"/>
              </a:ext>
            </a:extLst>
          </p:cNvPr>
          <p:cNvCxnSpPr>
            <a:cxnSpLocks/>
          </p:cNvCxnSpPr>
          <p:nvPr/>
        </p:nvCxnSpPr>
        <p:spPr>
          <a:xfrm flipH="1" flipV="1">
            <a:off x="6816080" y="2852936"/>
            <a:ext cx="792088" cy="13681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B0F90FA-6AC5-4135-821C-02A934A3BB69}"/>
              </a:ext>
            </a:extLst>
          </p:cNvPr>
          <p:cNvCxnSpPr>
            <a:stCxn id="8" idx="1"/>
          </p:cNvCxnSpPr>
          <p:nvPr/>
        </p:nvCxnSpPr>
        <p:spPr>
          <a:xfrm flipH="1" flipV="1">
            <a:off x="6960096" y="3900538"/>
            <a:ext cx="648072" cy="3925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4209FE8-51A1-412C-ACF3-F71E7AB9356C}"/>
              </a:ext>
            </a:extLst>
          </p:cNvPr>
          <p:cNvCxnSpPr>
            <a:cxnSpLocks/>
          </p:cNvCxnSpPr>
          <p:nvPr/>
        </p:nvCxnSpPr>
        <p:spPr>
          <a:xfrm flipH="1">
            <a:off x="6960096" y="4547469"/>
            <a:ext cx="720080" cy="8977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01AF97CC-7297-4469-9AA7-92775618BB6F}"/>
              </a:ext>
            </a:extLst>
          </p:cNvPr>
          <p:cNvSpPr>
            <a:spLocks noGrp="1" noChangeArrowheads="1"/>
          </p:cNvSpPr>
          <p:nvPr>
            <p:ph type="title"/>
          </p:nvPr>
        </p:nvSpPr>
        <p:spPr>
          <a:xfrm>
            <a:off x="839415" y="-27384"/>
            <a:ext cx="10609635" cy="1080295"/>
          </a:xfrm>
        </p:spPr>
        <p:txBody>
          <a:bodyPr>
            <a:normAutofit fontScale="90000"/>
          </a:bodyPr>
          <a:lstStyle/>
          <a:p>
            <a:r>
              <a:rPr lang="en-AU" altLang="en-US" dirty="0"/>
              <a:t>Stakeholders Analysis  and Identification Technique 2: </a:t>
            </a:r>
            <a:br>
              <a:rPr lang="en-AU" altLang="en-US" dirty="0"/>
            </a:br>
            <a:r>
              <a:rPr lang="en-AU" altLang="en-US" b="1" dirty="0"/>
              <a:t>Empathy Map</a:t>
            </a:r>
          </a:p>
        </p:txBody>
      </p:sp>
      <p:sp>
        <p:nvSpPr>
          <p:cNvPr id="58371" name="Rectangle 3">
            <a:extLst>
              <a:ext uri="{FF2B5EF4-FFF2-40B4-BE49-F238E27FC236}">
                <a16:creationId xmlns:a16="http://schemas.microsoft.com/office/drawing/2014/main" id="{CDD4120C-B2CB-4737-9584-0A49CBE60FBB}"/>
              </a:ext>
            </a:extLst>
          </p:cNvPr>
          <p:cNvSpPr>
            <a:spLocks noGrp="1" noChangeArrowheads="1"/>
          </p:cNvSpPr>
          <p:nvPr>
            <p:ph idx="1"/>
          </p:nvPr>
        </p:nvSpPr>
        <p:spPr>
          <a:xfrm>
            <a:off x="839416" y="1268761"/>
            <a:ext cx="10513168" cy="5112567"/>
          </a:xfrm>
        </p:spPr>
        <p:txBody>
          <a:bodyPr>
            <a:normAutofit lnSpcReduction="10000"/>
          </a:bodyPr>
          <a:lstStyle/>
          <a:p>
            <a:r>
              <a:rPr lang="en-US" altLang="en-US" sz="2000" dirty="0"/>
              <a:t>An empathy map is a collaborative tool teams can use to gain a </a:t>
            </a:r>
            <a:r>
              <a:rPr lang="en-US" altLang="en-US" sz="2000" b="1" dirty="0"/>
              <a:t>deeper insight into their customers</a:t>
            </a:r>
            <a:r>
              <a:rPr lang="en-US" altLang="en-US" sz="2000" dirty="0"/>
              <a:t>. It is used to understand what is it that motivates the client (or a particular key stakeholder). </a:t>
            </a:r>
          </a:p>
          <a:p>
            <a:r>
              <a:rPr lang="en-US" altLang="en-US" sz="2000" dirty="0"/>
              <a:t>Empathy Mapping helps us consider </a:t>
            </a:r>
            <a:r>
              <a:rPr lang="en-US" altLang="en-US" sz="2000" b="1" dirty="0"/>
              <a:t>how other people are thinking and feeling </a:t>
            </a:r>
            <a:r>
              <a:rPr lang="en-US" altLang="en-US" sz="2000" dirty="0"/>
              <a:t>(about this business transformation or new system/process). An empathy map is a collaborative tool that </a:t>
            </a:r>
            <a:r>
              <a:rPr lang="en-US" altLang="en-US" sz="2000" b="1" dirty="0"/>
              <a:t>puts us in the shoes of our clients.</a:t>
            </a:r>
          </a:p>
          <a:p>
            <a:r>
              <a:rPr lang="en-US" altLang="en-US" sz="2000" dirty="0"/>
              <a:t>An empathy map consists of a simple face surrounded by six sections:</a:t>
            </a:r>
          </a:p>
          <a:p>
            <a:pPr marL="0" indent="0">
              <a:buNone/>
            </a:pPr>
            <a:r>
              <a:rPr lang="en-US" altLang="en-US" sz="2000" dirty="0"/>
              <a:t>	1. Think &amp; Feel</a:t>
            </a:r>
            <a:br>
              <a:rPr lang="en-US" altLang="en-US" sz="2000" dirty="0"/>
            </a:br>
            <a:r>
              <a:rPr lang="en-US" altLang="en-US" sz="2000" dirty="0"/>
              <a:t>	2. Hear</a:t>
            </a:r>
            <a:br>
              <a:rPr lang="en-US" altLang="en-US" sz="2000" dirty="0"/>
            </a:br>
            <a:r>
              <a:rPr lang="en-US" altLang="en-US" sz="2000" dirty="0"/>
              <a:t>	3. See</a:t>
            </a:r>
            <a:br>
              <a:rPr lang="en-US" altLang="en-US" sz="2000" dirty="0"/>
            </a:br>
            <a:r>
              <a:rPr lang="en-US" altLang="en-US" sz="2000" dirty="0"/>
              <a:t>	4. Say &amp; Do</a:t>
            </a:r>
            <a:br>
              <a:rPr lang="en-US" altLang="en-US" sz="2000" dirty="0"/>
            </a:br>
            <a:r>
              <a:rPr lang="en-US" altLang="en-US" sz="2000" dirty="0"/>
              <a:t>	5. Pain</a:t>
            </a:r>
            <a:br>
              <a:rPr lang="en-US" altLang="en-US" sz="2000" dirty="0"/>
            </a:br>
            <a:r>
              <a:rPr lang="en-US" altLang="en-US" sz="2000" dirty="0"/>
              <a:t>	6. Gain</a:t>
            </a:r>
          </a:p>
          <a:p>
            <a:r>
              <a:rPr lang="en-US" altLang="en-US" sz="2000" dirty="0"/>
              <a:t>Empathy maps can be used whenever you find a need </a:t>
            </a:r>
            <a:r>
              <a:rPr lang="en-US" altLang="en-US" sz="2000" b="1" dirty="0"/>
              <a:t>to immerse yourself in a user’s environment</a:t>
            </a:r>
            <a:r>
              <a:rPr lang="en-US" altLang="en-US" sz="2000" dirty="0"/>
              <a:t> and try to understand as to what does that user/stakeholder think about the new system</a:t>
            </a:r>
            <a:r>
              <a:rPr lang="en-US" altLang="en-US" sz="2000" b="1" dirty="0"/>
              <a:t>.</a:t>
            </a:r>
            <a:endParaRPr lang="en-AU" altLang="en-US" sz="2000" b="1" dirty="0"/>
          </a:p>
        </p:txBody>
      </p:sp>
      <p:sp>
        <p:nvSpPr>
          <p:cNvPr id="2" name="Footer Placeholder 1">
            <a:extLst>
              <a:ext uri="{FF2B5EF4-FFF2-40B4-BE49-F238E27FC236}">
                <a16:creationId xmlns:a16="http://schemas.microsoft.com/office/drawing/2014/main" id="{0F12E091-AAFA-42B3-8D43-9200BDA41F22}"/>
              </a:ext>
            </a:extLst>
          </p:cNvPr>
          <p:cNvSpPr>
            <a:spLocks noGrp="1"/>
          </p:cNvSpPr>
          <p:nvPr>
            <p:ph type="ftr" sz="quarter" idx="10"/>
          </p:nvPr>
        </p:nvSpPr>
        <p:spPr/>
        <p:txBody>
          <a:bodyPr/>
          <a:lstStyle/>
          <a:p>
            <a:pPr defTabSz="457200">
              <a:defRPr/>
            </a:pPr>
            <a:r>
              <a:rPr lang="en-US">
                <a:solidFill>
                  <a:prstClr val="black">
                    <a:tint val="75000"/>
                  </a:prstClr>
                </a:solidFill>
                <a:cs typeface="+mn-cs"/>
              </a:rPr>
              <a:t>31269 Business Requirements Modelling</a:t>
            </a:r>
            <a:endParaRPr lang="en-US" dirty="0">
              <a:solidFill>
                <a:prstClr val="black">
                  <a:tint val="75000"/>
                </a:prstClr>
              </a:solidFill>
              <a:cs typeface="+mn-cs"/>
            </a:endParaRPr>
          </a:p>
        </p:txBody>
      </p:sp>
      <p:sp>
        <p:nvSpPr>
          <p:cNvPr id="5" name="Slide Number Placeholder 4">
            <a:extLst>
              <a:ext uri="{FF2B5EF4-FFF2-40B4-BE49-F238E27FC236}">
                <a16:creationId xmlns:a16="http://schemas.microsoft.com/office/drawing/2014/main" id="{FC1ECDDD-618C-4A7B-8BB7-BFCFF0E8F735}"/>
              </a:ext>
            </a:extLst>
          </p:cNvPr>
          <p:cNvSpPr>
            <a:spLocks noGrp="1"/>
          </p:cNvSpPr>
          <p:nvPr>
            <p:ph type="sldNum" sz="quarter" idx="11"/>
          </p:nvPr>
        </p:nvSpPr>
        <p:spPr/>
        <p:txBody>
          <a:bodyPr/>
          <a:lstStyle/>
          <a:p>
            <a:pPr defTabSz="457200">
              <a:defRPr/>
            </a:pPr>
            <a:r>
              <a:rPr lang="en-US" altLang="en-US">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38</a:t>
            </a:fld>
            <a:endParaRPr lang="en-US" altLang="en-US">
              <a:solidFill>
                <a:srgbClr val="1CADE4"/>
              </a:solidFill>
              <a:latin typeface="Calibri" panose="020F0502020204030204"/>
              <a:cs typeface="+mn-c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9" name="Content Placeholder 4" descr="http://www.cooper.com/wp-content/uploads/2014/05/EmpathyMap.jpg">
            <a:extLst>
              <a:ext uri="{FF2B5EF4-FFF2-40B4-BE49-F238E27FC236}">
                <a16:creationId xmlns:a16="http://schemas.microsoft.com/office/drawing/2014/main" id="{7EF31B5C-AD2C-46D6-A2C3-3ADC4C7E175A}"/>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2855640" y="1124745"/>
            <a:ext cx="5805214" cy="5094645"/>
          </a:xfrm>
        </p:spPr>
      </p:pic>
      <p:sp>
        <p:nvSpPr>
          <p:cNvPr id="2" name="Footer Placeholder 1">
            <a:extLst>
              <a:ext uri="{FF2B5EF4-FFF2-40B4-BE49-F238E27FC236}">
                <a16:creationId xmlns:a16="http://schemas.microsoft.com/office/drawing/2014/main" id="{D33DE308-65AC-4C7B-9C18-E893BF62AA6E}"/>
              </a:ext>
            </a:extLst>
          </p:cNvPr>
          <p:cNvSpPr>
            <a:spLocks noGrp="1"/>
          </p:cNvSpPr>
          <p:nvPr>
            <p:ph type="ftr" sz="quarter" idx="10"/>
          </p:nvPr>
        </p:nvSpPr>
        <p:spPr/>
        <p:txBody>
          <a:bodyPr/>
          <a:lstStyle/>
          <a:p>
            <a:pPr defTabSz="457200">
              <a:defRPr/>
            </a:pPr>
            <a:r>
              <a:rPr lang="en-US">
                <a:solidFill>
                  <a:prstClr val="black">
                    <a:tint val="75000"/>
                  </a:prstClr>
                </a:solidFill>
                <a:cs typeface="+mn-cs"/>
              </a:rPr>
              <a:t>31269 Business Requirements Modelling</a:t>
            </a:r>
            <a:endParaRPr lang="en-US" dirty="0">
              <a:solidFill>
                <a:prstClr val="black">
                  <a:tint val="75000"/>
                </a:prstClr>
              </a:solidFill>
              <a:cs typeface="+mn-cs"/>
            </a:endParaRPr>
          </a:p>
        </p:txBody>
      </p:sp>
      <p:sp>
        <p:nvSpPr>
          <p:cNvPr id="5" name="Slide Number Placeholder 4">
            <a:extLst>
              <a:ext uri="{FF2B5EF4-FFF2-40B4-BE49-F238E27FC236}">
                <a16:creationId xmlns:a16="http://schemas.microsoft.com/office/drawing/2014/main" id="{DCB88077-01C5-4760-8866-971CEF9B0DF6}"/>
              </a:ext>
            </a:extLst>
          </p:cNvPr>
          <p:cNvSpPr>
            <a:spLocks noGrp="1"/>
          </p:cNvSpPr>
          <p:nvPr>
            <p:ph type="sldNum" sz="quarter" idx="11"/>
          </p:nvPr>
        </p:nvSpPr>
        <p:spPr/>
        <p:txBody>
          <a:bodyPr/>
          <a:lstStyle/>
          <a:p>
            <a:pPr defTabSz="457200">
              <a:defRPr/>
            </a:pPr>
            <a:r>
              <a:rPr lang="en-US" altLang="en-US">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39</a:t>
            </a:fld>
            <a:endParaRPr lang="en-US" altLang="en-US">
              <a:solidFill>
                <a:srgbClr val="1CADE4"/>
              </a:solidFill>
              <a:latin typeface="Calibri" panose="020F0502020204030204"/>
              <a:cs typeface="+mn-cs"/>
            </a:endParaRPr>
          </a:p>
        </p:txBody>
      </p:sp>
      <p:sp>
        <p:nvSpPr>
          <p:cNvPr id="60420" name="Rectangle 3">
            <a:extLst>
              <a:ext uri="{FF2B5EF4-FFF2-40B4-BE49-F238E27FC236}">
                <a16:creationId xmlns:a16="http://schemas.microsoft.com/office/drawing/2014/main" id="{BEF1F098-DC49-4337-8DD1-FE03E6974F1D}"/>
              </a:ext>
            </a:extLst>
          </p:cNvPr>
          <p:cNvSpPr>
            <a:spLocks noChangeArrowheads="1"/>
          </p:cNvSpPr>
          <p:nvPr/>
        </p:nvSpPr>
        <p:spPr bwMode="auto">
          <a:xfrm>
            <a:off x="2171700" y="6165305"/>
            <a:ext cx="730885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Monotype Sorts"/>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AU" altLang="en-US" sz="1800" dirty="0">
                <a:latin typeface="Times New Roman" panose="02020603050405020304" pitchFamily="18" charset="0"/>
              </a:rPr>
              <a:t>Source: </a:t>
            </a:r>
            <a:r>
              <a:rPr kumimoji="0" lang="en-AU" altLang="en-US" sz="1800" u="sng" dirty="0">
                <a:latin typeface="Times New Roman" panose="02020603050405020304" pitchFamily="18" charset="0"/>
                <a:hlinkClick r:id="rId4"/>
              </a:rPr>
              <a:t>http://www.cooper.com/journal/2014/05/persona-empathy-mapping</a:t>
            </a:r>
            <a:br>
              <a:rPr kumimoji="0" lang="en-AU" altLang="en-US" sz="2400" dirty="0">
                <a:latin typeface="Times New Roman" panose="02020603050405020304" pitchFamily="18" charset="0"/>
              </a:rPr>
            </a:br>
            <a:endParaRPr kumimoji="0" lang="en-AU" altLang="en-US" sz="2400" dirty="0">
              <a:latin typeface="Times New Roman" panose="02020603050405020304" pitchFamily="18" charset="0"/>
            </a:endParaRPr>
          </a:p>
        </p:txBody>
      </p:sp>
      <p:sp>
        <p:nvSpPr>
          <p:cNvPr id="9" name="Rectangle 2">
            <a:extLst>
              <a:ext uri="{FF2B5EF4-FFF2-40B4-BE49-F238E27FC236}">
                <a16:creationId xmlns:a16="http://schemas.microsoft.com/office/drawing/2014/main" id="{EBCD34A0-29A9-4C05-B548-EAAF41DBCB72}"/>
              </a:ext>
            </a:extLst>
          </p:cNvPr>
          <p:cNvSpPr>
            <a:spLocks noGrp="1" noChangeArrowheads="1"/>
          </p:cNvSpPr>
          <p:nvPr>
            <p:ph type="title"/>
          </p:nvPr>
        </p:nvSpPr>
        <p:spPr>
          <a:xfrm>
            <a:off x="812800" y="44624"/>
            <a:ext cx="10755313" cy="988592"/>
          </a:xfrm>
        </p:spPr>
        <p:txBody>
          <a:bodyPr>
            <a:normAutofit fontScale="90000"/>
          </a:bodyPr>
          <a:lstStyle/>
          <a:p>
            <a:r>
              <a:rPr lang="en-AU" altLang="en-US" dirty="0"/>
              <a:t>Stakeholders Analysis  and Identification Technique 2: </a:t>
            </a:r>
            <a:br>
              <a:rPr lang="en-AU" altLang="en-US" dirty="0"/>
            </a:br>
            <a:r>
              <a:rPr lang="en-AU" altLang="en-US" b="1" dirty="0"/>
              <a:t>Empathy Map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BF9283A8-4847-4EA8-8D96-7FB2723763F1}"/>
              </a:ext>
            </a:extLst>
          </p:cNvPr>
          <p:cNvSpPr>
            <a:spLocks noGrp="1" noChangeArrowheads="1"/>
          </p:cNvSpPr>
          <p:nvPr>
            <p:ph type="title"/>
          </p:nvPr>
        </p:nvSpPr>
        <p:spPr/>
        <p:txBody>
          <a:bodyPr/>
          <a:lstStyle/>
          <a:p>
            <a:r>
              <a:rPr lang="en-AU" altLang="en-US"/>
              <a:t> </a:t>
            </a:r>
          </a:p>
        </p:txBody>
      </p:sp>
      <p:sp>
        <p:nvSpPr>
          <p:cNvPr id="2" name="Footer Placeholder 1">
            <a:extLst>
              <a:ext uri="{FF2B5EF4-FFF2-40B4-BE49-F238E27FC236}">
                <a16:creationId xmlns:a16="http://schemas.microsoft.com/office/drawing/2014/main" id="{188E208C-E942-4166-B984-C74D1C5704FA}"/>
              </a:ext>
            </a:extLst>
          </p:cNvPr>
          <p:cNvSpPr>
            <a:spLocks noGrp="1"/>
          </p:cNvSpPr>
          <p:nvPr>
            <p:ph type="ftr" sz="quarter" idx="10"/>
          </p:nvPr>
        </p:nvSpPr>
        <p:spPr/>
        <p:txBody>
          <a:bodyPr/>
          <a:lstStyle/>
          <a:p>
            <a:pPr defTabSz="457200">
              <a:defRPr/>
            </a:pPr>
            <a:r>
              <a:rPr lang="en-US">
                <a:solidFill>
                  <a:prstClr val="black">
                    <a:tint val="75000"/>
                  </a:prstClr>
                </a:solidFill>
                <a:cs typeface="+mn-cs"/>
              </a:rPr>
              <a:t>31269 Business Requirements Modelling</a:t>
            </a:r>
            <a:endParaRPr lang="en-US" dirty="0">
              <a:solidFill>
                <a:prstClr val="black">
                  <a:tint val="75000"/>
                </a:prstClr>
              </a:solidFill>
              <a:cs typeface="+mn-cs"/>
            </a:endParaRPr>
          </a:p>
        </p:txBody>
      </p:sp>
      <p:sp>
        <p:nvSpPr>
          <p:cNvPr id="5" name="Slide Number Placeholder 4">
            <a:extLst>
              <a:ext uri="{FF2B5EF4-FFF2-40B4-BE49-F238E27FC236}">
                <a16:creationId xmlns:a16="http://schemas.microsoft.com/office/drawing/2014/main" id="{062F1BA5-487B-4753-8036-A8B458E41BF6}"/>
              </a:ext>
            </a:extLst>
          </p:cNvPr>
          <p:cNvSpPr>
            <a:spLocks noGrp="1"/>
          </p:cNvSpPr>
          <p:nvPr>
            <p:ph type="sldNum" sz="quarter" idx="11"/>
          </p:nvPr>
        </p:nvSpPr>
        <p:spPr/>
        <p:txBody>
          <a:bodyPr/>
          <a:lstStyle/>
          <a:p>
            <a:pPr defTabSz="457200">
              <a:defRPr/>
            </a:pPr>
            <a:r>
              <a:rPr lang="en-US" altLang="en-US">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4</a:t>
            </a:fld>
            <a:endParaRPr lang="en-US" altLang="en-US">
              <a:solidFill>
                <a:srgbClr val="1CADE4"/>
              </a:solidFill>
              <a:latin typeface="Calibri" panose="020F0502020204030204"/>
              <a:cs typeface="+mn-cs"/>
            </a:endParaRPr>
          </a:p>
        </p:txBody>
      </p:sp>
      <p:sp>
        <p:nvSpPr>
          <p:cNvPr id="11267" name="Rectangle 5">
            <a:extLst>
              <a:ext uri="{FF2B5EF4-FFF2-40B4-BE49-F238E27FC236}">
                <a16:creationId xmlns:a16="http://schemas.microsoft.com/office/drawing/2014/main" id="{711DBE93-4259-49F6-9DA8-0799F1FB4736}"/>
              </a:ext>
            </a:extLst>
          </p:cNvPr>
          <p:cNvSpPr>
            <a:spLocks noChangeArrowheads="1"/>
          </p:cNvSpPr>
          <p:nvPr/>
        </p:nvSpPr>
        <p:spPr bwMode="auto">
          <a:xfrm>
            <a:off x="911429" y="293225"/>
            <a:ext cx="9433043" cy="831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eaLnBrk="1" hangingPunct="1">
              <a:spcBef>
                <a:spcPct val="0"/>
              </a:spcBef>
              <a:buClrTx/>
              <a:buFontTx/>
              <a:buNone/>
            </a:pPr>
            <a:r>
              <a:rPr lang="en-GB" altLang="en-US" sz="3600" dirty="0">
                <a:solidFill>
                  <a:schemeClr val="accent1"/>
                </a:solidFill>
                <a:latin typeface="+mj-lt"/>
              </a:rPr>
              <a:t>Waterfall System Development Process</a:t>
            </a:r>
          </a:p>
        </p:txBody>
      </p:sp>
      <p:grpSp>
        <p:nvGrpSpPr>
          <p:cNvPr id="11268" name="Group 6">
            <a:extLst>
              <a:ext uri="{FF2B5EF4-FFF2-40B4-BE49-F238E27FC236}">
                <a16:creationId xmlns:a16="http://schemas.microsoft.com/office/drawing/2014/main" id="{1B6BD0B6-721F-40D6-917D-E6A883D7F023}"/>
              </a:ext>
            </a:extLst>
          </p:cNvPr>
          <p:cNvGrpSpPr>
            <a:grpSpLocks/>
          </p:cNvGrpSpPr>
          <p:nvPr/>
        </p:nvGrpSpPr>
        <p:grpSpPr bwMode="auto">
          <a:xfrm>
            <a:off x="1425824" y="1551458"/>
            <a:ext cx="8302626" cy="4263958"/>
            <a:chOff x="974" y="1529"/>
            <a:chExt cx="4498" cy="2271"/>
          </a:xfrm>
        </p:grpSpPr>
        <p:sp>
          <p:nvSpPr>
            <p:cNvPr id="11269" name="Text Box 7">
              <a:extLst>
                <a:ext uri="{FF2B5EF4-FFF2-40B4-BE49-F238E27FC236}">
                  <a16:creationId xmlns:a16="http://schemas.microsoft.com/office/drawing/2014/main" id="{6532408D-5F09-4508-8B7A-4A50476B3002}"/>
                </a:ext>
              </a:extLst>
            </p:cNvPr>
            <p:cNvSpPr txBox="1">
              <a:spLocks noChangeArrowheads="1"/>
            </p:cNvSpPr>
            <p:nvPr/>
          </p:nvSpPr>
          <p:spPr bwMode="auto">
            <a:xfrm>
              <a:off x="974" y="1529"/>
              <a:ext cx="1814" cy="295"/>
            </a:xfrm>
            <a:prstGeom prst="rect">
              <a:avLst/>
            </a:prstGeom>
            <a:solidFill>
              <a:srgbClr val="92D050"/>
            </a:solidFill>
            <a:ln w="12700">
              <a:solidFill>
                <a:schemeClr val="tx1"/>
              </a:solidFill>
              <a:miter lim="800000"/>
              <a:headEnd/>
              <a:tailEnd/>
            </a:ln>
          </p:spPr>
          <p:txBody>
            <a:bodyPr>
              <a:spAutoFit/>
            </a:bodyPr>
            <a:lstStyle>
              <a:lvl1pPr>
                <a:spcBef>
                  <a:spcPct val="20000"/>
                </a:spcBef>
                <a:buClr>
                  <a:schemeClr val="accent2"/>
                </a:buClr>
                <a:buFont typeface="Monotype Sorts"/>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lgn="ctr" eaLnBrk="1" hangingPunct="1">
                <a:spcBef>
                  <a:spcPct val="50000"/>
                </a:spcBef>
                <a:buClrTx/>
                <a:buFontTx/>
                <a:buNone/>
              </a:pPr>
              <a:r>
                <a:rPr kumimoji="0" lang="en-US" altLang="en-US" sz="1800" dirty="0">
                  <a:latin typeface="Times New Roman" panose="02020603050405020304" pitchFamily="18" charset="0"/>
                </a:rPr>
                <a:t>Requirements Engineering  </a:t>
              </a:r>
              <a:r>
                <a:rPr kumimoji="0" lang="en-US" altLang="en-US" sz="1200" dirty="0">
                  <a:latin typeface="Times New Roman" panose="02020603050405020304" pitchFamily="18" charset="0"/>
                </a:rPr>
                <a:t>(Upfront Detailed Requirements)</a:t>
              </a:r>
            </a:p>
          </p:txBody>
        </p:sp>
        <p:sp>
          <p:nvSpPr>
            <p:cNvPr id="11270" name="Text Box 8">
              <a:extLst>
                <a:ext uri="{FF2B5EF4-FFF2-40B4-BE49-F238E27FC236}">
                  <a16:creationId xmlns:a16="http://schemas.microsoft.com/office/drawing/2014/main" id="{530D20A5-5105-408A-940A-FD461C731048}"/>
                </a:ext>
              </a:extLst>
            </p:cNvPr>
            <p:cNvSpPr txBox="1">
              <a:spLocks noChangeArrowheads="1"/>
            </p:cNvSpPr>
            <p:nvPr/>
          </p:nvSpPr>
          <p:spPr bwMode="auto">
            <a:xfrm>
              <a:off x="1412" y="2160"/>
              <a:ext cx="1104" cy="34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Font typeface="Monotype Sorts"/>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eaLnBrk="1" hangingPunct="1">
                <a:spcBef>
                  <a:spcPct val="50000"/>
                </a:spcBef>
                <a:buClrTx/>
                <a:buFontTx/>
                <a:buNone/>
              </a:pPr>
              <a:r>
                <a:rPr kumimoji="0" lang="en-US" altLang="en-US" sz="1800">
                  <a:latin typeface="Times New Roman" panose="02020603050405020304" pitchFamily="18" charset="0"/>
                </a:rPr>
                <a:t>System &amp; Software </a:t>
              </a:r>
              <a:r>
                <a:rPr kumimoji="0" lang="en-US" altLang="en-US" sz="1800" b="1">
                  <a:latin typeface="Times New Roman" panose="02020603050405020304" pitchFamily="18" charset="0"/>
                </a:rPr>
                <a:t>Design</a:t>
              </a:r>
            </a:p>
          </p:txBody>
        </p:sp>
        <p:sp>
          <p:nvSpPr>
            <p:cNvPr id="11271" name="Text Box 9">
              <a:extLst>
                <a:ext uri="{FF2B5EF4-FFF2-40B4-BE49-F238E27FC236}">
                  <a16:creationId xmlns:a16="http://schemas.microsoft.com/office/drawing/2014/main" id="{8F8E600E-CB24-4DDF-A022-3241A4109BF9}"/>
                </a:ext>
              </a:extLst>
            </p:cNvPr>
            <p:cNvSpPr txBox="1">
              <a:spLocks noChangeArrowheads="1"/>
            </p:cNvSpPr>
            <p:nvPr/>
          </p:nvSpPr>
          <p:spPr bwMode="auto">
            <a:xfrm>
              <a:off x="2448" y="2592"/>
              <a:ext cx="1056" cy="49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Font typeface="Monotype Sorts"/>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eaLnBrk="1" hangingPunct="1">
                <a:spcBef>
                  <a:spcPct val="50000"/>
                </a:spcBef>
                <a:buClrTx/>
                <a:buFontTx/>
                <a:buNone/>
              </a:pPr>
              <a:r>
                <a:rPr kumimoji="0" lang="en-US" altLang="en-US" sz="1800" b="1">
                  <a:latin typeface="Times New Roman" panose="02020603050405020304" pitchFamily="18" charset="0"/>
                </a:rPr>
                <a:t>Build</a:t>
              </a:r>
              <a:r>
                <a:rPr kumimoji="0" lang="en-US" altLang="en-US" sz="1800">
                  <a:latin typeface="Times New Roman" panose="02020603050405020304" pitchFamily="18" charset="0"/>
                </a:rPr>
                <a:t> Software Components &amp; Test</a:t>
              </a:r>
            </a:p>
          </p:txBody>
        </p:sp>
        <p:sp>
          <p:nvSpPr>
            <p:cNvPr id="11272" name="Text Box 10">
              <a:extLst>
                <a:ext uri="{FF2B5EF4-FFF2-40B4-BE49-F238E27FC236}">
                  <a16:creationId xmlns:a16="http://schemas.microsoft.com/office/drawing/2014/main" id="{5A1E17AF-F3A7-4F66-9175-35FCAA83C267}"/>
                </a:ext>
              </a:extLst>
            </p:cNvPr>
            <p:cNvSpPr txBox="1">
              <a:spLocks noChangeArrowheads="1"/>
            </p:cNvSpPr>
            <p:nvPr/>
          </p:nvSpPr>
          <p:spPr bwMode="auto">
            <a:xfrm>
              <a:off x="3552" y="3024"/>
              <a:ext cx="1008" cy="34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Font typeface="Monotype Sorts"/>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eaLnBrk="1" hangingPunct="1">
                <a:spcBef>
                  <a:spcPct val="50000"/>
                </a:spcBef>
                <a:buClrTx/>
                <a:buFontTx/>
                <a:buNone/>
              </a:pPr>
              <a:r>
                <a:rPr kumimoji="0" lang="en-US" altLang="en-US" sz="1800" dirty="0">
                  <a:latin typeface="Times New Roman" panose="02020603050405020304" pitchFamily="18" charset="0"/>
                </a:rPr>
                <a:t>Integration &amp; System </a:t>
              </a:r>
              <a:r>
                <a:rPr kumimoji="0" lang="en-US" altLang="en-US" sz="1800" b="1" dirty="0">
                  <a:latin typeface="Times New Roman" panose="02020603050405020304" pitchFamily="18" charset="0"/>
                </a:rPr>
                <a:t>Testing</a:t>
              </a:r>
            </a:p>
          </p:txBody>
        </p:sp>
        <p:sp>
          <p:nvSpPr>
            <p:cNvPr id="11273" name="Text Box 11">
              <a:extLst>
                <a:ext uri="{FF2B5EF4-FFF2-40B4-BE49-F238E27FC236}">
                  <a16:creationId xmlns:a16="http://schemas.microsoft.com/office/drawing/2014/main" id="{E960CF52-7275-4E1C-8D42-7731E9F7B37B}"/>
                </a:ext>
              </a:extLst>
            </p:cNvPr>
            <p:cNvSpPr txBox="1">
              <a:spLocks noChangeArrowheads="1"/>
            </p:cNvSpPr>
            <p:nvPr/>
          </p:nvSpPr>
          <p:spPr bwMode="auto">
            <a:xfrm>
              <a:off x="4608" y="3456"/>
              <a:ext cx="864" cy="34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Font typeface="Monotype Sorts"/>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eaLnBrk="1" hangingPunct="1">
                <a:spcBef>
                  <a:spcPct val="50000"/>
                </a:spcBef>
                <a:buClrTx/>
                <a:buFontTx/>
                <a:buNone/>
              </a:pPr>
              <a:r>
                <a:rPr kumimoji="0" lang="en-US" altLang="en-US" sz="1800">
                  <a:latin typeface="Times New Roman" panose="02020603050405020304" pitchFamily="18" charset="0"/>
                </a:rPr>
                <a:t>Operation &amp; </a:t>
              </a:r>
              <a:r>
                <a:rPr kumimoji="0" lang="en-US" altLang="en-US" sz="1800" b="1">
                  <a:latin typeface="Times New Roman" panose="02020603050405020304" pitchFamily="18" charset="0"/>
                </a:rPr>
                <a:t>Maintenance</a:t>
              </a:r>
            </a:p>
          </p:txBody>
        </p:sp>
        <p:sp>
          <p:nvSpPr>
            <p:cNvPr id="11274" name="Line 17">
              <a:extLst>
                <a:ext uri="{FF2B5EF4-FFF2-40B4-BE49-F238E27FC236}">
                  <a16:creationId xmlns:a16="http://schemas.microsoft.com/office/drawing/2014/main" id="{12DB12EF-E08E-4BF7-8612-9EA3218401B6}"/>
                </a:ext>
              </a:extLst>
            </p:cNvPr>
            <p:cNvSpPr>
              <a:spLocks noChangeShapeType="1"/>
            </p:cNvSpPr>
            <p:nvPr/>
          </p:nvSpPr>
          <p:spPr bwMode="auto">
            <a:xfrm>
              <a:off x="1813" y="1824"/>
              <a:ext cx="57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11275" name="Line 18">
              <a:extLst>
                <a:ext uri="{FF2B5EF4-FFF2-40B4-BE49-F238E27FC236}">
                  <a16:creationId xmlns:a16="http://schemas.microsoft.com/office/drawing/2014/main" id="{E6C1A394-2A92-47DE-841D-CBFA21BD986F}"/>
                </a:ext>
              </a:extLst>
            </p:cNvPr>
            <p:cNvSpPr>
              <a:spLocks noChangeShapeType="1"/>
            </p:cNvSpPr>
            <p:nvPr/>
          </p:nvSpPr>
          <p:spPr bwMode="auto">
            <a:xfrm flipH="1">
              <a:off x="1961" y="1824"/>
              <a:ext cx="3" cy="33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11276" name="Line 19">
              <a:extLst>
                <a:ext uri="{FF2B5EF4-FFF2-40B4-BE49-F238E27FC236}">
                  <a16:creationId xmlns:a16="http://schemas.microsoft.com/office/drawing/2014/main" id="{0F332D34-D1CC-4567-900F-A31CACC209E6}"/>
                </a:ext>
              </a:extLst>
            </p:cNvPr>
            <p:cNvSpPr>
              <a:spLocks noChangeShapeType="1"/>
            </p:cNvSpPr>
            <p:nvPr/>
          </p:nvSpPr>
          <p:spPr bwMode="auto">
            <a:xfrm>
              <a:off x="2516" y="2304"/>
              <a:ext cx="4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11277" name="Line 20">
              <a:extLst>
                <a:ext uri="{FF2B5EF4-FFF2-40B4-BE49-F238E27FC236}">
                  <a16:creationId xmlns:a16="http://schemas.microsoft.com/office/drawing/2014/main" id="{55B05550-D455-44A1-B428-A7061E0F23C7}"/>
                </a:ext>
              </a:extLst>
            </p:cNvPr>
            <p:cNvSpPr>
              <a:spLocks noChangeShapeType="1"/>
            </p:cNvSpPr>
            <p:nvPr/>
          </p:nvSpPr>
          <p:spPr bwMode="auto">
            <a:xfrm>
              <a:off x="2928" y="2304"/>
              <a:ext cx="0" cy="2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11278" name="Line 21">
              <a:extLst>
                <a:ext uri="{FF2B5EF4-FFF2-40B4-BE49-F238E27FC236}">
                  <a16:creationId xmlns:a16="http://schemas.microsoft.com/office/drawing/2014/main" id="{315F7D1D-6CCB-4449-B4BC-8A93FFDF95CF}"/>
                </a:ext>
              </a:extLst>
            </p:cNvPr>
            <p:cNvSpPr>
              <a:spLocks noChangeShapeType="1"/>
            </p:cNvSpPr>
            <p:nvPr/>
          </p:nvSpPr>
          <p:spPr bwMode="auto">
            <a:xfrm>
              <a:off x="3504" y="2736"/>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11279" name="Line 22">
              <a:extLst>
                <a:ext uri="{FF2B5EF4-FFF2-40B4-BE49-F238E27FC236}">
                  <a16:creationId xmlns:a16="http://schemas.microsoft.com/office/drawing/2014/main" id="{1BD6544A-9EFD-4ACA-B322-95947A8FF373}"/>
                </a:ext>
              </a:extLst>
            </p:cNvPr>
            <p:cNvSpPr>
              <a:spLocks noChangeShapeType="1"/>
            </p:cNvSpPr>
            <p:nvPr/>
          </p:nvSpPr>
          <p:spPr bwMode="auto">
            <a:xfrm>
              <a:off x="4032" y="2736"/>
              <a:ext cx="0" cy="2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11280" name="Line 23">
              <a:extLst>
                <a:ext uri="{FF2B5EF4-FFF2-40B4-BE49-F238E27FC236}">
                  <a16:creationId xmlns:a16="http://schemas.microsoft.com/office/drawing/2014/main" id="{B7F076FC-1D69-4766-8EFA-323FF8A3EAEB}"/>
                </a:ext>
              </a:extLst>
            </p:cNvPr>
            <p:cNvSpPr>
              <a:spLocks noChangeShapeType="1"/>
            </p:cNvSpPr>
            <p:nvPr/>
          </p:nvSpPr>
          <p:spPr bwMode="auto">
            <a:xfrm>
              <a:off x="4560" y="3168"/>
              <a:ext cx="48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11281" name="Line 24">
              <a:extLst>
                <a:ext uri="{FF2B5EF4-FFF2-40B4-BE49-F238E27FC236}">
                  <a16:creationId xmlns:a16="http://schemas.microsoft.com/office/drawing/2014/main" id="{671CA358-3C32-41D0-934B-4DE7AF03DFF2}"/>
                </a:ext>
              </a:extLst>
            </p:cNvPr>
            <p:cNvSpPr>
              <a:spLocks noChangeShapeType="1"/>
            </p:cNvSpPr>
            <p:nvPr/>
          </p:nvSpPr>
          <p:spPr bwMode="auto">
            <a:xfrm>
              <a:off x="5040" y="3168"/>
              <a:ext cx="0" cy="2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11282" name="Text Box 25">
              <a:extLst>
                <a:ext uri="{FF2B5EF4-FFF2-40B4-BE49-F238E27FC236}">
                  <a16:creationId xmlns:a16="http://schemas.microsoft.com/office/drawing/2014/main" id="{AE75D601-A9FD-4AEE-8C35-EFFEA2271CFD}"/>
                </a:ext>
              </a:extLst>
            </p:cNvPr>
            <p:cNvSpPr txBox="1">
              <a:spLocks noChangeArrowheads="1"/>
            </p:cNvSpPr>
            <p:nvPr/>
          </p:nvSpPr>
          <p:spPr bwMode="auto">
            <a:xfrm>
              <a:off x="2976" y="1584"/>
              <a:ext cx="2496"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Font typeface="Monotype Sorts"/>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eaLnBrk="1" hangingPunct="1">
                <a:spcBef>
                  <a:spcPct val="50000"/>
                </a:spcBef>
                <a:buClrTx/>
                <a:buFontTx/>
                <a:buNone/>
              </a:pPr>
              <a:r>
                <a:rPr kumimoji="0" lang="en-US" altLang="en-US" sz="1800" b="1" dirty="0">
                  <a:latin typeface="Times New Roman" panose="02020603050405020304" pitchFamily="18" charset="0"/>
                </a:rPr>
                <a:t>The “Waterfall” Model (Royce, 1970)</a:t>
              </a: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B1C5D38-6027-47AB-BCBC-624DF0984DED}"/>
              </a:ext>
            </a:extLst>
          </p:cNvPr>
          <p:cNvPicPr>
            <a:picLocks noGrp="1" noChangeAspect="1"/>
          </p:cNvPicPr>
          <p:nvPr>
            <p:ph idx="1"/>
          </p:nvPr>
        </p:nvPicPr>
        <p:blipFill>
          <a:blip r:embed="rId3"/>
          <a:stretch>
            <a:fillRect/>
          </a:stretch>
        </p:blipFill>
        <p:spPr>
          <a:xfrm>
            <a:off x="2499727" y="1125538"/>
            <a:ext cx="7381458" cy="5184775"/>
          </a:xfrm>
          <a:prstGeom prst="rect">
            <a:avLst/>
          </a:prstGeom>
        </p:spPr>
      </p:pic>
      <p:sp>
        <p:nvSpPr>
          <p:cNvPr id="2" name="Footer Placeholder 1">
            <a:extLst>
              <a:ext uri="{FF2B5EF4-FFF2-40B4-BE49-F238E27FC236}">
                <a16:creationId xmlns:a16="http://schemas.microsoft.com/office/drawing/2014/main" id="{C2FEAB66-DC0D-4EDA-B116-A6CAC67276BD}"/>
              </a:ext>
            </a:extLst>
          </p:cNvPr>
          <p:cNvSpPr>
            <a:spLocks noGrp="1"/>
          </p:cNvSpPr>
          <p:nvPr>
            <p:ph type="ftr" sz="quarter" idx="10"/>
          </p:nvPr>
        </p:nvSpPr>
        <p:spPr/>
        <p:txBody>
          <a:bodyPr/>
          <a:lstStyle/>
          <a:p>
            <a:pPr defTabSz="457200">
              <a:defRPr/>
            </a:pPr>
            <a:r>
              <a:rPr lang="en-US" dirty="0">
                <a:solidFill>
                  <a:prstClr val="black">
                    <a:tint val="75000"/>
                  </a:prstClr>
                </a:solidFill>
                <a:cs typeface="+mn-cs"/>
              </a:rPr>
              <a:t>31269 Business Requirements Modelling</a:t>
            </a:r>
          </a:p>
        </p:txBody>
      </p:sp>
      <p:sp>
        <p:nvSpPr>
          <p:cNvPr id="6" name="Slide Number Placeholder 5">
            <a:extLst>
              <a:ext uri="{FF2B5EF4-FFF2-40B4-BE49-F238E27FC236}">
                <a16:creationId xmlns:a16="http://schemas.microsoft.com/office/drawing/2014/main" id="{A15D2E1C-DBDD-4268-9F54-A8377D8A457C}"/>
              </a:ext>
            </a:extLst>
          </p:cNvPr>
          <p:cNvSpPr>
            <a:spLocks noGrp="1"/>
          </p:cNvSpPr>
          <p:nvPr>
            <p:ph type="sldNum" sz="quarter" idx="11"/>
          </p:nvPr>
        </p:nvSpPr>
        <p:spPr/>
        <p:txBody>
          <a:bodyPr/>
          <a:lstStyle/>
          <a:p>
            <a:pPr defTabSz="457200">
              <a:defRPr/>
            </a:pPr>
            <a:r>
              <a:rPr lang="en-US" altLang="en-US">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40</a:t>
            </a:fld>
            <a:endParaRPr lang="en-US" altLang="en-US">
              <a:solidFill>
                <a:srgbClr val="1CADE4"/>
              </a:solidFill>
              <a:latin typeface="Calibri" panose="020F0502020204030204"/>
              <a:cs typeface="+mn-cs"/>
            </a:endParaRPr>
          </a:p>
        </p:txBody>
      </p:sp>
      <p:sp>
        <p:nvSpPr>
          <p:cNvPr id="60420" name="Rectangle 3">
            <a:extLst>
              <a:ext uri="{FF2B5EF4-FFF2-40B4-BE49-F238E27FC236}">
                <a16:creationId xmlns:a16="http://schemas.microsoft.com/office/drawing/2014/main" id="{BEF1F098-DC49-4337-8DD1-FE03E6974F1D}"/>
              </a:ext>
            </a:extLst>
          </p:cNvPr>
          <p:cNvSpPr>
            <a:spLocks noChangeArrowheads="1"/>
          </p:cNvSpPr>
          <p:nvPr/>
        </p:nvSpPr>
        <p:spPr bwMode="auto">
          <a:xfrm>
            <a:off x="4259932" y="6433592"/>
            <a:ext cx="75247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Monotype Sorts"/>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AU" altLang="en-US" sz="1400" dirty="0">
                <a:latin typeface="Times New Roman" panose="02020603050405020304" pitchFamily="18" charset="0"/>
              </a:rPr>
              <a:t>Source: </a:t>
            </a:r>
            <a:r>
              <a:rPr kumimoji="0" lang="en-AU" altLang="en-US" sz="1400" u="sng" dirty="0">
                <a:latin typeface="Times New Roman" panose="02020603050405020304" pitchFamily="18" charset="0"/>
                <a:hlinkClick r:id="rId4"/>
              </a:rPr>
              <a:t>https://www.mindtools.com/pages/article/empathy-mapping.htm</a:t>
            </a:r>
            <a:endParaRPr kumimoji="0" lang="en-AU" altLang="en-US" sz="1400" dirty="0">
              <a:latin typeface="Times New Roman" panose="02020603050405020304" pitchFamily="18" charset="0"/>
            </a:endParaRPr>
          </a:p>
        </p:txBody>
      </p:sp>
      <p:sp>
        <p:nvSpPr>
          <p:cNvPr id="8" name="Rectangle 2">
            <a:extLst>
              <a:ext uri="{FF2B5EF4-FFF2-40B4-BE49-F238E27FC236}">
                <a16:creationId xmlns:a16="http://schemas.microsoft.com/office/drawing/2014/main" id="{EEB4527B-B9D8-41BE-8A3F-32E9ECC2328A}"/>
              </a:ext>
            </a:extLst>
          </p:cNvPr>
          <p:cNvSpPr>
            <a:spLocks noGrp="1" noChangeArrowheads="1"/>
          </p:cNvSpPr>
          <p:nvPr>
            <p:ph type="title"/>
          </p:nvPr>
        </p:nvSpPr>
        <p:spPr>
          <a:xfrm>
            <a:off x="812800" y="44624"/>
            <a:ext cx="10755313" cy="1008732"/>
          </a:xfrm>
        </p:spPr>
        <p:txBody>
          <a:bodyPr>
            <a:normAutofit fontScale="90000"/>
          </a:bodyPr>
          <a:lstStyle/>
          <a:p>
            <a:r>
              <a:rPr lang="en-AU" altLang="en-US" dirty="0"/>
              <a:t>Stakeholders Analysis  and Identification Technique 2: </a:t>
            </a:r>
            <a:br>
              <a:rPr lang="en-AU" altLang="en-US" dirty="0"/>
            </a:br>
            <a:r>
              <a:rPr lang="en-AU" altLang="en-US" b="1" dirty="0"/>
              <a:t>Empathy Map</a:t>
            </a:r>
          </a:p>
        </p:txBody>
      </p:sp>
    </p:spTree>
    <p:extLst>
      <p:ext uri="{BB962C8B-B14F-4D97-AF65-F5344CB8AC3E}">
        <p14:creationId xmlns:p14="http://schemas.microsoft.com/office/powerpoint/2010/main" val="14891577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026">
            <a:extLst>
              <a:ext uri="{FF2B5EF4-FFF2-40B4-BE49-F238E27FC236}">
                <a16:creationId xmlns:a16="http://schemas.microsoft.com/office/drawing/2014/main" id="{807804D9-7A7E-41E8-96B0-B8FA9421C2A8}"/>
              </a:ext>
            </a:extLst>
          </p:cNvPr>
          <p:cNvSpPr>
            <a:spLocks noGrp="1" noChangeArrowheads="1"/>
          </p:cNvSpPr>
          <p:nvPr>
            <p:ph type="title"/>
          </p:nvPr>
        </p:nvSpPr>
        <p:spPr>
          <a:xfrm>
            <a:off x="911424" y="188641"/>
            <a:ext cx="9289032" cy="726083"/>
          </a:xfrm>
        </p:spPr>
        <p:txBody>
          <a:bodyPr>
            <a:normAutofit/>
          </a:bodyPr>
          <a:lstStyle/>
          <a:p>
            <a:r>
              <a:rPr lang="en-US" altLang="en-US" dirty="0"/>
              <a:t>What do we want from users? </a:t>
            </a:r>
          </a:p>
        </p:txBody>
      </p:sp>
      <p:sp>
        <p:nvSpPr>
          <p:cNvPr id="62467" name="Rectangle 1027">
            <a:extLst>
              <a:ext uri="{FF2B5EF4-FFF2-40B4-BE49-F238E27FC236}">
                <a16:creationId xmlns:a16="http://schemas.microsoft.com/office/drawing/2014/main" id="{13667DA1-1016-468A-96FA-74379D472957}"/>
              </a:ext>
            </a:extLst>
          </p:cNvPr>
          <p:cNvSpPr>
            <a:spLocks noGrp="1" noChangeArrowheads="1"/>
          </p:cNvSpPr>
          <p:nvPr>
            <p:ph idx="1"/>
          </p:nvPr>
        </p:nvSpPr>
        <p:spPr/>
        <p:txBody>
          <a:bodyPr/>
          <a:lstStyle/>
          <a:p>
            <a:r>
              <a:rPr lang="en-US" altLang="en-US" dirty="0"/>
              <a:t>What?</a:t>
            </a:r>
          </a:p>
          <a:p>
            <a:pPr lvl="1"/>
            <a:r>
              <a:rPr lang="en-US" altLang="en-US" dirty="0">
                <a:solidFill>
                  <a:schemeClr val="tx1"/>
                </a:solidFill>
              </a:rPr>
              <a:t>Understand their problems – what is limiting them?</a:t>
            </a:r>
          </a:p>
          <a:p>
            <a:pPr lvl="1"/>
            <a:r>
              <a:rPr lang="en-US" altLang="en-US" dirty="0">
                <a:solidFill>
                  <a:schemeClr val="tx1"/>
                </a:solidFill>
              </a:rPr>
              <a:t>Understand the requirements of the current and future system</a:t>
            </a:r>
          </a:p>
          <a:p>
            <a:pPr lvl="1"/>
            <a:r>
              <a:rPr lang="en-US" altLang="en-US" dirty="0">
                <a:solidFill>
                  <a:schemeClr val="tx1"/>
                </a:solidFill>
              </a:rPr>
              <a:t>Understand the scope</a:t>
            </a:r>
          </a:p>
          <a:p>
            <a:pPr lvl="1"/>
            <a:r>
              <a:rPr lang="en-US" altLang="en-US" dirty="0">
                <a:solidFill>
                  <a:schemeClr val="tx1"/>
                </a:solidFill>
              </a:rPr>
              <a:t>Understand the requirements priority</a:t>
            </a:r>
          </a:p>
        </p:txBody>
      </p:sp>
      <p:sp>
        <p:nvSpPr>
          <p:cNvPr id="2" name="Footer Placeholder 1">
            <a:extLst>
              <a:ext uri="{FF2B5EF4-FFF2-40B4-BE49-F238E27FC236}">
                <a16:creationId xmlns:a16="http://schemas.microsoft.com/office/drawing/2014/main" id="{0E2510BC-ECEE-425F-B73A-D65AEFE568BC}"/>
              </a:ext>
            </a:extLst>
          </p:cNvPr>
          <p:cNvSpPr>
            <a:spLocks noGrp="1"/>
          </p:cNvSpPr>
          <p:nvPr>
            <p:ph type="ftr" sz="quarter" idx="10"/>
          </p:nvPr>
        </p:nvSpPr>
        <p:spPr/>
        <p:txBody>
          <a:bodyPr/>
          <a:lstStyle/>
          <a:p>
            <a:pPr defTabSz="457200">
              <a:defRPr/>
            </a:pPr>
            <a:r>
              <a:rPr lang="en-US">
                <a:solidFill>
                  <a:prstClr val="black">
                    <a:tint val="75000"/>
                  </a:prstClr>
                </a:solidFill>
                <a:cs typeface="+mn-cs"/>
              </a:rPr>
              <a:t>31269 Business Requirements Modelling</a:t>
            </a:r>
            <a:endParaRPr lang="en-US" dirty="0">
              <a:solidFill>
                <a:prstClr val="black">
                  <a:tint val="75000"/>
                </a:prstClr>
              </a:solidFill>
              <a:cs typeface="+mn-cs"/>
            </a:endParaRPr>
          </a:p>
        </p:txBody>
      </p:sp>
      <p:sp>
        <p:nvSpPr>
          <p:cNvPr id="5" name="Slide Number Placeholder 4">
            <a:extLst>
              <a:ext uri="{FF2B5EF4-FFF2-40B4-BE49-F238E27FC236}">
                <a16:creationId xmlns:a16="http://schemas.microsoft.com/office/drawing/2014/main" id="{13F3F4D3-34C3-4BB6-9AAC-A45D2594D7CA}"/>
              </a:ext>
            </a:extLst>
          </p:cNvPr>
          <p:cNvSpPr>
            <a:spLocks noGrp="1"/>
          </p:cNvSpPr>
          <p:nvPr>
            <p:ph type="sldNum" sz="quarter" idx="11"/>
          </p:nvPr>
        </p:nvSpPr>
        <p:spPr/>
        <p:txBody>
          <a:bodyPr/>
          <a:lstStyle/>
          <a:p>
            <a:pPr defTabSz="457200">
              <a:defRPr/>
            </a:pPr>
            <a:r>
              <a:rPr lang="en-US" altLang="en-US">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41</a:t>
            </a:fld>
            <a:endParaRPr lang="en-US" altLang="en-US">
              <a:solidFill>
                <a:srgbClr val="1CADE4"/>
              </a:solidFill>
              <a:latin typeface="Calibri" panose="020F0502020204030204"/>
              <a:cs typeface="+mn-c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026">
            <a:extLst>
              <a:ext uri="{FF2B5EF4-FFF2-40B4-BE49-F238E27FC236}">
                <a16:creationId xmlns:a16="http://schemas.microsoft.com/office/drawing/2014/main" id="{E2033650-4B4B-4FBA-A400-F7411E5B6229}"/>
              </a:ext>
            </a:extLst>
          </p:cNvPr>
          <p:cNvSpPr>
            <a:spLocks noGrp="1" noChangeArrowheads="1"/>
          </p:cNvSpPr>
          <p:nvPr>
            <p:ph type="title"/>
          </p:nvPr>
        </p:nvSpPr>
        <p:spPr/>
        <p:txBody>
          <a:bodyPr/>
          <a:lstStyle/>
          <a:p>
            <a:r>
              <a:rPr lang="en-US" altLang="en-US" dirty="0"/>
              <a:t>Conflicts and Challenges</a:t>
            </a:r>
          </a:p>
        </p:txBody>
      </p:sp>
      <p:sp>
        <p:nvSpPr>
          <p:cNvPr id="64515" name="Rectangle 1027">
            <a:extLst>
              <a:ext uri="{FF2B5EF4-FFF2-40B4-BE49-F238E27FC236}">
                <a16:creationId xmlns:a16="http://schemas.microsoft.com/office/drawing/2014/main" id="{B39B58F8-CA57-4DF4-BA06-662EE527B127}"/>
              </a:ext>
            </a:extLst>
          </p:cNvPr>
          <p:cNvSpPr>
            <a:spLocks noGrp="1" noChangeArrowheads="1"/>
          </p:cNvSpPr>
          <p:nvPr>
            <p:ph idx="1"/>
          </p:nvPr>
        </p:nvSpPr>
        <p:spPr/>
        <p:txBody>
          <a:bodyPr/>
          <a:lstStyle/>
          <a:p>
            <a:r>
              <a:rPr lang="en-US" altLang="en-US" dirty="0"/>
              <a:t>Why are there conflicts?</a:t>
            </a:r>
          </a:p>
          <a:p>
            <a:pPr lvl="1"/>
            <a:r>
              <a:rPr lang="en-US" altLang="en-US" dirty="0"/>
              <a:t>Empires, power and fear</a:t>
            </a:r>
          </a:p>
          <a:p>
            <a:r>
              <a:rPr lang="en-US" altLang="en-US" dirty="0"/>
              <a:t>Why are there differences between stakeholders?</a:t>
            </a:r>
          </a:p>
          <a:p>
            <a:pPr lvl="1"/>
            <a:r>
              <a:rPr lang="en-US" altLang="en-US" dirty="0"/>
              <a:t>Different views, time-frames, granularity, experiences</a:t>
            </a:r>
          </a:p>
          <a:p>
            <a:r>
              <a:rPr lang="en-US" altLang="en-US" dirty="0"/>
              <a:t>What influences these differences?</a:t>
            </a:r>
          </a:p>
          <a:p>
            <a:pPr lvl="1"/>
            <a:r>
              <a:rPr lang="en-US" altLang="en-US" dirty="0"/>
              <a:t>Communication, Openness</a:t>
            </a:r>
          </a:p>
          <a:p>
            <a:endParaRPr lang="en-US" altLang="en-US" dirty="0"/>
          </a:p>
        </p:txBody>
      </p:sp>
      <p:sp>
        <p:nvSpPr>
          <p:cNvPr id="2" name="Footer Placeholder 1">
            <a:extLst>
              <a:ext uri="{FF2B5EF4-FFF2-40B4-BE49-F238E27FC236}">
                <a16:creationId xmlns:a16="http://schemas.microsoft.com/office/drawing/2014/main" id="{64ABFAFB-FB94-450B-BD78-ADB7F0423A6E}"/>
              </a:ext>
            </a:extLst>
          </p:cNvPr>
          <p:cNvSpPr>
            <a:spLocks noGrp="1"/>
          </p:cNvSpPr>
          <p:nvPr>
            <p:ph type="ftr" sz="quarter" idx="10"/>
          </p:nvPr>
        </p:nvSpPr>
        <p:spPr/>
        <p:txBody>
          <a:bodyPr/>
          <a:lstStyle/>
          <a:p>
            <a:pPr defTabSz="457200">
              <a:defRPr/>
            </a:pPr>
            <a:r>
              <a:rPr lang="en-US">
                <a:solidFill>
                  <a:prstClr val="black">
                    <a:tint val="75000"/>
                  </a:prstClr>
                </a:solidFill>
                <a:cs typeface="+mn-cs"/>
              </a:rPr>
              <a:t>31269 Business Requirements Modelling</a:t>
            </a:r>
            <a:endParaRPr lang="en-US" dirty="0">
              <a:solidFill>
                <a:prstClr val="black">
                  <a:tint val="75000"/>
                </a:prstClr>
              </a:solidFill>
              <a:cs typeface="+mn-cs"/>
            </a:endParaRPr>
          </a:p>
        </p:txBody>
      </p:sp>
      <p:sp>
        <p:nvSpPr>
          <p:cNvPr id="5" name="Slide Number Placeholder 4">
            <a:extLst>
              <a:ext uri="{FF2B5EF4-FFF2-40B4-BE49-F238E27FC236}">
                <a16:creationId xmlns:a16="http://schemas.microsoft.com/office/drawing/2014/main" id="{BEBF4474-D6E9-4B2C-8F47-356CD6102628}"/>
              </a:ext>
            </a:extLst>
          </p:cNvPr>
          <p:cNvSpPr>
            <a:spLocks noGrp="1"/>
          </p:cNvSpPr>
          <p:nvPr>
            <p:ph type="sldNum" sz="quarter" idx="11"/>
          </p:nvPr>
        </p:nvSpPr>
        <p:spPr/>
        <p:txBody>
          <a:bodyPr/>
          <a:lstStyle/>
          <a:p>
            <a:pPr defTabSz="457200">
              <a:defRPr/>
            </a:pPr>
            <a:r>
              <a:rPr lang="en-US" altLang="en-US">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42</a:t>
            </a:fld>
            <a:endParaRPr lang="en-US" altLang="en-US">
              <a:solidFill>
                <a:srgbClr val="1CADE4"/>
              </a:solidFill>
              <a:latin typeface="Calibri" panose="020F0502020204030204"/>
              <a:cs typeface="+mn-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026">
            <a:extLst>
              <a:ext uri="{FF2B5EF4-FFF2-40B4-BE49-F238E27FC236}">
                <a16:creationId xmlns:a16="http://schemas.microsoft.com/office/drawing/2014/main" id="{E09B2498-73EA-4374-A16E-62B564017825}"/>
              </a:ext>
            </a:extLst>
          </p:cNvPr>
          <p:cNvSpPr>
            <a:spLocks noGrp="1" noChangeArrowheads="1"/>
          </p:cNvSpPr>
          <p:nvPr>
            <p:ph type="title"/>
          </p:nvPr>
        </p:nvSpPr>
        <p:spPr/>
        <p:txBody>
          <a:bodyPr/>
          <a:lstStyle/>
          <a:p>
            <a:r>
              <a:rPr lang="en-US" altLang="en-US" dirty="0"/>
              <a:t>Understanding Conflicts</a:t>
            </a:r>
          </a:p>
        </p:txBody>
      </p:sp>
      <p:sp>
        <p:nvSpPr>
          <p:cNvPr id="66563" name="Rectangle 1027">
            <a:extLst>
              <a:ext uri="{FF2B5EF4-FFF2-40B4-BE49-F238E27FC236}">
                <a16:creationId xmlns:a16="http://schemas.microsoft.com/office/drawing/2014/main" id="{400537C1-28FB-4E5B-BA8B-899F2D5CC5B2}"/>
              </a:ext>
            </a:extLst>
          </p:cNvPr>
          <p:cNvSpPr>
            <a:spLocks noGrp="1" noChangeArrowheads="1"/>
          </p:cNvSpPr>
          <p:nvPr>
            <p:ph idx="1"/>
          </p:nvPr>
        </p:nvSpPr>
        <p:spPr>
          <a:xfrm>
            <a:off x="839416" y="1124745"/>
            <a:ext cx="10729192" cy="5733255"/>
          </a:xfrm>
        </p:spPr>
        <p:txBody>
          <a:bodyPr>
            <a:noAutofit/>
          </a:bodyPr>
          <a:lstStyle/>
          <a:p>
            <a:r>
              <a:rPr lang="en-US" altLang="en-US" sz="2400" dirty="0"/>
              <a:t>Stakeholders may have </a:t>
            </a:r>
            <a:r>
              <a:rPr lang="en-US" altLang="en-US" sz="2400" b="1" dirty="0"/>
              <a:t>differing or conflicting requirements</a:t>
            </a:r>
          </a:p>
          <a:p>
            <a:r>
              <a:rPr lang="en-US" altLang="en-US" sz="2400" dirty="0"/>
              <a:t>Not understanding stakeholder differences can lead to</a:t>
            </a:r>
          </a:p>
          <a:p>
            <a:pPr lvl="1"/>
            <a:r>
              <a:rPr lang="en-US" altLang="en-US" sz="2400" dirty="0"/>
              <a:t>Poor communication</a:t>
            </a:r>
          </a:p>
          <a:p>
            <a:pPr lvl="1"/>
            <a:r>
              <a:rPr lang="en-US" altLang="en-US" sz="2400" dirty="0"/>
              <a:t>Miscommunication</a:t>
            </a:r>
          </a:p>
          <a:p>
            <a:pPr lvl="1"/>
            <a:r>
              <a:rPr lang="en-US" altLang="en-US" sz="2400" dirty="0"/>
              <a:t>Conflicts and failed software projects</a:t>
            </a:r>
          </a:p>
          <a:p>
            <a:r>
              <a:rPr lang="en-US" altLang="en-US" sz="2400" dirty="0"/>
              <a:t>Unless there is an understanding of what causes the conflicts, it is very difficult to determine appropriate </a:t>
            </a:r>
            <a:r>
              <a:rPr lang="en-US" altLang="en-US" sz="2400" b="1" dirty="0"/>
              <a:t>trade-offs</a:t>
            </a:r>
          </a:p>
          <a:p>
            <a:r>
              <a:rPr lang="en-US" altLang="en-US" sz="2400" b="1" dirty="0"/>
              <a:t>Facilitate communication </a:t>
            </a:r>
            <a:r>
              <a:rPr lang="en-US" altLang="en-US" sz="2400" dirty="0"/>
              <a:t>between the stakeholders who are in conflict over the requirement in order to resolve the issue. </a:t>
            </a:r>
          </a:p>
          <a:p>
            <a:r>
              <a:rPr lang="en-US" altLang="en-US" sz="2400" dirty="0"/>
              <a:t>Conflicts may be resolved through </a:t>
            </a:r>
            <a:r>
              <a:rPr lang="en-US" altLang="en-US" sz="2400" b="1" dirty="0"/>
              <a:t>formal meetings </a:t>
            </a:r>
            <a:r>
              <a:rPr lang="en-US" altLang="en-US" sz="2400" dirty="0"/>
              <a:t>among affected stakeholders, through research, resolution by a third party, or other methods as appropriate.</a:t>
            </a:r>
          </a:p>
          <a:p>
            <a:pPr lvl="1"/>
            <a:r>
              <a:rPr lang="en-US" altLang="en-US" sz="2400" dirty="0"/>
              <a:t>Source: BABOK guide</a:t>
            </a:r>
          </a:p>
          <a:p>
            <a:endParaRPr lang="en-US" altLang="en-US" sz="2400" dirty="0"/>
          </a:p>
        </p:txBody>
      </p:sp>
      <p:sp>
        <p:nvSpPr>
          <p:cNvPr id="2" name="Footer Placeholder 1">
            <a:extLst>
              <a:ext uri="{FF2B5EF4-FFF2-40B4-BE49-F238E27FC236}">
                <a16:creationId xmlns:a16="http://schemas.microsoft.com/office/drawing/2014/main" id="{990A4995-BD09-4D58-B082-49A79F235DEB}"/>
              </a:ext>
            </a:extLst>
          </p:cNvPr>
          <p:cNvSpPr>
            <a:spLocks noGrp="1"/>
          </p:cNvSpPr>
          <p:nvPr>
            <p:ph type="ftr" sz="quarter" idx="10"/>
          </p:nvPr>
        </p:nvSpPr>
        <p:spPr/>
        <p:txBody>
          <a:bodyPr/>
          <a:lstStyle/>
          <a:p>
            <a:pPr defTabSz="457200">
              <a:defRPr/>
            </a:pPr>
            <a:r>
              <a:rPr lang="en-US">
                <a:solidFill>
                  <a:prstClr val="black">
                    <a:tint val="75000"/>
                  </a:prstClr>
                </a:solidFill>
                <a:cs typeface="+mn-cs"/>
              </a:rPr>
              <a:t>31269 Business Requirements Modelling</a:t>
            </a:r>
            <a:endParaRPr lang="en-US" dirty="0">
              <a:solidFill>
                <a:prstClr val="black">
                  <a:tint val="75000"/>
                </a:prstClr>
              </a:solidFill>
              <a:cs typeface="+mn-cs"/>
            </a:endParaRPr>
          </a:p>
        </p:txBody>
      </p:sp>
      <p:sp>
        <p:nvSpPr>
          <p:cNvPr id="5" name="Slide Number Placeholder 4">
            <a:extLst>
              <a:ext uri="{FF2B5EF4-FFF2-40B4-BE49-F238E27FC236}">
                <a16:creationId xmlns:a16="http://schemas.microsoft.com/office/drawing/2014/main" id="{533FA5B0-B6F5-4D4E-BC5F-3EF78930C8F6}"/>
              </a:ext>
            </a:extLst>
          </p:cNvPr>
          <p:cNvSpPr>
            <a:spLocks noGrp="1"/>
          </p:cNvSpPr>
          <p:nvPr>
            <p:ph type="sldNum" sz="quarter" idx="11"/>
          </p:nvPr>
        </p:nvSpPr>
        <p:spPr/>
        <p:txBody>
          <a:bodyPr/>
          <a:lstStyle/>
          <a:p>
            <a:pPr defTabSz="457200">
              <a:defRPr/>
            </a:pPr>
            <a:r>
              <a:rPr lang="en-US" altLang="en-US">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43</a:t>
            </a:fld>
            <a:endParaRPr lang="en-US" altLang="en-US">
              <a:solidFill>
                <a:srgbClr val="1CADE4"/>
              </a:solidFill>
              <a:latin typeface="Calibri" panose="020F0502020204030204"/>
              <a:cs typeface="+mn-c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DCDA13A5-1DD2-4FB8-847A-1A1ED0B6DFC5}"/>
              </a:ext>
            </a:extLst>
          </p:cNvPr>
          <p:cNvSpPr>
            <a:spLocks noGrp="1" noChangeArrowheads="1"/>
          </p:cNvSpPr>
          <p:nvPr>
            <p:ph type="title"/>
          </p:nvPr>
        </p:nvSpPr>
        <p:spPr/>
        <p:txBody>
          <a:bodyPr/>
          <a:lstStyle/>
          <a:p>
            <a:r>
              <a:rPr lang="en-AU" altLang="en-US"/>
              <a:t>Summary</a:t>
            </a:r>
          </a:p>
        </p:txBody>
      </p:sp>
      <p:sp>
        <p:nvSpPr>
          <p:cNvPr id="68611" name="Rectangle 3">
            <a:extLst>
              <a:ext uri="{FF2B5EF4-FFF2-40B4-BE49-F238E27FC236}">
                <a16:creationId xmlns:a16="http://schemas.microsoft.com/office/drawing/2014/main" id="{81E7BECB-BDBD-4FDE-B55E-31B6D2B6C844}"/>
              </a:ext>
            </a:extLst>
          </p:cNvPr>
          <p:cNvSpPr>
            <a:spLocks noGrp="1" noChangeArrowheads="1"/>
          </p:cNvSpPr>
          <p:nvPr>
            <p:ph idx="1"/>
          </p:nvPr>
        </p:nvSpPr>
        <p:spPr>
          <a:xfrm>
            <a:off x="839416" y="1124745"/>
            <a:ext cx="10513168" cy="5472607"/>
          </a:xfrm>
        </p:spPr>
        <p:txBody>
          <a:bodyPr/>
          <a:lstStyle/>
          <a:p>
            <a:r>
              <a:rPr lang="en-AU" altLang="en-US" dirty="0"/>
              <a:t>System Development Process</a:t>
            </a:r>
          </a:p>
          <a:p>
            <a:r>
              <a:rPr lang="en-AU" altLang="en-US" dirty="0"/>
              <a:t>Requirements Process</a:t>
            </a:r>
          </a:p>
          <a:p>
            <a:r>
              <a:rPr lang="en-AU" altLang="en-US" dirty="0"/>
              <a:t>Stakeholders Analysis</a:t>
            </a:r>
          </a:p>
          <a:p>
            <a:endParaRPr lang="en-AU" altLang="en-US" dirty="0"/>
          </a:p>
          <a:p>
            <a:r>
              <a:rPr lang="en-AU" altLang="en-US" b="1" dirty="0"/>
              <a:t>Take Away Message</a:t>
            </a:r>
          </a:p>
          <a:p>
            <a:pPr lvl="1"/>
            <a:r>
              <a:rPr lang="en-US" altLang="en-US" sz="2800" dirty="0"/>
              <a:t>You need to have sufficient understanding of “what” to build before figuring out exactly “how” to build it…</a:t>
            </a:r>
          </a:p>
          <a:p>
            <a:pPr lvl="1"/>
            <a:r>
              <a:rPr lang="en-US" altLang="en-US" sz="2800" dirty="0"/>
              <a:t>You need to identify all relevant stakeholders and communicate with them to learn what to build.</a:t>
            </a:r>
            <a:endParaRPr lang="en-AU" altLang="en-US" sz="2800" dirty="0"/>
          </a:p>
        </p:txBody>
      </p:sp>
      <p:sp>
        <p:nvSpPr>
          <p:cNvPr id="2" name="Footer Placeholder 1">
            <a:extLst>
              <a:ext uri="{FF2B5EF4-FFF2-40B4-BE49-F238E27FC236}">
                <a16:creationId xmlns:a16="http://schemas.microsoft.com/office/drawing/2014/main" id="{070AF721-ABBF-4D9B-904B-E9601666C19C}"/>
              </a:ext>
            </a:extLst>
          </p:cNvPr>
          <p:cNvSpPr>
            <a:spLocks noGrp="1"/>
          </p:cNvSpPr>
          <p:nvPr>
            <p:ph type="ftr" sz="quarter" idx="10"/>
          </p:nvPr>
        </p:nvSpPr>
        <p:spPr/>
        <p:txBody>
          <a:bodyPr/>
          <a:lstStyle/>
          <a:p>
            <a:pPr defTabSz="457200">
              <a:defRPr/>
            </a:pPr>
            <a:r>
              <a:rPr lang="en-US">
                <a:solidFill>
                  <a:prstClr val="black">
                    <a:tint val="75000"/>
                  </a:prstClr>
                </a:solidFill>
                <a:cs typeface="+mn-cs"/>
              </a:rPr>
              <a:t>31269 Business Requirements Modelling</a:t>
            </a:r>
            <a:endParaRPr lang="en-US" dirty="0">
              <a:solidFill>
                <a:prstClr val="black">
                  <a:tint val="75000"/>
                </a:prstClr>
              </a:solidFill>
              <a:cs typeface="+mn-cs"/>
            </a:endParaRPr>
          </a:p>
        </p:txBody>
      </p:sp>
      <p:sp>
        <p:nvSpPr>
          <p:cNvPr id="5" name="Slide Number Placeholder 4">
            <a:extLst>
              <a:ext uri="{FF2B5EF4-FFF2-40B4-BE49-F238E27FC236}">
                <a16:creationId xmlns:a16="http://schemas.microsoft.com/office/drawing/2014/main" id="{6D628C0F-1FE7-43CF-BB49-9F14F4A28BE5}"/>
              </a:ext>
            </a:extLst>
          </p:cNvPr>
          <p:cNvSpPr>
            <a:spLocks noGrp="1"/>
          </p:cNvSpPr>
          <p:nvPr>
            <p:ph type="sldNum" sz="quarter" idx="11"/>
          </p:nvPr>
        </p:nvSpPr>
        <p:spPr/>
        <p:txBody>
          <a:bodyPr/>
          <a:lstStyle/>
          <a:p>
            <a:pPr defTabSz="457200">
              <a:defRPr/>
            </a:pPr>
            <a:r>
              <a:rPr lang="en-US" altLang="en-US">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44</a:t>
            </a:fld>
            <a:endParaRPr lang="en-US" altLang="en-US">
              <a:solidFill>
                <a:srgbClr val="1CADE4"/>
              </a:solidFill>
              <a:latin typeface="Calibri" panose="020F0502020204030204"/>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C5ACD953-87AF-4C5B-BF2D-104CCA5D583B}"/>
              </a:ext>
            </a:extLst>
          </p:cNvPr>
          <p:cNvSpPr>
            <a:spLocks noGrp="1" noChangeArrowheads="1"/>
          </p:cNvSpPr>
          <p:nvPr>
            <p:ph type="title"/>
          </p:nvPr>
        </p:nvSpPr>
        <p:spPr/>
        <p:txBody>
          <a:bodyPr/>
          <a:lstStyle/>
          <a:p>
            <a:r>
              <a:rPr lang="en-AU" altLang="en-US" dirty="0"/>
              <a:t> </a:t>
            </a:r>
          </a:p>
        </p:txBody>
      </p:sp>
      <p:sp>
        <p:nvSpPr>
          <p:cNvPr id="13315" name="Rectangle 5">
            <a:extLst>
              <a:ext uri="{FF2B5EF4-FFF2-40B4-BE49-F238E27FC236}">
                <a16:creationId xmlns:a16="http://schemas.microsoft.com/office/drawing/2014/main" id="{E8D648BD-FC86-4B0A-A67A-4365E68F0B22}"/>
              </a:ext>
            </a:extLst>
          </p:cNvPr>
          <p:cNvSpPr>
            <a:spLocks noChangeArrowheads="1"/>
          </p:cNvSpPr>
          <p:nvPr/>
        </p:nvSpPr>
        <p:spPr bwMode="auto">
          <a:xfrm>
            <a:off x="2135560" y="332657"/>
            <a:ext cx="8604448"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eaLnBrk="1" hangingPunct="1">
              <a:spcBef>
                <a:spcPct val="0"/>
              </a:spcBef>
              <a:buClrTx/>
              <a:buFontTx/>
              <a:buNone/>
            </a:pPr>
            <a:r>
              <a:rPr lang="en-GB" altLang="en-US" sz="3600" dirty="0">
                <a:solidFill>
                  <a:schemeClr val="accent1"/>
                </a:solidFill>
                <a:latin typeface="+mj-lt"/>
              </a:rPr>
              <a:t>Agile System Development Process</a:t>
            </a:r>
          </a:p>
        </p:txBody>
      </p:sp>
      <p:sp>
        <p:nvSpPr>
          <p:cNvPr id="13316" name="Text Box 25">
            <a:extLst>
              <a:ext uri="{FF2B5EF4-FFF2-40B4-BE49-F238E27FC236}">
                <a16:creationId xmlns:a16="http://schemas.microsoft.com/office/drawing/2014/main" id="{35294B1F-0CFD-4461-92FB-408E01614A95}"/>
              </a:ext>
            </a:extLst>
          </p:cNvPr>
          <p:cNvSpPr txBox="1">
            <a:spLocks noChangeArrowheads="1"/>
          </p:cNvSpPr>
          <p:nvPr/>
        </p:nvSpPr>
        <p:spPr bwMode="auto">
          <a:xfrm>
            <a:off x="8400654" y="1556792"/>
            <a:ext cx="2892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Font typeface="Monotype Sorts"/>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eaLnBrk="1" hangingPunct="1">
              <a:spcBef>
                <a:spcPct val="50000"/>
              </a:spcBef>
              <a:buClrTx/>
              <a:buFontTx/>
              <a:buNone/>
            </a:pPr>
            <a:r>
              <a:rPr kumimoji="0" lang="en-US" altLang="en-US" sz="1800" b="1">
                <a:latin typeface="Times New Roman" panose="02020603050405020304" pitchFamily="18" charset="0"/>
              </a:rPr>
              <a:t>Scrum – Iterative Process </a:t>
            </a:r>
          </a:p>
        </p:txBody>
      </p:sp>
      <p:pic>
        <p:nvPicPr>
          <p:cNvPr id="13317" name="Picture 6" descr="File:Scrum process.svg">
            <a:hlinkClick r:id="rId3"/>
            <a:extLst>
              <a:ext uri="{FF2B5EF4-FFF2-40B4-BE49-F238E27FC236}">
                <a16:creationId xmlns:a16="http://schemas.microsoft.com/office/drawing/2014/main" id="{7BB46A26-AF94-4640-ABCA-28DC04D4F0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2584" y="1926678"/>
            <a:ext cx="7620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8" name="Rectangle 1">
            <a:extLst>
              <a:ext uri="{FF2B5EF4-FFF2-40B4-BE49-F238E27FC236}">
                <a16:creationId xmlns:a16="http://schemas.microsoft.com/office/drawing/2014/main" id="{F117AB77-A4BE-46B3-8EE6-C4401D7357DA}"/>
              </a:ext>
            </a:extLst>
          </p:cNvPr>
          <p:cNvSpPr>
            <a:spLocks noChangeArrowheads="1"/>
          </p:cNvSpPr>
          <p:nvPr/>
        </p:nvSpPr>
        <p:spPr bwMode="auto">
          <a:xfrm>
            <a:off x="5491540" y="5932489"/>
            <a:ext cx="461177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spcBef>
                <a:spcPct val="20000"/>
              </a:spcBef>
              <a:buClr>
                <a:schemeClr val="accent2"/>
              </a:buClr>
              <a:buFont typeface="Monotype Sorts"/>
              <a:buChar char="z"/>
              <a:defRPr kumimoji="1" sz="3200">
                <a:solidFill>
                  <a:schemeClr val="tx1"/>
                </a:solidFill>
                <a:latin typeface="Tahoma" panose="020B0604030504040204" pitchFamily="34" charset="0"/>
              </a:defRPr>
            </a:lvl1pPr>
            <a:lvl2pPr marL="742950" indent="-285750" defTabSz="457200">
              <a:spcBef>
                <a:spcPct val="20000"/>
              </a:spcBef>
              <a:buClr>
                <a:schemeClr val="accent2"/>
              </a:buClr>
              <a:buFont typeface="Monotype Sorts"/>
              <a:buChar char="y"/>
              <a:defRPr kumimoji="1" sz="2800">
                <a:solidFill>
                  <a:schemeClr val="tx1"/>
                </a:solidFill>
                <a:latin typeface="Tahoma" panose="020B0604030504040204" pitchFamily="34" charset="0"/>
              </a:defRPr>
            </a:lvl2pPr>
            <a:lvl3pPr marL="1143000" indent="-228600" defTabSz="457200">
              <a:spcBef>
                <a:spcPct val="20000"/>
              </a:spcBef>
              <a:buClr>
                <a:schemeClr val="accent2"/>
              </a:buClr>
              <a:buFont typeface="Monotype Sorts"/>
              <a:buChar char="x"/>
              <a:defRPr kumimoji="1" sz="2400">
                <a:solidFill>
                  <a:schemeClr val="tx1"/>
                </a:solidFill>
                <a:latin typeface="Tahoma" panose="020B0604030504040204" pitchFamily="34" charset="0"/>
              </a:defRPr>
            </a:lvl3pPr>
            <a:lvl4pPr marL="1600200" indent="-228600" defTabSz="457200">
              <a:spcBef>
                <a:spcPct val="20000"/>
              </a:spcBef>
              <a:buClr>
                <a:schemeClr val="accent2"/>
              </a:buClr>
              <a:buChar char="•"/>
              <a:defRPr kumimoji="1" sz="2000">
                <a:solidFill>
                  <a:schemeClr val="tx1"/>
                </a:solidFill>
                <a:latin typeface="Tahoma" panose="020B0604030504040204" pitchFamily="34" charset="0"/>
              </a:defRPr>
            </a:lvl4pPr>
            <a:lvl5pPr marL="2057400" indent="-228600" defTabSz="457200">
              <a:spcBef>
                <a:spcPct val="20000"/>
              </a:spcBef>
              <a:buClr>
                <a:schemeClr val="accent2"/>
              </a:buClr>
              <a:buChar char="–"/>
              <a:defRPr kumimoji="1" sz="2000">
                <a:solidFill>
                  <a:schemeClr val="tx1"/>
                </a:solidFill>
                <a:latin typeface="Tahoma" panose="020B0604030504040204" pitchFamily="34" charset="0"/>
              </a:defRPr>
            </a:lvl5pPr>
            <a:lvl6pPr marL="2514600" indent="-228600" defTabSz="4572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defTabSz="4572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defTabSz="4572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defTabSz="4572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lgn="ctr" eaLnBrk="1" hangingPunct="1">
              <a:spcBef>
                <a:spcPct val="50000"/>
              </a:spcBef>
              <a:buClrTx/>
              <a:buFontTx/>
              <a:buNone/>
            </a:pPr>
            <a:r>
              <a:rPr kumimoji="0" lang="en-AU" altLang="en-US" sz="1400" dirty="0">
                <a:solidFill>
                  <a:srgbClr val="000000"/>
                </a:solidFill>
                <a:latin typeface="Calibri" panose="020F0502020204030204" pitchFamily="34" charset="0"/>
              </a:rPr>
              <a:t>Source: http://en.wikipedia.org/wiki/Scrum_(development)</a:t>
            </a:r>
          </a:p>
        </p:txBody>
      </p:sp>
      <p:sp>
        <p:nvSpPr>
          <p:cNvPr id="13319" name="Text Box 7">
            <a:extLst>
              <a:ext uri="{FF2B5EF4-FFF2-40B4-BE49-F238E27FC236}">
                <a16:creationId xmlns:a16="http://schemas.microsoft.com/office/drawing/2014/main" id="{851DDEA8-313A-4A0E-87B9-1282443521F4}"/>
              </a:ext>
            </a:extLst>
          </p:cNvPr>
          <p:cNvSpPr txBox="1">
            <a:spLocks noChangeArrowheads="1"/>
          </p:cNvSpPr>
          <p:nvPr/>
        </p:nvSpPr>
        <p:spPr bwMode="auto">
          <a:xfrm>
            <a:off x="3662171" y="2132856"/>
            <a:ext cx="1800225" cy="461963"/>
          </a:xfrm>
          <a:prstGeom prst="rect">
            <a:avLst/>
          </a:prstGeom>
          <a:solidFill>
            <a:srgbClr val="FFC000"/>
          </a:solidFill>
          <a:ln w="12700">
            <a:solidFill>
              <a:schemeClr val="tx1"/>
            </a:solidFill>
            <a:miter lim="800000"/>
            <a:headEnd/>
            <a:tailEnd/>
          </a:ln>
        </p:spPr>
        <p:txBody>
          <a:bodyPr>
            <a:spAutoFit/>
          </a:bodyPr>
          <a:lstStyle>
            <a:lvl1pPr>
              <a:spcBef>
                <a:spcPct val="20000"/>
              </a:spcBef>
              <a:buClr>
                <a:schemeClr val="accent2"/>
              </a:buClr>
              <a:buFont typeface="Monotype Sorts"/>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eaLnBrk="1" hangingPunct="1">
              <a:spcBef>
                <a:spcPct val="50000"/>
              </a:spcBef>
              <a:buClrTx/>
              <a:buFontTx/>
              <a:buNone/>
            </a:pPr>
            <a:r>
              <a:rPr kumimoji="0" lang="en-US" altLang="en-US" sz="1200">
                <a:latin typeface="Times New Roman" panose="02020603050405020304" pitchFamily="18" charset="0"/>
              </a:rPr>
              <a:t>Initial Requirements or User Stories</a:t>
            </a:r>
          </a:p>
        </p:txBody>
      </p:sp>
      <p:cxnSp>
        <p:nvCxnSpPr>
          <p:cNvPr id="13320" name="Straight Arrow Connector 3">
            <a:extLst>
              <a:ext uri="{FF2B5EF4-FFF2-40B4-BE49-F238E27FC236}">
                <a16:creationId xmlns:a16="http://schemas.microsoft.com/office/drawing/2014/main" id="{28EE8797-0250-41CC-A19B-147203273BFA}"/>
              </a:ext>
            </a:extLst>
          </p:cNvPr>
          <p:cNvCxnSpPr>
            <a:cxnSpLocks noChangeShapeType="1"/>
          </p:cNvCxnSpPr>
          <p:nvPr/>
        </p:nvCxnSpPr>
        <p:spPr bwMode="auto">
          <a:xfrm>
            <a:off x="4664447" y="2595017"/>
            <a:ext cx="0" cy="1195387"/>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3321" name="Text Box 7">
            <a:extLst>
              <a:ext uri="{FF2B5EF4-FFF2-40B4-BE49-F238E27FC236}">
                <a16:creationId xmlns:a16="http://schemas.microsoft.com/office/drawing/2014/main" id="{36546C1E-DFFC-4F04-BC81-987C7F1E8DA9}"/>
              </a:ext>
            </a:extLst>
          </p:cNvPr>
          <p:cNvSpPr txBox="1">
            <a:spLocks noChangeArrowheads="1"/>
          </p:cNvSpPr>
          <p:nvPr/>
        </p:nvSpPr>
        <p:spPr bwMode="auto">
          <a:xfrm>
            <a:off x="5665596" y="2168026"/>
            <a:ext cx="1654540" cy="471888"/>
          </a:xfrm>
          <a:prstGeom prst="rect">
            <a:avLst/>
          </a:prstGeom>
          <a:solidFill>
            <a:srgbClr val="92D050"/>
          </a:solidFill>
          <a:ln w="12700">
            <a:solidFill>
              <a:schemeClr val="tx1"/>
            </a:solidFill>
            <a:miter lim="800000"/>
            <a:headEnd/>
            <a:tailEnd/>
          </a:ln>
        </p:spPr>
        <p:txBody>
          <a:bodyPr wrap="square">
            <a:spAutoFit/>
          </a:bodyPr>
          <a:lstStyle>
            <a:lvl1pPr>
              <a:spcBef>
                <a:spcPct val="20000"/>
              </a:spcBef>
              <a:buClr>
                <a:schemeClr val="accent2"/>
              </a:buClr>
              <a:buFont typeface="Monotype Sorts"/>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eaLnBrk="1" hangingPunct="1">
              <a:spcBef>
                <a:spcPct val="50000"/>
              </a:spcBef>
              <a:buClrTx/>
              <a:buFontTx/>
              <a:buNone/>
            </a:pPr>
            <a:r>
              <a:rPr kumimoji="0" lang="en-US" altLang="en-US" sz="1200" dirty="0">
                <a:latin typeface="Times New Roman" panose="02020603050405020304" pitchFamily="18" charset="0"/>
              </a:rPr>
              <a:t>Detail Requirements or User Stories</a:t>
            </a:r>
          </a:p>
        </p:txBody>
      </p:sp>
      <p:cxnSp>
        <p:nvCxnSpPr>
          <p:cNvPr id="13322" name="Straight Arrow Connector 29">
            <a:extLst>
              <a:ext uri="{FF2B5EF4-FFF2-40B4-BE49-F238E27FC236}">
                <a16:creationId xmlns:a16="http://schemas.microsoft.com/office/drawing/2014/main" id="{346B1A42-B65F-49B4-B42B-8C7355D6DD45}"/>
              </a:ext>
            </a:extLst>
          </p:cNvPr>
          <p:cNvCxnSpPr>
            <a:cxnSpLocks noChangeShapeType="1"/>
          </p:cNvCxnSpPr>
          <p:nvPr/>
        </p:nvCxnSpPr>
        <p:spPr bwMode="auto">
          <a:xfrm>
            <a:off x="6461498" y="2595017"/>
            <a:ext cx="3175" cy="1266825"/>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323" name="Straight Arrow Connector 30">
            <a:extLst>
              <a:ext uri="{FF2B5EF4-FFF2-40B4-BE49-F238E27FC236}">
                <a16:creationId xmlns:a16="http://schemas.microsoft.com/office/drawing/2014/main" id="{B127C347-D15A-47F5-B6B5-AF6BB6E7E2F4}"/>
              </a:ext>
            </a:extLst>
          </p:cNvPr>
          <p:cNvCxnSpPr>
            <a:cxnSpLocks noChangeShapeType="1"/>
          </p:cNvCxnSpPr>
          <p:nvPr/>
        </p:nvCxnSpPr>
        <p:spPr bwMode="auto">
          <a:xfrm flipH="1" flipV="1">
            <a:off x="6472609" y="2964903"/>
            <a:ext cx="939800" cy="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3324" name="Line 20">
            <a:extLst>
              <a:ext uri="{FF2B5EF4-FFF2-40B4-BE49-F238E27FC236}">
                <a16:creationId xmlns:a16="http://schemas.microsoft.com/office/drawing/2014/main" id="{F0AC3A7D-AC69-450E-BDD3-6AE66026E1DD}"/>
              </a:ext>
            </a:extLst>
          </p:cNvPr>
          <p:cNvSpPr>
            <a:spLocks noChangeShapeType="1"/>
          </p:cNvSpPr>
          <p:nvPr/>
        </p:nvSpPr>
        <p:spPr bwMode="auto">
          <a:xfrm>
            <a:off x="4655741" y="1809203"/>
            <a:ext cx="0" cy="32385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13325" name="Line 19">
            <a:extLst>
              <a:ext uri="{FF2B5EF4-FFF2-40B4-BE49-F238E27FC236}">
                <a16:creationId xmlns:a16="http://schemas.microsoft.com/office/drawing/2014/main" id="{CBDDE0CF-C93A-4C78-9794-6901D44EBCC5}"/>
              </a:ext>
            </a:extLst>
          </p:cNvPr>
          <p:cNvSpPr>
            <a:spLocks noChangeShapeType="1"/>
          </p:cNvSpPr>
          <p:nvPr/>
        </p:nvSpPr>
        <p:spPr bwMode="auto">
          <a:xfrm flipV="1">
            <a:off x="4664448" y="1809203"/>
            <a:ext cx="302418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13326" name="Line 19">
            <a:extLst>
              <a:ext uri="{FF2B5EF4-FFF2-40B4-BE49-F238E27FC236}">
                <a16:creationId xmlns:a16="http://schemas.microsoft.com/office/drawing/2014/main" id="{31645A3C-6D35-4978-B9F3-163DF12594E4}"/>
              </a:ext>
            </a:extLst>
          </p:cNvPr>
          <p:cNvSpPr>
            <a:spLocks noChangeShapeType="1"/>
          </p:cNvSpPr>
          <p:nvPr/>
        </p:nvSpPr>
        <p:spPr bwMode="auto">
          <a:xfrm>
            <a:off x="7679928" y="1809203"/>
            <a:ext cx="0" cy="368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grpSp>
        <p:nvGrpSpPr>
          <p:cNvPr id="15" name="Group 5">
            <a:extLst>
              <a:ext uri="{FF2B5EF4-FFF2-40B4-BE49-F238E27FC236}">
                <a16:creationId xmlns:a16="http://schemas.microsoft.com/office/drawing/2014/main" id="{6E08343D-6315-48EF-BDA7-1E8A15C34104}"/>
              </a:ext>
            </a:extLst>
          </p:cNvPr>
          <p:cNvGrpSpPr>
            <a:grpSpLocks/>
          </p:cNvGrpSpPr>
          <p:nvPr/>
        </p:nvGrpSpPr>
        <p:grpSpPr bwMode="auto">
          <a:xfrm>
            <a:off x="47327" y="5589242"/>
            <a:ext cx="3831728" cy="1195380"/>
            <a:chOff x="5795847" y="980923"/>
            <a:chExt cx="3096344" cy="975013"/>
          </a:xfrm>
        </p:grpSpPr>
        <p:sp>
          <p:nvSpPr>
            <p:cNvPr id="16" name="Rounded Rectangle 6">
              <a:extLst>
                <a:ext uri="{FF2B5EF4-FFF2-40B4-BE49-F238E27FC236}">
                  <a16:creationId xmlns:a16="http://schemas.microsoft.com/office/drawing/2014/main" id="{528428E3-E23D-4EC4-AF52-85438A2ADDE3}"/>
                </a:ext>
              </a:extLst>
            </p:cNvPr>
            <p:cNvSpPr>
              <a:spLocks noChangeArrowheads="1"/>
            </p:cNvSpPr>
            <p:nvPr/>
          </p:nvSpPr>
          <p:spPr bwMode="auto">
            <a:xfrm>
              <a:off x="5795847" y="980923"/>
              <a:ext cx="3096344" cy="975013"/>
            </a:xfrm>
            <a:prstGeom prst="roundRect">
              <a:avLst>
                <a:gd name="adj" fmla="val 16667"/>
              </a:avLst>
            </a:prstGeom>
            <a:solidFill>
              <a:schemeClr val="accent1">
                <a:lumMod val="40000"/>
                <a:lumOff val="60000"/>
              </a:schemeClr>
            </a:solidFill>
            <a:ln w="9525" algn="ctr">
              <a:solidFill>
                <a:schemeClr val="tx1"/>
              </a:solidFill>
              <a:round/>
              <a:headEnd/>
              <a:tailEnd/>
            </a:ln>
          </p:spPr>
          <p:txBody>
            <a:bodyPr/>
            <a:lstStyle>
              <a:lvl1pPr>
                <a:spcBef>
                  <a:spcPct val="20000"/>
                </a:spcBef>
                <a:buClr>
                  <a:schemeClr val="accent2"/>
                </a:buClr>
                <a:buFont typeface="Monotype Sorts"/>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endParaRPr kumimoji="0" lang="en-US" altLang="en-US" sz="2400">
                <a:latin typeface="Times New Roman" panose="02020603050405020304" pitchFamily="18" charset="0"/>
              </a:endParaRPr>
            </a:p>
          </p:txBody>
        </p:sp>
        <p:sp>
          <p:nvSpPr>
            <p:cNvPr id="17" name="TextBox 7">
              <a:extLst>
                <a:ext uri="{FF2B5EF4-FFF2-40B4-BE49-F238E27FC236}">
                  <a16:creationId xmlns:a16="http://schemas.microsoft.com/office/drawing/2014/main" id="{07D3C519-3EE8-4B47-8720-DD3F2FEB222C}"/>
                </a:ext>
              </a:extLst>
            </p:cNvPr>
            <p:cNvSpPr txBox="1">
              <a:spLocks noChangeArrowheads="1"/>
            </p:cNvSpPr>
            <p:nvPr/>
          </p:nvSpPr>
          <p:spPr bwMode="auto">
            <a:xfrm>
              <a:off x="5970413" y="1039655"/>
              <a:ext cx="2839864" cy="828427"/>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Monotype Sorts"/>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AU" altLang="en-US" sz="2000" dirty="0">
                  <a:latin typeface="Times New Roman" panose="02020603050405020304" pitchFamily="18" charset="0"/>
                </a:rPr>
                <a:t>Please watch the video available on </a:t>
              </a:r>
              <a:r>
                <a:rPr kumimoji="0" lang="en-AU" altLang="en-US" sz="2000" dirty="0" err="1">
                  <a:latin typeface="Times New Roman" panose="02020603050405020304" pitchFamily="18" charset="0"/>
                </a:rPr>
                <a:t>uts</a:t>
              </a:r>
              <a:r>
                <a:rPr kumimoji="0" lang="en-AU" altLang="en-US" sz="2000" dirty="0">
                  <a:latin typeface="Times New Roman" panose="02020603050405020304" pitchFamily="18" charset="0"/>
                </a:rPr>
                <a:t> online – “Intro to Agile Scrum in Under 10 Minutes”</a:t>
              </a:r>
            </a:p>
          </p:txBody>
        </p:sp>
      </p:grpSp>
      <p:sp>
        <p:nvSpPr>
          <p:cNvPr id="2" name="Slide Number Placeholder 1">
            <a:extLst>
              <a:ext uri="{FF2B5EF4-FFF2-40B4-BE49-F238E27FC236}">
                <a16:creationId xmlns:a16="http://schemas.microsoft.com/office/drawing/2014/main" id="{570458AA-ECEC-45BD-8CE1-DD073A1826EB}"/>
              </a:ext>
            </a:extLst>
          </p:cNvPr>
          <p:cNvSpPr>
            <a:spLocks noGrp="1"/>
          </p:cNvSpPr>
          <p:nvPr>
            <p:ph type="sldNum" sz="quarter" idx="11"/>
          </p:nvPr>
        </p:nvSpPr>
        <p:spPr/>
        <p:txBody>
          <a:bodyPr/>
          <a:lstStyle/>
          <a:p>
            <a:pPr defTabSz="457200">
              <a:defRPr/>
            </a:pPr>
            <a:r>
              <a:rPr lang="en-US" altLang="en-US">
                <a:solidFill>
                  <a:srgbClr val="1CADE4"/>
                </a:solidFill>
                <a:ea typeface="+mn-ea"/>
              </a:rPr>
              <a:t>Slide </a:t>
            </a:r>
            <a:fld id="{F47BE3D9-793E-43AF-AE56-9AF17DC25390}" type="slidenum">
              <a:rPr lang="en-US" altLang="en-US" smtClean="0">
                <a:solidFill>
                  <a:srgbClr val="1CADE4"/>
                </a:solidFill>
                <a:ea typeface="+mn-ea"/>
              </a:rPr>
              <a:pPr defTabSz="457200">
                <a:defRPr/>
              </a:pPr>
              <a:t>5</a:t>
            </a:fld>
            <a:endParaRPr lang="en-US" altLang="en-US">
              <a:solidFill>
                <a:srgbClr val="1CADE4"/>
              </a:solidFill>
              <a:ea typeface="+mn-ea"/>
            </a:endParaRPr>
          </a:p>
        </p:txBody>
      </p:sp>
      <p:grpSp>
        <p:nvGrpSpPr>
          <p:cNvPr id="19" name="Group 5">
            <a:extLst>
              <a:ext uri="{FF2B5EF4-FFF2-40B4-BE49-F238E27FC236}">
                <a16:creationId xmlns:a16="http://schemas.microsoft.com/office/drawing/2014/main" id="{F947A60C-62C2-44EE-A5D1-76BD9415D30F}"/>
              </a:ext>
            </a:extLst>
          </p:cNvPr>
          <p:cNvGrpSpPr>
            <a:grpSpLocks/>
          </p:cNvGrpSpPr>
          <p:nvPr/>
        </p:nvGrpSpPr>
        <p:grpSpPr bwMode="auto">
          <a:xfrm>
            <a:off x="1703512" y="3140968"/>
            <a:ext cx="1547665" cy="803274"/>
            <a:chOff x="5562428" y="980923"/>
            <a:chExt cx="3329763" cy="1241303"/>
          </a:xfrm>
          <a:solidFill>
            <a:schemeClr val="accent1">
              <a:lumMod val="40000"/>
              <a:lumOff val="60000"/>
            </a:schemeClr>
          </a:solidFill>
        </p:grpSpPr>
        <p:sp>
          <p:nvSpPr>
            <p:cNvPr id="20" name="Rounded Rectangle 6">
              <a:extLst>
                <a:ext uri="{FF2B5EF4-FFF2-40B4-BE49-F238E27FC236}">
                  <a16:creationId xmlns:a16="http://schemas.microsoft.com/office/drawing/2014/main" id="{4C51017A-67D3-4A62-84E6-891FC1E6AD8A}"/>
                </a:ext>
              </a:extLst>
            </p:cNvPr>
            <p:cNvSpPr>
              <a:spLocks noChangeArrowheads="1"/>
            </p:cNvSpPr>
            <p:nvPr/>
          </p:nvSpPr>
          <p:spPr bwMode="auto">
            <a:xfrm>
              <a:off x="5562428" y="980923"/>
              <a:ext cx="3329763" cy="1241303"/>
            </a:xfrm>
            <a:prstGeom prst="roundRect">
              <a:avLst>
                <a:gd name="adj" fmla="val 16667"/>
              </a:avLst>
            </a:prstGeom>
            <a:grpFill/>
            <a:ln w="9525" algn="ctr">
              <a:solidFill>
                <a:schemeClr val="tx1"/>
              </a:solidFill>
              <a:round/>
              <a:headEnd/>
              <a:tailEnd/>
            </a:ln>
          </p:spPr>
          <p:txBody>
            <a:bodyPr/>
            <a:lstStyle>
              <a:lvl1pPr>
                <a:spcBef>
                  <a:spcPct val="20000"/>
                </a:spcBef>
                <a:buClr>
                  <a:schemeClr val="accent2"/>
                </a:buClr>
                <a:buFont typeface="Monotype Sorts"/>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endParaRPr kumimoji="0" lang="en-US" altLang="en-US" sz="2400">
                <a:latin typeface="Times New Roman" panose="02020603050405020304" pitchFamily="18" charset="0"/>
              </a:endParaRPr>
            </a:p>
          </p:txBody>
        </p:sp>
        <p:sp>
          <p:nvSpPr>
            <p:cNvPr id="21" name="TextBox 7">
              <a:extLst>
                <a:ext uri="{FF2B5EF4-FFF2-40B4-BE49-F238E27FC236}">
                  <a16:creationId xmlns:a16="http://schemas.microsoft.com/office/drawing/2014/main" id="{586E2B7A-33BA-46EF-9F43-90EBF010F959}"/>
                </a:ext>
              </a:extLst>
            </p:cNvPr>
            <p:cNvSpPr txBox="1">
              <a:spLocks noChangeArrowheads="1"/>
            </p:cNvSpPr>
            <p:nvPr/>
          </p:nvSpPr>
          <p:spPr bwMode="auto">
            <a:xfrm>
              <a:off x="5713552" y="1152611"/>
              <a:ext cx="3027511" cy="96002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Monotype Sorts"/>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AU" altLang="en-US" sz="1400" dirty="0">
                  <a:latin typeface="Times New Roman" panose="02020603050405020304" pitchFamily="18" charset="0"/>
                </a:rPr>
                <a:t>Subset/portion of requirements</a:t>
              </a:r>
            </a:p>
          </p:txBody>
        </p:sp>
      </p:grpSp>
      <p:cxnSp>
        <p:nvCxnSpPr>
          <p:cNvPr id="22" name="Straight Arrow Connector 3">
            <a:extLst>
              <a:ext uri="{FF2B5EF4-FFF2-40B4-BE49-F238E27FC236}">
                <a16:creationId xmlns:a16="http://schemas.microsoft.com/office/drawing/2014/main" id="{669CC454-EFCF-49D9-8A82-15211D1FCEB0}"/>
              </a:ext>
            </a:extLst>
          </p:cNvPr>
          <p:cNvCxnSpPr>
            <a:cxnSpLocks noChangeShapeType="1"/>
            <a:stCxn id="20" idx="3"/>
          </p:cNvCxnSpPr>
          <p:nvPr/>
        </p:nvCxnSpPr>
        <p:spPr bwMode="auto">
          <a:xfrm>
            <a:off x="3251177" y="3542605"/>
            <a:ext cx="1044623" cy="390451"/>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a:extLst>
              <a:ext uri="{FF2B5EF4-FFF2-40B4-BE49-F238E27FC236}">
                <a16:creationId xmlns:a16="http://schemas.microsoft.com/office/drawing/2014/main" id="{E9FB63FD-2503-496C-9611-A351D6D85E49}"/>
              </a:ext>
            </a:extLst>
          </p:cNvPr>
          <p:cNvSpPr>
            <a:spLocks noGrp="1" noChangeArrowheads="1"/>
          </p:cNvSpPr>
          <p:nvPr>
            <p:ph type="title"/>
          </p:nvPr>
        </p:nvSpPr>
        <p:spPr/>
        <p:txBody>
          <a:bodyPr/>
          <a:lstStyle/>
          <a:p>
            <a:r>
              <a:rPr lang="en-US" altLang="en-US" dirty="0">
                <a:cs typeface="Arial" panose="020B0604020202020204" pitchFamily="34" charset="0"/>
              </a:rPr>
              <a:t>SCRUM at a glance</a:t>
            </a:r>
          </a:p>
        </p:txBody>
      </p:sp>
      <p:pic>
        <p:nvPicPr>
          <p:cNvPr id="27651" name="Picture 2">
            <a:extLst>
              <a:ext uri="{FF2B5EF4-FFF2-40B4-BE49-F238E27FC236}">
                <a16:creationId xmlns:a16="http://schemas.microsoft.com/office/drawing/2014/main" id="{B36273D5-9D92-4836-838C-BACB9A505C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3226" y="1435100"/>
            <a:ext cx="8823325" cy="409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a:extLst>
              <a:ext uri="{FF2B5EF4-FFF2-40B4-BE49-F238E27FC236}">
                <a16:creationId xmlns:a16="http://schemas.microsoft.com/office/drawing/2014/main" id="{317530F3-2C08-4485-8AB5-197DF77D823B}"/>
              </a:ext>
            </a:extLst>
          </p:cNvPr>
          <p:cNvSpPr>
            <a:spLocks noGrp="1"/>
          </p:cNvSpPr>
          <p:nvPr>
            <p:ph type="sldNum" sz="quarter" idx="11"/>
          </p:nvPr>
        </p:nvSpPr>
        <p:spPr/>
        <p:txBody>
          <a:bodyPr/>
          <a:lstStyle/>
          <a:p>
            <a:pPr defTabSz="457200">
              <a:defRPr/>
            </a:pPr>
            <a:r>
              <a:rPr lang="en-US" altLang="en-US">
                <a:solidFill>
                  <a:srgbClr val="1CADE4"/>
                </a:solidFill>
                <a:ea typeface="+mn-ea"/>
              </a:rPr>
              <a:t>Slide </a:t>
            </a:r>
            <a:fld id="{F47BE3D9-793E-43AF-AE56-9AF17DC25390}" type="slidenum">
              <a:rPr lang="en-US" altLang="en-US" smtClean="0">
                <a:solidFill>
                  <a:srgbClr val="1CADE4"/>
                </a:solidFill>
                <a:ea typeface="+mn-ea"/>
              </a:rPr>
              <a:pPr defTabSz="457200">
                <a:defRPr/>
              </a:pPr>
              <a:t>6</a:t>
            </a:fld>
            <a:endParaRPr lang="en-US" altLang="en-US">
              <a:solidFill>
                <a:srgbClr val="1CADE4"/>
              </a:solidFill>
              <a:ea typeface="+mn-ea"/>
            </a:endParaRPr>
          </a:p>
        </p:txBody>
      </p:sp>
    </p:spTree>
  </p:cSld>
  <p:clrMapOvr>
    <a:masterClrMapping/>
  </p:clrMapOvr>
  <p:transition spd="med">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a:extLst>
              <a:ext uri="{FF2B5EF4-FFF2-40B4-BE49-F238E27FC236}">
                <a16:creationId xmlns:a16="http://schemas.microsoft.com/office/drawing/2014/main" id="{D4BC3BE4-85F5-4C32-A16F-51F957EA8B45}"/>
              </a:ext>
            </a:extLst>
          </p:cNvPr>
          <p:cNvSpPr>
            <a:spLocks noGrp="1" noChangeArrowheads="1"/>
          </p:cNvSpPr>
          <p:nvPr>
            <p:ph type="title"/>
          </p:nvPr>
        </p:nvSpPr>
        <p:spPr>
          <a:xfrm>
            <a:off x="911079" y="189036"/>
            <a:ext cx="8425281" cy="863700"/>
          </a:xfrm>
        </p:spPr>
        <p:txBody>
          <a:bodyPr>
            <a:normAutofit/>
          </a:bodyPr>
          <a:lstStyle/>
          <a:p>
            <a:pPr>
              <a:defRPr/>
            </a:pPr>
            <a:r>
              <a:rPr lang="en-AU" dirty="0"/>
              <a:t>Iterative and incremental development</a:t>
            </a:r>
            <a:endParaRPr lang="en-US" dirty="0">
              <a:latin typeface="Gill Sans" charset="0"/>
              <a:ea typeface="ヒラギノ角ゴ Pro W3" charset="0"/>
            </a:endParaRPr>
          </a:p>
        </p:txBody>
      </p:sp>
      <p:sp>
        <p:nvSpPr>
          <p:cNvPr id="17411" name="Rectangle 2">
            <a:extLst>
              <a:ext uri="{FF2B5EF4-FFF2-40B4-BE49-F238E27FC236}">
                <a16:creationId xmlns:a16="http://schemas.microsoft.com/office/drawing/2014/main" id="{103FCA97-8B98-4553-8350-F8C19F84DB1B}"/>
              </a:ext>
            </a:extLst>
          </p:cNvPr>
          <p:cNvSpPr>
            <a:spLocks noGrp="1" noChangeArrowheads="1"/>
          </p:cNvSpPr>
          <p:nvPr>
            <p:ph idx="1"/>
          </p:nvPr>
        </p:nvSpPr>
        <p:spPr>
          <a:xfrm>
            <a:off x="911079" y="1197248"/>
            <a:ext cx="10441505" cy="5472112"/>
          </a:xfrm>
        </p:spPr>
        <p:txBody>
          <a:bodyPr>
            <a:noAutofit/>
          </a:bodyPr>
          <a:lstStyle/>
          <a:p>
            <a:pPr>
              <a:spcAft>
                <a:spcPts val="1000"/>
              </a:spcAft>
              <a:defRPr/>
            </a:pPr>
            <a:r>
              <a:rPr lang="en-US" sz="2400" dirty="0"/>
              <a:t>The basic idea behind this method is to develop a system through </a:t>
            </a:r>
            <a:r>
              <a:rPr lang="en-US" sz="2400" b="1" dirty="0"/>
              <a:t>repeated cycles (iterative) and in smaller portions at a time (incremental)</a:t>
            </a:r>
            <a:r>
              <a:rPr lang="en-US" sz="2400" dirty="0"/>
              <a:t>, allowing software developers to take advantage of what was learned during development of earlier parts or versions of the system. </a:t>
            </a:r>
          </a:p>
          <a:p>
            <a:pPr>
              <a:spcAft>
                <a:spcPts val="1000"/>
              </a:spcAft>
              <a:defRPr/>
            </a:pPr>
            <a:r>
              <a:rPr lang="en-US" sz="2400" dirty="0"/>
              <a:t>Learning comes from both the development and use of the system, where possible key steps in the process start with a simple implementation of a subset of the software requirements and iteratively enhance the evolving versions until the full system is implemented.</a:t>
            </a:r>
          </a:p>
          <a:p>
            <a:pPr>
              <a:spcAft>
                <a:spcPts val="1000"/>
              </a:spcAft>
              <a:defRPr/>
            </a:pPr>
            <a:r>
              <a:rPr lang="en-US" sz="2400" b="1" dirty="0"/>
              <a:t>Incremental</a:t>
            </a:r>
            <a:r>
              <a:rPr lang="en-US" sz="2400" dirty="0"/>
              <a:t> development slices the system functionality into increments (portions). In each increment, a slice of functionality is delivered through cross-discipline work, from the requirements to the deployment. </a:t>
            </a:r>
          </a:p>
          <a:p>
            <a:pPr marL="0" indent="0">
              <a:buNone/>
              <a:defRPr/>
            </a:pPr>
            <a:r>
              <a:rPr lang="en-AU" sz="1600" dirty="0"/>
              <a:t>(http://en.wikipedia.org/wiki/Iterative_and_incremental_development)</a:t>
            </a:r>
          </a:p>
        </p:txBody>
      </p:sp>
      <p:sp>
        <p:nvSpPr>
          <p:cNvPr id="2" name="Slide Number Placeholder 1">
            <a:extLst>
              <a:ext uri="{FF2B5EF4-FFF2-40B4-BE49-F238E27FC236}">
                <a16:creationId xmlns:a16="http://schemas.microsoft.com/office/drawing/2014/main" id="{D3E9090C-58D9-4703-AF6F-E50E7D49B953}"/>
              </a:ext>
            </a:extLst>
          </p:cNvPr>
          <p:cNvSpPr>
            <a:spLocks noGrp="1"/>
          </p:cNvSpPr>
          <p:nvPr>
            <p:ph type="sldNum" sz="quarter" idx="11"/>
          </p:nvPr>
        </p:nvSpPr>
        <p:spPr/>
        <p:txBody>
          <a:bodyPr/>
          <a:lstStyle/>
          <a:p>
            <a:pPr defTabSz="457200">
              <a:defRPr/>
            </a:pPr>
            <a:r>
              <a:rPr lang="en-US" altLang="en-US">
                <a:solidFill>
                  <a:srgbClr val="1CADE4"/>
                </a:solidFill>
                <a:ea typeface="+mn-ea"/>
              </a:rPr>
              <a:t>Slide </a:t>
            </a:r>
            <a:fld id="{F47BE3D9-793E-43AF-AE56-9AF17DC25390}" type="slidenum">
              <a:rPr lang="en-US" altLang="en-US" smtClean="0">
                <a:solidFill>
                  <a:srgbClr val="1CADE4"/>
                </a:solidFill>
                <a:ea typeface="+mn-ea"/>
              </a:rPr>
              <a:pPr defTabSz="457200">
                <a:defRPr/>
              </a:pPr>
              <a:t>7</a:t>
            </a:fld>
            <a:endParaRPr lang="en-US" altLang="en-US">
              <a:solidFill>
                <a:srgbClr val="1CADE4"/>
              </a:solidFill>
              <a:ea typeface="+mn-ea"/>
            </a:endParaRP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a:extLst>
              <a:ext uri="{FF2B5EF4-FFF2-40B4-BE49-F238E27FC236}">
                <a16:creationId xmlns:a16="http://schemas.microsoft.com/office/drawing/2014/main" id="{66CD009E-AE51-4172-AA53-87748FC18BA8}"/>
              </a:ext>
            </a:extLst>
          </p:cNvPr>
          <p:cNvSpPr>
            <a:spLocks noGrp="1" noChangeArrowheads="1"/>
          </p:cNvSpPr>
          <p:nvPr>
            <p:ph type="title"/>
          </p:nvPr>
        </p:nvSpPr>
        <p:spPr>
          <a:xfrm>
            <a:off x="839416" y="260648"/>
            <a:ext cx="10585176" cy="765176"/>
          </a:xfrm>
        </p:spPr>
        <p:txBody>
          <a:bodyPr anchor="t"/>
          <a:lstStyle/>
          <a:p>
            <a:pPr eaLnBrk="1" hangingPunct="1">
              <a:lnSpc>
                <a:spcPct val="70000"/>
              </a:lnSpc>
            </a:pPr>
            <a:r>
              <a:rPr lang="en-US" altLang="en-US" dirty="0">
                <a:latin typeface="Gill Sans"/>
                <a:ea typeface="ヒラギノ角ゴ Pro W3"/>
                <a:cs typeface="ヒラギノ角ゴ Pro W3"/>
              </a:rPr>
              <a:t>Sequential (traditional approach) vs. overlapping (agile) development</a:t>
            </a:r>
          </a:p>
        </p:txBody>
      </p:sp>
      <p:pic>
        <p:nvPicPr>
          <p:cNvPr id="33795" name="Picture 2">
            <a:extLst>
              <a:ext uri="{FF2B5EF4-FFF2-40B4-BE49-F238E27FC236}">
                <a16:creationId xmlns:a16="http://schemas.microsoft.com/office/drawing/2014/main" id="{5DCBE9BA-F584-4EA5-A9EB-53C7995328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3914" y="4949825"/>
            <a:ext cx="5629275" cy="89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796" name="Line 3">
            <a:extLst>
              <a:ext uri="{FF2B5EF4-FFF2-40B4-BE49-F238E27FC236}">
                <a16:creationId xmlns:a16="http://schemas.microsoft.com/office/drawing/2014/main" id="{5F5BB7E3-2FDB-4E7F-9CAA-8EA7FD05BE25}"/>
              </a:ext>
            </a:extLst>
          </p:cNvPr>
          <p:cNvSpPr>
            <a:spLocks noChangeShapeType="1"/>
          </p:cNvSpPr>
          <p:nvPr/>
        </p:nvSpPr>
        <p:spPr bwMode="auto">
          <a:xfrm>
            <a:off x="2895601" y="2571750"/>
            <a:ext cx="6583363" cy="0"/>
          </a:xfrm>
          <a:prstGeom prst="line">
            <a:avLst/>
          </a:prstGeom>
          <a:noFill/>
          <a:ln w="63500">
            <a:solidFill>
              <a:schemeClr val="tx1"/>
            </a:solidFill>
            <a:round/>
            <a:headEnd/>
            <a:tailEnd/>
          </a:ln>
          <a:extLst>
            <a:ext uri="{909E8E84-426E-40DD-AFC4-6F175D3DCCD1}">
              <a14:hiddenFill xmlns:a14="http://schemas.microsoft.com/office/drawing/2010/main">
                <a:noFill/>
              </a14:hiddenFill>
            </a:ext>
          </a:extLst>
        </p:spPr>
        <p:txBody>
          <a:bodyPr lIns="82296" tIns="41148" rIns="82296" bIns="41148"/>
          <a:lstStyle/>
          <a:p>
            <a:endParaRPr lang="en-AU"/>
          </a:p>
        </p:txBody>
      </p:sp>
      <p:sp>
        <p:nvSpPr>
          <p:cNvPr id="33797" name="Line 4">
            <a:extLst>
              <a:ext uri="{FF2B5EF4-FFF2-40B4-BE49-F238E27FC236}">
                <a16:creationId xmlns:a16="http://schemas.microsoft.com/office/drawing/2014/main" id="{BE95F18D-B986-45E3-8442-A297AEE01176}"/>
              </a:ext>
            </a:extLst>
          </p:cNvPr>
          <p:cNvSpPr>
            <a:spLocks noChangeShapeType="1"/>
          </p:cNvSpPr>
          <p:nvPr/>
        </p:nvSpPr>
        <p:spPr bwMode="auto">
          <a:xfrm>
            <a:off x="2917825" y="5794375"/>
            <a:ext cx="6584950" cy="0"/>
          </a:xfrm>
          <a:prstGeom prst="line">
            <a:avLst/>
          </a:prstGeom>
          <a:noFill/>
          <a:ln w="63500">
            <a:solidFill>
              <a:schemeClr val="tx1"/>
            </a:solidFill>
            <a:round/>
            <a:headEnd/>
            <a:tailEnd/>
          </a:ln>
          <a:extLst>
            <a:ext uri="{909E8E84-426E-40DD-AFC4-6F175D3DCCD1}">
              <a14:hiddenFill xmlns:a14="http://schemas.microsoft.com/office/drawing/2010/main">
                <a:noFill/>
              </a14:hiddenFill>
            </a:ext>
          </a:extLst>
        </p:spPr>
        <p:txBody>
          <a:bodyPr lIns="82296" tIns="41148" rIns="82296" bIns="41148"/>
          <a:lstStyle/>
          <a:p>
            <a:endParaRPr lang="en-AU"/>
          </a:p>
        </p:txBody>
      </p:sp>
      <p:sp>
        <p:nvSpPr>
          <p:cNvPr id="33798" name="Rectangle 5">
            <a:extLst>
              <a:ext uri="{FF2B5EF4-FFF2-40B4-BE49-F238E27FC236}">
                <a16:creationId xmlns:a16="http://schemas.microsoft.com/office/drawing/2014/main" id="{75BD6051-DEAE-431A-9480-753942DDD6B3}"/>
              </a:ext>
            </a:extLst>
          </p:cNvPr>
          <p:cNvSpPr>
            <a:spLocks/>
          </p:cNvSpPr>
          <p:nvPr/>
        </p:nvSpPr>
        <p:spPr bwMode="auto">
          <a:xfrm>
            <a:off x="2382839" y="6108700"/>
            <a:ext cx="4537075"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lvl1pPr>
              <a:spcBef>
                <a:spcPct val="20000"/>
              </a:spcBef>
              <a:buClr>
                <a:schemeClr val="accent2"/>
              </a:buClr>
              <a:buFont typeface="Monotype Sorts"/>
              <a:buChar char="z"/>
              <a:defRPr kumimoji="1"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Font typeface="Monotype Sorts"/>
              <a:buChar char="y"/>
              <a:defRPr kumimoji="1"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2"/>
              </a:buClr>
              <a:buFont typeface="Monotype Sorts"/>
              <a:buChar char="x"/>
              <a:defRPr kumimoji="1"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Char char="•"/>
              <a:defRPr kumimoji="1"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2"/>
              </a:buClr>
              <a:buChar char="–"/>
              <a:defRPr kumimoji="1"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FontTx/>
              <a:buNone/>
            </a:pPr>
            <a:r>
              <a:rPr kumimoji="0" lang="en-US" altLang="en-US" sz="1300">
                <a:latin typeface="Times New Roman" panose="02020603050405020304" pitchFamily="18" charset="0"/>
              </a:rPr>
              <a:t>Source: </a:t>
            </a:r>
            <a:r>
              <a:rPr kumimoji="0" lang="ja-JP" altLang="en-US" sz="1300">
                <a:latin typeface="Times New Roman" panose="02020603050405020304" pitchFamily="18" charset="0"/>
              </a:rPr>
              <a:t>“</a:t>
            </a:r>
            <a:r>
              <a:rPr kumimoji="0" lang="en-US" altLang="ja-JP" sz="1300">
                <a:latin typeface="Times New Roman" panose="02020603050405020304" pitchFamily="18" charset="0"/>
              </a:rPr>
              <a:t>The New New Product Development Game</a:t>
            </a:r>
            <a:r>
              <a:rPr kumimoji="0" lang="ja-JP" altLang="en-US" sz="1300">
                <a:latin typeface="Times New Roman" panose="02020603050405020304" pitchFamily="18" charset="0"/>
              </a:rPr>
              <a:t>”</a:t>
            </a:r>
            <a:r>
              <a:rPr kumimoji="0" lang="en-US" altLang="ja-JP" sz="1300">
                <a:latin typeface="Times New Roman" panose="02020603050405020304" pitchFamily="18" charset="0"/>
              </a:rPr>
              <a:t> by Takeuchi and Nonaka. </a:t>
            </a:r>
            <a:r>
              <a:rPr kumimoji="0" lang="en-US" altLang="ja-JP" sz="1300" i="1">
                <a:latin typeface="Times New Roman" panose="02020603050405020304" pitchFamily="18" charset="0"/>
              </a:rPr>
              <a:t>Harvard Business Review,</a:t>
            </a:r>
            <a:r>
              <a:rPr kumimoji="0" lang="en-US" altLang="ja-JP" sz="1300">
                <a:latin typeface="Times New Roman" panose="02020603050405020304" pitchFamily="18" charset="0"/>
              </a:rPr>
              <a:t> January 1986.</a:t>
            </a:r>
            <a:endParaRPr kumimoji="0" lang="en-US" altLang="en-US" sz="1300">
              <a:latin typeface="Times New Roman" panose="02020603050405020304" pitchFamily="18" charset="0"/>
            </a:endParaRPr>
          </a:p>
        </p:txBody>
      </p:sp>
      <p:sp>
        <p:nvSpPr>
          <p:cNvPr id="19462" name="AutoShape 6">
            <a:extLst>
              <a:ext uri="{FF2B5EF4-FFF2-40B4-BE49-F238E27FC236}">
                <a16:creationId xmlns:a16="http://schemas.microsoft.com/office/drawing/2014/main" id="{509CD9E4-B41F-430C-9122-0DA198F12CB2}"/>
              </a:ext>
            </a:extLst>
          </p:cNvPr>
          <p:cNvSpPr>
            <a:spLocks/>
          </p:cNvSpPr>
          <p:nvPr/>
        </p:nvSpPr>
        <p:spPr bwMode="auto">
          <a:xfrm>
            <a:off x="2351584" y="2846389"/>
            <a:ext cx="4065091" cy="1108075"/>
          </a:xfrm>
          <a:prstGeom prst="roundRect">
            <a:avLst>
              <a:gd name="adj" fmla="val 24741"/>
            </a:avLst>
          </a:prstGeom>
          <a:blipFill dpi="0" rotWithShape="0">
            <a:blip r:embed="rId4"/>
            <a:srcRect/>
            <a:tile tx="0" ty="0" sx="100000" sy="100000" flip="none" algn="tl"/>
          </a:blipFill>
          <a:ln w="25400">
            <a:solidFill>
              <a:srgbClr val="003C83"/>
            </a:solidFill>
            <a:round/>
            <a:headEnd/>
            <a:tailEnd/>
          </a:ln>
          <a:effectLst>
            <a:outerShdw blurRad="114300" dist="63500" dir="2700000" algn="ctr" rotWithShape="0">
              <a:schemeClr val="bg2">
                <a:alpha val="29999"/>
              </a:schemeClr>
            </a:outerShdw>
          </a:effectLst>
        </p:spPr>
        <p:txBody>
          <a:bodyPr lIns="82296" tIns="41148" rIns="82296" bIns="41148"/>
          <a:lstStyle/>
          <a:p>
            <a:pPr eaLnBrk="1" hangingPunct="1">
              <a:defRPr/>
            </a:pPr>
            <a:endParaRPr lang="en-US">
              <a:latin typeface="Gill Sans" pitchFamily="80" charset="0"/>
              <a:ea typeface="ヒラギノ角ゴ Pro W3" pitchFamily="80" charset="-128"/>
              <a:sym typeface="Gill Sans" pitchFamily="80" charset="0"/>
            </a:endParaRPr>
          </a:p>
        </p:txBody>
      </p:sp>
      <p:sp>
        <p:nvSpPr>
          <p:cNvPr id="19463" name="AutoShape 7">
            <a:extLst>
              <a:ext uri="{FF2B5EF4-FFF2-40B4-BE49-F238E27FC236}">
                <a16:creationId xmlns:a16="http://schemas.microsoft.com/office/drawing/2014/main" id="{2BFB28A8-B737-4F43-AEFC-DB2279E60EE7}"/>
              </a:ext>
            </a:extLst>
          </p:cNvPr>
          <p:cNvSpPr>
            <a:spLocks/>
          </p:cNvSpPr>
          <p:nvPr/>
        </p:nvSpPr>
        <p:spPr bwMode="auto">
          <a:xfrm>
            <a:off x="6027738" y="3668713"/>
            <a:ext cx="3884686" cy="1109662"/>
          </a:xfrm>
          <a:prstGeom prst="roundRect">
            <a:avLst>
              <a:gd name="adj" fmla="val 24741"/>
            </a:avLst>
          </a:prstGeom>
          <a:blipFill dpi="0" rotWithShape="0">
            <a:blip r:embed="rId5"/>
            <a:srcRect/>
            <a:tile tx="0" ty="0" sx="100000" sy="100000" flip="none" algn="tl"/>
          </a:blipFill>
          <a:ln w="25400">
            <a:solidFill>
              <a:srgbClr val="00531C"/>
            </a:solidFill>
            <a:round/>
            <a:headEnd/>
            <a:tailEnd/>
          </a:ln>
          <a:effectLst>
            <a:outerShdw blurRad="114300" dist="63500" dir="2700000" algn="ctr" rotWithShape="0">
              <a:schemeClr val="bg2">
                <a:alpha val="29999"/>
              </a:schemeClr>
            </a:outerShdw>
          </a:effectLst>
        </p:spPr>
        <p:txBody>
          <a:bodyPr lIns="82296" tIns="41148" rIns="82296" bIns="41148"/>
          <a:lstStyle/>
          <a:p>
            <a:pPr eaLnBrk="1" hangingPunct="1">
              <a:defRPr/>
            </a:pPr>
            <a:endParaRPr lang="en-US">
              <a:latin typeface="Gill Sans" pitchFamily="80" charset="0"/>
              <a:ea typeface="ヒラギノ角ゴ Pro W3" pitchFamily="80" charset="-128"/>
              <a:sym typeface="Gill Sans" pitchFamily="80" charset="0"/>
            </a:endParaRPr>
          </a:p>
        </p:txBody>
      </p:sp>
      <p:sp>
        <p:nvSpPr>
          <p:cNvPr id="33801" name="Rectangle 8">
            <a:extLst>
              <a:ext uri="{FF2B5EF4-FFF2-40B4-BE49-F238E27FC236}">
                <a16:creationId xmlns:a16="http://schemas.microsoft.com/office/drawing/2014/main" id="{A37DD4DF-555C-41CE-95F3-5161E0563EDC}"/>
              </a:ext>
            </a:extLst>
          </p:cNvPr>
          <p:cNvSpPr>
            <a:spLocks/>
          </p:cNvSpPr>
          <p:nvPr/>
        </p:nvSpPr>
        <p:spPr bwMode="auto">
          <a:xfrm>
            <a:off x="2438400" y="2960689"/>
            <a:ext cx="4065091" cy="89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45720" rIns="45720"/>
          <a:lstStyle>
            <a:lvl1pPr>
              <a:spcBef>
                <a:spcPct val="20000"/>
              </a:spcBef>
              <a:buClr>
                <a:schemeClr val="accent2"/>
              </a:buClr>
              <a:buFont typeface="Monotype Sorts"/>
              <a:buChar char="z"/>
              <a:tabLst>
                <a:tab pos="958850" algn="l"/>
              </a:tabLst>
              <a:defRPr kumimoji="1"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Font typeface="Monotype Sorts"/>
              <a:buChar char="y"/>
              <a:tabLst>
                <a:tab pos="958850" algn="l"/>
              </a:tabLst>
              <a:defRPr kumimoji="1"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2"/>
              </a:buClr>
              <a:buFont typeface="Monotype Sorts"/>
              <a:buChar char="x"/>
              <a:tabLst>
                <a:tab pos="958850" algn="l"/>
              </a:tabLst>
              <a:defRPr kumimoji="1"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Char char="•"/>
              <a:tabLst>
                <a:tab pos="958850" algn="l"/>
              </a:tabLst>
              <a:defRPr kumimoji="1"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2"/>
              </a:buClr>
              <a:buChar char="–"/>
              <a:tabLst>
                <a:tab pos="958850" algn="l"/>
              </a:tabLst>
              <a:defRPr kumimoji="1"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Char char="–"/>
              <a:tabLst>
                <a:tab pos="958850" algn="l"/>
              </a:tabLst>
              <a:defRPr kumimoji="1"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Char char="–"/>
              <a:tabLst>
                <a:tab pos="958850" algn="l"/>
              </a:tabLst>
              <a:defRPr kumimoji="1"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Char char="–"/>
              <a:tabLst>
                <a:tab pos="958850" algn="l"/>
              </a:tabLst>
              <a:defRPr kumimoji="1"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Char char="–"/>
              <a:tabLst>
                <a:tab pos="958850" algn="l"/>
              </a:tabLst>
              <a:defRPr kumimoji="1" sz="20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FontTx/>
              <a:buNone/>
            </a:pPr>
            <a:r>
              <a:rPr kumimoji="0" lang="en-US" altLang="en-US" sz="2700" dirty="0">
                <a:solidFill>
                  <a:srgbClr val="FFFFFF"/>
                </a:solidFill>
                <a:latin typeface="Times New Roman" panose="02020603050405020304" pitchFamily="18" charset="0"/>
              </a:rPr>
              <a:t>Rather than doing all of one thing (phase) at a time...</a:t>
            </a:r>
          </a:p>
        </p:txBody>
      </p:sp>
      <p:sp>
        <p:nvSpPr>
          <p:cNvPr id="33802" name="Rectangle 9">
            <a:extLst>
              <a:ext uri="{FF2B5EF4-FFF2-40B4-BE49-F238E27FC236}">
                <a16:creationId xmlns:a16="http://schemas.microsoft.com/office/drawing/2014/main" id="{890CC3AA-0178-4721-9A1A-209488C9491D}"/>
              </a:ext>
            </a:extLst>
          </p:cNvPr>
          <p:cNvSpPr>
            <a:spLocks/>
          </p:cNvSpPr>
          <p:nvPr/>
        </p:nvSpPr>
        <p:spPr bwMode="auto">
          <a:xfrm>
            <a:off x="6073776" y="3783014"/>
            <a:ext cx="3622675"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45720" rIns="45720"/>
          <a:lstStyle>
            <a:lvl1pPr>
              <a:spcBef>
                <a:spcPct val="20000"/>
              </a:spcBef>
              <a:buClr>
                <a:schemeClr val="accent2"/>
              </a:buClr>
              <a:buFont typeface="Monotype Sorts"/>
              <a:buChar char="z"/>
              <a:tabLst>
                <a:tab pos="958850" algn="l"/>
              </a:tabLst>
              <a:defRPr kumimoji="1"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Font typeface="Monotype Sorts"/>
              <a:buChar char="y"/>
              <a:tabLst>
                <a:tab pos="958850" algn="l"/>
              </a:tabLst>
              <a:defRPr kumimoji="1"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2"/>
              </a:buClr>
              <a:buFont typeface="Monotype Sorts"/>
              <a:buChar char="x"/>
              <a:tabLst>
                <a:tab pos="958850" algn="l"/>
              </a:tabLst>
              <a:defRPr kumimoji="1"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Char char="•"/>
              <a:tabLst>
                <a:tab pos="958850" algn="l"/>
              </a:tabLst>
              <a:defRPr kumimoji="1"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2"/>
              </a:buClr>
              <a:buChar char="–"/>
              <a:tabLst>
                <a:tab pos="958850" algn="l"/>
              </a:tabLst>
              <a:defRPr kumimoji="1"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Char char="–"/>
              <a:tabLst>
                <a:tab pos="958850" algn="l"/>
              </a:tabLst>
              <a:defRPr kumimoji="1"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Char char="–"/>
              <a:tabLst>
                <a:tab pos="958850" algn="l"/>
              </a:tabLst>
              <a:defRPr kumimoji="1"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Char char="–"/>
              <a:tabLst>
                <a:tab pos="958850" algn="l"/>
              </a:tabLst>
              <a:defRPr kumimoji="1"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Char char="–"/>
              <a:tabLst>
                <a:tab pos="958850" algn="l"/>
              </a:tabLst>
              <a:defRPr kumimoji="1" sz="20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FontTx/>
              <a:buNone/>
            </a:pPr>
            <a:r>
              <a:rPr kumimoji="0" lang="en-US" altLang="en-US" sz="2700">
                <a:solidFill>
                  <a:srgbClr val="FFFFFF"/>
                </a:solidFill>
                <a:latin typeface="Times New Roman" panose="02020603050405020304" pitchFamily="18" charset="0"/>
              </a:rPr>
              <a:t>...Scrum teams do a little of everything all the time</a:t>
            </a:r>
          </a:p>
        </p:txBody>
      </p:sp>
      <p:sp>
        <p:nvSpPr>
          <p:cNvPr id="33803" name="Rectangle 10">
            <a:extLst>
              <a:ext uri="{FF2B5EF4-FFF2-40B4-BE49-F238E27FC236}">
                <a16:creationId xmlns:a16="http://schemas.microsoft.com/office/drawing/2014/main" id="{C9EB87C2-707B-4C3B-A4DD-255ADD1C0D9D}"/>
              </a:ext>
            </a:extLst>
          </p:cNvPr>
          <p:cNvSpPr>
            <a:spLocks/>
          </p:cNvSpPr>
          <p:nvPr/>
        </p:nvSpPr>
        <p:spPr bwMode="auto">
          <a:xfrm>
            <a:off x="2187575" y="1760539"/>
            <a:ext cx="1771650" cy="536575"/>
          </a:xfrm>
          <a:prstGeom prst="rect">
            <a:avLst/>
          </a:prstGeom>
          <a:solidFill>
            <a:schemeClr val="accent1"/>
          </a:solidFill>
          <a:ln w="25400">
            <a:solidFill>
              <a:schemeClr val="tx1"/>
            </a:solidFill>
            <a:miter lim="800000"/>
            <a:headEnd/>
            <a:tailEnd/>
          </a:ln>
        </p:spPr>
        <p:txBody>
          <a:bodyPr lIns="0" tIns="0" rIns="0" bIns="0" anchor="ctr"/>
          <a:lstStyle>
            <a:lvl1pPr>
              <a:spcBef>
                <a:spcPct val="20000"/>
              </a:spcBef>
              <a:buClr>
                <a:schemeClr val="accent2"/>
              </a:buClr>
              <a:buFont typeface="Monotype Sorts"/>
              <a:buChar char="z"/>
              <a:defRPr kumimoji="1"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Font typeface="Monotype Sorts"/>
              <a:buChar char="y"/>
              <a:defRPr kumimoji="1"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2"/>
              </a:buClr>
              <a:buFont typeface="Monotype Sorts"/>
              <a:buChar char="x"/>
              <a:defRPr kumimoji="1"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Char char="•"/>
              <a:defRPr kumimoji="1"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2"/>
              </a:buClr>
              <a:buChar char="–"/>
              <a:defRPr kumimoji="1"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FontTx/>
              <a:buNone/>
            </a:pPr>
            <a:r>
              <a:rPr kumimoji="0" lang="en-US" altLang="en-US" sz="2300" dirty="0">
                <a:solidFill>
                  <a:srgbClr val="FFFFFF"/>
                </a:solidFill>
                <a:latin typeface="Times New Roman" panose="02020603050405020304" pitchFamily="18" charset="0"/>
              </a:rPr>
              <a:t>Requirements</a:t>
            </a:r>
          </a:p>
        </p:txBody>
      </p:sp>
      <p:sp>
        <p:nvSpPr>
          <p:cNvPr id="33804" name="Rectangle 11">
            <a:extLst>
              <a:ext uri="{FF2B5EF4-FFF2-40B4-BE49-F238E27FC236}">
                <a16:creationId xmlns:a16="http://schemas.microsoft.com/office/drawing/2014/main" id="{00A7EC85-811F-4578-952B-32E5077727A2}"/>
              </a:ext>
            </a:extLst>
          </p:cNvPr>
          <p:cNvSpPr>
            <a:spLocks/>
          </p:cNvSpPr>
          <p:nvPr/>
        </p:nvSpPr>
        <p:spPr bwMode="auto">
          <a:xfrm>
            <a:off x="4130675" y="1760539"/>
            <a:ext cx="1771650" cy="536575"/>
          </a:xfrm>
          <a:prstGeom prst="rect">
            <a:avLst/>
          </a:prstGeom>
          <a:solidFill>
            <a:srgbClr val="01FF01"/>
          </a:solidFill>
          <a:ln w="25400">
            <a:solidFill>
              <a:schemeClr val="tx1"/>
            </a:solidFill>
            <a:miter lim="800000"/>
            <a:headEnd/>
            <a:tailEnd/>
          </a:ln>
        </p:spPr>
        <p:txBody>
          <a:bodyPr lIns="0" tIns="0" rIns="0" bIns="0" anchor="ctr"/>
          <a:lstStyle>
            <a:lvl1pPr>
              <a:spcBef>
                <a:spcPct val="20000"/>
              </a:spcBef>
              <a:buClr>
                <a:schemeClr val="accent2"/>
              </a:buClr>
              <a:buFont typeface="Monotype Sorts"/>
              <a:buChar char="z"/>
              <a:defRPr kumimoji="1"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Font typeface="Monotype Sorts"/>
              <a:buChar char="y"/>
              <a:defRPr kumimoji="1"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2"/>
              </a:buClr>
              <a:buFont typeface="Monotype Sorts"/>
              <a:buChar char="x"/>
              <a:defRPr kumimoji="1"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Char char="•"/>
              <a:defRPr kumimoji="1"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2"/>
              </a:buClr>
              <a:buChar char="–"/>
              <a:defRPr kumimoji="1"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FontTx/>
              <a:buNone/>
            </a:pPr>
            <a:r>
              <a:rPr kumimoji="0" lang="en-US" altLang="en-US" sz="2300" dirty="0">
                <a:solidFill>
                  <a:srgbClr val="FFFFFF"/>
                </a:solidFill>
                <a:latin typeface="Times New Roman" panose="02020603050405020304" pitchFamily="18" charset="0"/>
              </a:rPr>
              <a:t>Design</a:t>
            </a:r>
          </a:p>
        </p:txBody>
      </p:sp>
      <p:sp>
        <p:nvSpPr>
          <p:cNvPr id="33805" name="Rectangle 12">
            <a:extLst>
              <a:ext uri="{FF2B5EF4-FFF2-40B4-BE49-F238E27FC236}">
                <a16:creationId xmlns:a16="http://schemas.microsoft.com/office/drawing/2014/main" id="{E85C36EC-2447-40B2-8974-AC145DB07803}"/>
              </a:ext>
            </a:extLst>
          </p:cNvPr>
          <p:cNvSpPr>
            <a:spLocks/>
          </p:cNvSpPr>
          <p:nvPr/>
        </p:nvSpPr>
        <p:spPr bwMode="auto">
          <a:xfrm>
            <a:off x="6124550" y="1760539"/>
            <a:ext cx="1771650" cy="536575"/>
          </a:xfrm>
          <a:prstGeom prst="rect">
            <a:avLst/>
          </a:prstGeom>
          <a:solidFill>
            <a:srgbClr val="00CCFF"/>
          </a:solidFill>
          <a:ln w="25400">
            <a:solidFill>
              <a:schemeClr val="tx1"/>
            </a:solidFill>
            <a:miter lim="800000"/>
            <a:headEnd/>
            <a:tailEnd/>
          </a:ln>
        </p:spPr>
        <p:txBody>
          <a:bodyPr lIns="0" tIns="0" rIns="0" bIns="0" anchor="ctr"/>
          <a:lstStyle>
            <a:lvl1pPr>
              <a:spcBef>
                <a:spcPct val="20000"/>
              </a:spcBef>
              <a:buClr>
                <a:schemeClr val="accent2"/>
              </a:buClr>
              <a:buFont typeface="Monotype Sorts"/>
              <a:buChar char="z"/>
              <a:defRPr kumimoji="1"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Font typeface="Monotype Sorts"/>
              <a:buChar char="y"/>
              <a:defRPr kumimoji="1"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2"/>
              </a:buClr>
              <a:buFont typeface="Monotype Sorts"/>
              <a:buChar char="x"/>
              <a:defRPr kumimoji="1"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Char char="•"/>
              <a:defRPr kumimoji="1"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2"/>
              </a:buClr>
              <a:buChar char="–"/>
              <a:defRPr kumimoji="1"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FontTx/>
              <a:buNone/>
            </a:pPr>
            <a:r>
              <a:rPr kumimoji="0" lang="en-US" altLang="en-US" sz="2300" dirty="0">
                <a:solidFill>
                  <a:srgbClr val="FFFFFF"/>
                </a:solidFill>
                <a:latin typeface="Times New Roman" panose="02020603050405020304" pitchFamily="18" charset="0"/>
              </a:rPr>
              <a:t>Code</a:t>
            </a:r>
          </a:p>
        </p:txBody>
      </p:sp>
      <p:sp>
        <p:nvSpPr>
          <p:cNvPr id="33806" name="Rectangle 13">
            <a:extLst>
              <a:ext uri="{FF2B5EF4-FFF2-40B4-BE49-F238E27FC236}">
                <a16:creationId xmlns:a16="http://schemas.microsoft.com/office/drawing/2014/main" id="{8F1845D9-9550-4987-8778-FD36782FDD50}"/>
              </a:ext>
            </a:extLst>
          </p:cNvPr>
          <p:cNvSpPr>
            <a:spLocks/>
          </p:cNvSpPr>
          <p:nvPr/>
        </p:nvSpPr>
        <p:spPr bwMode="auto">
          <a:xfrm>
            <a:off x="8016875" y="1760539"/>
            <a:ext cx="1771650" cy="536575"/>
          </a:xfrm>
          <a:prstGeom prst="rect">
            <a:avLst/>
          </a:prstGeom>
          <a:solidFill>
            <a:srgbClr val="3366FF"/>
          </a:solidFill>
          <a:ln w="25400">
            <a:solidFill>
              <a:schemeClr val="tx1"/>
            </a:solidFill>
            <a:miter lim="800000"/>
            <a:headEnd/>
            <a:tailEnd/>
          </a:ln>
        </p:spPr>
        <p:txBody>
          <a:bodyPr lIns="0" tIns="0" rIns="0" bIns="0" anchor="ctr"/>
          <a:lstStyle>
            <a:lvl1pPr>
              <a:spcBef>
                <a:spcPct val="20000"/>
              </a:spcBef>
              <a:buClr>
                <a:schemeClr val="accent2"/>
              </a:buClr>
              <a:buFont typeface="Monotype Sorts"/>
              <a:buChar char="z"/>
              <a:defRPr kumimoji="1"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Font typeface="Monotype Sorts"/>
              <a:buChar char="y"/>
              <a:defRPr kumimoji="1"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2"/>
              </a:buClr>
              <a:buFont typeface="Monotype Sorts"/>
              <a:buChar char="x"/>
              <a:defRPr kumimoji="1"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Char char="•"/>
              <a:defRPr kumimoji="1"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2"/>
              </a:buClr>
              <a:buChar char="–"/>
              <a:defRPr kumimoji="1"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FontTx/>
              <a:buNone/>
            </a:pPr>
            <a:r>
              <a:rPr kumimoji="0" lang="en-US" altLang="en-US" sz="2300">
                <a:solidFill>
                  <a:srgbClr val="FFFFFF"/>
                </a:solidFill>
                <a:latin typeface="Times New Roman" panose="02020603050405020304" pitchFamily="18" charset="0"/>
              </a:rPr>
              <a:t>Test</a:t>
            </a:r>
          </a:p>
        </p:txBody>
      </p:sp>
      <p:sp>
        <p:nvSpPr>
          <p:cNvPr id="2" name="Slide Number Placeholder 1">
            <a:extLst>
              <a:ext uri="{FF2B5EF4-FFF2-40B4-BE49-F238E27FC236}">
                <a16:creationId xmlns:a16="http://schemas.microsoft.com/office/drawing/2014/main" id="{673ABF19-1585-43CB-8BD1-1FDAC7C699E0}"/>
              </a:ext>
            </a:extLst>
          </p:cNvPr>
          <p:cNvSpPr>
            <a:spLocks noGrp="1"/>
          </p:cNvSpPr>
          <p:nvPr>
            <p:ph type="sldNum" sz="quarter" idx="11"/>
          </p:nvPr>
        </p:nvSpPr>
        <p:spPr/>
        <p:txBody>
          <a:bodyPr/>
          <a:lstStyle/>
          <a:p>
            <a:pPr defTabSz="457200">
              <a:defRPr/>
            </a:pPr>
            <a:r>
              <a:rPr lang="en-US" altLang="en-US">
                <a:solidFill>
                  <a:srgbClr val="1CADE4"/>
                </a:solidFill>
                <a:ea typeface="+mn-ea"/>
              </a:rPr>
              <a:t>Slide </a:t>
            </a:r>
            <a:fld id="{F47BE3D9-793E-43AF-AE56-9AF17DC25390}" type="slidenum">
              <a:rPr lang="en-US" altLang="en-US" smtClean="0">
                <a:solidFill>
                  <a:srgbClr val="1CADE4"/>
                </a:solidFill>
                <a:ea typeface="+mn-ea"/>
              </a:rPr>
              <a:pPr defTabSz="457200">
                <a:defRPr/>
              </a:pPr>
              <a:t>8</a:t>
            </a:fld>
            <a:endParaRPr lang="en-US" altLang="en-US">
              <a:solidFill>
                <a:srgbClr val="1CADE4"/>
              </a:solidFill>
              <a:ea typeface="+mn-ea"/>
            </a:endParaRPr>
          </a:p>
        </p:txBody>
      </p:sp>
    </p:spTree>
  </p:cSld>
  <p:clrMapOvr>
    <a:masterClrMapping/>
  </p:clrMapOvr>
  <p:transition spd="med">
    <p:dissolv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a:extLst>
              <a:ext uri="{FF2B5EF4-FFF2-40B4-BE49-F238E27FC236}">
                <a16:creationId xmlns:a16="http://schemas.microsoft.com/office/drawing/2014/main" id="{0C8496F0-8F90-47B3-83AE-B4C86D3F4980}"/>
              </a:ext>
            </a:extLst>
          </p:cNvPr>
          <p:cNvSpPr>
            <a:spLocks noGrp="1" noChangeArrowheads="1"/>
          </p:cNvSpPr>
          <p:nvPr>
            <p:ph type="title"/>
          </p:nvPr>
        </p:nvSpPr>
        <p:spPr/>
        <p:txBody>
          <a:bodyPr/>
          <a:lstStyle/>
          <a:p>
            <a:r>
              <a:rPr lang="en-US" altLang="en-US">
                <a:latin typeface="Gill Sans"/>
                <a:ea typeface="ヒラギノ角ゴ Pro W3"/>
                <a:cs typeface="ヒラギノ角ゴ Pro W3"/>
              </a:rPr>
              <a:t>Sprints</a:t>
            </a:r>
          </a:p>
        </p:txBody>
      </p:sp>
      <p:sp>
        <p:nvSpPr>
          <p:cNvPr id="29699" name="Rectangle 2">
            <a:extLst>
              <a:ext uri="{FF2B5EF4-FFF2-40B4-BE49-F238E27FC236}">
                <a16:creationId xmlns:a16="http://schemas.microsoft.com/office/drawing/2014/main" id="{FAB83E45-8D94-4770-A4CC-592E1C56357C}"/>
              </a:ext>
            </a:extLst>
          </p:cNvPr>
          <p:cNvSpPr>
            <a:spLocks noGrp="1" noChangeArrowheads="1"/>
          </p:cNvSpPr>
          <p:nvPr>
            <p:ph idx="1"/>
          </p:nvPr>
        </p:nvSpPr>
        <p:spPr>
          <a:xfrm>
            <a:off x="911424" y="1268760"/>
            <a:ext cx="10441160" cy="5328891"/>
          </a:xfrm>
        </p:spPr>
        <p:txBody>
          <a:bodyPr/>
          <a:lstStyle/>
          <a:p>
            <a:r>
              <a:rPr lang="en-US" altLang="en-US" sz="2400" dirty="0">
                <a:latin typeface="Gill Sans"/>
              </a:rPr>
              <a:t>A sprint (or iteration) is the basic unit of development in Scrum. </a:t>
            </a:r>
            <a:r>
              <a:rPr lang="en-US" altLang="en-US" sz="2400" dirty="0">
                <a:latin typeface="Gill Sans"/>
                <a:ea typeface="ヒラギノ角ゴ Pro W3"/>
                <a:cs typeface="ヒラギノ角ゴ Pro W3"/>
              </a:rPr>
              <a:t>Scrum projects make progress in a series of </a:t>
            </a:r>
            <a:r>
              <a:rPr lang="ja-JP" altLang="en-US" sz="2400" dirty="0">
                <a:latin typeface="Gill Sans"/>
                <a:ea typeface="ヒラギノ角ゴ Pro W3"/>
                <a:cs typeface="ヒラギノ角ゴ Pro W3"/>
              </a:rPr>
              <a:t>“</a:t>
            </a:r>
            <a:r>
              <a:rPr lang="en-US" altLang="en-US" sz="2400" dirty="0">
                <a:latin typeface="Gill Sans"/>
                <a:ea typeface="ヒラギノ角ゴ Pro W3"/>
                <a:cs typeface="ヒラギノ角ゴ Pro W3"/>
              </a:rPr>
              <a:t>sprints</a:t>
            </a:r>
            <a:r>
              <a:rPr lang="ja-JP" altLang="en-US" sz="2400" dirty="0">
                <a:latin typeface="Gill Sans"/>
                <a:ea typeface="ヒラギノ角ゴ Pro W3"/>
                <a:cs typeface="ヒラギノ角ゴ Pro W3"/>
              </a:rPr>
              <a:t>”</a:t>
            </a:r>
            <a:r>
              <a:rPr lang="en-AU" altLang="ja-JP" sz="2400" dirty="0">
                <a:latin typeface="Gill Sans"/>
                <a:ea typeface="ヒラギノ角ゴ Pro W3"/>
                <a:cs typeface="ヒラギノ角ゴ Pro W3"/>
              </a:rPr>
              <a:t>.</a:t>
            </a:r>
            <a:endParaRPr lang="en-US" altLang="en-US" sz="2400" dirty="0">
              <a:latin typeface="Gill Sans"/>
              <a:ea typeface="ヒラギノ角ゴ Pro W3"/>
              <a:cs typeface="ヒラギノ角ゴ Pro W3"/>
            </a:endParaRPr>
          </a:p>
          <a:p>
            <a:pPr lvl="1"/>
            <a:r>
              <a:rPr lang="en-US" altLang="en-US" sz="2400" dirty="0">
                <a:latin typeface="Gill Sans"/>
                <a:ea typeface="ヒラギノ角ゴ Pro W3"/>
                <a:cs typeface="ヒラギノ角ゴ Pro W3"/>
              </a:rPr>
              <a:t>Analogous to Extreme Programming iterations</a:t>
            </a:r>
          </a:p>
          <a:p>
            <a:r>
              <a:rPr lang="en-US" altLang="en-US" sz="2400" dirty="0">
                <a:latin typeface="Gill Sans"/>
                <a:ea typeface="ヒラギノ角ゴ Pro W3"/>
                <a:cs typeface="ヒラギノ角ゴ Pro W3"/>
              </a:rPr>
              <a:t>Typical duration is 2–4 weeks or a calendar month at most</a:t>
            </a:r>
          </a:p>
          <a:p>
            <a:r>
              <a:rPr lang="en-US" altLang="en-US" sz="2400" dirty="0">
                <a:latin typeface="Gill Sans"/>
                <a:ea typeface="ヒラギノ角ゴ Pro W3"/>
                <a:cs typeface="ヒラギノ角ゴ Pro W3"/>
              </a:rPr>
              <a:t>A constant duration leads to a better rhythm.</a:t>
            </a:r>
          </a:p>
          <a:p>
            <a:r>
              <a:rPr lang="en-US" altLang="en-US" sz="2400" dirty="0">
                <a:latin typeface="Gill Sans"/>
                <a:ea typeface="ヒラギノ角ゴ Pro W3"/>
                <a:cs typeface="ヒラギノ角ゴ Pro W3"/>
              </a:rPr>
              <a:t>Product is designed, coded, and tested during the sprint.</a:t>
            </a:r>
            <a:endParaRPr lang="en-US" altLang="en-US" sz="2400" dirty="0"/>
          </a:p>
          <a:p>
            <a:r>
              <a:rPr lang="en-US" altLang="en-US" sz="2400" dirty="0"/>
              <a:t>Each sprint starts with a </a:t>
            </a:r>
            <a:r>
              <a:rPr lang="en-US" altLang="en-US" sz="2400" b="1" dirty="0"/>
              <a:t>sprint planning event</a:t>
            </a:r>
            <a:r>
              <a:rPr lang="en-US" altLang="en-US" sz="2400" dirty="0"/>
              <a:t>, the aim of which is to define a sprint backlog, where the work for the sprint is identified and an estimated commitment for the sprint goal is made. </a:t>
            </a:r>
          </a:p>
          <a:p>
            <a:r>
              <a:rPr lang="en-US" altLang="en-US" sz="2400" dirty="0"/>
              <a:t>Each sprint ends with a </a:t>
            </a:r>
            <a:r>
              <a:rPr lang="en-US" altLang="en-US" sz="2400" b="1" dirty="0"/>
              <a:t>sprint review and a sprint retrospective</a:t>
            </a:r>
            <a:r>
              <a:rPr lang="en-US" altLang="en-US" sz="2400" dirty="0">
                <a:latin typeface="Gill Sans"/>
              </a:rPr>
              <a:t>, where the progress is reviewed and lessons for the next sprint are identified.</a:t>
            </a:r>
            <a:endParaRPr lang="en-US" altLang="en-US" sz="2400" dirty="0">
              <a:latin typeface="Gill Sans"/>
              <a:ea typeface="ヒラギノ角ゴ Pro W3"/>
              <a:cs typeface="ヒラギノ角ゴ Pro W3"/>
            </a:endParaRPr>
          </a:p>
        </p:txBody>
      </p:sp>
      <p:sp>
        <p:nvSpPr>
          <p:cNvPr id="2" name="Slide Number Placeholder 1">
            <a:extLst>
              <a:ext uri="{FF2B5EF4-FFF2-40B4-BE49-F238E27FC236}">
                <a16:creationId xmlns:a16="http://schemas.microsoft.com/office/drawing/2014/main" id="{3FDA4B09-EA7D-4CE6-9E71-13530CCC6E01}"/>
              </a:ext>
            </a:extLst>
          </p:cNvPr>
          <p:cNvSpPr>
            <a:spLocks noGrp="1"/>
          </p:cNvSpPr>
          <p:nvPr>
            <p:ph type="sldNum" sz="quarter" idx="11"/>
          </p:nvPr>
        </p:nvSpPr>
        <p:spPr/>
        <p:txBody>
          <a:bodyPr/>
          <a:lstStyle/>
          <a:p>
            <a:pPr defTabSz="457200">
              <a:defRPr/>
            </a:pPr>
            <a:r>
              <a:rPr lang="en-US" altLang="en-US">
                <a:solidFill>
                  <a:srgbClr val="1CADE4"/>
                </a:solidFill>
                <a:ea typeface="+mn-ea"/>
              </a:rPr>
              <a:t>Slide </a:t>
            </a:r>
            <a:fld id="{F47BE3D9-793E-43AF-AE56-9AF17DC25390}" type="slidenum">
              <a:rPr lang="en-US" altLang="en-US" smtClean="0">
                <a:solidFill>
                  <a:srgbClr val="1CADE4"/>
                </a:solidFill>
                <a:ea typeface="+mn-ea"/>
              </a:rPr>
              <a:pPr defTabSz="457200">
                <a:defRPr/>
              </a:pPr>
              <a:t>9</a:t>
            </a:fld>
            <a:endParaRPr lang="en-US" altLang="en-US">
              <a:solidFill>
                <a:srgbClr val="1CADE4"/>
              </a:solidFill>
              <a:ea typeface="+mn-ea"/>
            </a:endParaRPr>
          </a:p>
        </p:txBody>
      </p:sp>
    </p:spTree>
    <p:extLst>
      <p:ext uri="{BB962C8B-B14F-4D97-AF65-F5344CB8AC3E}">
        <p14:creationId xmlns:p14="http://schemas.microsoft.com/office/powerpoint/2010/main" val="3406662351"/>
      </p:ext>
    </p:extLst>
  </p:cSld>
  <p:clrMapOvr>
    <a:masterClrMapping/>
  </p:clrMapOvr>
  <p:transition spd="slow"/>
</p:sld>
</file>

<file path=ppt/theme/theme1.xml><?xml version="1.0" encoding="utf-8"?>
<a:theme xmlns:a="http://schemas.openxmlformats.org/drawingml/2006/main" name="Face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30998</TotalTime>
  <Words>4692</Words>
  <Application>Microsoft Macintosh PowerPoint</Application>
  <PresentationFormat>Widescreen</PresentationFormat>
  <Paragraphs>527</Paragraphs>
  <Slides>44</Slides>
  <Notes>42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Calibri</vt:lpstr>
      <vt:lpstr>Gill Sans</vt:lpstr>
      <vt:lpstr>Lucida Grande</vt:lpstr>
      <vt:lpstr>Monotype Sorts</vt:lpstr>
      <vt:lpstr>Times New Roman</vt:lpstr>
      <vt:lpstr>Wingdings</vt:lpstr>
      <vt:lpstr>Wingdings 3</vt:lpstr>
      <vt:lpstr>Facet</vt:lpstr>
      <vt:lpstr>SSTC31269: Business Requirements Modelling</vt:lpstr>
      <vt:lpstr>Objectives</vt:lpstr>
      <vt:lpstr>Topics</vt:lpstr>
      <vt:lpstr> </vt:lpstr>
      <vt:lpstr> </vt:lpstr>
      <vt:lpstr>SCRUM at a glance</vt:lpstr>
      <vt:lpstr>Iterative and incremental development</vt:lpstr>
      <vt:lpstr>Sequential (traditional approach) vs. overlapping (agile) development</vt:lpstr>
      <vt:lpstr>Sprints</vt:lpstr>
      <vt:lpstr>Scrum Framework</vt:lpstr>
      <vt:lpstr>Scrum Framework</vt:lpstr>
      <vt:lpstr>Product owner</vt:lpstr>
      <vt:lpstr>The ScrumMaster</vt:lpstr>
      <vt:lpstr>The Team</vt:lpstr>
      <vt:lpstr>Requirements Engineering/Development Process</vt:lpstr>
      <vt:lpstr>Requirements Engineering/Development Process</vt:lpstr>
      <vt:lpstr>Requirements Process</vt:lpstr>
      <vt:lpstr>Requirements Process</vt:lpstr>
      <vt:lpstr>Requirements Engineering</vt:lpstr>
      <vt:lpstr>Requirements Process Stages:  Requirements Elicitation</vt:lpstr>
      <vt:lpstr>Requirements Elicitation Techniques </vt:lpstr>
      <vt:lpstr>Requirements Process Stages:  Requirements Analysis &amp; Modelling </vt:lpstr>
      <vt:lpstr>Requirements Process Stages:  Requirements Specification  &amp; Requirements Validation</vt:lpstr>
      <vt:lpstr>Requirements Process Stages:  Requirements Management</vt:lpstr>
      <vt:lpstr>Requirements Process Stages:  Requirements Management</vt:lpstr>
      <vt:lpstr>Requirements Quality</vt:lpstr>
      <vt:lpstr>Types of Requirements</vt:lpstr>
      <vt:lpstr>Types of Requirements</vt:lpstr>
      <vt:lpstr>Requirements Activities/Tasks</vt:lpstr>
      <vt:lpstr>Requirements Process</vt:lpstr>
      <vt:lpstr>Requirements Elicitation: Stakeholders Analysis Who are Stakeholders?</vt:lpstr>
      <vt:lpstr>Stakeholder Classes/Types/Roles</vt:lpstr>
      <vt:lpstr>Stakeholder Classes: roles</vt:lpstr>
      <vt:lpstr>Stakeholder Classes: roles</vt:lpstr>
      <vt:lpstr>Requirements Elicitation: Stakeholders Analysis Identifying and understanding stakeholders</vt:lpstr>
      <vt:lpstr>Stakeholders Analysis: Why do it?</vt:lpstr>
      <vt:lpstr>Stakeholders Analysis and Identification Technique 1:  Stakeholders Map/Register/Table</vt:lpstr>
      <vt:lpstr>Stakeholders Analysis  and Identification Technique 2:  Empathy Map</vt:lpstr>
      <vt:lpstr>Stakeholders Analysis  and Identification Technique 2:  Empathy Map</vt:lpstr>
      <vt:lpstr>Stakeholders Analysis  and Identification Technique 2:  Empathy Map</vt:lpstr>
      <vt:lpstr>What do we want from users? </vt:lpstr>
      <vt:lpstr>Conflicts and Challenges</vt:lpstr>
      <vt:lpstr>Understanding Conflicts</vt:lpstr>
      <vt:lpstr>Summary</vt:lpstr>
    </vt:vector>
  </TitlesOfParts>
  <Manager/>
  <Compan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31269 Business Requirements Modeling</dc:title>
  <dc:subject/>
  <dc:creator>Dr. Muhammad Atif Qureshi</dc:creator>
  <cp:keywords/>
  <dc:description/>
  <cp:lastModifiedBy>Muhammad Atif Qureshi</cp:lastModifiedBy>
  <cp:revision>525</cp:revision>
  <dcterms:created xsi:type="dcterms:W3CDTF">2003-03-11T17:13:32Z</dcterms:created>
  <dcterms:modified xsi:type="dcterms:W3CDTF">2021-07-04T08:44:11Z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1a6c3db-1667-4f49-995a-8b9973972958_Enabled">
    <vt:lpwstr>true</vt:lpwstr>
  </property>
  <property fmtid="{D5CDD505-2E9C-101B-9397-08002B2CF9AE}" pid="3" name="MSIP_Label_51a6c3db-1667-4f49-995a-8b9973972958_SetDate">
    <vt:lpwstr>2021-07-04T08:43:52Z</vt:lpwstr>
  </property>
  <property fmtid="{D5CDD505-2E9C-101B-9397-08002B2CF9AE}" pid="4" name="MSIP_Label_51a6c3db-1667-4f49-995a-8b9973972958_Method">
    <vt:lpwstr>Privileged</vt:lpwstr>
  </property>
  <property fmtid="{D5CDD505-2E9C-101B-9397-08002B2CF9AE}" pid="5" name="MSIP_Label_51a6c3db-1667-4f49-995a-8b9973972958_Name">
    <vt:lpwstr>UTS-Internal</vt:lpwstr>
  </property>
  <property fmtid="{D5CDD505-2E9C-101B-9397-08002B2CF9AE}" pid="6" name="MSIP_Label_51a6c3db-1667-4f49-995a-8b9973972958_SiteId">
    <vt:lpwstr>e8911c26-cf9f-4a9c-878e-527807be8791</vt:lpwstr>
  </property>
  <property fmtid="{D5CDD505-2E9C-101B-9397-08002B2CF9AE}" pid="7" name="MSIP_Label_51a6c3db-1667-4f49-995a-8b9973972958_ActionId">
    <vt:lpwstr>f6e9930e-eba1-4d3b-a514-fec297c96256</vt:lpwstr>
  </property>
  <property fmtid="{D5CDD505-2E9C-101B-9397-08002B2CF9AE}" pid="8" name="MSIP_Label_51a6c3db-1667-4f49-995a-8b9973972958_ContentBits">
    <vt:lpwstr>0</vt:lpwstr>
  </property>
</Properties>
</file>