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079976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119505"/>
            <a:ext cx="8099822" cy="2381521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592866"/>
            <a:ext cx="8099822" cy="1651546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BC09-8B16-473E-934A-1870998ECFCA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4538-45CF-4EA5-A4D3-0BB8ED9A6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2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BC09-8B16-473E-934A-1870998ECFCA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4538-45CF-4EA5-A4D3-0BB8ED9A6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6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64195"/>
            <a:ext cx="2328699" cy="57970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64195"/>
            <a:ext cx="6851100" cy="57970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BC09-8B16-473E-934A-1870998ECFCA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4538-45CF-4EA5-A4D3-0BB8ED9A6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5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BC09-8B16-473E-934A-1870998ECFCA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4538-45CF-4EA5-A4D3-0BB8ED9A6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05385"/>
            <a:ext cx="9314796" cy="2845473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577778"/>
            <a:ext cx="9314796" cy="149636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BC09-8B16-473E-934A-1870998ECFCA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4538-45CF-4EA5-A4D3-0BB8ED9A6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53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820976"/>
            <a:ext cx="4589899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820976"/>
            <a:ext cx="4589899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BC09-8B16-473E-934A-1870998ECFCA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4538-45CF-4EA5-A4D3-0BB8ED9A6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8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64196"/>
            <a:ext cx="9314796" cy="1322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676882"/>
            <a:ext cx="4568806" cy="821814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498697"/>
            <a:ext cx="4568806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676882"/>
            <a:ext cx="4591306" cy="821814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498697"/>
            <a:ext cx="4591306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BC09-8B16-473E-934A-1870998ECFCA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4538-45CF-4EA5-A4D3-0BB8ED9A6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5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BC09-8B16-473E-934A-1870998ECFCA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4538-45CF-4EA5-A4D3-0BB8ED9A6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31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BC09-8B16-473E-934A-1870998ECFCA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4538-45CF-4EA5-A4D3-0BB8ED9A6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91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6036"/>
            <a:ext cx="3483204" cy="159612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84911"/>
            <a:ext cx="5467380" cy="4861216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2161"/>
            <a:ext cx="3483204" cy="3801883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BC09-8B16-473E-934A-1870998ECFCA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4538-45CF-4EA5-A4D3-0BB8ED9A6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8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6036"/>
            <a:ext cx="3483204" cy="159612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84911"/>
            <a:ext cx="5467380" cy="4861216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2161"/>
            <a:ext cx="3483204" cy="3801883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BC09-8B16-473E-934A-1870998ECFCA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4538-45CF-4EA5-A4D3-0BB8ED9A6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20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64196"/>
            <a:ext cx="9314796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820976"/>
            <a:ext cx="9314796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340166"/>
            <a:ext cx="242994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3BC09-8B16-473E-934A-1870998ECFCA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340166"/>
            <a:ext cx="364492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340166"/>
            <a:ext cx="242994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E4538-45CF-4EA5-A4D3-0BB8ED9A6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05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22A2E73A-8821-6AD2-26A3-757A2EDAAA83}"/>
              </a:ext>
            </a:extLst>
          </p:cNvPr>
          <p:cNvGrpSpPr/>
          <p:nvPr/>
        </p:nvGrpSpPr>
        <p:grpSpPr>
          <a:xfrm>
            <a:off x="768385" y="637972"/>
            <a:ext cx="7761362" cy="5282420"/>
            <a:chOff x="991749" y="365745"/>
            <a:chExt cx="8975909" cy="6109047"/>
          </a:xfrm>
        </p:grpSpPr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id="{76F7C522-4FA1-7210-2F3E-F068599AB3AC}"/>
                </a:ext>
              </a:extLst>
            </p:cNvPr>
            <p:cNvGrpSpPr/>
            <p:nvPr/>
          </p:nvGrpSpPr>
          <p:grpSpPr>
            <a:xfrm>
              <a:off x="991749" y="365745"/>
              <a:ext cx="8975909" cy="6109047"/>
              <a:chOff x="2029894" y="459899"/>
              <a:chExt cx="8265971" cy="5625860"/>
            </a:xfrm>
          </p:grpSpPr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76293206-8E2B-36C2-A02E-7FB7D4FAC53A}"/>
                  </a:ext>
                </a:extLst>
              </p:cNvPr>
              <p:cNvGrpSpPr/>
              <p:nvPr/>
            </p:nvGrpSpPr>
            <p:grpSpPr>
              <a:xfrm>
                <a:off x="2029894" y="459899"/>
                <a:ext cx="8265971" cy="5625860"/>
                <a:chOff x="2029892" y="459900"/>
                <a:chExt cx="8265971" cy="5625860"/>
              </a:xfrm>
            </p:grpSpPr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9A527E3D-5C75-A058-17A4-225FE3563678}"/>
                    </a:ext>
                  </a:extLst>
                </p:cNvPr>
                <p:cNvGrpSpPr/>
                <p:nvPr/>
              </p:nvGrpSpPr>
              <p:grpSpPr>
                <a:xfrm>
                  <a:off x="2029892" y="459900"/>
                  <a:ext cx="8265971" cy="5625860"/>
                  <a:chOff x="583864" y="339398"/>
                  <a:chExt cx="8265971" cy="5625860"/>
                </a:xfrm>
              </p:grpSpPr>
              <p:grpSp>
                <p:nvGrpSpPr>
                  <p:cNvPr id="101" name="组合 100">
                    <a:extLst>
                      <a:ext uri="{FF2B5EF4-FFF2-40B4-BE49-F238E27FC236}">
                        <a16:creationId xmlns:a16="http://schemas.microsoft.com/office/drawing/2014/main" id="{BE45964B-4D25-9D12-FC0F-E42C40FD1BC3}"/>
                      </a:ext>
                    </a:extLst>
                  </p:cNvPr>
                  <p:cNvGrpSpPr/>
                  <p:nvPr/>
                </p:nvGrpSpPr>
                <p:grpSpPr>
                  <a:xfrm>
                    <a:off x="2986389" y="1112649"/>
                    <a:ext cx="1053736" cy="4079359"/>
                    <a:chOff x="2632217" y="1304260"/>
                    <a:chExt cx="1053736" cy="4079359"/>
                  </a:xfrm>
                </p:grpSpPr>
                <p:grpSp>
                  <p:nvGrpSpPr>
                    <p:cNvPr id="10" name="组合 9">
                      <a:extLst>
                        <a:ext uri="{FF2B5EF4-FFF2-40B4-BE49-F238E27FC236}">
                          <a16:creationId xmlns:a16="http://schemas.microsoft.com/office/drawing/2014/main" id="{E86D3893-158E-4323-0208-D736CAFEAB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36874" y="1304260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4" name="椭圆 3">
                        <a:extLst>
                          <a:ext uri="{FF2B5EF4-FFF2-40B4-BE49-F238E27FC236}">
                            <a16:creationId xmlns:a16="http://schemas.microsoft.com/office/drawing/2014/main" id="{CC18E7D0-0B4A-52E1-AB5F-9B8F465920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6" name="直接连接符 5">
                        <a:extLst>
                          <a:ext uri="{FF2B5EF4-FFF2-40B4-BE49-F238E27FC236}">
                            <a16:creationId xmlns:a16="http://schemas.microsoft.com/office/drawing/2014/main" id="{E2D5141C-9843-37E3-0CC6-9C69D06B5DE2}"/>
                          </a:ext>
                        </a:extLst>
                      </p:cNvPr>
                      <p:cNvCxnSpPr>
                        <a:cxnSpLocks/>
                        <a:stCxn id="4" idx="0"/>
                        <a:endCxn id="4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文本框 7">
                        <a:extLst>
                          <a:ext uri="{FF2B5EF4-FFF2-40B4-BE49-F238E27FC236}">
                            <a16:creationId xmlns:a16="http://schemas.microsoft.com/office/drawing/2014/main" id="{F5F7C5A6-97F5-0968-314E-655AE8EBB7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0960" y="1390850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1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9" name="文本框 8">
                        <a:extLst>
                          <a:ext uri="{FF2B5EF4-FFF2-40B4-BE49-F238E27FC236}">
                            <a16:creationId xmlns:a16="http://schemas.microsoft.com/office/drawing/2014/main" id="{B2A55A3E-39A3-68A9-5ADC-A4DCAB8CD3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1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46" name="组合 45">
                      <a:extLst>
                        <a:ext uri="{FF2B5EF4-FFF2-40B4-BE49-F238E27FC236}">
                          <a16:creationId xmlns:a16="http://schemas.microsoft.com/office/drawing/2014/main" id="{4E5D5418-2EF6-BE12-2E70-C157430AB8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36872" y="2819400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47" name="椭圆 46">
                        <a:extLst>
                          <a:ext uri="{FF2B5EF4-FFF2-40B4-BE49-F238E27FC236}">
                            <a16:creationId xmlns:a16="http://schemas.microsoft.com/office/drawing/2014/main" id="{8716CEEC-90E9-0185-6C61-BC9639A5D5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48" name="直接连接符 47">
                        <a:extLst>
                          <a:ext uri="{FF2B5EF4-FFF2-40B4-BE49-F238E27FC236}">
                            <a16:creationId xmlns:a16="http://schemas.microsoft.com/office/drawing/2014/main" id="{254F5926-2C92-00CC-A8A7-29F79287BA74}"/>
                          </a:ext>
                        </a:extLst>
                      </p:cNvPr>
                      <p:cNvCxnSpPr>
                        <a:cxnSpLocks/>
                        <a:stCxn id="47" idx="0"/>
                        <a:endCxn id="47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C61E09F0-680E-7263-D4AB-C7B6D981C1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0961" y="1385407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2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50" name="文本框 49">
                        <a:extLst>
                          <a:ext uri="{FF2B5EF4-FFF2-40B4-BE49-F238E27FC236}">
                            <a16:creationId xmlns:a16="http://schemas.microsoft.com/office/drawing/2014/main" id="{0CB0FE08-9E44-E37A-8BB0-2D0F0B649F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2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51" name="组合 50">
                      <a:extLst>
                        <a:ext uri="{FF2B5EF4-FFF2-40B4-BE49-F238E27FC236}">
                          <a16:creationId xmlns:a16="http://schemas.microsoft.com/office/drawing/2014/main" id="{EC10551E-56B8-AE8F-E0C5-FA8EC24EC0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32217" y="4334539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52" name="椭圆 51">
                        <a:extLst>
                          <a:ext uri="{FF2B5EF4-FFF2-40B4-BE49-F238E27FC236}">
                            <a16:creationId xmlns:a16="http://schemas.microsoft.com/office/drawing/2014/main" id="{4AAC6BFC-D0E6-7D60-E62D-A9D7BF38A1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53" name="直接连接符 52">
                        <a:extLst>
                          <a:ext uri="{FF2B5EF4-FFF2-40B4-BE49-F238E27FC236}">
                            <a16:creationId xmlns:a16="http://schemas.microsoft.com/office/drawing/2014/main" id="{06EB8870-2317-0356-94C3-BE66D13D0C18}"/>
                          </a:ext>
                        </a:extLst>
                      </p:cNvPr>
                      <p:cNvCxnSpPr>
                        <a:cxnSpLocks/>
                        <a:stCxn id="52" idx="0"/>
                        <a:endCxn id="52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B6ACEA0C-2753-C166-6D4D-631BA04DB5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4892" y="1377672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3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55" name="文本框 54">
                        <a:extLst>
                          <a:ext uri="{FF2B5EF4-FFF2-40B4-BE49-F238E27FC236}">
                            <a16:creationId xmlns:a16="http://schemas.microsoft.com/office/drawing/2014/main" id="{531406E0-4E85-1F8F-EB22-3E73D5BB8D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3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</p:grpSp>
              </p:grpSp>
              <p:grpSp>
                <p:nvGrpSpPr>
                  <p:cNvPr id="102" name="组合 101">
                    <a:extLst>
                      <a:ext uri="{FF2B5EF4-FFF2-40B4-BE49-F238E27FC236}">
                        <a16:creationId xmlns:a16="http://schemas.microsoft.com/office/drawing/2014/main" id="{EA438901-AABD-6F90-2D3F-181D60E4030E}"/>
                      </a:ext>
                    </a:extLst>
                  </p:cNvPr>
                  <p:cNvGrpSpPr/>
                  <p:nvPr/>
                </p:nvGrpSpPr>
                <p:grpSpPr>
                  <a:xfrm>
                    <a:off x="5393571" y="435162"/>
                    <a:ext cx="1053736" cy="5434333"/>
                    <a:chOff x="5042266" y="542261"/>
                    <a:chExt cx="1053736" cy="5434333"/>
                  </a:xfrm>
                </p:grpSpPr>
                <p:grpSp>
                  <p:nvGrpSpPr>
                    <p:cNvPr id="56" name="组合 55">
                      <a:extLst>
                        <a:ext uri="{FF2B5EF4-FFF2-40B4-BE49-F238E27FC236}">
                          <a16:creationId xmlns:a16="http://schemas.microsoft.com/office/drawing/2014/main" id="{548A3393-8EEA-5EDF-ECD5-0880C2022D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6923" y="542261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57" name="椭圆 56">
                        <a:extLst>
                          <a:ext uri="{FF2B5EF4-FFF2-40B4-BE49-F238E27FC236}">
                            <a16:creationId xmlns:a16="http://schemas.microsoft.com/office/drawing/2014/main" id="{A7DB9060-4305-3C68-1634-EE36BAA8D0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58" name="直接连接符 57">
                        <a:extLst>
                          <a:ext uri="{FF2B5EF4-FFF2-40B4-BE49-F238E27FC236}">
                            <a16:creationId xmlns:a16="http://schemas.microsoft.com/office/drawing/2014/main" id="{0ED28D7A-5FE3-1ABB-FF1D-41B20A631F40}"/>
                          </a:ext>
                        </a:extLst>
                      </p:cNvPr>
                      <p:cNvCxnSpPr>
                        <a:cxnSpLocks/>
                        <a:stCxn id="57" idx="0"/>
                        <a:endCxn id="57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9437EDE8-7EC9-4238-2A14-97CDA275F8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3236" y="1385407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1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60" name="文本框 59">
                        <a:extLst>
                          <a:ext uri="{FF2B5EF4-FFF2-40B4-BE49-F238E27FC236}">
                            <a16:creationId xmlns:a16="http://schemas.microsoft.com/office/drawing/2014/main" id="{3B348B7F-7268-CBA5-7C77-8E55A05524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1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61" name="组合 60">
                      <a:extLst>
                        <a:ext uri="{FF2B5EF4-FFF2-40B4-BE49-F238E27FC236}">
                          <a16:creationId xmlns:a16="http://schemas.microsoft.com/office/drawing/2014/main" id="{FB77E1EA-52A8-E191-D652-1F67AA011D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6921" y="2004012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62" name="椭圆 61">
                        <a:extLst>
                          <a:ext uri="{FF2B5EF4-FFF2-40B4-BE49-F238E27FC236}">
                            <a16:creationId xmlns:a16="http://schemas.microsoft.com/office/drawing/2014/main" id="{2A50B16A-103C-4932-0101-0BF06E1555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63" name="直接连接符 62">
                        <a:extLst>
                          <a:ext uri="{FF2B5EF4-FFF2-40B4-BE49-F238E27FC236}">
                            <a16:creationId xmlns:a16="http://schemas.microsoft.com/office/drawing/2014/main" id="{649537A0-7454-B1C4-B72B-E6A4AFEF7A47}"/>
                          </a:ext>
                        </a:extLst>
                      </p:cNvPr>
                      <p:cNvCxnSpPr>
                        <a:cxnSpLocks/>
                        <a:stCxn id="62" idx="0"/>
                        <a:endCxn id="62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4D33C2F2-4DF2-7EE0-E3EB-04B9E3E15E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3236" y="1385407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2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65" name="文本框 64">
                        <a:extLst>
                          <a:ext uri="{FF2B5EF4-FFF2-40B4-BE49-F238E27FC236}">
                            <a16:creationId xmlns:a16="http://schemas.microsoft.com/office/drawing/2014/main" id="{0C29E695-7054-71F9-98D8-92E827C3F9B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2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66" name="组合 65">
                      <a:extLst>
                        <a:ext uri="{FF2B5EF4-FFF2-40B4-BE49-F238E27FC236}">
                          <a16:creationId xmlns:a16="http://schemas.microsoft.com/office/drawing/2014/main" id="{DB57E1AA-D912-A9CE-DE46-976DF354B7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2266" y="3465763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67" name="椭圆 66">
                        <a:extLst>
                          <a:ext uri="{FF2B5EF4-FFF2-40B4-BE49-F238E27FC236}">
                            <a16:creationId xmlns:a16="http://schemas.microsoft.com/office/drawing/2014/main" id="{51BAC9BD-9AC9-92BA-B8B7-2E046BEA14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68" name="直接连接符 67">
                        <a:extLst>
                          <a:ext uri="{FF2B5EF4-FFF2-40B4-BE49-F238E27FC236}">
                            <a16:creationId xmlns:a16="http://schemas.microsoft.com/office/drawing/2014/main" id="{31FE3917-257C-007B-7F47-BA41D6E9D877}"/>
                          </a:ext>
                        </a:extLst>
                      </p:cNvPr>
                      <p:cNvCxnSpPr>
                        <a:cxnSpLocks/>
                        <a:stCxn id="67" idx="0"/>
                        <a:endCxn id="67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9" name="文本框 68">
                        <a:extLst>
                          <a:ext uri="{FF2B5EF4-FFF2-40B4-BE49-F238E27FC236}">
                            <a16:creationId xmlns:a16="http://schemas.microsoft.com/office/drawing/2014/main" id="{7DD02B32-D153-389C-F2E7-79A260B3F1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3236" y="1385407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3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70" name="文本框 69">
                        <a:extLst>
                          <a:ext uri="{FF2B5EF4-FFF2-40B4-BE49-F238E27FC236}">
                            <a16:creationId xmlns:a16="http://schemas.microsoft.com/office/drawing/2014/main" id="{EBAC2C2C-5D08-A7DC-B25C-0F6976FDAC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3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86" name="组合 85">
                      <a:extLst>
                        <a:ext uri="{FF2B5EF4-FFF2-40B4-BE49-F238E27FC236}">
                          <a16:creationId xmlns:a16="http://schemas.microsoft.com/office/drawing/2014/main" id="{5326B63F-D953-3295-B087-9AE48102C5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3588" y="4927514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87" name="椭圆 86">
                        <a:extLst>
                          <a:ext uri="{FF2B5EF4-FFF2-40B4-BE49-F238E27FC236}">
                            <a16:creationId xmlns:a16="http://schemas.microsoft.com/office/drawing/2014/main" id="{A2025E5E-4298-0E02-311B-8778D89F02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88" name="直接连接符 87">
                        <a:extLst>
                          <a:ext uri="{FF2B5EF4-FFF2-40B4-BE49-F238E27FC236}">
                            <a16:creationId xmlns:a16="http://schemas.microsoft.com/office/drawing/2014/main" id="{1EED1AB1-5C80-CC29-F528-6EF25692029F}"/>
                          </a:ext>
                        </a:extLst>
                      </p:cNvPr>
                      <p:cNvCxnSpPr>
                        <a:cxnSpLocks/>
                        <a:stCxn id="87" idx="0"/>
                        <a:endCxn id="87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" name="文本框 88">
                        <a:extLst>
                          <a:ext uri="{FF2B5EF4-FFF2-40B4-BE49-F238E27FC236}">
                            <a16:creationId xmlns:a16="http://schemas.microsoft.com/office/drawing/2014/main" id="{AE12A54C-6D81-049C-B622-FAA76D6B94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3236" y="1385407"/>
                        <a:ext cx="435935" cy="3092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4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90" name="文本框 89">
                        <a:extLst>
                          <a:ext uri="{FF2B5EF4-FFF2-40B4-BE49-F238E27FC236}">
                            <a16:creationId xmlns:a16="http://schemas.microsoft.com/office/drawing/2014/main" id="{0403DD1D-8DB1-765B-A0AC-3250962977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3092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4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</p:grpSp>
              </p:grpSp>
              <p:grpSp>
                <p:nvGrpSpPr>
                  <p:cNvPr id="125" name="组合 124">
                    <a:extLst>
                      <a:ext uri="{FF2B5EF4-FFF2-40B4-BE49-F238E27FC236}">
                        <a16:creationId xmlns:a16="http://schemas.microsoft.com/office/drawing/2014/main" id="{4AEB6BBB-9DF0-D722-3942-3EBCF4E46F59}"/>
                      </a:ext>
                    </a:extLst>
                  </p:cNvPr>
                  <p:cNvGrpSpPr/>
                  <p:nvPr/>
                </p:nvGrpSpPr>
                <p:grpSpPr>
                  <a:xfrm>
                    <a:off x="7800754" y="1896913"/>
                    <a:ext cx="1049081" cy="2510831"/>
                    <a:chOff x="7800754" y="2128379"/>
                    <a:chExt cx="1049081" cy="2510831"/>
                  </a:xfrm>
                </p:grpSpPr>
                <p:sp>
                  <p:nvSpPr>
                    <p:cNvPr id="92" name="椭圆 91">
                      <a:extLst>
                        <a:ext uri="{FF2B5EF4-FFF2-40B4-BE49-F238E27FC236}">
                          <a16:creationId xmlns:a16="http://schemas.microsoft.com/office/drawing/2014/main" id="{62A07C85-8AC6-2211-F39E-CB582AED71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00756" y="2128379"/>
                      <a:ext cx="1049079" cy="104908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34"/>
                    </a:p>
                  </p:txBody>
                </p:sp>
                <p:sp>
                  <p:nvSpPr>
                    <p:cNvPr id="97" name="椭圆 96">
                      <a:extLst>
                        <a:ext uri="{FF2B5EF4-FFF2-40B4-BE49-F238E27FC236}">
                          <a16:creationId xmlns:a16="http://schemas.microsoft.com/office/drawing/2014/main" id="{3B67F093-1C67-79CA-8919-C611E204F5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00754" y="3590130"/>
                      <a:ext cx="1049079" cy="104908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34"/>
                    </a:p>
                  </p:txBody>
                </p:sp>
              </p:grpSp>
              <p:grpSp>
                <p:nvGrpSpPr>
                  <p:cNvPr id="124" name="组合 123">
                    <a:extLst>
                      <a:ext uri="{FF2B5EF4-FFF2-40B4-BE49-F238E27FC236}">
                        <a16:creationId xmlns:a16="http://schemas.microsoft.com/office/drawing/2014/main" id="{F2937EB1-9293-4FCE-71C0-6C2377995B61}"/>
                      </a:ext>
                    </a:extLst>
                  </p:cNvPr>
                  <p:cNvGrpSpPr/>
                  <p:nvPr/>
                </p:nvGrpSpPr>
                <p:grpSpPr>
                  <a:xfrm>
                    <a:off x="583864" y="339398"/>
                    <a:ext cx="1049079" cy="5625860"/>
                    <a:chOff x="583864" y="328062"/>
                    <a:chExt cx="1049079" cy="5625860"/>
                  </a:xfrm>
                </p:grpSpPr>
                <p:grpSp>
                  <p:nvGrpSpPr>
                    <p:cNvPr id="104" name="组合 103">
                      <a:extLst>
                        <a:ext uri="{FF2B5EF4-FFF2-40B4-BE49-F238E27FC236}">
                          <a16:creationId xmlns:a16="http://schemas.microsoft.com/office/drawing/2014/main" id="{84F3A29B-FA9F-460F-BC46-965A5C3A7B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864" y="328062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105" name="椭圆 104">
                        <a:extLst>
                          <a:ext uri="{FF2B5EF4-FFF2-40B4-BE49-F238E27FC236}">
                            <a16:creationId xmlns:a16="http://schemas.microsoft.com/office/drawing/2014/main" id="{D2FF324F-0CC1-63C3-B1DB-6D99B59409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sp>
                    <p:nvSpPr>
                      <p:cNvPr id="107" name="文本框 106">
                        <a:extLst>
                          <a:ext uri="{FF2B5EF4-FFF2-40B4-BE49-F238E27FC236}">
                            <a16:creationId xmlns:a16="http://schemas.microsoft.com/office/drawing/2014/main" id="{E7ADC7E4-17FD-0A72-0655-7A06793A7D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41203" y="1381219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X</a:t>
                        </a:r>
                        <a:r>
                          <a:rPr lang="en-US" altLang="zh-CN" sz="1634" baseline="-25000" dirty="0"/>
                          <a:t>1</a:t>
                        </a:r>
                        <a:endParaRPr lang="zh-CN" altLang="en-US" sz="1634" baseline="-25000" dirty="0"/>
                      </a:p>
                    </p:txBody>
                  </p:sp>
                </p:grpSp>
                <p:grpSp>
                  <p:nvGrpSpPr>
                    <p:cNvPr id="109" name="组合 108">
                      <a:extLst>
                        <a:ext uri="{FF2B5EF4-FFF2-40B4-BE49-F238E27FC236}">
                          <a16:creationId xmlns:a16="http://schemas.microsoft.com/office/drawing/2014/main" id="{FFD94385-F031-3379-F83B-047A6F134E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864" y="1853655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110" name="椭圆 109">
                        <a:extLst>
                          <a:ext uri="{FF2B5EF4-FFF2-40B4-BE49-F238E27FC236}">
                            <a16:creationId xmlns:a16="http://schemas.microsoft.com/office/drawing/2014/main" id="{9F0C9E18-7B46-1911-EA16-A6D3CF93EA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sp>
                    <p:nvSpPr>
                      <p:cNvPr id="112" name="文本框 111">
                        <a:extLst>
                          <a:ext uri="{FF2B5EF4-FFF2-40B4-BE49-F238E27FC236}">
                            <a16:creationId xmlns:a16="http://schemas.microsoft.com/office/drawing/2014/main" id="{318B0377-7DFF-037D-47B8-1C1ACE2820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41203" y="1399209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X</a:t>
                        </a:r>
                        <a:r>
                          <a:rPr lang="en-US" altLang="zh-CN" sz="1634" baseline="-25000" dirty="0"/>
                          <a:t>2</a:t>
                        </a:r>
                        <a:endParaRPr lang="zh-CN" altLang="en-US" sz="1634" baseline="-25000" dirty="0"/>
                      </a:p>
                    </p:txBody>
                  </p:sp>
                </p:grpSp>
                <p:grpSp>
                  <p:nvGrpSpPr>
                    <p:cNvPr id="114" name="组合 113">
                      <a:extLst>
                        <a:ext uri="{FF2B5EF4-FFF2-40B4-BE49-F238E27FC236}">
                          <a16:creationId xmlns:a16="http://schemas.microsoft.com/office/drawing/2014/main" id="{47F01505-1986-D2E7-0829-1F820537A0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864" y="3379248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115" name="椭圆 114">
                        <a:extLst>
                          <a:ext uri="{FF2B5EF4-FFF2-40B4-BE49-F238E27FC236}">
                            <a16:creationId xmlns:a16="http://schemas.microsoft.com/office/drawing/2014/main" id="{D55438A7-D787-DED7-5ED4-222629701F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sp>
                    <p:nvSpPr>
                      <p:cNvPr id="117" name="文本框 116">
                        <a:extLst>
                          <a:ext uri="{FF2B5EF4-FFF2-40B4-BE49-F238E27FC236}">
                            <a16:creationId xmlns:a16="http://schemas.microsoft.com/office/drawing/2014/main" id="{3807D9DF-7720-32BE-3B09-8DF6165628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41202" y="1368845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X</a:t>
                        </a:r>
                        <a:r>
                          <a:rPr lang="en-US" altLang="zh-CN" sz="1634" baseline="-25000" dirty="0"/>
                          <a:t>3</a:t>
                        </a:r>
                        <a:endParaRPr lang="zh-CN" altLang="en-US" sz="1634" baseline="-25000" dirty="0"/>
                      </a:p>
                    </p:txBody>
                  </p:sp>
                </p:grpSp>
                <p:grpSp>
                  <p:nvGrpSpPr>
                    <p:cNvPr id="119" name="组合 118">
                      <a:extLst>
                        <a:ext uri="{FF2B5EF4-FFF2-40B4-BE49-F238E27FC236}">
                          <a16:creationId xmlns:a16="http://schemas.microsoft.com/office/drawing/2014/main" id="{9801BBB4-F758-8C28-7F4A-2CF248A11F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864" y="4904842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120" name="椭圆 119">
                        <a:extLst>
                          <a:ext uri="{FF2B5EF4-FFF2-40B4-BE49-F238E27FC236}">
                            <a16:creationId xmlns:a16="http://schemas.microsoft.com/office/drawing/2014/main" id="{BE7F0940-60FE-E133-533A-7256A2F869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sp>
                    <p:nvSpPr>
                      <p:cNvPr id="122" name="文本框 121">
                        <a:extLst>
                          <a:ext uri="{FF2B5EF4-FFF2-40B4-BE49-F238E27FC236}">
                            <a16:creationId xmlns:a16="http://schemas.microsoft.com/office/drawing/2014/main" id="{10F81577-2A08-2955-E8EF-9AA12C885A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6154" y="1360015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X</a:t>
                        </a:r>
                        <a:r>
                          <a:rPr lang="en-US" altLang="zh-CN" sz="1634" baseline="-25000" dirty="0"/>
                          <a:t>4</a:t>
                        </a:r>
                        <a:endParaRPr lang="zh-CN" altLang="en-US" sz="1634" baseline="-25000" dirty="0"/>
                      </a:p>
                    </p:txBody>
                  </p:sp>
                </p:grpSp>
              </p:grpSp>
            </p:grpSp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E51503A8-A1A9-D0D0-1282-B690A738CBAA}"/>
                    </a:ext>
                  </a:extLst>
                </p:cNvPr>
                <p:cNvCxnSpPr>
                  <a:cxnSpLocks/>
                  <a:stCxn id="4" idx="6"/>
                  <a:endCxn id="57" idx="2"/>
                </p:cNvCxnSpPr>
                <p:nvPr/>
              </p:nvCxnSpPr>
              <p:spPr>
                <a:xfrm flipV="1">
                  <a:off x="5486153" y="1080204"/>
                  <a:ext cx="1358103" cy="6774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连接符 160">
                  <a:extLst>
                    <a:ext uri="{FF2B5EF4-FFF2-40B4-BE49-F238E27FC236}">
                      <a16:creationId xmlns:a16="http://schemas.microsoft.com/office/drawing/2014/main" id="{B09B5215-89CC-2F7D-5D05-C55D6B8EACCA}"/>
                    </a:ext>
                  </a:extLst>
                </p:cNvPr>
                <p:cNvCxnSpPr>
                  <a:cxnSpLocks/>
                  <a:stCxn id="105" idx="6"/>
                  <a:endCxn id="47" idx="2"/>
                </p:cNvCxnSpPr>
                <p:nvPr/>
              </p:nvCxnSpPr>
              <p:spPr>
                <a:xfrm>
                  <a:off x="3078971" y="984440"/>
                  <a:ext cx="1358101" cy="228839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连接符 163">
                  <a:extLst>
                    <a:ext uri="{FF2B5EF4-FFF2-40B4-BE49-F238E27FC236}">
                      <a16:creationId xmlns:a16="http://schemas.microsoft.com/office/drawing/2014/main" id="{21A20AD4-0280-0F7B-BCE7-C48A0FD279B2}"/>
                    </a:ext>
                  </a:extLst>
                </p:cNvPr>
                <p:cNvCxnSpPr>
                  <a:cxnSpLocks/>
                  <a:stCxn id="105" idx="6"/>
                  <a:endCxn id="52" idx="2"/>
                </p:cNvCxnSpPr>
                <p:nvPr/>
              </p:nvCxnSpPr>
              <p:spPr>
                <a:xfrm>
                  <a:off x="3078971" y="984440"/>
                  <a:ext cx="1353446" cy="380353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15A837C1-533E-1B1F-F23F-DC7103434BF7}"/>
                    </a:ext>
                  </a:extLst>
                </p:cNvPr>
                <p:cNvCxnSpPr>
                  <a:cxnSpLocks/>
                  <a:stCxn id="110" idx="6"/>
                  <a:endCxn id="4" idx="2"/>
                </p:cNvCxnSpPr>
                <p:nvPr/>
              </p:nvCxnSpPr>
              <p:spPr>
                <a:xfrm flipV="1">
                  <a:off x="3078971" y="1757691"/>
                  <a:ext cx="1358103" cy="75234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连接符 169">
                  <a:extLst>
                    <a:ext uri="{FF2B5EF4-FFF2-40B4-BE49-F238E27FC236}">
                      <a16:creationId xmlns:a16="http://schemas.microsoft.com/office/drawing/2014/main" id="{05BF82D3-3962-F7D1-4EFB-4EBBB69FC4DF}"/>
                    </a:ext>
                  </a:extLst>
                </p:cNvPr>
                <p:cNvCxnSpPr>
                  <a:cxnSpLocks/>
                  <a:stCxn id="110" idx="6"/>
                  <a:endCxn id="47" idx="2"/>
                </p:cNvCxnSpPr>
                <p:nvPr/>
              </p:nvCxnSpPr>
              <p:spPr>
                <a:xfrm>
                  <a:off x="3078971" y="2510033"/>
                  <a:ext cx="1358101" cy="7627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连接符 172">
                  <a:extLst>
                    <a:ext uri="{FF2B5EF4-FFF2-40B4-BE49-F238E27FC236}">
                      <a16:creationId xmlns:a16="http://schemas.microsoft.com/office/drawing/2014/main" id="{B9361C65-B97E-FE9B-8F54-CB9B1BF14027}"/>
                    </a:ext>
                  </a:extLst>
                </p:cNvPr>
                <p:cNvCxnSpPr>
                  <a:cxnSpLocks/>
                  <a:stCxn id="110" idx="6"/>
                  <a:endCxn id="52" idx="2"/>
                </p:cNvCxnSpPr>
                <p:nvPr/>
              </p:nvCxnSpPr>
              <p:spPr>
                <a:xfrm>
                  <a:off x="3078971" y="2510033"/>
                  <a:ext cx="1353446" cy="22779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接连接符 175">
                  <a:extLst>
                    <a:ext uri="{FF2B5EF4-FFF2-40B4-BE49-F238E27FC236}">
                      <a16:creationId xmlns:a16="http://schemas.microsoft.com/office/drawing/2014/main" id="{4DAE22C6-8294-6F09-8C2C-D3604BABDEB1}"/>
                    </a:ext>
                  </a:extLst>
                </p:cNvPr>
                <p:cNvCxnSpPr>
                  <a:cxnSpLocks/>
                  <a:stCxn id="115" idx="6"/>
                  <a:endCxn id="47" idx="2"/>
                </p:cNvCxnSpPr>
                <p:nvPr/>
              </p:nvCxnSpPr>
              <p:spPr>
                <a:xfrm flipV="1">
                  <a:off x="3078971" y="3272831"/>
                  <a:ext cx="1358101" cy="76279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接连接符 178">
                  <a:extLst>
                    <a:ext uri="{FF2B5EF4-FFF2-40B4-BE49-F238E27FC236}">
                      <a16:creationId xmlns:a16="http://schemas.microsoft.com/office/drawing/2014/main" id="{6D8C7918-D1DD-20C7-A045-9C12C21C333C}"/>
                    </a:ext>
                  </a:extLst>
                </p:cNvPr>
                <p:cNvCxnSpPr>
                  <a:cxnSpLocks/>
                  <a:stCxn id="115" idx="6"/>
                  <a:endCxn id="4" idx="2"/>
                </p:cNvCxnSpPr>
                <p:nvPr/>
              </p:nvCxnSpPr>
              <p:spPr>
                <a:xfrm flipV="1">
                  <a:off x="3078971" y="1757691"/>
                  <a:ext cx="1358103" cy="22779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D2861C94-22C4-2DA0-148E-134F6DB1415C}"/>
                    </a:ext>
                  </a:extLst>
                </p:cNvPr>
                <p:cNvCxnSpPr>
                  <a:cxnSpLocks/>
                  <a:stCxn id="115" idx="6"/>
                  <a:endCxn id="52" idx="2"/>
                </p:cNvCxnSpPr>
                <p:nvPr/>
              </p:nvCxnSpPr>
              <p:spPr>
                <a:xfrm>
                  <a:off x="3078971" y="4035626"/>
                  <a:ext cx="1353446" cy="7523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1F405DC5-3EA4-6DA4-2579-6C7DACA57C3D}"/>
                    </a:ext>
                  </a:extLst>
                </p:cNvPr>
                <p:cNvCxnSpPr>
                  <a:cxnSpLocks/>
                  <a:stCxn id="120" idx="6"/>
                  <a:endCxn id="47" idx="2"/>
                </p:cNvCxnSpPr>
                <p:nvPr/>
              </p:nvCxnSpPr>
              <p:spPr>
                <a:xfrm flipV="1">
                  <a:off x="3078971" y="3272831"/>
                  <a:ext cx="1358101" cy="2288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9F08E6D0-3369-C17E-38A3-CACC1CA72F48}"/>
                    </a:ext>
                  </a:extLst>
                </p:cNvPr>
                <p:cNvCxnSpPr>
                  <a:cxnSpLocks/>
                  <a:stCxn id="120" idx="6"/>
                  <a:endCxn id="4" idx="2"/>
                </p:cNvCxnSpPr>
                <p:nvPr/>
              </p:nvCxnSpPr>
              <p:spPr>
                <a:xfrm flipV="1">
                  <a:off x="3078971" y="1757691"/>
                  <a:ext cx="1358103" cy="38035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E943D160-05F8-5278-EB28-97FD22A291FE}"/>
                    </a:ext>
                  </a:extLst>
                </p:cNvPr>
                <p:cNvCxnSpPr>
                  <a:cxnSpLocks/>
                  <a:stCxn id="120" idx="6"/>
                  <a:endCxn id="52" idx="2"/>
                </p:cNvCxnSpPr>
                <p:nvPr/>
              </p:nvCxnSpPr>
              <p:spPr>
                <a:xfrm flipV="1">
                  <a:off x="3078971" y="4787970"/>
                  <a:ext cx="1353446" cy="7732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186242D7-B3E5-0F1A-2A49-E6EC0BFF6545}"/>
                    </a:ext>
                  </a:extLst>
                </p:cNvPr>
                <p:cNvCxnSpPr>
                  <a:cxnSpLocks/>
                  <a:stCxn id="4" idx="6"/>
                  <a:endCxn id="67" idx="2"/>
                </p:cNvCxnSpPr>
                <p:nvPr/>
              </p:nvCxnSpPr>
              <p:spPr>
                <a:xfrm>
                  <a:off x="5486153" y="1757691"/>
                  <a:ext cx="1353446" cy="22460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1AA46936-A578-D582-8CFA-5E3E3E2DEA5B}"/>
                    </a:ext>
                  </a:extLst>
                </p:cNvPr>
                <p:cNvCxnSpPr>
                  <a:cxnSpLocks/>
                  <a:stCxn id="4" idx="6"/>
                  <a:endCxn id="62" idx="2"/>
                </p:cNvCxnSpPr>
                <p:nvPr/>
              </p:nvCxnSpPr>
              <p:spPr>
                <a:xfrm>
                  <a:off x="5486153" y="1757691"/>
                  <a:ext cx="1358101" cy="7842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48B5BC3B-E48B-8281-D8E1-02B4D7C6E509}"/>
                    </a:ext>
                  </a:extLst>
                </p:cNvPr>
                <p:cNvCxnSpPr>
                  <a:cxnSpLocks/>
                  <a:stCxn id="4" idx="6"/>
                  <a:endCxn id="87" idx="2"/>
                </p:cNvCxnSpPr>
                <p:nvPr/>
              </p:nvCxnSpPr>
              <p:spPr>
                <a:xfrm>
                  <a:off x="5486153" y="1757691"/>
                  <a:ext cx="1354768" cy="37077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A4AED33A-3504-BA39-8B7A-BD8962867DEA}"/>
                    </a:ext>
                  </a:extLst>
                </p:cNvPr>
                <p:cNvCxnSpPr>
                  <a:cxnSpLocks/>
                  <a:stCxn id="47" idx="6"/>
                  <a:endCxn id="57" idx="2"/>
                </p:cNvCxnSpPr>
                <p:nvPr/>
              </p:nvCxnSpPr>
              <p:spPr>
                <a:xfrm flipV="1">
                  <a:off x="5486151" y="1080204"/>
                  <a:ext cx="1358105" cy="219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>
                  <a:extLst>
                    <a:ext uri="{FF2B5EF4-FFF2-40B4-BE49-F238E27FC236}">
                      <a16:creationId xmlns:a16="http://schemas.microsoft.com/office/drawing/2014/main" id="{60D4C743-5385-A589-DD55-7958A9A7E309}"/>
                    </a:ext>
                  </a:extLst>
                </p:cNvPr>
                <p:cNvCxnSpPr>
                  <a:cxnSpLocks/>
                  <a:stCxn id="47" idx="6"/>
                  <a:endCxn id="62" idx="2"/>
                </p:cNvCxnSpPr>
                <p:nvPr/>
              </p:nvCxnSpPr>
              <p:spPr>
                <a:xfrm flipV="1">
                  <a:off x="5486151" y="2541955"/>
                  <a:ext cx="1358103" cy="7308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>
                  <a:extLst>
                    <a:ext uri="{FF2B5EF4-FFF2-40B4-BE49-F238E27FC236}">
                      <a16:creationId xmlns:a16="http://schemas.microsoft.com/office/drawing/2014/main" id="{34C04DFD-DF48-B39A-07C5-FCE2EB16DE8F}"/>
                    </a:ext>
                  </a:extLst>
                </p:cNvPr>
                <p:cNvCxnSpPr>
                  <a:cxnSpLocks/>
                  <a:endCxn id="67" idx="2"/>
                </p:cNvCxnSpPr>
                <p:nvPr/>
              </p:nvCxnSpPr>
              <p:spPr>
                <a:xfrm>
                  <a:off x="5486151" y="3272831"/>
                  <a:ext cx="1353448" cy="73087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连接符 213">
                  <a:extLst>
                    <a:ext uri="{FF2B5EF4-FFF2-40B4-BE49-F238E27FC236}">
                      <a16:creationId xmlns:a16="http://schemas.microsoft.com/office/drawing/2014/main" id="{284D2952-C3E2-B6C2-FBE1-7D65BA201214}"/>
                    </a:ext>
                  </a:extLst>
                </p:cNvPr>
                <p:cNvCxnSpPr>
                  <a:cxnSpLocks/>
                  <a:endCxn id="87" idx="2"/>
                </p:cNvCxnSpPr>
                <p:nvPr/>
              </p:nvCxnSpPr>
              <p:spPr>
                <a:xfrm>
                  <a:off x="5486151" y="3272831"/>
                  <a:ext cx="1354770" cy="219262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接连接符 215">
                  <a:extLst>
                    <a:ext uri="{FF2B5EF4-FFF2-40B4-BE49-F238E27FC236}">
                      <a16:creationId xmlns:a16="http://schemas.microsoft.com/office/drawing/2014/main" id="{006887C9-2869-4B09-1E7C-CF630D8682CC}"/>
                    </a:ext>
                  </a:extLst>
                </p:cNvPr>
                <p:cNvCxnSpPr>
                  <a:cxnSpLocks/>
                  <a:stCxn id="52" idx="6"/>
                  <a:endCxn id="57" idx="2"/>
                </p:cNvCxnSpPr>
                <p:nvPr/>
              </p:nvCxnSpPr>
              <p:spPr>
                <a:xfrm flipV="1">
                  <a:off x="5481496" y="1080204"/>
                  <a:ext cx="1362760" cy="37077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接连接符 218">
                  <a:extLst>
                    <a:ext uri="{FF2B5EF4-FFF2-40B4-BE49-F238E27FC236}">
                      <a16:creationId xmlns:a16="http://schemas.microsoft.com/office/drawing/2014/main" id="{0781679B-701B-CAB1-05CA-0620A513C71E}"/>
                    </a:ext>
                  </a:extLst>
                </p:cNvPr>
                <p:cNvCxnSpPr>
                  <a:cxnSpLocks/>
                  <a:stCxn id="52" idx="6"/>
                  <a:endCxn id="62" idx="2"/>
                </p:cNvCxnSpPr>
                <p:nvPr/>
              </p:nvCxnSpPr>
              <p:spPr>
                <a:xfrm flipV="1">
                  <a:off x="5481496" y="2541955"/>
                  <a:ext cx="1362758" cy="22460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直接连接符 221">
                  <a:extLst>
                    <a:ext uri="{FF2B5EF4-FFF2-40B4-BE49-F238E27FC236}">
                      <a16:creationId xmlns:a16="http://schemas.microsoft.com/office/drawing/2014/main" id="{BDF5D516-E747-D453-B965-C27A152EB36D}"/>
                    </a:ext>
                  </a:extLst>
                </p:cNvPr>
                <p:cNvCxnSpPr>
                  <a:cxnSpLocks/>
                  <a:stCxn id="52" idx="6"/>
                  <a:endCxn id="67" idx="2"/>
                </p:cNvCxnSpPr>
                <p:nvPr/>
              </p:nvCxnSpPr>
              <p:spPr>
                <a:xfrm flipV="1">
                  <a:off x="5481496" y="4003706"/>
                  <a:ext cx="1358103" cy="7842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>
                  <a:extLst>
                    <a:ext uri="{FF2B5EF4-FFF2-40B4-BE49-F238E27FC236}">
                      <a16:creationId xmlns:a16="http://schemas.microsoft.com/office/drawing/2014/main" id="{A6BF3346-8AAB-147E-B640-FEB7332E776D}"/>
                    </a:ext>
                  </a:extLst>
                </p:cNvPr>
                <p:cNvCxnSpPr>
                  <a:cxnSpLocks/>
                  <a:stCxn id="52" idx="6"/>
                  <a:endCxn id="87" idx="2"/>
                </p:cNvCxnSpPr>
                <p:nvPr/>
              </p:nvCxnSpPr>
              <p:spPr>
                <a:xfrm>
                  <a:off x="5481496" y="4787970"/>
                  <a:ext cx="1359425" cy="6774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接连接符 227">
                  <a:extLst>
                    <a:ext uri="{FF2B5EF4-FFF2-40B4-BE49-F238E27FC236}">
                      <a16:creationId xmlns:a16="http://schemas.microsoft.com/office/drawing/2014/main" id="{2AAC0F44-6E79-F217-7BC7-CDC55666DD26}"/>
                    </a:ext>
                  </a:extLst>
                </p:cNvPr>
                <p:cNvCxnSpPr>
                  <a:cxnSpLocks/>
                  <a:stCxn id="92" idx="2"/>
                  <a:endCxn id="57" idx="6"/>
                </p:cNvCxnSpPr>
                <p:nvPr/>
              </p:nvCxnSpPr>
              <p:spPr>
                <a:xfrm flipH="1" flipV="1">
                  <a:off x="7893335" y="1080204"/>
                  <a:ext cx="1353449" cy="14617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直接连接符 230">
                  <a:extLst>
                    <a:ext uri="{FF2B5EF4-FFF2-40B4-BE49-F238E27FC236}">
                      <a16:creationId xmlns:a16="http://schemas.microsoft.com/office/drawing/2014/main" id="{53903BC4-37BE-DC42-8900-22FC009D80D6}"/>
                    </a:ext>
                  </a:extLst>
                </p:cNvPr>
                <p:cNvCxnSpPr>
                  <a:cxnSpLocks/>
                  <a:stCxn id="97" idx="2"/>
                  <a:endCxn id="57" idx="6"/>
                </p:cNvCxnSpPr>
                <p:nvPr/>
              </p:nvCxnSpPr>
              <p:spPr>
                <a:xfrm flipH="1" flipV="1">
                  <a:off x="7893335" y="1080204"/>
                  <a:ext cx="1353447" cy="29235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直接连接符 233">
                  <a:extLst>
                    <a:ext uri="{FF2B5EF4-FFF2-40B4-BE49-F238E27FC236}">
                      <a16:creationId xmlns:a16="http://schemas.microsoft.com/office/drawing/2014/main" id="{D618291B-E9CE-9AE4-CCC6-6F578E0AD79A}"/>
                    </a:ext>
                  </a:extLst>
                </p:cNvPr>
                <p:cNvCxnSpPr>
                  <a:cxnSpLocks/>
                  <a:stCxn id="92" idx="2"/>
                  <a:endCxn id="62" idx="6"/>
                </p:cNvCxnSpPr>
                <p:nvPr/>
              </p:nvCxnSpPr>
              <p:spPr>
                <a:xfrm flipH="1">
                  <a:off x="7893333" y="2541955"/>
                  <a:ext cx="135345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接连接符 236">
                  <a:extLst>
                    <a:ext uri="{FF2B5EF4-FFF2-40B4-BE49-F238E27FC236}">
                      <a16:creationId xmlns:a16="http://schemas.microsoft.com/office/drawing/2014/main" id="{0209BFF9-5E2B-3942-C642-8B9521023240}"/>
                    </a:ext>
                  </a:extLst>
                </p:cNvPr>
                <p:cNvCxnSpPr>
                  <a:cxnSpLocks/>
                  <a:stCxn id="92" idx="2"/>
                  <a:endCxn id="67" idx="6"/>
                </p:cNvCxnSpPr>
                <p:nvPr/>
              </p:nvCxnSpPr>
              <p:spPr>
                <a:xfrm flipH="1">
                  <a:off x="7888678" y="2541955"/>
                  <a:ext cx="1358106" cy="14617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直接连接符 239">
                  <a:extLst>
                    <a:ext uri="{FF2B5EF4-FFF2-40B4-BE49-F238E27FC236}">
                      <a16:creationId xmlns:a16="http://schemas.microsoft.com/office/drawing/2014/main" id="{CB304495-B0B6-3656-552F-9CE68B95EF5D}"/>
                    </a:ext>
                  </a:extLst>
                </p:cNvPr>
                <p:cNvCxnSpPr>
                  <a:cxnSpLocks/>
                  <a:stCxn id="92" idx="2"/>
                  <a:endCxn id="87" idx="6"/>
                </p:cNvCxnSpPr>
                <p:nvPr/>
              </p:nvCxnSpPr>
              <p:spPr>
                <a:xfrm flipH="1">
                  <a:off x="7890000" y="2541955"/>
                  <a:ext cx="1356784" cy="29235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接连接符 243">
                  <a:extLst>
                    <a:ext uri="{FF2B5EF4-FFF2-40B4-BE49-F238E27FC236}">
                      <a16:creationId xmlns:a16="http://schemas.microsoft.com/office/drawing/2014/main" id="{6E968D30-FD6F-A292-A20B-253DB2ADD72E}"/>
                    </a:ext>
                  </a:extLst>
                </p:cNvPr>
                <p:cNvCxnSpPr>
                  <a:cxnSpLocks/>
                  <a:stCxn id="97" idx="2"/>
                  <a:endCxn id="62" idx="6"/>
                </p:cNvCxnSpPr>
                <p:nvPr/>
              </p:nvCxnSpPr>
              <p:spPr>
                <a:xfrm flipH="1" flipV="1">
                  <a:off x="7893333" y="2541955"/>
                  <a:ext cx="1353449" cy="14617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接连接符 246">
                  <a:extLst>
                    <a:ext uri="{FF2B5EF4-FFF2-40B4-BE49-F238E27FC236}">
                      <a16:creationId xmlns:a16="http://schemas.microsoft.com/office/drawing/2014/main" id="{93E246D2-3621-1434-E52D-BC1C9CDBE973}"/>
                    </a:ext>
                  </a:extLst>
                </p:cNvPr>
                <p:cNvCxnSpPr>
                  <a:cxnSpLocks/>
                  <a:stCxn id="97" idx="2"/>
                  <a:endCxn id="67" idx="6"/>
                </p:cNvCxnSpPr>
                <p:nvPr/>
              </p:nvCxnSpPr>
              <p:spPr>
                <a:xfrm flipH="1">
                  <a:off x="7888678" y="4003706"/>
                  <a:ext cx="135810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直接连接符 249">
                  <a:extLst>
                    <a:ext uri="{FF2B5EF4-FFF2-40B4-BE49-F238E27FC236}">
                      <a16:creationId xmlns:a16="http://schemas.microsoft.com/office/drawing/2014/main" id="{A8B3B386-3ADD-FF79-938D-6F8D7CD452CB}"/>
                    </a:ext>
                  </a:extLst>
                </p:cNvPr>
                <p:cNvCxnSpPr>
                  <a:cxnSpLocks/>
                  <a:stCxn id="97" idx="2"/>
                  <a:endCxn id="87" idx="6"/>
                </p:cNvCxnSpPr>
                <p:nvPr/>
              </p:nvCxnSpPr>
              <p:spPr>
                <a:xfrm flipH="1">
                  <a:off x="7890000" y="4003706"/>
                  <a:ext cx="1356782" cy="14617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直接连接符 252">
                  <a:extLst>
                    <a:ext uri="{FF2B5EF4-FFF2-40B4-BE49-F238E27FC236}">
                      <a16:creationId xmlns:a16="http://schemas.microsoft.com/office/drawing/2014/main" id="{C313E87A-BCDC-2DA3-B8D6-2F285C894A91}"/>
                    </a:ext>
                  </a:extLst>
                </p:cNvPr>
                <p:cNvCxnSpPr>
                  <a:cxnSpLocks/>
                  <a:stCxn id="105" idx="6"/>
                  <a:endCxn id="4" idx="2"/>
                </p:cNvCxnSpPr>
                <p:nvPr/>
              </p:nvCxnSpPr>
              <p:spPr>
                <a:xfrm>
                  <a:off x="3078971" y="984440"/>
                  <a:ext cx="1358103" cy="7732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D6FF53FE-6324-BD02-D1D0-D05E9A5E9B3B}"/>
                  </a:ext>
                </a:extLst>
              </p:cNvPr>
              <p:cNvSpPr txBox="1"/>
              <p:nvPr/>
            </p:nvSpPr>
            <p:spPr>
              <a:xfrm>
                <a:off x="3508340" y="1046224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11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1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C63D8A61-74BD-C1D6-673A-04A782316CEC}"/>
                  </a:ext>
                </a:extLst>
              </p:cNvPr>
              <p:cNvSpPr txBox="1"/>
              <p:nvPr/>
            </p:nvSpPr>
            <p:spPr>
              <a:xfrm>
                <a:off x="3505781" y="5205449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34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1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44501590-743C-5F59-35E2-346315C7BB7A}"/>
                  </a:ext>
                </a:extLst>
              </p:cNvPr>
              <p:cNvSpPr txBox="1"/>
              <p:nvPr/>
            </p:nvSpPr>
            <p:spPr>
              <a:xfrm>
                <a:off x="5715521" y="1042680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11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2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DCCCA1A4-CA53-24A7-4AB9-355AA0A35166}"/>
                  </a:ext>
                </a:extLst>
              </p:cNvPr>
              <p:cNvSpPr txBox="1"/>
              <p:nvPr/>
            </p:nvSpPr>
            <p:spPr>
              <a:xfrm>
                <a:off x="5798659" y="5312510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33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2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2C6D23D8-170E-0795-E7C5-A47F50331398}"/>
                  </a:ext>
                </a:extLst>
              </p:cNvPr>
              <p:cNvSpPr txBox="1"/>
              <p:nvPr/>
            </p:nvSpPr>
            <p:spPr>
              <a:xfrm>
                <a:off x="8305917" y="1257082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11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3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20D98EFA-80D6-DA70-48D3-EBB101F11191}"/>
                  </a:ext>
                </a:extLst>
              </p:cNvPr>
              <p:cNvSpPr txBox="1"/>
              <p:nvPr/>
            </p:nvSpPr>
            <p:spPr>
              <a:xfrm>
                <a:off x="8335694" y="4868120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23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3</a:t>
                </a:r>
                <a:r>
                  <a:rPr lang="zh-CN" altLang="en-US" sz="1634" baseline="30000" dirty="0"/>
                  <a:t>）</a:t>
                </a:r>
              </a:p>
            </p:txBody>
          </p:sp>
        </p:grp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8A3F5B9D-50F5-01E6-DC72-D87FCCFADDD2}"/>
                </a:ext>
              </a:extLst>
            </p:cNvPr>
            <p:cNvCxnSpPr>
              <a:cxnSpLocks/>
              <a:stCxn id="92" idx="0"/>
              <a:endCxn id="92" idx="4"/>
            </p:cNvCxnSpPr>
            <p:nvPr/>
          </p:nvCxnSpPr>
          <p:spPr>
            <a:xfrm>
              <a:off x="9398068" y="2057030"/>
              <a:ext cx="0" cy="1139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DA13978C-3CFF-3EA4-2E2D-D2C1DC89E7B9}"/>
                </a:ext>
              </a:extLst>
            </p:cNvPr>
            <p:cNvSpPr txBox="1"/>
            <p:nvPr/>
          </p:nvSpPr>
          <p:spPr>
            <a:xfrm>
              <a:off x="8864523" y="2439951"/>
              <a:ext cx="560478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34" dirty="0"/>
                <a:t>z</a:t>
              </a:r>
              <a:r>
                <a:rPr lang="en-US" altLang="zh-CN" sz="1634" baseline="-25000" dirty="0"/>
                <a:t>1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  <p:sp>
          <p:nvSpPr>
            <p:cNvPr id="270" name="文本框 269">
              <a:extLst>
                <a:ext uri="{FF2B5EF4-FFF2-40B4-BE49-F238E27FC236}">
                  <a16:creationId xmlns:a16="http://schemas.microsoft.com/office/drawing/2014/main" id="{1D758A47-F284-66CA-0703-39E158EA5C80}"/>
                </a:ext>
              </a:extLst>
            </p:cNvPr>
            <p:cNvSpPr txBox="1"/>
            <p:nvPr/>
          </p:nvSpPr>
          <p:spPr>
            <a:xfrm>
              <a:off x="9393104" y="2439952"/>
              <a:ext cx="560478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34" dirty="0"/>
                <a:t>a</a:t>
              </a:r>
              <a:r>
                <a:rPr lang="en-US" altLang="zh-CN" sz="1634" baseline="-25000" dirty="0"/>
                <a:t>1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8DA6F3A2-A1C0-A245-5606-3ADA26199B59}"/>
                </a:ext>
              </a:extLst>
            </p:cNvPr>
            <p:cNvSpPr txBox="1"/>
            <p:nvPr/>
          </p:nvSpPr>
          <p:spPr>
            <a:xfrm>
              <a:off x="8853535" y="4027245"/>
              <a:ext cx="560478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34" dirty="0"/>
                <a:t>z</a:t>
              </a:r>
              <a:r>
                <a:rPr lang="en-US" altLang="zh-CN" sz="1634" baseline="-25000" dirty="0"/>
                <a:t>2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712B1847-8ED9-29D2-9D6D-3ADB91725FC0}"/>
                </a:ext>
              </a:extLst>
            </p:cNvPr>
            <p:cNvSpPr txBox="1"/>
            <p:nvPr/>
          </p:nvSpPr>
          <p:spPr>
            <a:xfrm>
              <a:off x="9382116" y="4027246"/>
              <a:ext cx="560478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34" dirty="0"/>
                <a:t>a</a:t>
              </a:r>
              <a:r>
                <a:rPr lang="en-US" altLang="zh-CN" sz="1634" baseline="-25000" dirty="0"/>
                <a:t>2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9A165D0D-4AFE-B5FD-BA4E-D95B25440F48}"/>
                </a:ext>
              </a:extLst>
            </p:cNvPr>
            <p:cNvCxnSpPr>
              <a:cxnSpLocks/>
              <a:stCxn id="97" idx="0"/>
              <a:endCxn id="97" idx="4"/>
            </p:cNvCxnSpPr>
            <p:nvPr/>
          </p:nvCxnSpPr>
          <p:spPr>
            <a:xfrm>
              <a:off x="9398066" y="3644326"/>
              <a:ext cx="0" cy="1139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E52BD7B3-B3A7-8BF2-9141-E9AD3517DAA8}"/>
              </a:ext>
            </a:extLst>
          </p:cNvPr>
          <p:cNvCxnSpPr>
            <a:stCxn id="92" idx="6"/>
          </p:cNvCxnSpPr>
          <p:nvPr/>
        </p:nvCxnSpPr>
        <p:spPr>
          <a:xfrm flipV="1">
            <a:off x="8529747" y="2592924"/>
            <a:ext cx="1242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B1DBFE02-166B-7EFC-F2D8-722BE781826D}"/>
              </a:ext>
            </a:extLst>
          </p:cNvPr>
          <p:cNvCxnSpPr>
            <a:cxnSpLocks/>
            <a:stCxn id="97" idx="6"/>
          </p:cNvCxnSpPr>
          <p:nvPr/>
        </p:nvCxnSpPr>
        <p:spPr>
          <a:xfrm>
            <a:off x="8529745" y="3965441"/>
            <a:ext cx="1242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13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12F1E-0954-DDFE-AFCF-CC79098BA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8917258-2EEA-C67A-2507-2C0E390E84D6}"/>
              </a:ext>
            </a:extLst>
          </p:cNvPr>
          <p:cNvGrpSpPr/>
          <p:nvPr/>
        </p:nvGrpSpPr>
        <p:grpSpPr>
          <a:xfrm>
            <a:off x="8182887" y="2924030"/>
            <a:ext cx="985036" cy="985037"/>
            <a:chOff x="8150668" y="1507999"/>
            <a:chExt cx="985036" cy="985037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B0B6118-AB5A-49CF-8693-E73E0993A171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7837F19-D4C4-5C85-1886-99FCEF6A1495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2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E385E9B-0A1A-2383-F66B-213BD65C145B}"/>
              </a:ext>
            </a:extLst>
          </p:cNvPr>
          <p:cNvGrpSpPr/>
          <p:nvPr/>
        </p:nvGrpSpPr>
        <p:grpSpPr>
          <a:xfrm>
            <a:off x="8182887" y="1507999"/>
            <a:ext cx="985036" cy="985037"/>
            <a:chOff x="8150668" y="1507999"/>
            <a:chExt cx="985036" cy="985037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4F9A644-FEFF-08B7-BF0E-8879B5DC8F44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AD9EC5E-11A3-C26C-0476-F4C400F02B55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1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B77299AF-6712-6D2D-812F-BC10553F069D}"/>
              </a:ext>
            </a:extLst>
          </p:cNvPr>
          <p:cNvGrpSpPr/>
          <p:nvPr/>
        </p:nvGrpSpPr>
        <p:grpSpPr>
          <a:xfrm>
            <a:off x="768385" y="637972"/>
            <a:ext cx="7761362" cy="5282420"/>
            <a:chOff x="991749" y="365745"/>
            <a:chExt cx="8975909" cy="6109047"/>
          </a:xfrm>
        </p:grpSpPr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id="{1E2EBB80-9473-B206-84A0-EF029E68DAA5}"/>
                </a:ext>
              </a:extLst>
            </p:cNvPr>
            <p:cNvGrpSpPr/>
            <p:nvPr/>
          </p:nvGrpSpPr>
          <p:grpSpPr>
            <a:xfrm>
              <a:off x="991749" y="365745"/>
              <a:ext cx="8975909" cy="6109047"/>
              <a:chOff x="2029894" y="459899"/>
              <a:chExt cx="8265971" cy="5625860"/>
            </a:xfrm>
          </p:grpSpPr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C5E97D73-7CB7-7331-8BFD-06B051FF6DEF}"/>
                  </a:ext>
                </a:extLst>
              </p:cNvPr>
              <p:cNvGrpSpPr/>
              <p:nvPr/>
            </p:nvGrpSpPr>
            <p:grpSpPr>
              <a:xfrm>
                <a:off x="2029894" y="459899"/>
                <a:ext cx="8265971" cy="5625860"/>
                <a:chOff x="2029892" y="459900"/>
                <a:chExt cx="8265971" cy="5625860"/>
              </a:xfrm>
            </p:grpSpPr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34426951-3046-D6AF-043C-5C54D01EC77D}"/>
                    </a:ext>
                  </a:extLst>
                </p:cNvPr>
                <p:cNvGrpSpPr/>
                <p:nvPr/>
              </p:nvGrpSpPr>
              <p:grpSpPr>
                <a:xfrm>
                  <a:off x="2029892" y="459900"/>
                  <a:ext cx="8265971" cy="5625860"/>
                  <a:chOff x="583864" y="339398"/>
                  <a:chExt cx="8265971" cy="5625860"/>
                </a:xfrm>
              </p:grpSpPr>
              <p:grpSp>
                <p:nvGrpSpPr>
                  <p:cNvPr id="101" name="组合 100">
                    <a:extLst>
                      <a:ext uri="{FF2B5EF4-FFF2-40B4-BE49-F238E27FC236}">
                        <a16:creationId xmlns:a16="http://schemas.microsoft.com/office/drawing/2014/main" id="{407B0EC0-2858-4DC2-14F2-6117C23CD39B}"/>
                      </a:ext>
                    </a:extLst>
                  </p:cNvPr>
                  <p:cNvGrpSpPr/>
                  <p:nvPr/>
                </p:nvGrpSpPr>
                <p:grpSpPr>
                  <a:xfrm>
                    <a:off x="2986389" y="1112649"/>
                    <a:ext cx="1053736" cy="4079359"/>
                    <a:chOff x="2632217" y="1304260"/>
                    <a:chExt cx="1053736" cy="4079359"/>
                  </a:xfrm>
                </p:grpSpPr>
                <p:grpSp>
                  <p:nvGrpSpPr>
                    <p:cNvPr id="10" name="组合 9">
                      <a:extLst>
                        <a:ext uri="{FF2B5EF4-FFF2-40B4-BE49-F238E27FC236}">
                          <a16:creationId xmlns:a16="http://schemas.microsoft.com/office/drawing/2014/main" id="{F8715AD7-3FEB-F0AE-4595-6EED1C7A1F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36874" y="1304260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4" name="椭圆 3">
                        <a:extLst>
                          <a:ext uri="{FF2B5EF4-FFF2-40B4-BE49-F238E27FC236}">
                            <a16:creationId xmlns:a16="http://schemas.microsoft.com/office/drawing/2014/main" id="{AB2A0752-7670-735A-67F2-948ADDB785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6" name="直接连接符 5">
                        <a:extLst>
                          <a:ext uri="{FF2B5EF4-FFF2-40B4-BE49-F238E27FC236}">
                            <a16:creationId xmlns:a16="http://schemas.microsoft.com/office/drawing/2014/main" id="{C8CAABC7-1302-4BF2-CD5F-F24692B630F6}"/>
                          </a:ext>
                        </a:extLst>
                      </p:cNvPr>
                      <p:cNvCxnSpPr>
                        <a:cxnSpLocks/>
                        <a:stCxn id="4" idx="0"/>
                        <a:endCxn id="4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文本框 7">
                        <a:extLst>
                          <a:ext uri="{FF2B5EF4-FFF2-40B4-BE49-F238E27FC236}">
                            <a16:creationId xmlns:a16="http://schemas.microsoft.com/office/drawing/2014/main" id="{22C12679-8D90-7443-2D78-E67174B2F0E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0960" y="1390850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1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9" name="文本框 8">
                        <a:extLst>
                          <a:ext uri="{FF2B5EF4-FFF2-40B4-BE49-F238E27FC236}">
                            <a16:creationId xmlns:a16="http://schemas.microsoft.com/office/drawing/2014/main" id="{E0F3DD19-1D4D-2FC1-ABD7-0C1DB58423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1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46" name="组合 45">
                      <a:extLst>
                        <a:ext uri="{FF2B5EF4-FFF2-40B4-BE49-F238E27FC236}">
                          <a16:creationId xmlns:a16="http://schemas.microsoft.com/office/drawing/2014/main" id="{78F21402-8261-F43C-2C58-284B7B2B34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36872" y="2819400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47" name="椭圆 46">
                        <a:extLst>
                          <a:ext uri="{FF2B5EF4-FFF2-40B4-BE49-F238E27FC236}">
                            <a16:creationId xmlns:a16="http://schemas.microsoft.com/office/drawing/2014/main" id="{834E8313-8B9F-4386-5E16-2C1425EF16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48" name="直接连接符 47">
                        <a:extLst>
                          <a:ext uri="{FF2B5EF4-FFF2-40B4-BE49-F238E27FC236}">
                            <a16:creationId xmlns:a16="http://schemas.microsoft.com/office/drawing/2014/main" id="{B2F773F2-FF12-A5BB-5D7E-7A01F38BCDE7}"/>
                          </a:ext>
                        </a:extLst>
                      </p:cNvPr>
                      <p:cNvCxnSpPr>
                        <a:cxnSpLocks/>
                        <a:stCxn id="47" idx="0"/>
                        <a:endCxn id="47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B6D80E61-9266-58ED-FDB7-D133D41BCA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0961" y="1385407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2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50" name="文本框 49">
                        <a:extLst>
                          <a:ext uri="{FF2B5EF4-FFF2-40B4-BE49-F238E27FC236}">
                            <a16:creationId xmlns:a16="http://schemas.microsoft.com/office/drawing/2014/main" id="{A75884C1-0DC8-7F8C-6A25-1F29210239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2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51" name="组合 50">
                      <a:extLst>
                        <a:ext uri="{FF2B5EF4-FFF2-40B4-BE49-F238E27FC236}">
                          <a16:creationId xmlns:a16="http://schemas.microsoft.com/office/drawing/2014/main" id="{DE2119CB-2BE0-ECF1-8A7E-A0BFE39A17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32217" y="4334539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52" name="椭圆 51">
                        <a:extLst>
                          <a:ext uri="{FF2B5EF4-FFF2-40B4-BE49-F238E27FC236}">
                            <a16:creationId xmlns:a16="http://schemas.microsoft.com/office/drawing/2014/main" id="{F878C176-C2F3-2BF1-16AD-ED22920D49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53" name="直接连接符 52">
                        <a:extLst>
                          <a:ext uri="{FF2B5EF4-FFF2-40B4-BE49-F238E27FC236}">
                            <a16:creationId xmlns:a16="http://schemas.microsoft.com/office/drawing/2014/main" id="{F9B59510-4F67-98D8-16BB-5E33C6DF195F}"/>
                          </a:ext>
                        </a:extLst>
                      </p:cNvPr>
                      <p:cNvCxnSpPr>
                        <a:cxnSpLocks/>
                        <a:stCxn id="52" idx="0"/>
                        <a:endCxn id="52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5821D6C0-CABA-5248-44B7-C654BBD6CC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4892" y="1377672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3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55" name="文本框 54">
                        <a:extLst>
                          <a:ext uri="{FF2B5EF4-FFF2-40B4-BE49-F238E27FC236}">
                            <a16:creationId xmlns:a16="http://schemas.microsoft.com/office/drawing/2014/main" id="{03DA36A0-7418-7F31-E162-8A7F009C18F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3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</p:grpSp>
              </p:grpSp>
              <p:grpSp>
                <p:nvGrpSpPr>
                  <p:cNvPr id="102" name="组合 101">
                    <a:extLst>
                      <a:ext uri="{FF2B5EF4-FFF2-40B4-BE49-F238E27FC236}">
                        <a16:creationId xmlns:a16="http://schemas.microsoft.com/office/drawing/2014/main" id="{9F7BF791-B80C-492B-9903-2198646BBBF2}"/>
                      </a:ext>
                    </a:extLst>
                  </p:cNvPr>
                  <p:cNvGrpSpPr/>
                  <p:nvPr/>
                </p:nvGrpSpPr>
                <p:grpSpPr>
                  <a:xfrm>
                    <a:off x="5393571" y="435162"/>
                    <a:ext cx="1053736" cy="5434333"/>
                    <a:chOff x="5042266" y="542261"/>
                    <a:chExt cx="1053736" cy="5434333"/>
                  </a:xfrm>
                </p:grpSpPr>
                <p:grpSp>
                  <p:nvGrpSpPr>
                    <p:cNvPr id="56" name="组合 55">
                      <a:extLst>
                        <a:ext uri="{FF2B5EF4-FFF2-40B4-BE49-F238E27FC236}">
                          <a16:creationId xmlns:a16="http://schemas.microsoft.com/office/drawing/2014/main" id="{3627EE2E-F89B-518A-33F9-0386A54408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6923" y="542261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57" name="椭圆 56">
                        <a:extLst>
                          <a:ext uri="{FF2B5EF4-FFF2-40B4-BE49-F238E27FC236}">
                            <a16:creationId xmlns:a16="http://schemas.microsoft.com/office/drawing/2014/main" id="{17088489-0F4B-9350-B941-C86C9673E1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58" name="直接连接符 57">
                        <a:extLst>
                          <a:ext uri="{FF2B5EF4-FFF2-40B4-BE49-F238E27FC236}">
                            <a16:creationId xmlns:a16="http://schemas.microsoft.com/office/drawing/2014/main" id="{B7D4901B-65CD-C3F2-F8FD-95AECA915CE7}"/>
                          </a:ext>
                        </a:extLst>
                      </p:cNvPr>
                      <p:cNvCxnSpPr>
                        <a:cxnSpLocks/>
                        <a:stCxn id="57" idx="0"/>
                        <a:endCxn id="57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D3650D53-B2A8-E01D-2180-9EE87334DC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3236" y="1385407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1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60" name="文本框 59">
                        <a:extLst>
                          <a:ext uri="{FF2B5EF4-FFF2-40B4-BE49-F238E27FC236}">
                            <a16:creationId xmlns:a16="http://schemas.microsoft.com/office/drawing/2014/main" id="{D2623C9D-370E-5AC1-7ACA-1EB8806D25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1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61" name="组合 60">
                      <a:extLst>
                        <a:ext uri="{FF2B5EF4-FFF2-40B4-BE49-F238E27FC236}">
                          <a16:creationId xmlns:a16="http://schemas.microsoft.com/office/drawing/2014/main" id="{9BEA3244-E1CC-BE11-597C-7428EA003D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6921" y="2004012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62" name="椭圆 61">
                        <a:extLst>
                          <a:ext uri="{FF2B5EF4-FFF2-40B4-BE49-F238E27FC236}">
                            <a16:creationId xmlns:a16="http://schemas.microsoft.com/office/drawing/2014/main" id="{D80AE05A-E9D9-5FEB-347D-E4D83369CD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63" name="直接连接符 62">
                        <a:extLst>
                          <a:ext uri="{FF2B5EF4-FFF2-40B4-BE49-F238E27FC236}">
                            <a16:creationId xmlns:a16="http://schemas.microsoft.com/office/drawing/2014/main" id="{573C5F4B-F02F-B5D1-2550-CEF7FD454A28}"/>
                          </a:ext>
                        </a:extLst>
                      </p:cNvPr>
                      <p:cNvCxnSpPr>
                        <a:cxnSpLocks/>
                        <a:stCxn id="62" idx="0"/>
                        <a:endCxn id="62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FCF29ECE-38E9-7C21-4C08-B91CC2FB4B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3236" y="1385407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2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65" name="文本框 64">
                        <a:extLst>
                          <a:ext uri="{FF2B5EF4-FFF2-40B4-BE49-F238E27FC236}">
                            <a16:creationId xmlns:a16="http://schemas.microsoft.com/office/drawing/2014/main" id="{71AF1F8B-9AA1-55D2-4870-98516F9A4B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2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66" name="组合 65">
                      <a:extLst>
                        <a:ext uri="{FF2B5EF4-FFF2-40B4-BE49-F238E27FC236}">
                          <a16:creationId xmlns:a16="http://schemas.microsoft.com/office/drawing/2014/main" id="{C7522C75-4A96-A974-A0BC-DAD9C774FF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2266" y="3465763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67" name="椭圆 66">
                        <a:extLst>
                          <a:ext uri="{FF2B5EF4-FFF2-40B4-BE49-F238E27FC236}">
                            <a16:creationId xmlns:a16="http://schemas.microsoft.com/office/drawing/2014/main" id="{7A12E7F3-8DC4-85B8-0582-ED5C3BF0F9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68" name="直接连接符 67">
                        <a:extLst>
                          <a:ext uri="{FF2B5EF4-FFF2-40B4-BE49-F238E27FC236}">
                            <a16:creationId xmlns:a16="http://schemas.microsoft.com/office/drawing/2014/main" id="{20597F75-641C-6D1A-BD43-322091584CC1}"/>
                          </a:ext>
                        </a:extLst>
                      </p:cNvPr>
                      <p:cNvCxnSpPr>
                        <a:cxnSpLocks/>
                        <a:stCxn id="67" idx="0"/>
                        <a:endCxn id="67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9" name="文本框 68">
                        <a:extLst>
                          <a:ext uri="{FF2B5EF4-FFF2-40B4-BE49-F238E27FC236}">
                            <a16:creationId xmlns:a16="http://schemas.microsoft.com/office/drawing/2014/main" id="{50E4838C-DD1B-7A5F-5A80-5256CC6B44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3236" y="1385407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3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70" name="文本框 69">
                        <a:extLst>
                          <a:ext uri="{FF2B5EF4-FFF2-40B4-BE49-F238E27FC236}">
                            <a16:creationId xmlns:a16="http://schemas.microsoft.com/office/drawing/2014/main" id="{64726D48-E217-AAFE-5D87-47019176AB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3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86" name="组合 85">
                      <a:extLst>
                        <a:ext uri="{FF2B5EF4-FFF2-40B4-BE49-F238E27FC236}">
                          <a16:creationId xmlns:a16="http://schemas.microsoft.com/office/drawing/2014/main" id="{67766865-40F1-A392-8D70-26A7CC6F13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3588" y="4927514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87" name="椭圆 86">
                        <a:extLst>
                          <a:ext uri="{FF2B5EF4-FFF2-40B4-BE49-F238E27FC236}">
                            <a16:creationId xmlns:a16="http://schemas.microsoft.com/office/drawing/2014/main" id="{48C0BAB7-1133-24E6-1F91-5DF8FA6EF2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88" name="直接连接符 87">
                        <a:extLst>
                          <a:ext uri="{FF2B5EF4-FFF2-40B4-BE49-F238E27FC236}">
                            <a16:creationId xmlns:a16="http://schemas.microsoft.com/office/drawing/2014/main" id="{6DD8FC30-821A-B0B6-9D82-104D44815B15}"/>
                          </a:ext>
                        </a:extLst>
                      </p:cNvPr>
                      <p:cNvCxnSpPr>
                        <a:cxnSpLocks/>
                        <a:stCxn id="87" idx="0"/>
                        <a:endCxn id="87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" name="文本框 88">
                        <a:extLst>
                          <a:ext uri="{FF2B5EF4-FFF2-40B4-BE49-F238E27FC236}">
                            <a16:creationId xmlns:a16="http://schemas.microsoft.com/office/drawing/2014/main" id="{25D46CB1-15DA-2F85-F5EA-F3F1F5AF0A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3236" y="1385407"/>
                        <a:ext cx="435935" cy="3092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4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90" name="文本框 89">
                        <a:extLst>
                          <a:ext uri="{FF2B5EF4-FFF2-40B4-BE49-F238E27FC236}">
                            <a16:creationId xmlns:a16="http://schemas.microsoft.com/office/drawing/2014/main" id="{05198743-0BBB-D9FC-672D-DACE0F19A9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3092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4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</p:grpSp>
              </p:grpSp>
              <p:grpSp>
                <p:nvGrpSpPr>
                  <p:cNvPr id="125" name="组合 124">
                    <a:extLst>
                      <a:ext uri="{FF2B5EF4-FFF2-40B4-BE49-F238E27FC236}">
                        <a16:creationId xmlns:a16="http://schemas.microsoft.com/office/drawing/2014/main" id="{5854511B-0439-ED86-4673-6BDA367FD2F0}"/>
                      </a:ext>
                    </a:extLst>
                  </p:cNvPr>
                  <p:cNvGrpSpPr/>
                  <p:nvPr/>
                </p:nvGrpSpPr>
                <p:grpSpPr>
                  <a:xfrm>
                    <a:off x="7800754" y="1896913"/>
                    <a:ext cx="1049081" cy="2510831"/>
                    <a:chOff x="7800754" y="2128379"/>
                    <a:chExt cx="1049081" cy="2510831"/>
                  </a:xfrm>
                </p:grpSpPr>
                <p:sp>
                  <p:nvSpPr>
                    <p:cNvPr id="92" name="椭圆 91">
                      <a:extLst>
                        <a:ext uri="{FF2B5EF4-FFF2-40B4-BE49-F238E27FC236}">
                          <a16:creationId xmlns:a16="http://schemas.microsoft.com/office/drawing/2014/main" id="{9D4D7005-8301-50B5-D40B-B263D8653A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00756" y="2128379"/>
                      <a:ext cx="1049079" cy="1049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34"/>
                    </a:p>
                  </p:txBody>
                </p:sp>
                <p:sp>
                  <p:nvSpPr>
                    <p:cNvPr id="97" name="椭圆 96">
                      <a:extLst>
                        <a:ext uri="{FF2B5EF4-FFF2-40B4-BE49-F238E27FC236}">
                          <a16:creationId xmlns:a16="http://schemas.microsoft.com/office/drawing/2014/main" id="{AB1377C0-9BDE-7385-9CC7-42FC6CBF7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00754" y="3590130"/>
                      <a:ext cx="1049079" cy="1049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34"/>
                    </a:p>
                  </p:txBody>
                </p:sp>
              </p:grpSp>
              <p:grpSp>
                <p:nvGrpSpPr>
                  <p:cNvPr id="124" name="组合 123">
                    <a:extLst>
                      <a:ext uri="{FF2B5EF4-FFF2-40B4-BE49-F238E27FC236}">
                        <a16:creationId xmlns:a16="http://schemas.microsoft.com/office/drawing/2014/main" id="{F12FA13E-4E25-A225-B72E-927C6A774DDD}"/>
                      </a:ext>
                    </a:extLst>
                  </p:cNvPr>
                  <p:cNvGrpSpPr/>
                  <p:nvPr/>
                </p:nvGrpSpPr>
                <p:grpSpPr>
                  <a:xfrm>
                    <a:off x="583864" y="339398"/>
                    <a:ext cx="1049079" cy="5625860"/>
                    <a:chOff x="583864" y="328062"/>
                    <a:chExt cx="1049079" cy="5625860"/>
                  </a:xfrm>
                </p:grpSpPr>
                <p:grpSp>
                  <p:nvGrpSpPr>
                    <p:cNvPr id="104" name="组合 103">
                      <a:extLst>
                        <a:ext uri="{FF2B5EF4-FFF2-40B4-BE49-F238E27FC236}">
                          <a16:creationId xmlns:a16="http://schemas.microsoft.com/office/drawing/2014/main" id="{2A3EA499-2E2B-3E3B-40D1-2A4D843BED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864" y="328062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105" name="椭圆 104">
                        <a:extLst>
                          <a:ext uri="{FF2B5EF4-FFF2-40B4-BE49-F238E27FC236}">
                            <a16:creationId xmlns:a16="http://schemas.microsoft.com/office/drawing/2014/main" id="{19E4C5C2-8A02-EFCF-DDB4-E977A69664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sp>
                    <p:nvSpPr>
                      <p:cNvPr id="107" name="文本框 106">
                        <a:extLst>
                          <a:ext uri="{FF2B5EF4-FFF2-40B4-BE49-F238E27FC236}">
                            <a16:creationId xmlns:a16="http://schemas.microsoft.com/office/drawing/2014/main" id="{E0582879-FA06-79E9-E128-8538AC46E4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41203" y="1381219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X</a:t>
                        </a:r>
                        <a:r>
                          <a:rPr lang="en-US" altLang="zh-CN" sz="1634" baseline="-25000" dirty="0"/>
                          <a:t>1</a:t>
                        </a:r>
                        <a:endParaRPr lang="zh-CN" altLang="en-US" sz="1634" baseline="-25000" dirty="0"/>
                      </a:p>
                    </p:txBody>
                  </p:sp>
                </p:grpSp>
                <p:grpSp>
                  <p:nvGrpSpPr>
                    <p:cNvPr id="109" name="组合 108">
                      <a:extLst>
                        <a:ext uri="{FF2B5EF4-FFF2-40B4-BE49-F238E27FC236}">
                          <a16:creationId xmlns:a16="http://schemas.microsoft.com/office/drawing/2014/main" id="{18D20208-ECC6-8F83-6F4D-9DA3F3B3D7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864" y="1853655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110" name="椭圆 109">
                        <a:extLst>
                          <a:ext uri="{FF2B5EF4-FFF2-40B4-BE49-F238E27FC236}">
                            <a16:creationId xmlns:a16="http://schemas.microsoft.com/office/drawing/2014/main" id="{3319EAD0-E5B7-DAE5-9932-F8C91F095C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sp>
                    <p:nvSpPr>
                      <p:cNvPr id="112" name="文本框 111">
                        <a:extLst>
                          <a:ext uri="{FF2B5EF4-FFF2-40B4-BE49-F238E27FC236}">
                            <a16:creationId xmlns:a16="http://schemas.microsoft.com/office/drawing/2014/main" id="{B5F6F900-0035-286C-A287-E048C970DF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41203" y="1399209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X</a:t>
                        </a:r>
                        <a:r>
                          <a:rPr lang="en-US" altLang="zh-CN" sz="1634" baseline="-25000" dirty="0"/>
                          <a:t>2</a:t>
                        </a:r>
                        <a:endParaRPr lang="zh-CN" altLang="en-US" sz="1634" baseline="-25000" dirty="0"/>
                      </a:p>
                    </p:txBody>
                  </p:sp>
                </p:grpSp>
                <p:grpSp>
                  <p:nvGrpSpPr>
                    <p:cNvPr id="114" name="组合 113">
                      <a:extLst>
                        <a:ext uri="{FF2B5EF4-FFF2-40B4-BE49-F238E27FC236}">
                          <a16:creationId xmlns:a16="http://schemas.microsoft.com/office/drawing/2014/main" id="{C159D7AB-7A54-9325-F85C-A358FCAC3D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864" y="3379248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115" name="椭圆 114">
                        <a:extLst>
                          <a:ext uri="{FF2B5EF4-FFF2-40B4-BE49-F238E27FC236}">
                            <a16:creationId xmlns:a16="http://schemas.microsoft.com/office/drawing/2014/main" id="{14CBAEEF-C531-4A60-1D86-CCE960944C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sp>
                    <p:nvSpPr>
                      <p:cNvPr id="117" name="文本框 116">
                        <a:extLst>
                          <a:ext uri="{FF2B5EF4-FFF2-40B4-BE49-F238E27FC236}">
                            <a16:creationId xmlns:a16="http://schemas.microsoft.com/office/drawing/2014/main" id="{FE3A1A78-B3DE-B99E-DA9B-7491F9A405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41202" y="1368845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X</a:t>
                        </a:r>
                        <a:r>
                          <a:rPr lang="en-US" altLang="zh-CN" sz="1634" baseline="-25000" dirty="0"/>
                          <a:t>3</a:t>
                        </a:r>
                        <a:endParaRPr lang="zh-CN" altLang="en-US" sz="1634" baseline="-25000" dirty="0"/>
                      </a:p>
                    </p:txBody>
                  </p:sp>
                </p:grpSp>
                <p:grpSp>
                  <p:nvGrpSpPr>
                    <p:cNvPr id="119" name="组合 118">
                      <a:extLst>
                        <a:ext uri="{FF2B5EF4-FFF2-40B4-BE49-F238E27FC236}">
                          <a16:creationId xmlns:a16="http://schemas.microsoft.com/office/drawing/2014/main" id="{CDBB71E8-DFD1-9C53-1A6A-EC7F5D3B89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864" y="4904842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120" name="椭圆 119">
                        <a:extLst>
                          <a:ext uri="{FF2B5EF4-FFF2-40B4-BE49-F238E27FC236}">
                            <a16:creationId xmlns:a16="http://schemas.microsoft.com/office/drawing/2014/main" id="{CE0D41A1-B973-E38F-7B8F-7EB7FDBA1C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sp>
                    <p:nvSpPr>
                      <p:cNvPr id="122" name="文本框 121">
                        <a:extLst>
                          <a:ext uri="{FF2B5EF4-FFF2-40B4-BE49-F238E27FC236}">
                            <a16:creationId xmlns:a16="http://schemas.microsoft.com/office/drawing/2014/main" id="{542501E4-2D72-7C0C-EC9F-E98C6579A6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6154" y="1360015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X</a:t>
                        </a:r>
                        <a:r>
                          <a:rPr lang="en-US" altLang="zh-CN" sz="1634" baseline="-25000" dirty="0"/>
                          <a:t>4</a:t>
                        </a:r>
                        <a:endParaRPr lang="zh-CN" altLang="en-US" sz="1634" baseline="-25000" dirty="0"/>
                      </a:p>
                    </p:txBody>
                  </p:sp>
                </p:grpSp>
              </p:grpSp>
            </p:grpSp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4A7D97DE-DAE9-ABA6-E34F-AEE50714E432}"/>
                    </a:ext>
                  </a:extLst>
                </p:cNvPr>
                <p:cNvCxnSpPr>
                  <a:cxnSpLocks/>
                  <a:stCxn id="4" idx="6"/>
                  <a:endCxn id="57" idx="2"/>
                </p:cNvCxnSpPr>
                <p:nvPr/>
              </p:nvCxnSpPr>
              <p:spPr>
                <a:xfrm flipV="1">
                  <a:off x="5486153" y="1080204"/>
                  <a:ext cx="1358103" cy="6774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连接符 160">
                  <a:extLst>
                    <a:ext uri="{FF2B5EF4-FFF2-40B4-BE49-F238E27FC236}">
                      <a16:creationId xmlns:a16="http://schemas.microsoft.com/office/drawing/2014/main" id="{7F747BBD-A2F3-5E98-A99A-9CD3CDDCEA7C}"/>
                    </a:ext>
                  </a:extLst>
                </p:cNvPr>
                <p:cNvCxnSpPr>
                  <a:cxnSpLocks/>
                  <a:stCxn id="105" idx="6"/>
                  <a:endCxn id="47" idx="2"/>
                </p:cNvCxnSpPr>
                <p:nvPr/>
              </p:nvCxnSpPr>
              <p:spPr>
                <a:xfrm>
                  <a:off x="3078971" y="984440"/>
                  <a:ext cx="1358101" cy="228839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连接符 163">
                  <a:extLst>
                    <a:ext uri="{FF2B5EF4-FFF2-40B4-BE49-F238E27FC236}">
                      <a16:creationId xmlns:a16="http://schemas.microsoft.com/office/drawing/2014/main" id="{2CA8CBE4-7218-781B-2598-508E80E527D9}"/>
                    </a:ext>
                  </a:extLst>
                </p:cNvPr>
                <p:cNvCxnSpPr>
                  <a:cxnSpLocks/>
                  <a:stCxn id="105" idx="6"/>
                  <a:endCxn id="52" idx="2"/>
                </p:cNvCxnSpPr>
                <p:nvPr/>
              </p:nvCxnSpPr>
              <p:spPr>
                <a:xfrm>
                  <a:off x="3078971" y="984440"/>
                  <a:ext cx="1353446" cy="380353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89E26490-8A9C-EE8E-7ACD-E9E1A0042C43}"/>
                    </a:ext>
                  </a:extLst>
                </p:cNvPr>
                <p:cNvCxnSpPr>
                  <a:cxnSpLocks/>
                  <a:stCxn id="110" idx="6"/>
                  <a:endCxn id="4" idx="2"/>
                </p:cNvCxnSpPr>
                <p:nvPr/>
              </p:nvCxnSpPr>
              <p:spPr>
                <a:xfrm flipV="1">
                  <a:off x="3078971" y="1757691"/>
                  <a:ext cx="1358103" cy="75234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连接符 169">
                  <a:extLst>
                    <a:ext uri="{FF2B5EF4-FFF2-40B4-BE49-F238E27FC236}">
                      <a16:creationId xmlns:a16="http://schemas.microsoft.com/office/drawing/2014/main" id="{79F69529-71B8-A182-0A08-91C30B16C092}"/>
                    </a:ext>
                  </a:extLst>
                </p:cNvPr>
                <p:cNvCxnSpPr>
                  <a:cxnSpLocks/>
                  <a:stCxn id="110" idx="6"/>
                  <a:endCxn id="47" idx="2"/>
                </p:cNvCxnSpPr>
                <p:nvPr/>
              </p:nvCxnSpPr>
              <p:spPr>
                <a:xfrm>
                  <a:off x="3078971" y="2510033"/>
                  <a:ext cx="1358101" cy="7627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连接符 172">
                  <a:extLst>
                    <a:ext uri="{FF2B5EF4-FFF2-40B4-BE49-F238E27FC236}">
                      <a16:creationId xmlns:a16="http://schemas.microsoft.com/office/drawing/2014/main" id="{52C3CC53-9E33-09F0-7B8D-69DFC567FE96}"/>
                    </a:ext>
                  </a:extLst>
                </p:cNvPr>
                <p:cNvCxnSpPr>
                  <a:cxnSpLocks/>
                  <a:stCxn id="110" idx="6"/>
                  <a:endCxn id="52" idx="2"/>
                </p:cNvCxnSpPr>
                <p:nvPr/>
              </p:nvCxnSpPr>
              <p:spPr>
                <a:xfrm>
                  <a:off x="3078971" y="2510033"/>
                  <a:ext cx="1353446" cy="22779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接连接符 175">
                  <a:extLst>
                    <a:ext uri="{FF2B5EF4-FFF2-40B4-BE49-F238E27FC236}">
                      <a16:creationId xmlns:a16="http://schemas.microsoft.com/office/drawing/2014/main" id="{BF17AD1D-55CF-29DF-3CFD-D34C5292C7F2}"/>
                    </a:ext>
                  </a:extLst>
                </p:cNvPr>
                <p:cNvCxnSpPr>
                  <a:cxnSpLocks/>
                  <a:stCxn id="115" idx="6"/>
                  <a:endCxn id="47" idx="2"/>
                </p:cNvCxnSpPr>
                <p:nvPr/>
              </p:nvCxnSpPr>
              <p:spPr>
                <a:xfrm flipV="1">
                  <a:off x="3078971" y="3272831"/>
                  <a:ext cx="1358101" cy="76279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接连接符 178">
                  <a:extLst>
                    <a:ext uri="{FF2B5EF4-FFF2-40B4-BE49-F238E27FC236}">
                      <a16:creationId xmlns:a16="http://schemas.microsoft.com/office/drawing/2014/main" id="{99C8E057-1DC2-F131-4A06-318DC1F4750D}"/>
                    </a:ext>
                  </a:extLst>
                </p:cNvPr>
                <p:cNvCxnSpPr>
                  <a:cxnSpLocks/>
                  <a:stCxn id="115" idx="6"/>
                  <a:endCxn id="4" idx="2"/>
                </p:cNvCxnSpPr>
                <p:nvPr/>
              </p:nvCxnSpPr>
              <p:spPr>
                <a:xfrm flipV="1">
                  <a:off x="3078971" y="1757691"/>
                  <a:ext cx="1358103" cy="22779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0668C371-F2F1-A699-88BA-881506D99FA4}"/>
                    </a:ext>
                  </a:extLst>
                </p:cNvPr>
                <p:cNvCxnSpPr>
                  <a:cxnSpLocks/>
                  <a:stCxn id="115" idx="6"/>
                  <a:endCxn id="52" idx="2"/>
                </p:cNvCxnSpPr>
                <p:nvPr/>
              </p:nvCxnSpPr>
              <p:spPr>
                <a:xfrm>
                  <a:off x="3078971" y="4035626"/>
                  <a:ext cx="1353446" cy="7523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9B1FF62D-C51C-7387-F552-8F25F012908E}"/>
                    </a:ext>
                  </a:extLst>
                </p:cNvPr>
                <p:cNvCxnSpPr>
                  <a:cxnSpLocks/>
                  <a:stCxn id="120" idx="6"/>
                  <a:endCxn id="47" idx="2"/>
                </p:cNvCxnSpPr>
                <p:nvPr/>
              </p:nvCxnSpPr>
              <p:spPr>
                <a:xfrm flipV="1">
                  <a:off x="3078971" y="3272831"/>
                  <a:ext cx="1358101" cy="2288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F3A65FE6-6B78-392F-44E0-A0F204E72C26}"/>
                    </a:ext>
                  </a:extLst>
                </p:cNvPr>
                <p:cNvCxnSpPr>
                  <a:cxnSpLocks/>
                  <a:stCxn id="120" idx="6"/>
                  <a:endCxn id="4" idx="2"/>
                </p:cNvCxnSpPr>
                <p:nvPr/>
              </p:nvCxnSpPr>
              <p:spPr>
                <a:xfrm flipV="1">
                  <a:off x="3078971" y="1757691"/>
                  <a:ext cx="1358103" cy="38035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EADA1DA7-1CA0-DF05-D913-25BA579C1DF4}"/>
                    </a:ext>
                  </a:extLst>
                </p:cNvPr>
                <p:cNvCxnSpPr>
                  <a:cxnSpLocks/>
                  <a:stCxn id="120" idx="6"/>
                  <a:endCxn id="52" idx="2"/>
                </p:cNvCxnSpPr>
                <p:nvPr/>
              </p:nvCxnSpPr>
              <p:spPr>
                <a:xfrm flipV="1">
                  <a:off x="3078971" y="4787970"/>
                  <a:ext cx="1353446" cy="7732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5A129067-31F7-A6B1-B886-D56E39A7FDB0}"/>
                    </a:ext>
                  </a:extLst>
                </p:cNvPr>
                <p:cNvCxnSpPr>
                  <a:cxnSpLocks/>
                  <a:stCxn id="4" idx="6"/>
                  <a:endCxn id="67" idx="2"/>
                </p:cNvCxnSpPr>
                <p:nvPr/>
              </p:nvCxnSpPr>
              <p:spPr>
                <a:xfrm>
                  <a:off x="5486153" y="1757691"/>
                  <a:ext cx="1353446" cy="22460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6D3C2900-A7C6-63FF-1AB7-901A93F836D6}"/>
                    </a:ext>
                  </a:extLst>
                </p:cNvPr>
                <p:cNvCxnSpPr>
                  <a:cxnSpLocks/>
                  <a:stCxn id="4" idx="6"/>
                  <a:endCxn id="62" idx="2"/>
                </p:cNvCxnSpPr>
                <p:nvPr/>
              </p:nvCxnSpPr>
              <p:spPr>
                <a:xfrm>
                  <a:off x="5486153" y="1757691"/>
                  <a:ext cx="1358101" cy="7842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517FE629-3547-6F61-23AA-8C16C27CE106}"/>
                    </a:ext>
                  </a:extLst>
                </p:cNvPr>
                <p:cNvCxnSpPr>
                  <a:cxnSpLocks/>
                  <a:stCxn id="4" idx="6"/>
                  <a:endCxn id="87" idx="2"/>
                </p:cNvCxnSpPr>
                <p:nvPr/>
              </p:nvCxnSpPr>
              <p:spPr>
                <a:xfrm>
                  <a:off x="5486153" y="1757691"/>
                  <a:ext cx="1354768" cy="37077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B1E619DE-F7A0-5EC0-911A-539173F3D7B9}"/>
                    </a:ext>
                  </a:extLst>
                </p:cNvPr>
                <p:cNvCxnSpPr>
                  <a:cxnSpLocks/>
                  <a:stCxn id="47" idx="6"/>
                  <a:endCxn id="57" idx="2"/>
                </p:cNvCxnSpPr>
                <p:nvPr/>
              </p:nvCxnSpPr>
              <p:spPr>
                <a:xfrm flipV="1">
                  <a:off x="5486151" y="1080204"/>
                  <a:ext cx="1358105" cy="219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>
                  <a:extLst>
                    <a:ext uri="{FF2B5EF4-FFF2-40B4-BE49-F238E27FC236}">
                      <a16:creationId xmlns:a16="http://schemas.microsoft.com/office/drawing/2014/main" id="{150CD1CE-B5F8-8973-2E69-B1A61A6D79D1}"/>
                    </a:ext>
                  </a:extLst>
                </p:cNvPr>
                <p:cNvCxnSpPr>
                  <a:cxnSpLocks/>
                  <a:stCxn id="47" idx="6"/>
                  <a:endCxn id="62" idx="2"/>
                </p:cNvCxnSpPr>
                <p:nvPr/>
              </p:nvCxnSpPr>
              <p:spPr>
                <a:xfrm flipV="1">
                  <a:off x="5486151" y="2541955"/>
                  <a:ext cx="1358103" cy="7308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>
                  <a:extLst>
                    <a:ext uri="{FF2B5EF4-FFF2-40B4-BE49-F238E27FC236}">
                      <a16:creationId xmlns:a16="http://schemas.microsoft.com/office/drawing/2014/main" id="{E6B336E1-B5A2-4B53-19D2-7C27B2385814}"/>
                    </a:ext>
                  </a:extLst>
                </p:cNvPr>
                <p:cNvCxnSpPr>
                  <a:cxnSpLocks/>
                  <a:endCxn id="67" idx="2"/>
                </p:cNvCxnSpPr>
                <p:nvPr/>
              </p:nvCxnSpPr>
              <p:spPr>
                <a:xfrm>
                  <a:off x="5486151" y="3272831"/>
                  <a:ext cx="1353448" cy="73087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连接符 213">
                  <a:extLst>
                    <a:ext uri="{FF2B5EF4-FFF2-40B4-BE49-F238E27FC236}">
                      <a16:creationId xmlns:a16="http://schemas.microsoft.com/office/drawing/2014/main" id="{3B19B72B-15FE-2AF3-44A3-3FC90A6C0552}"/>
                    </a:ext>
                  </a:extLst>
                </p:cNvPr>
                <p:cNvCxnSpPr>
                  <a:cxnSpLocks/>
                  <a:endCxn id="87" idx="2"/>
                </p:cNvCxnSpPr>
                <p:nvPr/>
              </p:nvCxnSpPr>
              <p:spPr>
                <a:xfrm>
                  <a:off x="5486151" y="3272831"/>
                  <a:ext cx="1354770" cy="219262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接连接符 215">
                  <a:extLst>
                    <a:ext uri="{FF2B5EF4-FFF2-40B4-BE49-F238E27FC236}">
                      <a16:creationId xmlns:a16="http://schemas.microsoft.com/office/drawing/2014/main" id="{61D5CAE4-DCF2-9DC8-A28F-C1D92E5FB49A}"/>
                    </a:ext>
                  </a:extLst>
                </p:cNvPr>
                <p:cNvCxnSpPr>
                  <a:cxnSpLocks/>
                  <a:stCxn id="52" idx="6"/>
                  <a:endCxn id="57" idx="2"/>
                </p:cNvCxnSpPr>
                <p:nvPr/>
              </p:nvCxnSpPr>
              <p:spPr>
                <a:xfrm flipV="1">
                  <a:off x="5481496" y="1080204"/>
                  <a:ext cx="1362760" cy="37077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接连接符 218">
                  <a:extLst>
                    <a:ext uri="{FF2B5EF4-FFF2-40B4-BE49-F238E27FC236}">
                      <a16:creationId xmlns:a16="http://schemas.microsoft.com/office/drawing/2014/main" id="{44050842-CC53-68DD-BD6F-73E22AC79C29}"/>
                    </a:ext>
                  </a:extLst>
                </p:cNvPr>
                <p:cNvCxnSpPr>
                  <a:cxnSpLocks/>
                  <a:stCxn id="52" idx="6"/>
                  <a:endCxn id="62" idx="2"/>
                </p:cNvCxnSpPr>
                <p:nvPr/>
              </p:nvCxnSpPr>
              <p:spPr>
                <a:xfrm flipV="1">
                  <a:off x="5481496" y="2541955"/>
                  <a:ext cx="1362758" cy="22460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直接连接符 221">
                  <a:extLst>
                    <a:ext uri="{FF2B5EF4-FFF2-40B4-BE49-F238E27FC236}">
                      <a16:creationId xmlns:a16="http://schemas.microsoft.com/office/drawing/2014/main" id="{55997B31-B410-A42E-D374-2BE4A1686D6F}"/>
                    </a:ext>
                  </a:extLst>
                </p:cNvPr>
                <p:cNvCxnSpPr>
                  <a:cxnSpLocks/>
                  <a:stCxn id="52" idx="6"/>
                  <a:endCxn id="67" idx="2"/>
                </p:cNvCxnSpPr>
                <p:nvPr/>
              </p:nvCxnSpPr>
              <p:spPr>
                <a:xfrm flipV="1">
                  <a:off x="5481496" y="4003706"/>
                  <a:ext cx="1358103" cy="7842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>
                  <a:extLst>
                    <a:ext uri="{FF2B5EF4-FFF2-40B4-BE49-F238E27FC236}">
                      <a16:creationId xmlns:a16="http://schemas.microsoft.com/office/drawing/2014/main" id="{B638415C-682C-2BC7-DA39-01F6684EE3D3}"/>
                    </a:ext>
                  </a:extLst>
                </p:cNvPr>
                <p:cNvCxnSpPr>
                  <a:cxnSpLocks/>
                  <a:stCxn id="52" idx="6"/>
                  <a:endCxn id="87" idx="2"/>
                </p:cNvCxnSpPr>
                <p:nvPr/>
              </p:nvCxnSpPr>
              <p:spPr>
                <a:xfrm>
                  <a:off x="5481496" y="4787970"/>
                  <a:ext cx="1359425" cy="6774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接连接符 227">
                  <a:extLst>
                    <a:ext uri="{FF2B5EF4-FFF2-40B4-BE49-F238E27FC236}">
                      <a16:creationId xmlns:a16="http://schemas.microsoft.com/office/drawing/2014/main" id="{7AA70BBF-2B50-EE33-F8F9-12AFE68E4A1F}"/>
                    </a:ext>
                  </a:extLst>
                </p:cNvPr>
                <p:cNvCxnSpPr>
                  <a:cxnSpLocks/>
                  <a:stCxn id="92" idx="2"/>
                  <a:endCxn id="57" idx="6"/>
                </p:cNvCxnSpPr>
                <p:nvPr/>
              </p:nvCxnSpPr>
              <p:spPr>
                <a:xfrm flipH="1" flipV="1">
                  <a:off x="7893335" y="1080204"/>
                  <a:ext cx="1353449" cy="14617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直接连接符 230">
                  <a:extLst>
                    <a:ext uri="{FF2B5EF4-FFF2-40B4-BE49-F238E27FC236}">
                      <a16:creationId xmlns:a16="http://schemas.microsoft.com/office/drawing/2014/main" id="{238E215C-E9B5-9C67-1153-CC67C1D1CD64}"/>
                    </a:ext>
                  </a:extLst>
                </p:cNvPr>
                <p:cNvCxnSpPr>
                  <a:cxnSpLocks/>
                  <a:stCxn id="97" idx="2"/>
                  <a:endCxn id="57" idx="6"/>
                </p:cNvCxnSpPr>
                <p:nvPr/>
              </p:nvCxnSpPr>
              <p:spPr>
                <a:xfrm flipH="1" flipV="1">
                  <a:off x="7893335" y="1080204"/>
                  <a:ext cx="1353447" cy="29235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直接连接符 233">
                  <a:extLst>
                    <a:ext uri="{FF2B5EF4-FFF2-40B4-BE49-F238E27FC236}">
                      <a16:creationId xmlns:a16="http://schemas.microsoft.com/office/drawing/2014/main" id="{3D20C16C-15C8-C3F7-A072-F4D43659DCAB}"/>
                    </a:ext>
                  </a:extLst>
                </p:cNvPr>
                <p:cNvCxnSpPr>
                  <a:cxnSpLocks/>
                  <a:stCxn id="92" idx="2"/>
                  <a:endCxn id="62" idx="6"/>
                </p:cNvCxnSpPr>
                <p:nvPr/>
              </p:nvCxnSpPr>
              <p:spPr>
                <a:xfrm flipH="1">
                  <a:off x="7893333" y="2541955"/>
                  <a:ext cx="135345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接连接符 236">
                  <a:extLst>
                    <a:ext uri="{FF2B5EF4-FFF2-40B4-BE49-F238E27FC236}">
                      <a16:creationId xmlns:a16="http://schemas.microsoft.com/office/drawing/2014/main" id="{91D126B7-7941-1B42-6F9C-D973C6100096}"/>
                    </a:ext>
                  </a:extLst>
                </p:cNvPr>
                <p:cNvCxnSpPr>
                  <a:cxnSpLocks/>
                  <a:stCxn id="92" idx="2"/>
                  <a:endCxn id="67" idx="6"/>
                </p:cNvCxnSpPr>
                <p:nvPr/>
              </p:nvCxnSpPr>
              <p:spPr>
                <a:xfrm flipH="1">
                  <a:off x="7888678" y="2541955"/>
                  <a:ext cx="1358106" cy="14617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直接连接符 239">
                  <a:extLst>
                    <a:ext uri="{FF2B5EF4-FFF2-40B4-BE49-F238E27FC236}">
                      <a16:creationId xmlns:a16="http://schemas.microsoft.com/office/drawing/2014/main" id="{9AD90BB4-A3A3-EBAC-91FA-A00556CD8F88}"/>
                    </a:ext>
                  </a:extLst>
                </p:cNvPr>
                <p:cNvCxnSpPr>
                  <a:cxnSpLocks/>
                  <a:stCxn id="92" idx="2"/>
                  <a:endCxn id="87" idx="6"/>
                </p:cNvCxnSpPr>
                <p:nvPr/>
              </p:nvCxnSpPr>
              <p:spPr>
                <a:xfrm flipH="1">
                  <a:off x="7890000" y="2541955"/>
                  <a:ext cx="1356784" cy="29235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接连接符 243">
                  <a:extLst>
                    <a:ext uri="{FF2B5EF4-FFF2-40B4-BE49-F238E27FC236}">
                      <a16:creationId xmlns:a16="http://schemas.microsoft.com/office/drawing/2014/main" id="{85217D22-1483-9985-6121-AF93566FE27D}"/>
                    </a:ext>
                  </a:extLst>
                </p:cNvPr>
                <p:cNvCxnSpPr>
                  <a:cxnSpLocks/>
                  <a:stCxn id="97" idx="2"/>
                  <a:endCxn id="62" idx="6"/>
                </p:cNvCxnSpPr>
                <p:nvPr/>
              </p:nvCxnSpPr>
              <p:spPr>
                <a:xfrm flipH="1" flipV="1">
                  <a:off x="7893333" y="2541955"/>
                  <a:ext cx="1353449" cy="14617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接连接符 246">
                  <a:extLst>
                    <a:ext uri="{FF2B5EF4-FFF2-40B4-BE49-F238E27FC236}">
                      <a16:creationId xmlns:a16="http://schemas.microsoft.com/office/drawing/2014/main" id="{A44A234D-5F7F-A6A7-4382-BB170EE23BF0}"/>
                    </a:ext>
                  </a:extLst>
                </p:cNvPr>
                <p:cNvCxnSpPr>
                  <a:cxnSpLocks/>
                  <a:stCxn id="97" idx="2"/>
                  <a:endCxn id="67" idx="6"/>
                </p:cNvCxnSpPr>
                <p:nvPr/>
              </p:nvCxnSpPr>
              <p:spPr>
                <a:xfrm flipH="1">
                  <a:off x="7888678" y="4003706"/>
                  <a:ext cx="135810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直接连接符 249">
                  <a:extLst>
                    <a:ext uri="{FF2B5EF4-FFF2-40B4-BE49-F238E27FC236}">
                      <a16:creationId xmlns:a16="http://schemas.microsoft.com/office/drawing/2014/main" id="{E00EB409-37F3-B1AD-E3CF-59976A19B96B}"/>
                    </a:ext>
                  </a:extLst>
                </p:cNvPr>
                <p:cNvCxnSpPr>
                  <a:cxnSpLocks/>
                  <a:stCxn id="97" idx="2"/>
                  <a:endCxn id="87" idx="6"/>
                </p:cNvCxnSpPr>
                <p:nvPr/>
              </p:nvCxnSpPr>
              <p:spPr>
                <a:xfrm flipH="1">
                  <a:off x="7890000" y="4003706"/>
                  <a:ext cx="1356782" cy="14617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直接连接符 252">
                  <a:extLst>
                    <a:ext uri="{FF2B5EF4-FFF2-40B4-BE49-F238E27FC236}">
                      <a16:creationId xmlns:a16="http://schemas.microsoft.com/office/drawing/2014/main" id="{02CEE494-B11C-0A63-15D3-CCF5A2F2A107}"/>
                    </a:ext>
                  </a:extLst>
                </p:cNvPr>
                <p:cNvCxnSpPr>
                  <a:cxnSpLocks/>
                  <a:stCxn id="105" idx="6"/>
                  <a:endCxn id="4" idx="2"/>
                </p:cNvCxnSpPr>
                <p:nvPr/>
              </p:nvCxnSpPr>
              <p:spPr>
                <a:xfrm>
                  <a:off x="3078971" y="984440"/>
                  <a:ext cx="1358103" cy="7732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94B099B6-E212-C32B-05F0-B546174C8974}"/>
                  </a:ext>
                </a:extLst>
              </p:cNvPr>
              <p:cNvSpPr txBox="1"/>
              <p:nvPr/>
            </p:nvSpPr>
            <p:spPr>
              <a:xfrm>
                <a:off x="3508340" y="1046224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11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1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1E3A3116-E0C0-618E-4A8E-1E71413DA956}"/>
                  </a:ext>
                </a:extLst>
              </p:cNvPr>
              <p:cNvSpPr txBox="1"/>
              <p:nvPr/>
            </p:nvSpPr>
            <p:spPr>
              <a:xfrm>
                <a:off x="3505781" y="5205449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34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1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4AA68384-95F4-A22A-74E3-15D864FC708D}"/>
                  </a:ext>
                </a:extLst>
              </p:cNvPr>
              <p:cNvSpPr txBox="1"/>
              <p:nvPr/>
            </p:nvSpPr>
            <p:spPr>
              <a:xfrm>
                <a:off x="5715521" y="1042680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11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2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2FDF2EBB-D8F2-78DF-52C7-C08BDEB25C6C}"/>
                  </a:ext>
                </a:extLst>
              </p:cNvPr>
              <p:cNvSpPr txBox="1"/>
              <p:nvPr/>
            </p:nvSpPr>
            <p:spPr>
              <a:xfrm>
                <a:off x="5798659" y="5312510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33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2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D34DA44B-D870-E8AE-6E4E-5305386F7C7F}"/>
                  </a:ext>
                </a:extLst>
              </p:cNvPr>
              <p:cNvSpPr txBox="1"/>
              <p:nvPr/>
            </p:nvSpPr>
            <p:spPr>
              <a:xfrm>
                <a:off x="8305917" y="1257082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11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3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BD922D74-F5B1-9C50-8EB6-1B5FE873F215}"/>
                  </a:ext>
                </a:extLst>
              </p:cNvPr>
              <p:cNvSpPr txBox="1"/>
              <p:nvPr/>
            </p:nvSpPr>
            <p:spPr>
              <a:xfrm>
                <a:off x="8335694" y="4868120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23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3</a:t>
                </a:r>
                <a:r>
                  <a:rPr lang="zh-CN" altLang="en-US" sz="1634" baseline="30000" dirty="0"/>
                  <a:t>）</a:t>
                </a:r>
              </a:p>
            </p:txBody>
          </p:sp>
        </p:grp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ECD93468-E22D-72B5-4CA6-49B052CBAB6F}"/>
                </a:ext>
              </a:extLst>
            </p:cNvPr>
            <p:cNvCxnSpPr>
              <a:cxnSpLocks/>
              <a:stCxn id="92" idx="0"/>
              <a:endCxn id="92" idx="4"/>
            </p:cNvCxnSpPr>
            <p:nvPr/>
          </p:nvCxnSpPr>
          <p:spPr>
            <a:xfrm>
              <a:off x="9398068" y="2057030"/>
              <a:ext cx="0" cy="1139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97AF1D4C-0659-249E-4C28-04CFF200E792}"/>
                </a:ext>
              </a:extLst>
            </p:cNvPr>
            <p:cNvSpPr txBox="1"/>
            <p:nvPr/>
          </p:nvSpPr>
          <p:spPr>
            <a:xfrm>
              <a:off x="8864523" y="2439951"/>
              <a:ext cx="560478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34" dirty="0"/>
                <a:t>z</a:t>
              </a:r>
              <a:r>
                <a:rPr lang="en-US" altLang="zh-CN" sz="1634" baseline="-25000" dirty="0"/>
                <a:t>1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  <p:sp>
          <p:nvSpPr>
            <p:cNvPr id="270" name="文本框 269">
              <a:extLst>
                <a:ext uri="{FF2B5EF4-FFF2-40B4-BE49-F238E27FC236}">
                  <a16:creationId xmlns:a16="http://schemas.microsoft.com/office/drawing/2014/main" id="{9A6A3698-0B30-7B97-2A36-DF2CC412FF55}"/>
                </a:ext>
              </a:extLst>
            </p:cNvPr>
            <p:cNvSpPr txBox="1"/>
            <p:nvPr/>
          </p:nvSpPr>
          <p:spPr>
            <a:xfrm>
              <a:off x="9393104" y="2439952"/>
              <a:ext cx="560478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34" dirty="0"/>
                <a:t>a</a:t>
              </a:r>
              <a:r>
                <a:rPr lang="en-US" altLang="zh-CN" sz="1634" baseline="-25000" dirty="0"/>
                <a:t>1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E8F4CE06-D196-450B-4C5D-BCF29D29B35B}"/>
                </a:ext>
              </a:extLst>
            </p:cNvPr>
            <p:cNvSpPr txBox="1"/>
            <p:nvPr/>
          </p:nvSpPr>
          <p:spPr>
            <a:xfrm>
              <a:off x="8853535" y="4027245"/>
              <a:ext cx="560478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34" dirty="0"/>
                <a:t>z</a:t>
              </a:r>
              <a:r>
                <a:rPr lang="en-US" altLang="zh-CN" sz="1634" baseline="-25000" dirty="0"/>
                <a:t>2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A5DA9C58-24EF-0F5D-D928-047A89709BF6}"/>
                </a:ext>
              </a:extLst>
            </p:cNvPr>
            <p:cNvSpPr txBox="1"/>
            <p:nvPr/>
          </p:nvSpPr>
          <p:spPr>
            <a:xfrm>
              <a:off x="9382116" y="4027246"/>
              <a:ext cx="560478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34" dirty="0"/>
                <a:t>a</a:t>
              </a:r>
              <a:r>
                <a:rPr lang="en-US" altLang="zh-CN" sz="1634" baseline="-25000" dirty="0"/>
                <a:t>2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7350ACD3-31A0-A42D-C5A8-7DB7D4207C80}"/>
                </a:ext>
              </a:extLst>
            </p:cNvPr>
            <p:cNvCxnSpPr>
              <a:cxnSpLocks/>
              <a:stCxn id="97" idx="0"/>
              <a:endCxn id="97" idx="4"/>
            </p:cNvCxnSpPr>
            <p:nvPr/>
          </p:nvCxnSpPr>
          <p:spPr>
            <a:xfrm>
              <a:off x="9398066" y="3644326"/>
              <a:ext cx="0" cy="1139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FCD2B7FD-8469-F1BC-9EE5-5BADBB9F9771}"/>
              </a:ext>
            </a:extLst>
          </p:cNvPr>
          <p:cNvCxnSpPr>
            <a:stCxn id="92" idx="6"/>
          </p:cNvCxnSpPr>
          <p:nvPr/>
        </p:nvCxnSpPr>
        <p:spPr>
          <a:xfrm flipV="1">
            <a:off x="8529747" y="2592924"/>
            <a:ext cx="1242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33EF3C65-F269-311D-6F12-09375BC19157}"/>
              </a:ext>
            </a:extLst>
          </p:cNvPr>
          <p:cNvCxnSpPr>
            <a:cxnSpLocks/>
            <a:stCxn id="97" idx="6"/>
          </p:cNvCxnSpPr>
          <p:nvPr/>
        </p:nvCxnSpPr>
        <p:spPr>
          <a:xfrm>
            <a:off x="8529745" y="3965441"/>
            <a:ext cx="1242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50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317FE-557C-E15C-6B3F-8E17EE13A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7B6478A-AFE3-3252-4B26-5F232FEBD87E}"/>
              </a:ext>
            </a:extLst>
          </p:cNvPr>
          <p:cNvGrpSpPr/>
          <p:nvPr/>
        </p:nvGrpSpPr>
        <p:grpSpPr>
          <a:xfrm>
            <a:off x="8182887" y="2924030"/>
            <a:ext cx="985036" cy="985037"/>
            <a:chOff x="8150668" y="1507999"/>
            <a:chExt cx="985036" cy="985037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94E298B-304B-C170-C965-8C4FFD1A7BD2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4C824A1-63E8-A735-3CA7-A2CBF90C1EBA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2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F0CFF34-3158-2748-440F-B188FF48940A}"/>
              </a:ext>
            </a:extLst>
          </p:cNvPr>
          <p:cNvGrpSpPr/>
          <p:nvPr/>
        </p:nvGrpSpPr>
        <p:grpSpPr>
          <a:xfrm>
            <a:off x="8182887" y="1507999"/>
            <a:ext cx="985036" cy="985037"/>
            <a:chOff x="8150668" y="1507999"/>
            <a:chExt cx="985036" cy="985037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95735A9D-56DC-CCF7-8131-B744151D4B2F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0FB84B8-72C2-D37C-83DC-532939534B8B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1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7E0A280-9576-6EDC-7EA3-2AA84606CE74}"/>
              </a:ext>
            </a:extLst>
          </p:cNvPr>
          <p:cNvGrpSpPr/>
          <p:nvPr/>
        </p:nvGrpSpPr>
        <p:grpSpPr>
          <a:xfrm>
            <a:off x="5835583" y="75808"/>
            <a:ext cx="985036" cy="985037"/>
            <a:chOff x="8150668" y="1507999"/>
            <a:chExt cx="985036" cy="9850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D83E817-6457-D81A-C791-3582683FB2BF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6DC3A1F-22E3-ED1F-D140-EF10CE35DA90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1</a:t>
              </a:r>
              <a:r>
                <a:rPr lang="en-US" altLang="zh-CN" sz="1634" baseline="30000" dirty="0"/>
                <a:t>(3)</a:t>
              </a:r>
              <a:endParaRPr lang="zh-CN" altLang="en-US" sz="1634" baseline="30000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314DCA5-AD7E-F126-CABC-23707A1EFD56}"/>
              </a:ext>
            </a:extLst>
          </p:cNvPr>
          <p:cNvGrpSpPr/>
          <p:nvPr/>
        </p:nvGrpSpPr>
        <p:grpSpPr>
          <a:xfrm>
            <a:off x="5835583" y="1466902"/>
            <a:ext cx="985036" cy="985037"/>
            <a:chOff x="8150668" y="1507999"/>
            <a:chExt cx="985036" cy="9850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AEC3FC4B-5290-5692-3D0F-118EBC8695DC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DEFF905-2233-3E35-51CD-D8400123F3C1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2</a:t>
              </a:r>
              <a:r>
                <a:rPr lang="en-US" altLang="zh-CN" sz="1634" baseline="30000" dirty="0"/>
                <a:t>(3)</a:t>
              </a:r>
              <a:endParaRPr lang="zh-CN" altLang="en-US" sz="1634" baseline="30000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9FA4836-2CD9-52AE-81EA-2AA0CC76E2C5}"/>
              </a:ext>
            </a:extLst>
          </p:cNvPr>
          <p:cNvGrpSpPr/>
          <p:nvPr/>
        </p:nvGrpSpPr>
        <p:grpSpPr>
          <a:xfrm>
            <a:off x="5835583" y="2857996"/>
            <a:ext cx="985036" cy="985037"/>
            <a:chOff x="8150668" y="1507999"/>
            <a:chExt cx="985036" cy="9850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7E228FA-FA3C-6CC1-61B1-BBE13FCF3586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CE7E559-7996-BC02-CDC7-7A4D6436D245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3</a:t>
              </a:r>
              <a:r>
                <a:rPr lang="en-US" altLang="zh-CN" sz="1634" baseline="30000" dirty="0"/>
                <a:t>(3)</a:t>
              </a:r>
              <a:endParaRPr lang="zh-CN" altLang="en-US" sz="1634" baseline="30000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7246A83-692C-D384-7365-F44949D7CF49}"/>
              </a:ext>
            </a:extLst>
          </p:cNvPr>
          <p:cNvGrpSpPr/>
          <p:nvPr/>
        </p:nvGrpSpPr>
        <p:grpSpPr>
          <a:xfrm>
            <a:off x="5835583" y="4249090"/>
            <a:ext cx="985036" cy="985037"/>
            <a:chOff x="8150668" y="1507999"/>
            <a:chExt cx="985036" cy="9850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0EE8601C-D83F-99DC-83D8-055A43C19443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E804474-E1FB-711C-04DF-31F3EA4EA1DF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4</a:t>
              </a:r>
              <a:r>
                <a:rPr lang="en-US" altLang="zh-CN" sz="1634" baseline="30000" dirty="0"/>
                <a:t>(3)</a:t>
              </a:r>
              <a:endParaRPr lang="zh-CN" altLang="en-US" sz="1634" baseline="30000" dirty="0"/>
            </a:p>
          </p:txBody>
        </p: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B2D3D695-A003-25B9-C020-581830FA0170}"/>
              </a:ext>
            </a:extLst>
          </p:cNvPr>
          <p:cNvGrpSpPr/>
          <p:nvPr/>
        </p:nvGrpSpPr>
        <p:grpSpPr>
          <a:xfrm>
            <a:off x="768385" y="637972"/>
            <a:ext cx="7761362" cy="5282420"/>
            <a:chOff x="991749" y="365745"/>
            <a:chExt cx="8975909" cy="6109047"/>
          </a:xfrm>
        </p:grpSpPr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id="{56E3F500-9741-F828-EB52-C9FA285C2D71}"/>
                </a:ext>
              </a:extLst>
            </p:cNvPr>
            <p:cNvGrpSpPr/>
            <p:nvPr/>
          </p:nvGrpSpPr>
          <p:grpSpPr>
            <a:xfrm>
              <a:off x="991749" y="365745"/>
              <a:ext cx="8975909" cy="6109047"/>
              <a:chOff x="2029894" y="459899"/>
              <a:chExt cx="8265971" cy="5625860"/>
            </a:xfrm>
          </p:grpSpPr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40D2B1C2-8F46-5550-0650-545B1EAC3ECE}"/>
                  </a:ext>
                </a:extLst>
              </p:cNvPr>
              <p:cNvGrpSpPr/>
              <p:nvPr/>
            </p:nvGrpSpPr>
            <p:grpSpPr>
              <a:xfrm>
                <a:off x="2029894" y="459899"/>
                <a:ext cx="8265971" cy="5625860"/>
                <a:chOff x="2029892" y="459900"/>
                <a:chExt cx="8265971" cy="5625860"/>
              </a:xfrm>
            </p:grpSpPr>
            <p:cxnSp>
              <p:nvCxnSpPr>
                <p:cNvPr id="231" name="直接连接符 230">
                  <a:extLst>
                    <a:ext uri="{FF2B5EF4-FFF2-40B4-BE49-F238E27FC236}">
                      <a16:creationId xmlns:a16="http://schemas.microsoft.com/office/drawing/2014/main" id="{130174AB-F70F-6EDC-6BF7-110750D16993}"/>
                    </a:ext>
                  </a:extLst>
                </p:cNvPr>
                <p:cNvCxnSpPr>
                  <a:cxnSpLocks/>
                  <a:stCxn id="97" idx="2"/>
                  <a:endCxn id="57" idx="6"/>
                </p:cNvCxnSpPr>
                <p:nvPr/>
              </p:nvCxnSpPr>
              <p:spPr>
                <a:xfrm flipH="1" flipV="1">
                  <a:off x="7893335" y="1080204"/>
                  <a:ext cx="1353447" cy="29235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4142B9B7-FFE0-557D-B170-9C99307AD841}"/>
                    </a:ext>
                  </a:extLst>
                </p:cNvPr>
                <p:cNvGrpSpPr/>
                <p:nvPr/>
              </p:nvGrpSpPr>
              <p:grpSpPr>
                <a:xfrm>
                  <a:off x="2029892" y="459900"/>
                  <a:ext cx="8265971" cy="5625860"/>
                  <a:chOff x="583864" y="339398"/>
                  <a:chExt cx="8265971" cy="5625860"/>
                </a:xfrm>
              </p:grpSpPr>
              <p:grpSp>
                <p:nvGrpSpPr>
                  <p:cNvPr id="101" name="组合 100">
                    <a:extLst>
                      <a:ext uri="{FF2B5EF4-FFF2-40B4-BE49-F238E27FC236}">
                        <a16:creationId xmlns:a16="http://schemas.microsoft.com/office/drawing/2014/main" id="{D8345AD3-2B07-0176-7495-CFA6202B31A2}"/>
                      </a:ext>
                    </a:extLst>
                  </p:cNvPr>
                  <p:cNvGrpSpPr/>
                  <p:nvPr/>
                </p:nvGrpSpPr>
                <p:grpSpPr>
                  <a:xfrm>
                    <a:off x="2986389" y="1112649"/>
                    <a:ext cx="1053736" cy="4079359"/>
                    <a:chOff x="2632217" y="1304260"/>
                    <a:chExt cx="1053736" cy="4079359"/>
                  </a:xfrm>
                </p:grpSpPr>
                <p:grpSp>
                  <p:nvGrpSpPr>
                    <p:cNvPr id="10" name="组合 9">
                      <a:extLst>
                        <a:ext uri="{FF2B5EF4-FFF2-40B4-BE49-F238E27FC236}">
                          <a16:creationId xmlns:a16="http://schemas.microsoft.com/office/drawing/2014/main" id="{54E2B726-264D-4565-A9FE-132560390F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36874" y="1304260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4" name="椭圆 3">
                        <a:extLst>
                          <a:ext uri="{FF2B5EF4-FFF2-40B4-BE49-F238E27FC236}">
                            <a16:creationId xmlns:a16="http://schemas.microsoft.com/office/drawing/2014/main" id="{EC267BBE-A471-1C7B-59DB-2780C18CAD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6" name="直接连接符 5">
                        <a:extLst>
                          <a:ext uri="{FF2B5EF4-FFF2-40B4-BE49-F238E27FC236}">
                            <a16:creationId xmlns:a16="http://schemas.microsoft.com/office/drawing/2014/main" id="{C455076C-F8C0-4DFC-3D58-D315656A79A3}"/>
                          </a:ext>
                        </a:extLst>
                      </p:cNvPr>
                      <p:cNvCxnSpPr>
                        <a:cxnSpLocks/>
                        <a:stCxn id="4" idx="0"/>
                        <a:endCxn id="4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文本框 7">
                        <a:extLst>
                          <a:ext uri="{FF2B5EF4-FFF2-40B4-BE49-F238E27FC236}">
                            <a16:creationId xmlns:a16="http://schemas.microsoft.com/office/drawing/2014/main" id="{491FEB2B-96D1-5961-46EA-1E5528C4AA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0960" y="1390850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1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9" name="文本框 8">
                        <a:extLst>
                          <a:ext uri="{FF2B5EF4-FFF2-40B4-BE49-F238E27FC236}">
                            <a16:creationId xmlns:a16="http://schemas.microsoft.com/office/drawing/2014/main" id="{AC60D3BA-F5D0-A50F-E533-6731AB8859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1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46" name="组合 45">
                      <a:extLst>
                        <a:ext uri="{FF2B5EF4-FFF2-40B4-BE49-F238E27FC236}">
                          <a16:creationId xmlns:a16="http://schemas.microsoft.com/office/drawing/2014/main" id="{C15F8086-9B37-3E67-4F0D-7588BB3ACF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36872" y="2819400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47" name="椭圆 46">
                        <a:extLst>
                          <a:ext uri="{FF2B5EF4-FFF2-40B4-BE49-F238E27FC236}">
                            <a16:creationId xmlns:a16="http://schemas.microsoft.com/office/drawing/2014/main" id="{56AE66B0-0C77-A8C5-E28F-86C6D5368B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48" name="直接连接符 47">
                        <a:extLst>
                          <a:ext uri="{FF2B5EF4-FFF2-40B4-BE49-F238E27FC236}">
                            <a16:creationId xmlns:a16="http://schemas.microsoft.com/office/drawing/2014/main" id="{D5411511-E52A-4C24-38BF-F1AA30419F46}"/>
                          </a:ext>
                        </a:extLst>
                      </p:cNvPr>
                      <p:cNvCxnSpPr>
                        <a:cxnSpLocks/>
                        <a:stCxn id="47" idx="0"/>
                        <a:endCxn id="47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A83D2334-E368-5196-B6EA-76845E9B75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0961" y="1385407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2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50" name="文本框 49">
                        <a:extLst>
                          <a:ext uri="{FF2B5EF4-FFF2-40B4-BE49-F238E27FC236}">
                            <a16:creationId xmlns:a16="http://schemas.microsoft.com/office/drawing/2014/main" id="{FB901FAA-8136-FB9C-AC83-FCD877D7B9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2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51" name="组合 50">
                      <a:extLst>
                        <a:ext uri="{FF2B5EF4-FFF2-40B4-BE49-F238E27FC236}">
                          <a16:creationId xmlns:a16="http://schemas.microsoft.com/office/drawing/2014/main" id="{F12D8FD9-6247-75A9-9612-CE66261040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32217" y="4334539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52" name="椭圆 51">
                        <a:extLst>
                          <a:ext uri="{FF2B5EF4-FFF2-40B4-BE49-F238E27FC236}">
                            <a16:creationId xmlns:a16="http://schemas.microsoft.com/office/drawing/2014/main" id="{27874E8A-3985-3139-7BEA-BBDE180C69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53" name="直接连接符 52">
                        <a:extLst>
                          <a:ext uri="{FF2B5EF4-FFF2-40B4-BE49-F238E27FC236}">
                            <a16:creationId xmlns:a16="http://schemas.microsoft.com/office/drawing/2014/main" id="{B8886F49-66C1-8FE6-ACEF-3ABE0E8F06D5}"/>
                          </a:ext>
                        </a:extLst>
                      </p:cNvPr>
                      <p:cNvCxnSpPr>
                        <a:cxnSpLocks/>
                        <a:stCxn id="52" idx="0"/>
                        <a:endCxn id="52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D812F314-D3AF-77BD-B558-9D2C4815D8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4892" y="1377672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3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55" name="文本框 54">
                        <a:extLst>
                          <a:ext uri="{FF2B5EF4-FFF2-40B4-BE49-F238E27FC236}">
                            <a16:creationId xmlns:a16="http://schemas.microsoft.com/office/drawing/2014/main" id="{1E120B29-9919-1087-3081-42E7BCDDC2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3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</p:grpSp>
              </p:grpSp>
              <p:grpSp>
                <p:nvGrpSpPr>
                  <p:cNvPr id="102" name="组合 101">
                    <a:extLst>
                      <a:ext uri="{FF2B5EF4-FFF2-40B4-BE49-F238E27FC236}">
                        <a16:creationId xmlns:a16="http://schemas.microsoft.com/office/drawing/2014/main" id="{A3BA5556-B15F-1294-AA85-C9B559E91CE0}"/>
                      </a:ext>
                    </a:extLst>
                  </p:cNvPr>
                  <p:cNvGrpSpPr/>
                  <p:nvPr/>
                </p:nvGrpSpPr>
                <p:grpSpPr>
                  <a:xfrm>
                    <a:off x="5393571" y="435162"/>
                    <a:ext cx="1053736" cy="5434333"/>
                    <a:chOff x="5042266" y="542261"/>
                    <a:chExt cx="1053736" cy="5434333"/>
                  </a:xfrm>
                </p:grpSpPr>
                <p:grpSp>
                  <p:nvGrpSpPr>
                    <p:cNvPr id="56" name="组合 55">
                      <a:extLst>
                        <a:ext uri="{FF2B5EF4-FFF2-40B4-BE49-F238E27FC236}">
                          <a16:creationId xmlns:a16="http://schemas.microsoft.com/office/drawing/2014/main" id="{AA00C0E0-1CA7-46B5-7C58-203065B75E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6923" y="542261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57" name="椭圆 56">
                        <a:extLst>
                          <a:ext uri="{FF2B5EF4-FFF2-40B4-BE49-F238E27FC236}">
                            <a16:creationId xmlns:a16="http://schemas.microsoft.com/office/drawing/2014/main" id="{0B8B399F-7CCC-89F6-42D8-2480E0CC4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58" name="直接连接符 57">
                        <a:extLst>
                          <a:ext uri="{FF2B5EF4-FFF2-40B4-BE49-F238E27FC236}">
                            <a16:creationId xmlns:a16="http://schemas.microsoft.com/office/drawing/2014/main" id="{363521F7-F15E-6CB9-B4FF-EBDCF24DC06F}"/>
                          </a:ext>
                        </a:extLst>
                      </p:cNvPr>
                      <p:cNvCxnSpPr>
                        <a:cxnSpLocks/>
                        <a:stCxn id="57" idx="0"/>
                        <a:endCxn id="57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E1B69FB8-6D48-CD23-4A14-07CA0B0028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3236" y="1385407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1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60" name="文本框 59">
                        <a:extLst>
                          <a:ext uri="{FF2B5EF4-FFF2-40B4-BE49-F238E27FC236}">
                            <a16:creationId xmlns:a16="http://schemas.microsoft.com/office/drawing/2014/main" id="{C38C80F8-502A-7909-D24A-22F6C96658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1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61" name="组合 60">
                      <a:extLst>
                        <a:ext uri="{FF2B5EF4-FFF2-40B4-BE49-F238E27FC236}">
                          <a16:creationId xmlns:a16="http://schemas.microsoft.com/office/drawing/2014/main" id="{108F9D27-B5E9-C3B9-8D27-06F75AC93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6921" y="2004012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62" name="椭圆 61">
                        <a:extLst>
                          <a:ext uri="{FF2B5EF4-FFF2-40B4-BE49-F238E27FC236}">
                            <a16:creationId xmlns:a16="http://schemas.microsoft.com/office/drawing/2014/main" id="{58349566-9921-C6B6-4F56-FFA2C1DA52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 dirty="0"/>
                      </a:p>
                    </p:txBody>
                  </p:sp>
                  <p:cxnSp>
                    <p:nvCxnSpPr>
                      <p:cNvPr id="63" name="直接连接符 62">
                        <a:extLst>
                          <a:ext uri="{FF2B5EF4-FFF2-40B4-BE49-F238E27FC236}">
                            <a16:creationId xmlns:a16="http://schemas.microsoft.com/office/drawing/2014/main" id="{FD6E41F5-DF94-FBBF-B9D5-38429142FCEC}"/>
                          </a:ext>
                        </a:extLst>
                      </p:cNvPr>
                      <p:cNvCxnSpPr>
                        <a:cxnSpLocks/>
                        <a:stCxn id="62" idx="0"/>
                        <a:endCxn id="62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5" name="文本框 64">
                        <a:extLst>
                          <a:ext uri="{FF2B5EF4-FFF2-40B4-BE49-F238E27FC236}">
                            <a16:creationId xmlns:a16="http://schemas.microsoft.com/office/drawing/2014/main" id="{682716D4-507A-27B1-5431-3BA172D5744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2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AF239831-8253-D903-60D8-82367242ADB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3236" y="1385407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2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66" name="组合 65">
                      <a:extLst>
                        <a:ext uri="{FF2B5EF4-FFF2-40B4-BE49-F238E27FC236}">
                          <a16:creationId xmlns:a16="http://schemas.microsoft.com/office/drawing/2014/main" id="{A44DC9F5-A56E-3C26-6FE1-CFB0623C17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2266" y="3465763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67" name="椭圆 66">
                        <a:extLst>
                          <a:ext uri="{FF2B5EF4-FFF2-40B4-BE49-F238E27FC236}">
                            <a16:creationId xmlns:a16="http://schemas.microsoft.com/office/drawing/2014/main" id="{9E5661A8-1CC0-A80F-9AB8-18EE648DAA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68" name="直接连接符 67">
                        <a:extLst>
                          <a:ext uri="{FF2B5EF4-FFF2-40B4-BE49-F238E27FC236}">
                            <a16:creationId xmlns:a16="http://schemas.microsoft.com/office/drawing/2014/main" id="{A5262597-03BA-A58D-2673-28A0899B241A}"/>
                          </a:ext>
                        </a:extLst>
                      </p:cNvPr>
                      <p:cNvCxnSpPr>
                        <a:cxnSpLocks/>
                        <a:stCxn id="67" idx="0"/>
                        <a:endCxn id="67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9" name="文本框 68">
                        <a:extLst>
                          <a:ext uri="{FF2B5EF4-FFF2-40B4-BE49-F238E27FC236}">
                            <a16:creationId xmlns:a16="http://schemas.microsoft.com/office/drawing/2014/main" id="{4EAF2BE0-602A-E7EE-210E-CAD1E36861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3236" y="1385407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3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70" name="文本框 69">
                        <a:extLst>
                          <a:ext uri="{FF2B5EF4-FFF2-40B4-BE49-F238E27FC236}">
                            <a16:creationId xmlns:a16="http://schemas.microsoft.com/office/drawing/2014/main" id="{E3B537F9-C329-645C-5577-4D196F528A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3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86" name="组合 85">
                      <a:extLst>
                        <a:ext uri="{FF2B5EF4-FFF2-40B4-BE49-F238E27FC236}">
                          <a16:creationId xmlns:a16="http://schemas.microsoft.com/office/drawing/2014/main" id="{D770D3B1-C4B1-45E6-CC28-A1674BFA98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3588" y="4927514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87" name="椭圆 86">
                        <a:extLst>
                          <a:ext uri="{FF2B5EF4-FFF2-40B4-BE49-F238E27FC236}">
                            <a16:creationId xmlns:a16="http://schemas.microsoft.com/office/drawing/2014/main" id="{5A5F926D-1AE8-D44F-4F0E-049E7E6203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88" name="直接连接符 87">
                        <a:extLst>
                          <a:ext uri="{FF2B5EF4-FFF2-40B4-BE49-F238E27FC236}">
                            <a16:creationId xmlns:a16="http://schemas.microsoft.com/office/drawing/2014/main" id="{80762528-69A6-29A6-5E33-61B39534BE1B}"/>
                          </a:ext>
                        </a:extLst>
                      </p:cNvPr>
                      <p:cNvCxnSpPr>
                        <a:cxnSpLocks/>
                        <a:stCxn id="87" idx="0"/>
                        <a:endCxn id="87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" name="文本框 88">
                        <a:extLst>
                          <a:ext uri="{FF2B5EF4-FFF2-40B4-BE49-F238E27FC236}">
                            <a16:creationId xmlns:a16="http://schemas.microsoft.com/office/drawing/2014/main" id="{9D4A492F-1856-2DE5-AD63-BAF686B6654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3236" y="1385407"/>
                        <a:ext cx="435935" cy="3092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4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90" name="文本框 89">
                        <a:extLst>
                          <a:ext uri="{FF2B5EF4-FFF2-40B4-BE49-F238E27FC236}">
                            <a16:creationId xmlns:a16="http://schemas.microsoft.com/office/drawing/2014/main" id="{F52697C6-A7EB-1BA3-9252-869B9E2149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3092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4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</p:grpSp>
              </p:grpSp>
              <p:grpSp>
                <p:nvGrpSpPr>
                  <p:cNvPr id="125" name="组合 124">
                    <a:extLst>
                      <a:ext uri="{FF2B5EF4-FFF2-40B4-BE49-F238E27FC236}">
                        <a16:creationId xmlns:a16="http://schemas.microsoft.com/office/drawing/2014/main" id="{8CBFB92F-BC78-5AB3-4F79-56C2A98E39BD}"/>
                      </a:ext>
                    </a:extLst>
                  </p:cNvPr>
                  <p:cNvGrpSpPr/>
                  <p:nvPr/>
                </p:nvGrpSpPr>
                <p:grpSpPr>
                  <a:xfrm>
                    <a:off x="7800754" y="1896913"/>
                    <a:ext cx="1049081" cy="2510831"/>
                    <a:chOff x="7800754" y="2128379"/>
                    <a:chExt cx="1049081" cy="2510831"/>
                  </a:xfrm>
                </p:grpSpPr>
                <p:sp>
                  <p:nvSpPr>
                    <p:cNvPr id="92" name="椭圆 91">
                      <a:extLst>
                        <a:ext uri="{FF2B5EF4-FFF2-40B4-BE49-F238E27FC236}">
                          <a16:creationId xmlns:a16="http://schemas.microsoft.com/office/drawing/2014/main" id="{8BB9555E-4536-7EDE-B4B7-30CC748AA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00756" y="2128379"/>
                      <a:ext cx="1049079" cy="1049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34"/>
                    </a:p>
                  </p:txBody>
                </p:sp>
                <p:sp>
                  <p:nvSpPr>
                    <p:cNvPr id="97" name="椭圆 96">
                      <a:extLst>
                        <a:ext uri="{FF2B5EF4-FFF2-40B4-BE49-F238E27FC236}">
                          <a16:creationId xmlns:a16="http://schemas.microsoft.com/office/drawing/2014/main" id="{1D826516-485F-1359-A327-B7D894BF47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00754" y="3590130"/>
                      <a:ext cx="1049079" cy="1049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34"/>
                    </a:p>
                  </p:txBody>
                </p:sp>
              </p:grpSp>
              <p:grpSp>
                <p:nvGrpSpPr>
                  <p:cNvPr id="124" name="组合 123">
                    <a:extLst>
                      <a:ext uri="{FF2B5EF4-FFF2-40B4-BE49-F238E27FC236}">
                        <a16:creationId xmlns:a16="http://schemas.microsoft.com/office/drawing/2014/main" id="{3BBA4A51-1CF0-BACE-4AE1-9097DC74DF5C}"/>
                      </a:ext>
                    </a:extLst>
                  </p:cNvPr>
                  <p:cNvGrpSpPr/>
                  <p:nvPr/>
                </p:nvGrpSpPr>
                <p:grpSpPr>
                  <a:xfrm>
                    <a:off x="583864" y="339398"/>
                    <a:ext cx="1049079" cy="5625860"/>
                    <a:chOff x="583864" y="328062"/>
                    <a:chExt cx="1049079" cy="5625860"/>
                  </a:xfrm>
                </p:grpSpPr>
                <p:grpSp>
                  <p:nvGrpSpPr>
                    <p:cNvPr id="104" name="组合 103">
                      <a:extLst>
                        <a:ext uri="{FF2B5EF4-FFF2-40B4-BE49-F238E27FC236}">
                          <a16:creationId xmlns:a16="http://schemas.microsoft.com/office/drawing/2014/main" id="{6F1085C4-FD95-B102-53E2-043F5603FD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864" y="328062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105" name="椭圆 104">
                        <a:extLst>
                          <a:ext uri="{FF2B5EF4-FFF2-40B4-BE49-F238E27FC236}">
                            <a16:creationId xmlns:a16="http://schemas.microsoft.com/office/drawing/2014/main" id="{86AD79D5-0280-970F-05A5-84FB5A0C4E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sp>
                    <p:nvSpPr>
                      <p:cNvPr id="107" name="文本框 106">
                        <a:extLst>
                          <a:ext uri="{FF2B5EF4-FFF2-40B4-BE49-F238E27FC236}">
                            <a16:creationId xmlns:a16="http://schemas.microsoft.com/office/drawing/2014/main" id="{383817F4-BBEB-424A-EBE6-7F4508C1A8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41203" y="1381219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X</a:t>
                        </a:r>
                        <a:r>
                          <a:rPr lang="en-US" altLang="zh-CN" sz="1634" baseline="-25000" dirty="0"/>
                          <a:t>1</a:t>
                        </a:r>
                        <a:endParaRPr lang="zh-CN" altLang="en-US" sz="1634" baseline="-25000" dirty="0"/>
                      </a:p>
                    </p:txBody>
                  </p:sp>
                </p:grpSp>
                <p:grpSp>
                  <p:nvGrpSpPr>
                    <p:cNvPr id="109" name="组合 108">
                      <a:extLst>
                        <a:ext uri="{FF2B5EF4-FFF2-40B4-BE49-F238E27FC236}">
                          <a16:creationId xmlns:a16="http://schemas.microsoft.com/office/drawing/2014/main" id="{90078389-4DF2-FB53-9869-698B99E3C0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864" y="1853655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110" name="椭圆 109">
                        <a:extLst>
                          <a:ext uri="{FF2B5EF4-FFF2-40B4-BE49-F238E27FC236}">
                            <a16:creationId xmlns:a16="http://schemas.microsoft.com/office/drawing/2014/main" id="{9A3799CC-A7BD-5160-EA00-636354181E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sp>
                    <p:nvSpPr>
                      <p:cNvPr id="112" name="文本框 111">
                        <a:extLst>
                          <a:ext uri="{FF2B5EF4-FFF2-40B4-BE49-F238E27FC236}">
                            <a16:creationId xmlns:a16="http://schemas.microsoft.com/office/drawing/2014/main" id="{56B60301-2A67-DD17-1784-05A000B6DB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41203" y="1399209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X</a:t>
                        </a:r>
                        <a:r>
                          <a:rPr lang="en-US" altLang="zh-CN" sz="1634" baseline="-25000" dirty="0"/>
                          <a:t>2</a:t>
                        </a:r>
                        <a:endParaRPr lang="zh-CN" altLang="en-US" sz="1634" baseline="-25000" dirty="0"/>
                      </a:p>
                    </p:txBody>
                  </p:sp>
                </p:grpSp>
                <p:grpSp>
                  <p:nvGrpSpPr>
                    <p:cNvPr id="114" name="组合 113">
                      <a:extLst>
                        <a:ext uri="{FF2B5EF4-FFF2-40B4-BE49-F238E27FC236}">
                          <a16:creationId xmlns:a16="http://schemas.microsoft.com/office/drawing/2014/main" id="{9D0E1F68-4C4C-CC35-772B-B2037CAC60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864" y="3379248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115" name="椭圆 114">
                        <a:extLst>
                          <a:ext uri="{FF2B5EF4-FFF2-40B4-BE49-F238E27FC236}">
                            <a16:creationId xmlns:a16="http://schemas.microsoft.com/office/drawing/2014/main" id="{43022785-1006-2EF3-DB9E-48E8897B20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sp>
                    <p:nvSpPr>
                      <p:cNvPr id="117" name="文本框 116">
                        <a:extLst>
                          <a:ext uri="{FF2B5EF4-FFF2-40B4-BE49-F238E27FC236}">
                            <a16:creationId xmlns:a16="http://schemas.microsoft.com/office/drawing/2014/main" id="{15418385-D0B3-E88D-1714-39AF26EEF6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41202" y="1368845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X</a:t>
                        </a:r>
                        <a:r>
                          <a:rPr lang="en-US" altLang="zh-CN" sz="1634" baseline="-25000" dirty="0"/>
                          <a:t>3</a:t>
                        </a:r>
                        <a:endParaRPr lang="zh-CN" altLang="en-US" sz="1634" baseline="-25000" dirty="0"/>
                      </a:p>
                    </p:txBody>
                  </p:sp>
                </p:grpSp>
                <p:grpSp>
                  <p:nvGrpSpPr>
                    <p:cNvPr id="119" name="组合 118">
                      <a:extLst>
                        <a:ext uri="{FF2B5EF4-FFF2-40B4-BE49-F238E27FC236}">
                          <a16:creationId xmlns:a16="http://schemas.microsoft.com/office/drawing/2014/main" id="{B5FF5728-3D5E-60E8-F822-5F1AE071CB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864" y="4904842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120" name="椭圆 119">
                        <a:extLst>
                          <a:ext uri="{FF2B5EF4-FFF2-40B4-BE49-F238E27FC236}">
                            <a16:creationId xmlns:a16="http://schemas.microsoft.com/office/drawing/2014/main" id="{F18ACC47-5D1C-2641-9BC1-7BD3F3F7C8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sp>
                    <p:nvSpPr>
                      <p:cNvPr id="122" name="文本框 121">
                        <a:extLst>
                          <a:ext uri="{FF2B5EF4-FFF2-40B4-BE49-F238E27FC236}">
                            <a16:creationId xmlns:a16="http://schemas.microsoft.com/office/drawing/2014/main" id="{7398DD0C-05CD-107F-92F6-8C15495D12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6154" y="1360015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X</a:t>
                        </a:r>
                        <a:r>
                          <a:rPr lang="en-US" altLang="zh-CN" sz="1634" baseline="-25000" dirty="0"/>
                          <a:t>4</a:t>
                        </a:r>
                        <a:endParaRPr lang="zh-CN" altLang="en-US" sz="1634" baseline="-25000" dirty="0"/>
                      </a:p>
                    </p:txBody>
                  </p:sp>
                </p:grpSp>
              </p:grpSp>
            </p:grpSp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29CBC378-9C47-ECD8-5817-DC6BA9DCE221}"/>
                    </a:ext>
                  </a:extLst>
                </p:cNvPr>
                <p:cNvCxnSpPr>
                  <a:cxnSpLocks/>
                  <a:stCxn id="4" idx="6"/>
                  <a:endCxn id="57" idx="2"/>
                </p:cNvCxnSpPr>
                <p:nvPr/>
              </p:nvCxnSpPr>
              <p:spPr>
                <a:xfrm flipV="1">
                  <a:off x="5486153" y="1080204"/>
                  <a:ext cx="1358103" cy="6774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连接符 160">
                  <a:extLst>
                    <a:ext uri="{FF2B5EF4-FFF2-40B4-BE49-F238E27FC236}">
                      <a16:creationId xmlns:a16="http://schemas.microsoft.com/office/drawing/2014/main" id="{4A89EEE9-BA16-71E5-E22F-71B3A5F79A15}"/>
                    </a:ext>
                  </a:extLst>
                </p:cNvPr>
                <p:cNvCxnSpPr>
                  <a:cxnSpLocks/>
                  <a:stCxn id="105" idx="6"/>
                  <a:endCxn id="47" idx="2"/>
                </p:cNvCxnSpPr>
                <p:nvPr/>
              </p:nvCxnSpPr>
              <p:spPr>
                <a:xfrm>
                  <a:off x="3078971" y="984440"/>
                  <a:ext cx="1358101" cy="228839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连接符 163">
                  <a:extLst>
                    <a:ext uri="{FF2B5EF4-FFF2-40B4-BE49-F238E27FC236}">
                      <a16:creationId xmlns:a16="http://schemas.microsoft.com/office/drawing/2014/main" id="{C98CB43D-ED29-C504-9EA8-CC27679E36D3}"/>
                    </a:ext>
                  </a:extLst>
                </p:cNvPr>
                <p:cNvCxnSpPr>
                  <a:cxnSpLocks/>
                  <a:stCxn id="105" idx="6"/>
                  <a:endCxn id="52" idx="2"/>
                </p:cNvCxnSpPr>
                <p:nvPr/>
              </p:nvCxnSpPr>
              <p:spPr>
                <a:xfrm>
                  <a:off x="3078971" y="984440"/>
                  <a:ext cx="1353446" cy="380353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715076C8-1219-BF50-6FC7-0B3863534642}"/>
                    </a:ext>
                  </a:extLst>
                </p:cNvPr>
                <p:cNvCxnSpPr>
                  <a:cxnSpLocks/>
                  <a:stCxn id="110" idx="6"/>
                  <a:endCxn id="4" idx="2"/>
                </p:cNvCxnSpPr>
                <p:nvPr/>
              </p:nvCxnSpPr>
              <p:spPr>
                <a:xfrm flipV="1">
                  <a:off x="3078971" y="1757691"/>
                  <a:ext cx="1358103" cy="75234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连接符 169">
                  <a:extLst>
                    <a:ext uri="{FF2B5EF4-FFF2-40B4-BE49-F238E27FC236}">
                      <a16:creationId xmlns:a16="http://schemas.microsoft.com/office/drawing/2014/main" id="{36427375-53E2-5DA0-CD03-CB55CF3B7927}"/>
                    </a:ext>
                  </a:extLst>
                </p:cNvPr>
                <p:cNvCxnSpPr>
                  <a:cxnSpLocks/>
                  <a:stCxn id="110" idx="6"/>
                  <a:endCxn id="47" idx="2"/>
                </p:cNvCxnSpPr>
                <p:nvPr/>
              </p:nvCxnSpPr>
              <p:spPr>
                <a:xfrm>
                  <a:off x="3078971" y="2510033"/>
                  <a:ext cx="1358101" cy="7627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连接符 172">
                  <a:extLst>
                    <a:ext uri="{FF2B5EF4-FFF2-40B4-BE49-F238E27FC236}">
                      <a16:creationId xmlns:a16="http://schemas.microsoft.com/office/drawing/2014/main" id="{29419F57-1EDF-C174-3A51-5B12191FB949}"/>
                    </a:ext>
                  </a:extLst>
                </p:cNvPr>
                <p:cNvCxnSpPr>
                  <a:cxnSpLocks/>
                  <a:stCxn id="110" idx="6"/>
                  <a:endCxn id="52" idx="2"/>
                </p:cNvCxnSpPr>
                <p:nvPr/>
              </p:nvCxnSpPr>
              <p:spPr>
                <a:xfrm>
                  <a:off x="3078971" y="2510033"/>
                  <a:ext cx="1353446" cy="22779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接连接符 175">
                  <a:extLst>
                    <a:ext uri="{FF2B5EF4-FFF2-40B4-BE49-F238E27FC236}">
                      <a16:creationId xmlns:a16="http://schemas.microsoft.com/office/drawing/2014/main" id="{673BB42B-F65A-E2CC-5221-468DC4893E75}"/>
                    </a:ext>
                  </a:extLst>
                </p:cNvPr>
                <p:cNvCxnSpPr>
                  <a:cxnSpLocks/>
                  <a:stCxn id="115" idx="6"/>
                  <a:endCxn id="47" idx="2"/>
                </p:cNvCxnSpPr>
                <p:nvPr/>
              </p:nvCxnSpPr>
              <p:spPr>
                <a:xfrm flipV="1">
                  <a:off x="3078971" y="3272831"/>
                  <a:ext cx="1358101" cy="76279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接连接符 178">
                  <a:extLst>
                    <a:ext uri="{FF2B5EF4-FFF2-40B4-BE49-F238E27FC236}">
                      <a16:creationId xmlns:a16="http://schemas.microsoft.com/office/drawing/2014/main" id="{AB2BB97F-E14A-332E-3355-9A829100717A}"/>
                    </a:ext>
                  </a:extLst>
                </p:cNvPr>
                <p:cNvCxnSpPr>
                  <a:cxnSpLocks/>
                  <a:stCxn id="115" idx="6"/>
                  <a:endCxn id="4" idx="2"/>
                </p:cNvCxnSpPr>
                <p:nvPr/>
              </p:nvCxnSpPr>
              <p:spPr>
                <a:xfrm flipV="1">
                  <a:off x="3078971" y="1757691"/>
                  <a:ext cx="1358103" cy="22779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BF0F2A4A-8B55-C362-10B4-2F3F0397DE5B}"/>
                    </a:ext>
                  </a:extLst>
                </p:cNvPr>
                <p:cNvCxnSpPr>
                  <a:cxnSpLocks/>
                  <a:stCxn id="115" idx="6"/>
                  <a:endCxn id="52" idx="2"/>
                </p:cNvCxnSpPr>
                <p:nvPr/>
              </p:nvCxnSpPr>
              <p:spPr>
                <a:xfrm>
                  <a:off x="3078971" y="4035626"/>
                  <a:ext cx="1353446" cy="7523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668B1866-5E33-217F-2B80-1AAA44A14497}"/>
                    </a:ext>
                  </a:extLst>
                </p:cNvPr>
                <p:cNvCxnSpPr>
                  <a:cxnSpLocks/>
                  <a:stCxn id="120" idx="6"/>
                  <a:endCxn id="47" idx="2"/>
                </p:cNvCxnSpPr>
                <p:nvPr/>
              </p:nvCxnSpPr>
              <p:spPr>
                <a:xfrm flipV="1">
                  <a:off x="3078971" y="3272831"/>
                  <a:ext cx="1358101" cy="2288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BCAD4C0E-C036-2F76-CD59-EA8FC34AC940}"/>
                    </a:ext>
                  </a:extLst>
                </p:cNvPr>
                <p:cNvCxnSpPr>
                  <a:cxnSpLocks/>
                  <a:stCxn id="120" idx="6"/>
                  <a:endCxn id="4" idx="2"/>
                </p:cNvCxnSpPr>
                <p:nvPr/>
              </p:nvCxnSpPr>
              <p:spPr>
                <a:xfrm flipV="1">
                  <a:off x="3078971" y="1757691"/>
                  <a:ext cx="1358103" cy="38035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1A4DD0A4-DDE7-1744-A476-411063123B71}"/>
                    </a:ext>
                  </a:extLst>
                </p:cNvPr>
                <p:cNvCxnSpPr>
                  <a:cxnSpLocks/>
                  <a:stCxn id="120" idx="6"/>
                  <a:endCxn id="52" idx="2"/>
                </p:cNvCxnSpPr>
                <p:nvPr/>
              </p:nvCxnSpPr>
              <p:spPr>
                <a:xfrm flipV="1">
                  <a:off x="3078971" y="4787970"/>
                  <a:ext cx="1353446" cy="7732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2F431788-CF27-C3F7-8982-51202A3F4F9D}"/>
                    </a:ext>
                  </a:extLst>
                </p:cNvPr>
                <p:cNvCxnSpPr>
                  <a:cxnSpLocks/>
                  <a:stCxn id="4" idx="6"/>
                  <a:endCxn id="67" idx="2"/>
                </p:cNvCxnSpPr>
                <p:nvPr/>
              </p:nvCxnSpPr>
              <p:spPr>
                <a:xfrm>
                  <a:off x="5486153" y="1757691"/>
                  <a:ext cx="1353446" cy="22460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3B85222B-4DB9-5912-CCAD-F33CC4AA0BB1}"/>
                    </a:ext>
                  </a:extLst>
                </p:cNvPr>
                <p:cNvCxnSpPr>
                  <a:cxnSpLocks/>
                  <a:stCxn id="4" idx="6"/>
                  <a:endCxn id="62" idx="2"/>
                </p:cNvCxnSpPr>
                <p:nvPr/>
              </p:nvCxnSpPr>
              <p:spPr>
                <a:xfrm>
                  <a:off x="5486153" y="1757691"/>
                  <a:ext cx="1358101" cy="7842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DE30F722-AC82-D229-EABD-078575AC92DE}"/>
                    </a:ext>
                  </a:extLst>
                </p:cNvPr>
                <p:cNvCxnSpPr>
                  <a:cxnSpLocks/>
                  <a:stCxn id="4" idx="6"/>
                  <a:endCxn id="87" idx="2"/>
                </p:cNvCxnSpPr>
                <p:nvPr/>
              </p:nvCxnSpPr>
              <p:spPr>
                <a:xfrm>
                  <a:off x="5486153" y="1757691"/>
                  <a:ext cx="1354768" cy="37077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91A01D6C-256F-E3BF-F8C2-BD97CC0D3ECA}"/>
                    </a:ext>
                  </a:extLst>
                </p:cNvPr>
                <p:cNvCxnSpPr>
                  <a:cxnSpLocks/>
                  <a:stCxn id="47" idx="6"/>
                  <a:endCxn id="57" idx="2"/>
                </p:cNvCxnSpPr>
                <p:nvPr/>
              </p:nvCxnSpPr>
              <p:spPr>
                <a:xfrm flipV="1">
                  <a:off x="5486151" y="1080204"/>
                  <a:ext cx="1358105" cy="219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>
                  <a:extLst>
                    <a:ext uri="{FF2B5EF4-FFF2-40B4-BE49-F238E27FC236}">
                      <a16:creationId xmlns:a16="http://schemas.microsoft.com/office/drawing/2014/main" id="{50F1AE12-3A2A-7344-A201-40654755328D}"/>
                    </a:ext>
                  </a:extLst>
                </p:cNvPr>
                <p:cNvCxnSpPr>
                  <a:cxnSpLocks/>
                  <a:stCxn id="47" idx="6"/>
                  <a:endCxn id="62" idx="2"/>
                </p:cNvCxnSpPr>
                <p:nvPr/>
              </p:nvCxnSpPr>
              <p:spPr>
                <a:xfrm flipV="1">
                  <a:off x="5486151" y="2541955"/>
                  <a:ext cx="1358103" cy="7308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>
                  <a:extLst>
                    <a:ext uri="{FF2B5EF4-FFF2-40B4-BE49-F238E27FC236}">
                      <a16:creationId xmlns:a16="http://schemas.microsoft.com/office/drawing/2014/main" id="{70884EF0-A5ED-64E4-FA17-E78A51142094}"/>
                    </a:ext>
                  </a:extLst>
                </p:cNvPr>
                <p:cNvCxnSpPr>
                  <a:cxnSpLocks/>
                  <a:endCxn id="67" idx="2"/>
                </p:cNvCxnSpPr>
                <p:nvPr/>
              </p:nvCxnSpPr>
              <p:spPr>
                <a:xfrm>
                  <a:off x="5486151" y="3272831"/>
                  <a:ext cx="1353448" cy="73087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连接符 213">
                  <a:extLst>
                    <a:ext uri="{FF2B5EF4-FFF2-40B4-BE49-F238E27FC236}">
                      <a16:creationId xmlns:a16="http://schemas.microsoft.com/office/drawing/2014/main" id="{A82C55A2-BC21-BA33-A9CE-6FF61AC369CE}"/>
                    </a:ext>
                  </a:extLst>
                </p:cNvPr>
                <p:cNvCxnSpPr>
                  <a:cxnSpLocks/>
                  <a:endCxn id="87" idx="2"/>
                </p:cNvCxnSpPr>
                <p:nvPr/>
              </p:nvCxnSpPr>
              <p:spPr>
                <a:xfrm>
                  <a:off x="5486151" y="3272831"/>
                  <a:ext cx="1354770" cy="219262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接连接符 215">
                  <a:extLst>
                    <a:ext uri="{FF2B5EF4-FFF2-40B4-BE49-F238E27FC236}">
                      <a16:creationId xmlns:a16="http://schemas.microsoft.com/office/drawing/2014/main" id="{4547005F-9058-D184-6BDB-6BBBDF35C1A2}"/>
                    </a:ext>
                  </a:extLst>
                </p:cNvPr>
                <p:cNvCxnSpPr>
                  <a:cxnSpLocks/>
                  <a:stCxn id="52" idx="6"/>
                  <a:endCxn id="57" idx="2"/>
                </p:cNvCxnSpPr>
                <p:nvPr/>
              </p:nvCxnSpPr>
              <p:spPr>
                <a:xfrm flipV="1">
                  <a:off x="5481496" y="1080204"/>
                  <a:ext cx="1362760" cy="37077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接连接符 218">
                  <a:extLst>
                    <a:ext uri="{FF2B5EF4-FFF2-40B4-BE49-F238E27FC236}">
                      <a16:creationId xmlns:a16="http://schemas.microsoft.com/office/drawing/2014/main" id="{03BBC0F6-D698-2DFB-2647-FDFCA1DBC13A}"/>
                    </a:ext>
                  </a:extLst>
                </p:cNvPr>
                <p:cNvCxnSpPr>
                  <a:cxnSpLocks/>
                  <a:stCxn id="52" idx="6"/>
                  <a:endCxn id="62" idx="2"/>
                </p:cNvCxnSpPr>
                <p:nvPr/>
              </p:nvCxnSpPr>
              <p:spPr>
                <a:xfrm flipV="1">
                  <a:off x="5481496" y="2541955"/>
                  <a:ext cx="1362758" cy="22460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直接连接符 221">
                  <a:extLst>
                    <a:ext uri="{FF2B5EF4-FFF2-40B4-BE49-F238E27FC236}">
                      <a16:creationId xmlns:a16="http://schemas.microsoft.com/office/drawing/2014/main" id="{1F2E6AE8-98B7-560C-0E27-EE6A05785C44}"/>
                    </a:ext>
                  </a:extLst>
                </p:cNvPr>
                <p:cNvCxnSpPr>
                  <a:cxnSpLocks/>
                  <a:stCxn id="52" idx="6"/>
                  <a:endCxn id="67" idx="2"/>
                </p:cNvCxnSpPr>
                <p:nvPr/>
              </p:nvCxnSpPr>
              <p:spPr>
                <a:xfrm flipV="1">
                  <a:off x="5481496" y="4003706"/>
                  <a:ext cx="1358103" cy="7842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>
                  <a:extLst>
                    <a:ext uri="{FF2B5EF4-FFF2-40B4-BE49-F238E27FC236}">
                      <a16:creationId xmlns:a16="http://schemas.microsoft.com/office/drawing/2014/main" id="{E9BA18CE-005D-E76F-F5AB-5E5EBE4BD21B}"/>
                    </a:ext>
                  </a:extLst>
                </p:cNvPr>
                <p:cNvCxnSpPr>
                  <a:cxnSpLocks/>
                  <a:stCxn id="52" idx="6"/>
                  <a:endCxn id="87" idx="2"/>
                </p:cNvCxnSpPr>
                <p:nvPr/>
              </p:nvCxnSpPr>
              <p:spPr>
                <a:xfrm>
                  <a:off x="5481496" y="4787970"/>
                  <a:ext cx="1359425" cy="6774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接连接符 227">
                  <a:extLst>
                    <a:ext uri="{FF2B5EF4-FFF2-40B4-BE49-F238E27FC236}">
                      <a16:creationId xmlns:a16="http://schemas.microsoft.com/office/drawing/2014/main" id="{E13CB44B-E5E7-89F6-A89A-2139EF94D8D6}"/>
                    </a:ext>
                  </a:extLst>
                </p:cNvPr>
                <p:cNvCxnSpPr>
                  <a:cxnSpLocks/>
                  <a:stCxn id="92" idx="2"/>
                  <a:endCxn id="57" idx="6"/>
                </p:cNvCxnSpPr>
                <p:nvPr/>
              </p:nvCxnSpPr>
              <p:spPr>
                <a:xfrm flipH="1" flipV="1">
                  <a:off x="7893335" y="1080204"/>
                  <a:ext cx="1353449" cy="14617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直接连接符 233">
                  <a:extLst>
                    <a:ext uri="{FF2B5EF4-FFF2-40B4-BE49-F238E27FC236}">
                      <a16:creationId xmlns:a16="http://schemas.microsoft.com/office/drawing/2014/main" id="{CED44CB1-F6C0-E827-25F3-DAE4DF83BC16}"/>
                    </a:ext>
                  </a:extLst>
                </p:cNvPr>
                <p:cNvCxnSpPr>
                  <a:cxnSpLocks/>
                  <a:stCxn id="92" idx="2"/>
                  <a:endCxn id="62" idx="6"/>
                </p:cNvCxnSpPr>
                <p:nvPr/>
              </p:nvCxnSpPr>
              <p:spPr>
                <a:xfrm flipH="1">
                  <a:off x="7893333" y="2541955"/>
                  <a:ext cx="135345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接连接符 236">
                  <a:extLst>
                    <a:ext uri="{FF2B5EF4-FFF2-40B4-BE49-F238E27FC236}">
                      <a16:creationId xmlns:a16="http://schemas.microsoft.com/office/drawing/2014/main" id="{1A1BB25C-11C9-F2A7-AFB4-0EBF584470AA}"/>
                    </a:ext>
                  </a:extLst>
                </p:cNvPr>
                <p:cNvCxnSpPr>
                  <a:cxnSpLocks/>
                  <a:stCxn id="92" idx="2"/>
                  <a:endCxn id="67" idx="6"/>
                </p:cNvCxnSpPr>
                <p:nvPr/>
              </p:nvCxnSpPr>
              <p:spPr>
                <a:xfrm flipH="1">
                  <a:off x="7888678" y="2541955"/>
                  <a:ext cx="1358106" cy="14617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直接连接符 239">
                  <a:extLst>
                    <a:ext uri="{FF2B5EF4-FFF2-40B4-BE49-F238E27FC236}">
                      <a16:creationId xmlns:a16="http://schemas.microsoft.com/office/drawing/2014/main" id="{EC8907C7-E0C5-F402-68B5-E1D38FF43851}"/>
                    </a:ext>
                  </a:extLst>
                </p:cNvPr>
                <p:cNvCxnSpPr>
                  <a:cxnSpLocks/>
                  <a:stCxn id="92" idx="2"/>
                  <a:endCxn id="87" idx="6"/>
                </p:cNvCxnSpPr>
                <p:nvPr/>
              </p:nvCxnSpPr>
              <p:spPr>
                <a:xfrm flipH="1">
                  <a:off x="7890000" y="2541955"/>
                  <a:ext cx="1356784" cy="29235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接连接符 243">
                  <a:extLst>
                    <a:ext uri="{FF2B5EF4-FFF2-40B4-BE49-F238E27FC236}">
                      <a16:creationId xmlns:a16="http://schemas.microsoft.com/office/drawing/2014/main" id="{5BDD09EA-E250-E908-B964-CA49EA9B24D4}"/>
                    </a:ext>
                  </a:extLst>
                </p:cNvPr>
                <p:cNvCxnSpPr>
                  <a:cxnSpLocks/>
                  <a:stCxn id="97" idx="2"/>
                  <a:endCxn id="62" idx="6"/>
                </p:cNvCxnSpPr>
                <p:nvPr/>
              </p:nvCxnSpPr>
              <p:spPr>
                <a:xfrm flipH="1" flipV="1">
                  <a:off x="7893333" y="2541955"/>
                  <a:ext cx="1353449" cy="14617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接连接符 246">
                  <a:extLst>
                    <a:ext uri="{FF2B5EF4-FFF2-40B4-BE49-F238E27FC236}">
                      <a16:creationId xmlns:a16="http://schemas.microsoft.com/office/drawing/2014/main" id="{FF814DB0-14C4-A7AD-B7EF-77E39FC3C5F9}"/>
                    </a:ext>
                  </a:extLst>
                </p:cNvPr>
                <p:cNvCxnSpPr>
                  <a:cxnSpLocks/>
                  <a:stCxn id="97" idx="2"/>
                  <a:endCxn id="67" idx="6"/>
                </p:cNvCxnSpPr>
                <p:nvPr/>
              </p:nvCxnSpPr>
              <p:spPr>
                <a:xfrm flipH="1">
                  <a:off x="7888678" y="4003706"/>
                  <a:ext cx="135810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直接连接符 249">
                  <a:extLst>
                    <a:ext uri="{FF2B5EF4-FFF2-40B4-BE49-F238E27FC236}">
                      <a16:creationId xmlns:a16="http://schemas.microsoft.com/office/drawing/2014/main" id="{7BACEF5C-77B5-C3BF-F1DA-AA9653E31B4E}"/>
                    </a:ext>
                  </a:extLst>
                </p:cNvPr>
                <p:cNvCxnSpPr>
                  <a:cxnSpLocks/>
                  <a:stCxn id="97" idx="2"/>
                  <a:endCxn id="87" idx="6"/>
                </p:cNvCxnSpPr>
                <p:nvPr/>
              </p:nvCxnSpPr>
              <p:spPr>
                <a:xfrm flipH="1">
                  <a:off x="7890000" y="4003706"/>
                  <a:ext cx="1356782" cy="14617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直接连接符 252">
                  <a:extLst>
                    <a:ext uri="{FF2B5EF4-FFF2-40B4-BE49-F238E27FC236}">
                      <a16:creationId xmlns:a16="http://schemas.microsoft.com/office/drawing/2014/main" id="{5E119127-4088-D34D-5F72-36EFC8F6341C}"/>
                    </a:ext>
                  </a:extLst>
                </p:cNvPr>
                <p:cNvCxnSpPr>
                  <a:cxnSpLocks/>
                  <a:stCxn id="105" idx="6"/>
                  <a:endCxn id="4" idx="2"/>
                </p:cNvCxnSpPr>
                <p:nvPr/>
              </p:nvCxnSpPr>
              <p:spPr>
                <a:xfrm>
                  <a:off x="3078971" y="984440"/>
                  <a:ext cx="1358103" cy="7732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A5F987C2-3E55-C05B-B2D7-566A67687188}"/>
                  </a:ext>
                </a:extLst>
              </p:cNvPr>
              <p:cNvSpPr txBox="1"/>
              <p:nvPr/>
            </p:nvSpPr>
            <p:spPr>
              <a:xfrm>
                <a:off x="3508340" y="1046224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11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1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0F44043B-5279-F020-7C79-B29B8D603835}"/>
                  </a:ext>
                </a:extLst>
              </p:cNvPr>
              <p:cNvSpPr txBox="1"/>
              <p:nvPr/>
            </p:nvSpPr>
            <p:spPr>
              <a:xfrm>
                <a:off x="3505781" y="5205449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34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1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A930FCBF-EB3F-FA00-74A8-BF5D3EDC0A4D}"/>
                  </a:ext>
                </a:extLst>
              </p:cNvPr>
              <p:cNvSpPr txBox="1"/>
              <p:nvPr/>
            </p:nvSpPr>
            <p:spPr>
              <a:xfrm>
                <a:off x="5715521" y="1042680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11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2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35F7937D-E4B1-F63E-5431-D24731E5378B}"/>
                  </a:ext>
                </a:extLst>
              </p:cNvPr>
              <p:cNvSpPr txBox="1"/>
              <p:nvPr/>
            </p:nvSpPr>
            <p:spPr>
              <a:xfrm>
                <a:off x="5798659" y="5312510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33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2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DF5C26C3-C609-46E0-FD85-EA74BE4B4AEA}"/>
                  </a:ext>
                </a:extLst>
              </p:cNvPr>
              <p:cNvSpPr txBox="1"/>
              <p:nvPr/>
            </p:nvSpPr>
            <p:spPr>
              <a:xfrm>
                <a:off x="8305917" y="1257082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11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3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FD6FF24C-623D-2C64-8B21-8BB634499652}"/>
                  </a:ext>
                </a:extLst>
              </p:cNvPr>
              <p:cNvSpPr txBox="1"/>
              <p:nvPr/>
            </p:nvSpPr>
            <p:spPr>
              <a:xfrm>
                <a:off x="8335694" y="4868120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23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3</a:t>
                </a:r>
                <a:r>
                  <a:rPr lang="zh-CN" altLang="en-US" sz="1634" baseline="30000" dirty="0"/>
                  <a:t>）</a:t>
                </a:r>
              </a:p>
            </p:txBody>
          </p:sp>
        </p:grp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8C4867F1-442A-8FE5-244B-E8B9070F4497}"/>
                </a:ext>
              </a:extLst>
            </p:cNvPr>
            <p:cNvCxnSpPr>
              <a:cxnSpLocks/>
              <a:stCxn id="92" idx="0"/>
              <a:endCxn id="92" idx="4"/>
            </p:cNvCxnSpPr>
            <p:nvPr/>
          </p:nvCxnSpPr>
          <p:spPr>
            <a:xfrm>
              <a:off x="9398068" y="2057030"/>
              <a:ext cx="0" cy="1139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495C58F5-09D9-CA63-C209-536928F1F17C}"/>
                </a:ext>
              </a:extLst>
            </p:cNvPr>
            <p:cNvSpPr txBox="1"/>
            <p:nvPr/>
          </p:nvSpPr>
          <p:spPr>
            <a:xfrm>
              <a:off x="8864523" y="2439951"/>
              <a:ext cx="560478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34" dirty="0"/>
                <a:t>z</a:t>
              </a:r>
              <a:r>
                <a:rPr lang="en-US" altLang="zh-CN" sz="1634" baseline="-25000" dirty="0"/>
                <a:t>1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  <p:sp>
          <p:nvSpPr>
            <p:cNvPr id="270" name="文本框 269">
              <a:extLst>
                <a:ext uri="{FF2B5EF4-FFF2-40B4-BE49-F238E27FC236}">
                  <a16:creationId xmlns:a16="http://schemas.microsoft.com/office/drawing/2014/main" id="{6C173BBA-2F86-E988-271C-244DC2EDDD79}"/>
                </a:ext>
              </a:extLst>
            </p:cNvPr>
            <p:cNvSpPr txBox="1"/>
            <p:nvPr/>
          </p:nvSpPr>
          <p:spPr>
            <a:xfrm>
              <a:off x="9393104" y="2439952"/>
              <a:ext cx="560478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34" dirty="0"/>
                <a:t>a</a:t>
              </a:r>
              <a:r>
                <a:rPr lang="en-US" altLang="zh-CN" sz="1634" baseline="-25000" dirty="0"/>
                <a:t>1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F5F9E05D-597A-F149-D733-EA0139B640FC}"/>
                </a:ext>
              </a:extLst>
            </p:cNvPr>
            <p:cNvSpPr txBox="1"/>
            <p:nvPr/>
          </p:nvSpPr>
          <p:spPr>
            <a:xfrm>
              <a:off x="8853535" y="4027245"/>
              <a:ext cx="560478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34" dirty="0"/>
                <a:t>z</a:t>
              </a:r>
              <a:r>
                <a:rPr lang="en-US" altLang="zh-CN" sz="1634" baseline="-25000" dirty="0"/>
                <a:t>2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B27D1ED9-70EB-7AB5-3CBC-C1695DE26891}"/>
                </a:ext>
              </a:extLst>
            </p:cNvPr>
            <p:cNvSpPr txBox="1"/>
            <p:nvPr/>
          </p:nvSpPr>
          <p:spPr>
            <a:xfrm>
              <a:off x="9382116" y="4027246"/>
              <a:ext cx="560478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34" dirty="0"/>
                <a:t>a</a:t>
              </a:r>
              <a:r>
                <a:rPr lang="en-US" altLang="zh-CN" sz="1634" baseline="-25000" dirty="0"/>
                <a:t>2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8F0859A1-CE69-57E2-7139-AC6D013CEF04}"/>
                </a:ext>
              </a:extLst>
            </p:cNvPr>
            <p:cNvCxnSpPr>
              <a:cxnSpLocks/>
              <a:stCxn id="97" idx="0"/>
              <a:endCxn id="97" idx="4"/>
            </p:cNvCxnSpPr>
            <p:nvPr/>
          </p:nvCxnSpPr>
          <p:spPr>
            <a:xfrm>
              <a:off x="9398066" y="3644326"/>
              <a:ext cx="0" cy="1139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4B124B3F-98E0-EC13-71F7-8893636EB1D2}"/>
              </a:ext>
            </a:extLst>
          </p:cNvPr>
          <p:cNvCxnSpPr>
            <a:stCxn id="92" idx="6"/>
          </p:cNvCxnSpPr>
          <p:nvPr/>
        </p:nvCxnSpPr>
        <p:spPr>
          <a:xfrm flipV="1">
            <a:off x="8529747" y="2592924"/>
            <a:ext cx="1242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5739AD6B-70EF-F69F-A24B-9B2F2E27167A}"/>
              </a:ext>
            </a:extLst>
          </p:cNvPr>
          <p:cNvCxnSpPr>
            <a:cxnSpLocks/>
            <a:stCxn id="97" idx="6"/>
          </p:cNvCxnSpPr>
          <p:nvPr/>
        </p:nvCxnSpPr>
        <p:spPr>
          <a:xfrm>
            <a:off x="8529745" y="3965441"/>
            <a:ext cx="1242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E2EA44B-1028-F76F-FC7E-B9DE5CC0F89C}"/>
              </a:ext>
            </a:extLst>
          </p:cNvPr>
          <p:cNvCxnSpPr>
            <a:stCxn id="2" idx="2"/>
            <a:endCxn id="14" idx="6"/>
          </p:cNvCxnSpPr>
          <p:nvPr/>
        </p:nvCxnSpPr>
        <p:spPr>
          <a:xfrm flipH="1" flipV="1">
            <a:off x="6820619" y="568327"/>
            <a:ext cx="1362268" cy="1432191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46A2D34-9F5A-19C7-6B92-D16CF1FBBB55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6820619" y="568327"/>
            <a:ext cx="1362268" cy="2848222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7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516F6-17E1-BED3-2080-5DC56467A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79A06A3-0EFD-23AF-9142-3698AC528C1A}"/>
              </a:ext>
            </a:extLst>
          </p:cNvPr>
          <p:cNvGrpSpPr/>
          <p:nvPr/>
        </p:nvGrpSpPr>
        <p:grpSpPr>
          <a:xfrm>
            <a:off x="8182887" y="2924030"/>
            <a:ext cx="985036" cy="985037"/>
            <a:chOff x="8150668" y="1507999"/>
            <a:chExt cx="985036" cy="985037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0EFBE39-3DC0-5499-113B-FED47F5D68BC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A250433-E2CD-E87F-6897-0DAF8831CD98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2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1AE8262-BD7F-3B14-BDED-9D4E5A6625CB}"/>
              </a:ext>
            </a:extLst>
          </p:cNvPr>
          <p:cNvGrpSpPr/>
          <p:nvPr/>
        </p:nvGrpSpPr>
        <p:grpSpPr>
          <a:xfrm>
            <a:off x="8182887" y="1507999"/>
            <a:ext cx="985036" cy="985037"/>
            <a:chOff x="8150668" y="1507999"/>
            <a:chExt cx="985036" cy="985037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15370652-A555-5E26-9BDA-ED1BAB48D147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58ECFE2-B93A-5817-FDAE-0F4883611AEC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1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EC1CDF1-B3A7-7F9B-7A36-892E66981F9B}"/>
              </a:ext>
            </a:extLst>
          </p:cNvPr>
          <p:cNvGrpSpPr/>
          <p:nvPr/>
        </p:nvGrpSpPr>
        <p:grpSpPr>
          <a:xfrm>
            <a:off x="5835583" y="75808"/>
            <a:ext cx="985036" cy="985037"/>
            <a:chOff x="8150668" y="1507999"/>
            <a:chExt cx="985036" cy="9850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0D65BFB-F3D2-3A17-EA5B-3EAADA843A35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6E31FFE-DBA1-0223-D96E-C509A7EA23D5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1</a:t>
              </a:r>
              <a:r>
                <a:rPr lang="en-US" altLang="zh-CN" sz="1634" baseline="30000" dirty="0"/>
                <a:t>(3)</a:t>
              </a:r>
              <a:endParaRPr lang="zh-CN" altLang="en-US" sz="1634" baseline="30000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DE5317A-F075-2AB4-BF83-BAD15B96A748}"/>
              </a:ext>
            </a:extLst>
          </p:cNvPr>
          <p:cNvGrpSpPr/>
          <p:nvPr/>
        </p:nvGrpSpPr>
        <p:grpSpPr>
          <a:xfrm>
            <a:off x="5835583" y="1466902"/>
            <a:ext cx="985036" cy="985037"/>
            <a:chOff x="8150668" y="1507999"/>
            <a:chExt cx="985036" cy="9850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6001CF4-4131-DC28-CA5B-5C84E08C2972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BD0BB0A-4029-293F-9A41-3B06EF3684F2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2</a:t>
              </a:r>
              <a:r>
                <a:rPr lang="en-US" altLang="zh-CN" sz="1634" baseline="30000" dirty="0"/>
                <a:t>(3)</a:t>
              </a:r>
              <a:endParaRPr lang="zh-CN" altLang="en-US" sz="1634" baseline="30000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71D0E83-B894-0F55-EB5E-690056174010}"/>
              </a:ext>
            </a:extLst>
          </p:cNvPr>
          <p:cNvGrpSpPr/>
          <p:nvPr/>
        </p:nvGrpSpPr>
        <p:grpSpPr>
          <a:xfrm>
            <a:off x="5835583" y="2857996"/>
            <a:ext cx="985036" cy="985037"/>
            <a:chOff x="8150668" y="1507999"/>
            <a:chExt cx="985036" cy="9850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33F0B586-D1BF-3D65-C16D-3C0A0CEA1071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9AEB77B-CDCE-278F-4186-2F769CCCC6F9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3</a:t>
              </a:r>
              <a:r>
                <a:rPr lang="en-US" altLang="zh-CN" sz="1634" baseline="30000" dirty="0"/>
                <a:t>(3)</a:t>
              </a:r>
              <a:endParaRPr lang="zh-CN" altLang="en-US" sz="1634" baseline="30000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A4E463F-3828-1645-93BA-B1F3487C31D0}"/>
              </a:ext>
            </a:extLst>
          </p:cNvPr>
          <p:cNvGrpSpPr/>
          <p:nvPr/>
        </p:nvGrpSpPr>
        <p:grpSpPr>
          <a:xfrm>
            <a:off x="5835583" y="4249090"/>
            <a:ext cx="985036" cy="985037"/>
            <a:chOff x="8150668" y="1507999"/>
            <a:chExt cx="985036" cy="9850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12A4AE3-8A5E-647F-4828-E85B4E484D5D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9BD4D0E-F663-8977-0FAB-12C360C2C2E7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4</a:t>
              </a:r>
              <a:r>
                <a:rPr lang="en-US" altLang="zh-CN" sz="1634" baseline="30000" dirty="0"/>
                <a:t>(3)</a:t>
              </a:r>
              <a:endParaRPr lang="zh-CN" altLang="en-US" sz="1634" baseline="30000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70E171F-6256-3BA6-9962-69160CC813D5}"/>
              </a:ext>
            </a:extLst>
          </p:cNvPr>
          <p:cNvGrpSpPr/>
          <p:nvPr/>
        </p:nvGrpSpPr>
        <p:grpSpPr>
          <a:xfrm>
            <a:off x="3609916" y="755390"/>
            <a:ext cx="985036" cy="985037"/>
            <a:chOff x="8150668" y="1507999"/>
            <a:chExt cx="985036" cy="98503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BBA7CB0-E3DF-1A2A-908B-FE61E67D79B5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B4D2F19-4773-A568-2750-76474A58A105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1</a:t>
              </a:r>
              <a:r>
                <a:rPr lang="en-US" altLang="zh-CN" sz="1634" baseline="30000" dirty="0"/>
                <a:t>(2)</a:t>
              </a:r>
              <a:endParaRPr lang="zh-CN" altLang="en-US" sz="1634" baseline="30000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BC8D718-0883-2F8E-2D2C-B7A752302913}"/>
              </a:ext>
            </a:extLst>
          </p:cNvPr>
          <p:cNvGrpSpPr/>
          <p:nvPr/>
        </p:nvGrpSpPr>
        <p:grpSpPr>
          <a:xfrm>
            <a:off x="3609916" y="2146484"/>
            <a:ext cx="985036" cy="985037"/>
            <a:chOff x="8150668" y="1507999"/>
            <a:chExt cx="985036" cy="98503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704D409-799F-91EC-500E-A0F7DEA3D5C4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E97495D-F1C4-9A2B-BB6C-7C2897CA8E26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2</a:t>
              </a:r>
              <a:r>
                <a:rPr lang="en-US" altLang="zh-CN" sz="1634" baseline="30000" dirty="0"/>
                <a:t>(2)</a:t>
              </a:r>
              <a:endParaRPr lang="zh-CN" altLang="en-US" sz="1634" baseline="300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6D7F06A-944D-8455-CEAB-F09CEE1288E5}"/>
              </a:ext>
            </a:extLst>
          </p:cNvPr>
          <p:cNvGrpSpPr/>
          <p:nvPr/>
        </p:nvGrpSpPr>
        <p:grpSpPr>
          <a:xfrm>
            <a:off x="3609916" y="3537578"/>
            <a:ext cx="985036" cy="985037"/>
            <a:chOff x="8150668" y="1507999"/>
            <a:chExt cx="985036" cy="98503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EB37752-9625-93F8-3277-9C4AD2203E76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9AF8329-53A3-87E3-516C-9494A3AC50D9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3</a:t>
              </a:r>
              <a:r>
                <a:rPr lang="en-US" altLang="zh-CN" sz="1634" baseline="30000" dirty="0"/>
                <a:t>(2)</a:t>
              </a:r>
              <a:endParaRPr lang="zh-CN" altLang="en-US" sz="1634" baseline="30000" dirty="0"/>
            </a:p>
          </p:txBody>
        </p: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26B32BD4-97F0-A896-3AF8-9C94FE8582AE}"/>
              </a:ext>
            </a:extLst>
          </p:cNvPr>
          <p:cNvGrpSpPr/>
          <p:nvPr/>
        </p:nvGrpSpPr>
        <p:grpSpPr>
          <a:xfrm>
            <a:off x="768385" y="637972"/>
            <a:ext cx="7761362" cy="5282420"/>
            <a:chOff x="991749" y="365745"/>
            <a:chExt cx="8975909" cy="6109047"/>
          </a:xfrm>
        </p:grpSpPr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id="{6ADCDBEE-553B-621A-4C3F-8532CA77433C}"/>
                </a:ext>
              </a:extLst>
            </p:cNvPr>
            <p:cNvGrpSpPr/>
            <p:nvPr/>
          </p:nvGrpSpPr>
          <p:grpSpPr>
            <a:xfrm>
              <a:off x="991749" y="365745"/>
              <a:ext cx="8975909" cy="6109047"/>
              <a:chOff x="2029894" y="459899"/>
              <a:chExt cx="8265971" cy="5625860"/>
            </a:xfrm>
          </p:grpSpPr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2B4D3837-DF1F-249B-AAF1-97982A18B379}"/>
                  </a:ext>
                </a:extLst>
              </p:cNvPr>
              <p:cNvGrpSpPr/>
              <p:nvPr/>
            </p:nvGrpSpPr>
            <p:grpSpPr>
              <a:xfrm>
                <a:off x="2029894" y="459899"/>
                <a:ext cx="8265971" cy="5625860"/>
                <a:chOff x="2029892" y="459900"/>
                <a:chExt cx="8265971" cy="5625860"/>
              </a:xfrm>
            </p:grpSpPr>
            <p:cxnSp>
              <p:nvCxnSpPr>
                <p:cNvPr id="231" name="直接连接符 230">
                  <a:extLst>
                    <a:ext uri="{FF2B5EF4-FFF2-40B4-BE49-F238E27FC236}">
                      <a16:creationId xmlns:a16="http://schemas.microsoft.com/office/drawing/2014/main" id="{575C5A1A-1557-9B59-FCFC-CEF62DE3AEBD}"/>
                    </a:ext>
                  </a:extLst>
                </p:cNvPr>
                <p:cNvCxnSpPr>
                  <a:cxnSpLocks/>
                  <a:stCxn id="97" idx="2"/>
                  <a:endCxn id="57" idx="6"/>
                </p:cNvCxnSpPr>
                <p:nvPr/>
              </p:nvCxnSpPr>
              <p:spPr>
                <a:xfrm flipH="1" flipV="1">
                  <a:off x="7893335" y="1080204"/>
                  <a:ext cx="1353447" cy="29235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78BE8C42-4C05-25F8-FA67-F6125B3C13F0}"/>
                    </a:ext>
                  </a:extLst>
                </p:cNvPr>
                <p:cNvGrpSpPr/>
                <p:nvPr/>
              </p:nvGrpSpPr>
              <p:grpSpPr>
                <a:xfrm>
                  <a:off x="2029892" y="459900"/>
                  <a:ext cx="8265971" cy="5625860"/>
                  <a:chOff x="583864" y="339398"/>
                  <a:chExt cx="8265971" cy="5625860"/>
                </a:xfrm>
              </p:grpSpPr>
              <p:grpSp>
                <p:nvGrpSpPr>
                  <p:cNvPr id="101" name="组合 100">
                    <a:extLst>
                      <a:ext uri="{FF2B5EF4-FFF2-40B4-BE49-F238E27FC236}">
                        <a16:creationId xmlns:a16="http://schemas.microsoft.com/office/drawing/2014/main" id="{CE5872C6-4AD9-7D1B-B71E-A97E466819D2}"/>
                      </a:ext>
                    </a:extLst>
                  </p:cNvPr>
                  <p:cNvGrpSpPr/>
                  <p:nvPr/>
                </p:nvGrpSpPr>
                <p:grpSpPr>
                  <a:xfrm>
                    <a:off x="2986389" y="1112649"/>
                    <a:ext cx="1053736" cy="4079359"/>
                    <a:chOff x="2632217" y="1304260"/>
                    <a:chExt cx="1053736" cy="4079359"/>
                  </a:xfrm>
                </p:grpSpPr>
                <p:grpSp>
                  <p:nvGrpSpPr>
                    <p:cNvPr id="10" name="组合 9">
                      <a:extLst>
                        <a:ext uri="{FF2B5EF4-FFF2-40B4-BE49-F238E27FC236}">
                          <a16:creationId xmlns:a16="http://schemas.microsoft.com/office/drawing/2014/main" id="{5E3394C2-D61F-7373-76BF-31ED54FE28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36874" y="1304260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4" name="椭圆 3">
                        <a:extLst>
                          <a:ext uri="{FF2B5EF4-FFF2-40B4-BE49-F238E27FC236}">
                            <a16:creationId xmlns:a16="http://schemas.microsoft.com/office/drawing/2014/main" id="{0C068003-D7CD-6794-4FCB-EF8A7FE01C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6" name="直接连接符 5">
                        <a:extLst>
                          <a:ext uri="{FF2B5EF4-FFF2-40B4-BE49-F238E27FC236}">
                            <a16:creationId xmlns:a16="http://schemas.microsoft.com/office/drawing/2014/main" id="{D278357E-6517-28D6-1684-34E1824B4FA6}"/>
                          </a:ext>
                        </a:extLst>
                      </p:cNvPr>
                      <p:cNvCxnSpPr>
                        <a:cxnSpLocks/>
                        <a:stCxn id="4" idx="0"/>
                        <a:endCxn id="4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文本框 7">
                        <a:extLst>
                          <a:ext uri="{FF2B5EF4-FFF2-40B4-BE49-F238E27FC236}">
                            <a16:creationId xmlns:a16="http://schemas.microsoft.com/office/drawing/2014/main" id="{530263FE-F060-974F-7620-EE7EB89711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0960" y="1390850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1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9" name="文本框 8">
                        <a:extLst>
                          <a:ext uri="{FF2B5EF4-FFF2-40B4-BE49-F238E27FC236}">
                            <a16:creationId xmlns:a16="http://schemas.microsoft.com/office/drawing/2014/main" id="{97A26A7E-9907-D42E-9346-221F86018A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1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46" name="组合 45">
                      <a:extLst>
                        <a:ext uri="{FF2B5EF4-FFF2-40B4-BE49-F238E27FC236}">
                          <a16:creationId xmlns:a16="http://schemas.microsoft.com/office/drawing/2014/main" id="{95F89BED-D503-CE91-C9AA-EB53942693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36872" y="2819400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47" name="椭圆 46">
                        <a:extLst>
                          <a:ext uri="{FF2B5EF4-FFF2-40B4-BE49-F238E27FC236}">
                            <a16:creationId xmlns:a16="http://schemas.microsoft.com/office/drawing/2014/main" id="{87021422-6189-2BE2-B13B-A8998EAC64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48" name="直接连接符 47">
                        <a:extLst>
                          <a:ext uri="{FF2B5EF4-FFF2-40B4-BE49-F238E27FC236}">
                            <a16:creationId xmlns:a16="http://schemas.microsoft.com/office/drawing/2014/main" id="{B17B0AE0-B95A-34E7-E12F-DD3B333ED8BC}"/>
                          </a:ext>
                        </a:extLst>
                      </p:cNvPr>
                      <p:cNvCxnSpPr>
                        <a:cxnSpLocks/>
                        <a:stCxn id="47" idx="0"/>
                        <a:endCxn id="47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B75C06E6-A142-046C-B23F-4A114BD88F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0961" y="1385407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2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50" name="文本框 49">
                        <a:extLst>
                          <a:ext uri="{FF2B5EF4-FFF2-40B4-BE49-F238E27FC236}">
                            <a16:creationId xmlns:a16="http://schemas.microsoft.com/office/drawing/2014/main" id="{7574E63D-9FD0-7FC6-82C4-50313BC774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2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51" name="组合 50">
                      <a:extLst>
                        <a:ext uri="{FF2B5EF4-FFF2-40B4-BE49-F238E27FC236}">
                          <a16:creationId xmlns:a16="http://schemas.microsoft.com/office/drawing/2014/main" id="{D559531D-C3FF-BEE0-E1BB-23F048B3E0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32217" y="4334539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52" name="椭圆 51">
                        <a:extLst>
                          <a:ext uri="{FF2B5EF4-FFF2-40B4-BE49-F238E27FC236}">
                            <a16:creationId xmlns:a16="http://schemas.microsoft.com/office/drawing/2014/main" id="{4180C918-7E59-0C6A-3C1C-5D5796AB0B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53" name="直接连接符 52">
                        <a:extLst>
                          <a:ext uri="{FF2B5EF4-FFF2-40B4-BE49-F238E27FC236}">
                            <a16:creationId xmlns:a16="http://schemas.microsoft.com/office/drawing/2014/main" id="{B8E783F3-18BF-D07A-44B9-998B0D5A697A}"/>
                          </a:ext>
                        </a:extLst>
                      </p:cNvPr>
                      <p:cNvCxnSpPr>
                        <a:cxnSpLocks/>
                        <a:stCxn id="52" idx="0"/>
                        <a:endCxn id="52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82538389-A87E-7102-12A1-3DBE1EAA4A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4892" y="1377672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3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55" name="文本框 54">
                        <a:extLst>
                          <a:ext uri="{FF2B5EF4-FFF2-40B4-BE49-F238E27FC236}">
                            <a16:creationId xmlns:a16="http://schemas.microsoft.com/office/drawing/2014/main" id="{D3BF636C-DDA3-2249-9552-789D7CAE91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3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</p:grpSp>
              </p:grpSp>
              <p:grpSp>
                <p:nvGrpSpPr>
                  <p:cNvPr id="102" name="组合 101">
                    <a:extLst>
                      <a:ext uri="{FF2B5EF4-FFF2-40B4-BE49-F238E27FC236}">
                        <a16:creationId xmlns:a16="http://schemas.microsoft.com/office/drawing/2014/main" id="{8AD93ACB-1DC0-311B-34D1-2C32B75E6FF0}"/>
                      </a:ext>
                    </a:extLst>
                  </p:cNvPr>
                  <p:cNvGrpSpPr/>
                  <p:nvPr/>
                </p:nvGrpSpPr>
                <p:grpSpPr>
                  <a:xfrm>
                    <a:off x="5393571" y="435162"/>
                    <a:ext cx="1053736" cy="5434333"/>
                    <a:chOff x="5042266" y="542261"/>
                    <a:chExt cx="1053736" cy="5434333"/>
                  </a:xfrm>
                </p:grpSpPr>
                <p:grpSp>
                  <p:nvGrpSpPr>
                    <p:cNvPr id="56" name="组合 55">
                      <a:extLst>
                        <a:ext uri="{FF2B5EF4-FFF2-40B4-BE49-F238E27FC236}">
                          <a16:creationId xmlns:a16="http://schemas.microsoft.com/office/drawing/2014/main" id="{2F64C8B3-E3A2-E91F-00B3-62FEBC1FAA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6923" y="542261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57" name="椭圆 56">
                        <a:extLst>
                          <a:ext uri="{FF2B5EF4-FFF2-40B4-BE49-F238E27FC236}">
                            <a16:creationId xmlns:a16="http://schemas.microsoft.com/office/drawing/2014/main" id="{7A5828A2-47D0-4E98-96CD-905A7E65E4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58" name="直接连接符 57">
                        <a:extLst>
                          <a:ext uri="{FF2B5EF4-FFF2-40B4-BE49-F238E27FC236}">
                            <a16:creationId xmlns:a16="http://schemas.microsoft.com/office/drawing/2014/main" id="{DB9A5CA6-0DEF-B137-206E-5D23E99FEF3D}"/>
                          </a:ext>
                        </a:extLst>
                      </p:cNvPr>
                      <p:cNvCxnSpPr>
                        <a:cxnSpLocks/>
                        <a:stCxn id="57" idx="0"/>
                        <a:endCxn id="57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61BC2ED-F9B1-5F9A-39EB-5276C3EEFB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3236" y="1385407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1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60" name="文本框 59">
                        <a:extLst>
                          <a:ext uri="{FF2B5EF4-FFF2-40B4-BE49-F238E27FC236}">
                            <a16:creationId xmlns:a16="http://schemas.microsoft.com/office/drawing/2014/main" id="{A0612271-2D0C-05B9-7489-A9AC727B83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1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61" name="组合 60">
                      <a:extLst>
                        <a:ext uri="{FF2B5EF4-FFF2-40B4-BE49-F238E27FC236}">
                          <a16:creationId xmlns:a16="http://schemas.microsoft.com/office/drawing/2014/main" id="{A118D404-C6CC-8BE5-F496-EC1DF1BA77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6921" y="2004012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62" name="椭圆 61">
                        <a:extLst>
                          <a:ext uri="{FF2B5EF4-FFF2-40B4-BE49-F238E27FC236}">
                            <a16:creationId xmlns:a16="http://schemas.microsoft.com/office/drawing/2014/main" id="{014FDE0B-F886-483B-BE9E-B09030CB33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 dirty="0"/>
                      </a:p>
                    </p:txBody>
                  </p:sp>
                  <p:cxnSp>
                    <p:nvCxnSpPr>
                      <p:cNvPr id="63" name="直接连接符 62">
                        <a:extLst>
                          <a:ext uri="{FF2B5EF4-FFF2-40B4-BE49-F238E27FC236}">
                            <a16:creationId xmlns:a16="http://schemas.microsoft.com/office/drawing/2014/main" id="{6A0CB568-827B-198F-D4D8-0EF21E79D01A}"/>
                          </a:ext>
                        </a:extLst>
                      </p:cNvPr>
                      <p:cNvCxnSpPr>
                        <a:cxnSpLocks/>
                        <a:stCxn id="62" idx="0"/>
                        <a:endCxn id="62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5" name="文本框 64">
                        <a:extLst>
                          <a:ext uri="{FF2B5EF4-FFF2-40B4-BE49-F238E27FC236}">
                            <a16:creationId xmlns:a16="http://schemas.microsoft.com/office/drawing/2014/main" id="{FB8EB2BC-7E6F-0637-87F1-2D0E851EA5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2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F565F48E-AA33-3B1D-4810-26C89E0DBB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3236" y="1385407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2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66" name="组合 65">
                      <a:extLst>
                        <a:ext uri="{FF2B5EF4-FFF2-40B4-BE49-F238E27FC236}">
                          <a16:creationId xmlns:a16="http://schemas.microsoft.com/office/drawing/2014/main" id="{6E2D8103-1F7A-D81E-776C-6795B10017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2266" y="3465763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67" name="椭圆 66">
                        <a:extLst>
                          <a:ext uri="{FF2B5EF4-FFF2-40B4-BE49-F238E27FC236}">
                            <a16:creationId xmlns:a16="http://schemas.microsoft.com/office/drawing/2014/main" id="{CFEFB0E9-A749-3A31-3433-7EEDBC1433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68" name="直接连接符 67">
                        <a:extLst>
                          <a:ext uri="{FF2B5EF4-FFF2-40B4-BE49-F238E27FC236}">
                            <a16:creationId xmlns:a16="http://schemas.microsoft.com/office/drawing/2014/main" id="{98FF5DDB-3AA0-55A8-4F84-8CF5B88C6CF3}"/>
                          </a:ext>
                        </a:extLst>
                      </p:cNvPr>
                      <p:cNvCxnSpPr>
                        <a:cxnSpLocks/>
                        <a:stCxn id="67" idx="0"/>
                        <a:endCxn id="67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9" name="文本框 68">
                        <a:extLst>
                          <a:ext uri="{FF2B5EF4-FFF2-40B4-BE49-F238E27FC236}">
                            <a16:creationId xmlns:a16="http://schemas.microsoft.com/office/drawing/2014/main" id="{1963116C-9E25-06B5-BD19-E9E0DB5EE5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3236" y="1385407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3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70" name="文本框 69">
                        <a:extLst>
                          <a:ext uri="{FF2B5EF4-FFF2-40B4-BE49-F238E27FC236}">
                            <a16:creationId xmlns:a16="http://schemas.microsoft.com/office/drawing/2014/main" id="{901733C9-9064-AE03-E3E3-1F9757C2F0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3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86" name="组合 85">
                      <a:extLst>
                        <a:ext uri="{FF2B5EF4-FFF2-40B4-BE49-F238E27FC236}">
                          <a16:creationId xmlns:a16="http://schemas.microsoft.com/office/drawing/2014/main" id="{53BA3895-A9D9-2D21-F426-269D6DF3A3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3588" y="4927514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87" name="椭圆 86">
                        <a:extLst>
                          <a:ext uri="{FF2B5EF4-FFF2-40B4-BE49-F238E27FC236}">
                            <a16:creationId xmlns:a16="http://schemas.microsoft.com/office/drawing/2014/main" id="{819AA256-03E1-579A-41C5-C06C80C60E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88" name="直接连接符 87">
                        <a:extLst>
                          <a:ext uri="{FF2B5EF4-FFF2-40B4-BE49-F238E27FC236}">
                            <a16:creationId xmlns:a16="http://schemas.microsoft.com/office/drawing/2014/main" id="{E971D119-5DB0-7C31-F85C-DAE39D7AD080}"/>
                          </a:ext>
                        </a:extLst>
                      </p:cNvPr>
                      <p:cNvCxnSpPr>
                        <a:cxnSpLocks/>
                        <a:stCxn id="87" idx="0"/>
                        <a:endCxn id="87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" name="文本框 88">
                        <a:extLst>
                          <a:ext uri="{FF2B5EF4-FFF2-40B4-BE49-F238E27FC236}">
                            <a16:creationId xmlns:a16="http://schemas.microsoft.com/office/drawing/2014/main" id="{8485C0CD-C16E-D567-8328-942689D03E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3236" y="1385407"/>
                        <a:ext cx="435935" cy="3092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4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90" name="文本框 89">
                        <a:extLst>
                          <a:ext uri="{FF2B5EF4-FFF2-40B4-BE49-F238E27FC236}">
                            <a16:creationId xmlns:a16="http://schemas.microsoft.com/office/drawing/2014/main" id="{FCC2D7AD-F864-AFA6-1D47-6DE0DF9747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3092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4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</p:grpSp>
              </p:grpSp>
              <p:grpSp>
                <p:nvGrpSpPr>
                  <p:cNvPr id="125" name="组合 124">
                    <a:extLst>
                      <a:ext uri="{FF2B5EF4-FFF2-40B4-BE49-F238E27FC236}">
                        <a16:creationId xmlns:a16="http://schemas.microsoft.com/office/drawing/2014/main" id="{EDE88445-CB30-A6FA-FDA8-60E837AB6351}"/>
                      </a:ext>
                    </a:extLst>
                  </p:cNvPr>
                  <p:cNvGrpSpPr/>
                  <p:nvPr/>
                </p:nvGrpSpPr>
                <p:grpSpPr>
                  <a:xfrm>
                    <a:off x="7800754" y="1896913"/>
                    <a:ext cx="1049081" cy="2510831"/>
                    <a:chOff x="7800754" y="2128379"/>
                    <a:chExt cx="1049081" cy="2510831"/>
                  </a:xfrm>
                </p:grpSpPr>
                <p:sp>
                  <p:nvSpPr>
                    <p:cNvPr id="92" name="椭圆 91">
                      <a:extLst>
                        <a:ext uri="{FF2B5EF4-FFF2-40B4-BE49-F238E27FC236}">
                          <a16:creationId xmlns:a16="http://schemas.microsoft.com/office/drawing/2014/main" id="{4DD2A002-C7F4-C552-9DBC-CC939998CE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00756" y="2128379"/>
                      <a:ext cx="1049079" cy="1049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34"/>
                    </a:p>
                  </p:txBody>
                </p:sp>
                <p:sp>
                  <p:nvSpPr>
                    <p:cNvPr id="97" name="椭圆 96">
                      <a:extLst>
                        <a:ext uri="{FF2B5EF4-FFF2-40B4-BE49-F238E27FC236}">
                          <a16:creationId xmlns:a16="http://schemas.microsoft.com/office/drawing/2014/main" id="{317D4674-C024-6C52-DFD0-A732EDFCBB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00754" y="3590130"/>
                      <a:ext cx="1049079" cy="1049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34"/>
                    </a:p>
                  </p:txBody>
                </p:sp>
              </p:grpSp>
              <p:grpSp>
                <p:nvGrpSpPr>
                  <p:cNvPr id="124" name="组合 123">
                    <a:extLst>
                      <a:ext uri="{FF2B5EF4-FFF2-40B4-BE49-F238E27FC236}">
                        <a16:creationId xmlns:a16="http://schemas.microsoft.com/office/drawing/2014/main" id="{1E212C7F-1F89-47A1-547D-3B93EC046C69}"/>
                      </a:ext>
                    </a:extLst>
                  </p:cNvPr>
                  <p:cNvGrpSpPr/>
                  <p:nvPr/>
                </p:nvGrpSpPr>
                <p:grpSpPr>
                  <a:xfrm>
                    <a:off x="583864" y="339398"/>
                    <a:ext cx="1049079" cy="5625860"/>
                    <a:chOff x="583864" y="328062"/>
                    <a:chExt cx="1049079" cy="5625860"/>
                  </a:xfrm>
                </p:grpSpPr>
                <p:grpSp>
                  <p:nvGrpSpPr>
                    <p:cNvPr id="104" name="组合 103">
                      <a:extLst>
                        <a:ext uri="{FF2B5EF4-FFF2-40B4-BE49-F238E27FC236}">
                          <a16:creationId xmlns:a16="http://schemas.microsoft.com/office/drawing/2014/main" id="{BBEF3FCF-98CC-7BE0-6F8F-B097B18F13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864" y="328062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105" name="椭圆 104">
                        <a:extLst>
                          <a:ext uri="{FF2B5EF4-FFF2-40B4-BE49-F238E27FC236}">
                            <a16:creationId xmlns:a16="http://schemas.microsoft.com/office/drawing/2014/main" id="{E08C3F74-7160-D094-17A9-CCFC546F7A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sp>
                    <p:nvSpPr>
                      <p:cNvPr id="107" name="文本框 106">
                        <a:extLst>
                          <a:ext uri="{FF2B5EF4-FFF2-40B4-BE49-F238E27FC236}">
                            <a16:creationId xmlns:a16="http://schemas.microsoft.com/office/drawing/2014/main" id="{2471997F-0ED9-E217-64B3-86B2DDFE49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41203" y="1381219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X</a:t>
                        </a:r>
                        <a:r>
                          <a:rPr lang="en-US" altLang="zh-CN" sz="1634" baseline="-25000" dirty="0"/>
                          <a:t>1</a:t>
                        </a:r>
                        <a:endParaRPr lang="zh-CN" altLang="en-US" sz="1634" baseline="-25000" dirty="0"/>
                      </a:p>
                    </p:txBody>
                  </p:sp>
                </p:grpSp>
                <p:grpSp>
                  <p:nvGrpSpPr>
                    <p:cNvPr id="109" name="组合 108">
                      <a:extLst>
                        <a:ext uri="{FF2B5EF4-FFF2-40B4-BE49-F238E27FC236}">
                          <a16:creationId xmlns:a16="http://schemas.microsoft.com/office/drawing/2014/main" id="{AD73D3AE-376D-916A-6568-67293D56ED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864" y="1853655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110" name="椭圆 109">
                        <a:extLst>
                          <a:ext uri="{FF2B5EF4-FFF2-40B4-BE49-F238E27FC236}">
                            <a16:creationId xmlns:a16="http://schemas.microsoft.com/office/drawing/2014/main" id="{0578A9D0-F6B0-5FA2-AC53-5E6C9CC1DB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sp>
                    <p:nvSpPr>
                      <p:cNvPr id="112" name="文本框 111">
                        <a:extLst>
                          <a:ext uri="{FF2B5EF4-FFF2-40B4-BE49-F238E27FC236}">
                            <a16:creationId xmlns:a16="http://schemas.microsoft.com/office/drawing/2014/main" id="{71E20407-2DF5-BEED-78D6-C1A244340C0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41203" y="1399209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X</a:t>
                        </a:r>
                        <a:r>
                          <a:rPr lang="en-US" altLang="zh-CN" sz="1634" baseline="-25000" dirty="0"/>
                          <a:t>2</a:t>
                        </a:r>
                        <a:endParaRPr lang="zh-CN" altLang="en-US" sz="1634" baseline="-25000" dirty="0"/>
                      </a:p>
                    </p:txBody>
                  </p:sp>
                </p:grpSp>
                <p:grpSp>
                  <p:nvGrpSpPr>
                    <p:cNvPr id="114" name="组合 113">
                      <a:extLst>
                        <a:ext uri="{FF2B5EF4-FFF2-40B4-BE49-F238E27FC236}">
                          <a16:creationId xmlns:a16="http://schemas.microsoft.com/office/drawing/2014/main" id="{D8CC41E4-47DE-7C16-62DA-D0A46ACA09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864" y="3379248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115" name="椭圆 114">
                        <a:extLst>
                          <a:ext uri="{FF2B5EF4-FFF2-40B4-BE49-F238E27FC236}">
                            <a16:creationId xmlns:a16="http://schemas.microsoft.com/office/drawing/2014/main" id="{F8443089-9FFF-5CCE-FCF5-DE7DA39B00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sp>
                    <p:nvSpPr>
                      <p:cNvPr id="117" name="文本框 116">
                        <a:extLst>
                          <a:ext uri="{FF2B5EF4-FFF2-40B4-BE49-F238E27FC236}">
                            <a16:creationId xmlns:a16="http://schemas.microsoft.com/office/drawing/2014/main" id="{A2F324B4-25D5-41ED-434E-8A67A6AF58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41202" y="1368845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X</a:t>
                        </a:r>
                        <a:r>
                          <a:rPr lang="en-US" altLang="zh-CN" sz="1634" baseline="-25000" dirty="0"/>
                          <a:t>3</a:t>
                        </a:r>
                        <a:endParaRPr lang="zh-CN" altLang="en-US" sz="1634" baseline="-25000" dirty="0"/>
                      </a:p>
                    </p:txBody>
                  </p:sp>
                </p:grpSp>
                <p:grpSp>
                  <p:nvGrpSpPr>
                    <p:cNvPr id="119" name="组合 118">
                      <a:extLst>
                        <a:ext uri="{FF2B5EF4-FFF2-40B4-BE49-F238E27FC236}">
                          <a16:creationId xmlns:a16="http://schemas.microsoft.com/office/drawing/2014/main" id="{1D3F9B86-519A-60DB-738F-E34099AC7C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864" y="4904842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120" name="椭圆 119">
                        <a:extLst>
                          <a:ext uri="{FF2B5EF4-FFF2-40B4-BE49-F238E27FC236}">
                            <a16:creationId xmlns:a16="http://schemas.microsoft.com/office/drawing/2014/main" id="{126FBC16-2AF3-F011-A228-ED1F46ED9B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sp>
                    <p:nvSpPr>
                      <p:cNvPr id="122" name="文本框 121">
                        <a:extLst>
                          <a:ext uri="{FF2B5EF4-FFF2-40B4-BE49-F238E27FC236}">
                            <a16:creationId xmlns:a16="http://schemas.microsoft.com/office/drawing/2014/main" id="{CAB3F68B-C4C1-BB24-F26B-9C625B36B8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6154" y="1360015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X</a:t>
                        </a:r>
                        <a:r>
                          <a:rPr lang="en-US" altLang="zh-CN" sz="1634" baseline="-25000" dirty="0"/>
                          <a:t>4</a:t>
                        </a:r>
                        <a:endParaRPr lang="zh-CN" altLang="en-US" sz="1634" baseline="-25000" dirty="0"/>
                      </a:p>
                    </p:txBody>
                  </p:sp>
                </p:grpSp>
              </p:grpSp>
            </p:grpSp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A93E9A76-3C74-3386-D89B-9A506D0B3D8F}"/>
                    </a:ext>
                  </a:extLst>
                </p:cNvPr>
                <p:cNvCxnSpPr>
                  <a:cxnSpLocks/>
                  <a:stCxn id="4" idx="6"/>
                  <a:endCxn id="57" idx="2"/>
                </p:cNvCxnSpPr>
                <p:nvPr/>
              </p:nvCxnSpPr>
              <p:spPr>
                <a:xfrm flipV="1">
                  <a:off x="5486153" y="1080204"/>
                  <a:ext cx="1358103" cy="6774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连接符 160">
                  <a:extLst>
                    <a:ext uri="{FF2B5EF4-FFF2-40B4-BE49-F238E27FC236}">
                      <a16:creationId xmlns:a16="http://schemas.microsoft.com/office/drawing/2014/main" id="{B8643813-6A0C-BE4C-BE9E-196011BEDB18}"/>
                    </a:ext>
                  </a:extLst>
                </p:cNvPr>
                <p:cNvCxnSpPr>
                  <a:cxnSpLocks/>
                  <a:stCxn id="105" idx="6"/>
                  <a:endCxn id="47" idx="2"/>
                </p:cNvCxnSpPr>
                <p:nvPr/>
              </p:nvCxnSpPr>
              <p:spPr>
                <a:xfrm>
                  <a:off x="3078971" y="984440"/>
                  <a:ext cx="1358101" cy="228839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连接符 163">
                  <a:extLst>
                    <a:ext uri="{FF2B5EF4-FFF2-40B4-BE49-F238E27FC236}">
                      <a16:creationId xmlns:a16="http://schemas.microsoft.com/office/drawing/2014/main" id="{81771277-AF95-D9E6-D7BF-38278036BBD8}"/>
                    </a:ext>
                  </a:extLst>
                </p:cNvPr>
                <p:cNvCxnSpPr>
                  <a:cxnSpLocks/>
                  <a:stCxn id="105" idx="6"/>
                  <a:endCxn id="52" idx="2"/>
                </p:cNvCxnSpPr>
                <p:nvPr/>
              </p:nvCxnSpPr>
              <p:spPr>
                <a:xfrm>
                  <a:off x="3078971" y="984440"/>
                  <a:ext cx="1353446" cy="380353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AF2B0424-DF7F-5C09-5A3A-2085DE04AB8C}"/>
                    </a:ext>
                  </a:extLst>
                </p:cNvPr>
                <p:cNvCxnSpPr>
                  <a:cxnSpLocks/>
                  <a:stCxn id="110" idx="6"/>
                  <a:endCxn id="4" idx="2"/>
                </p:cNvCxnSpPr>
                <p:nvPr/>
              </p:nvCxnSpPr>
              <p:spPr>
                <a:xfrm flipV="1">
                  <a:off x="3078971" y="1757691"/>
                  <a:ext cx="1358103" cy="75234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连接符 169">
                  <a:extLst>
                    <a:ext uri="{FF2B5EF4-FFF2-40B4-BE49-F238E27FC236}">
                      <a16:creationId xmlns:a16="http://schemas.microsoft.com/office/drawing/2014/main" id="{766644A2-F62A-6205-52A9-3DB3F013BDFA}"/>
                    </a:ext>
                  </a:extLst>
                </p:cNvPr>
                <p:cNvCxnSpPr>
                  <a:cxnSpLocks/>
                  <a:stCxn id="110" idx="6"/>
                  <a:endCxn id="47" idx="2"/>
                </p:cNvCxnSpPr>
                <p:nvPr/>
              </p:nvCxnSpPr>
              <p:spPr>
                <a:xfrm>
                  <a:off x="3078971" y="2510033"/>
                  <a:ext cx="1358101" cy="7627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连接符 172">
                  <a:extLst>
                    <a:ext uri="{FF2B5EF4-FFF2-40B4-BE49-F238E27FC236}">
                      <a16:creationId xmlns:a16="http://schemas.microsoft.com/office/drawing/2014/main" id="{6BCCB2C3-9DDB-60E0-E71E-C178A722C044}"/>
                    </a:ext>
                  </a:extLst>
                </p:cNvPr>
                <p:cNvCxnSpPr>
                  <a:cxnSpLocks/>
                  <a:stCxn id="110" idx="6"/>
                  <a:endCxn id="52" idx="2"/>
                </p:cNvCxnSpPr>
                <p:nvPr/>
              </p:nvCxnSpPr>
              <p:spPr>
                <a:xfrm>
                  <a:off x="3078971" y="2510033"/>
                  <a:ext cx="1353446" cy="22779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接连接符 175">
                  <a:extLst>
                    <a:ext uri="{FF2B5EF4-FFF2-40B4-BE49-F238E27FC236}">
                      <a16:creationId xmlns:a16="http://schemas.microsoft.com/office/drawing/2014/main" id="{DAACCE7D-1B4D-C8B1-2CC2-B1D9A217792E}"/>
                    </a:ext>
                  </a:extLst>
                </p:cNvPr>
                <p:cNvCxnSpPr>
                  <a:cxnSpLocks/>
                  <a:stCxn id="115" idx="6"/>
                  <a:endCxn id="47" idx="2"/>
                </p:cNvCxnSpPr>
                <p:nvPr/>
              </p:nvCxnSpPr>
              <p:spPr>
                <a:xfrm flipV="1">
                  <a:off x="3078971" y="3272831"/>
                  <a:ext cx="1358101" cy="76279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接连接符 178">
                  <a:extLst>
                    <a:ext uri="{FF2B5EF4-FFF2-40B4-BE49-F238E27FC236}">
                      <a16:creationId xmlns:a16="http://schemas.microsoft.com/office/drawing/2014/main" id="{95650030-DE25-E3C9-395B-158B0E823D23}"/>
                    </a:ext>
                  </a:extLst>
                </p:cNvPr>
                <p:cNvCxnSpPr>
                  <a:cxnSpLocks/>
                  <a:stCxn id="115" idx="6"/>
                  <a:endCxn id="4" idx="2"/>
                </p:cNvCxnSpPr>
                <p:nvPr/>
              </p:nvCxnSpPr>
              <p:spPr>
                <a:xfrm flipV="1">
                  <a:off x="3078971" y="1757691"/>
                  <a:ext cx="1358103" cy="22779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3E5A1C71-F5F2-AB22-847C-CF9F07B12E98}"/>
                    </a:ext>
                  </a:extLst>
                </p:cNvPr>
                <p:cNvCxnSpPr>
                  <a:cxnSpLocks/>
                  <a:stCxn id="115" idx="6"/>
                  <a:endCxn id="52" idx="2"/>
                </p:cNvCxnSpPr>
                <p:nvPr/>
              </p:nvCxnSpPr>
              <p:spPr>
                <a:xfrm>
                  <a:off x="3078971" y="4035626"/>
                  <a:ext cx="1353446" cy="7523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CA4CBD14-7987-750B-ABBF-AFF2BAF0BD28}"/>
                    </a:ext>
                  </a:extLst>
                </p:cNvPr>
                <p:cNvCxnSpPr>
                  <a:cxnSpLocks/>
                  <a:stCxn id="120" idx="6"/>
                  <a:endCxn id="47" idx="2"/>
                </p:cNvCxnSpPr>
                <p:nvPr/>
              </p:nvCxnSpPr>
              <p:spPr>
                <a:xfrm flipV="1">
                  <a:off x="3078971" y="3272831"/>
                  <a:ext cx="1358101" cy="2288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BBA0F0B7-E8D0-734D-1736-0C994086AB9C}"/>
                    </a:ext>
                  </a:extLst>
                </p:cNvPr>
                <p:cNvCxnSpPr>
                  <a:cxnSpLocks/>
                  <a:stCxn id="120" idx="6"/>
                  <a:endCxn id="4" idx="2"/>
                </p:cNvCxnSpPr>
                <p:nvPr/>
              </p:nvCxnSpPr>
              <p:spPr>
                <a:xfrm flipV="1">
                  <a:off x="3078971" y="1757691"/>
                  <a:ext cx="1358103" cy="38035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6C60A765-A677-6E32-6B04-B139929147FD}"/>
                    </a:ext>
                  </a:extLst>
                </p:cNvPr>
                <p:cNvCxnSpPr>
                  <a:cxnSpLocks/>
                  <a:stCxn id="120" idx="6"/>
                  <a:endCxn id="52" idx="2"/>
                </p:cNvCxnSpPr>
                <p:nvPr/>
              </p:nvCxnSpPr>
              <p:spPr>
                <a:xfrm flipV="1">
                  <a:off x="3078971" y="4787970"/>
                  <a:ext cx="1353446" cy="7732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024705BA-3885-BB9A-CADE-8910AF3A1372}"/>
                    </a:ext>
                  </a:extLst>
                </p:cNvPr>
                <p:cNvCxnSpPr>
                  <a:cxnSpLocks/>
                  <a:stCxn id="4" idx="6"/>
                  <a:endCxn id="67" idx="2"/>
                </p:cNvCxnSpPr>
                <p:nvPr/>
              </p:nvCxnSpPr>
              <p:spPr>
                <a:xfrm>
                  <a:off x="5486153" y="1757691"/>
                  <a:ext cx="1353446" cy="22460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858DD43C-3CCD-52F0-55DB-59E5FC0174BF}"/>
                    </a:ext>
                  </a:extLst>
                </p:cNvPr>
                <p:cNvCxnSpPr>
                  <a:cxnSpLocks/>
                  <a:stCxn id="4" idx="6"/>
                  <a:endCxn id="62" idx="2"/>
                </p:cNvCxnSpPr>
                <p:nvPr/>
              </p:nvCxnSpPr>
              <p:spPr>
                <a:xfrm>
                  <a:off x="5486153" y="1757691"/>
                  <a:ext cx="1358101" cy="7842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32C4F7B6-4DEB-42E2-5D94-9F8C1F132D16}"/>
                    </a:ext>
                  </a:extLst>
                </p:cNvPr>
                <p:cNvCxnSpPr>
                  <a:cxnSpLocks/>
                  <a:stCxn id="4" idx="6"/>
                  <a:endCxn id="87" idx="2"/>
                </p:cNvCxnSpPr>
                <p:nvPr/>
              </p:nvCxnSpPr>
              <p:spPr>
                <a:xfrm>
                  <a:off x="5486153" y="1757691"/>
                  <a:ext cx="1354768" cy="37077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E17D1953-D2CD-179A-C730-3FD3D861637E}"/>
                    </a:ext>
                  </a:extLst>
                </p:cNvPr>
                <p:cNvCxnSpPr>
                  <a:cxnSpLocks/>
                  <a:stCxn id="47" idx="6"/>
                  <a:endCxn id="57" idx="2"/>
                </p:cNvCxnSpPr>
                <p:nvPr/>
              </p:nvCxnSpPr>
              <p:spPr>
                <a:xfrm flipV="1">
                  <a:off x="5486151" y="1080204"/>
                  <a:ext cx="1358105" cy="219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>
                  <a:extLst>
                    <a:ext uri="{FF2B5EF4-FFF2-40B4-BE49-F238E27FC236}">
                      <a16:creationId xmlns:a16="http://schemas.microsoft.com/office/drawing/2014/main" id="{C2C65DD6-BB1C-09C1-393E-BF9308715A80}"/>
                    </a:ext>
                  </a:extLst>
                </p:cNvPr>
                <p:cNvCxnSpPr>
                  <a:cxnSpLocks/>
                  <a:stCxn id="47" idx="6"/>
                  <a:endCxn id="62" idx="2"/>
                </p:cNvCxnSpPr>
                <p:nvPr/>
              </p:nvCxnSpPr>
              <p:spPr>
                <a:xfrm flipV="1">
                  <a:off x="5486151" y="2541955"/>
                  <a:ext cx="1358103" cy="7308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>
                  <a:extLst>
                    <a:ext uri="{FF2B5EF4-FFF2-40B4-BE49-F238E27FC236}">
                      <a16:creationId xmlns:a16="http://schemas.microsoft.com/office/drawing/2014/main" id="{95DF0547-385C-DE9C-0140-84E3A4105450}"/>
                    </a:ext>
                  </a:extLst>
                </p:cNvPr>
                <p:cNvCxnSpPr>
                  <a:cxnSpLocks/>
                  <a:endCxn id="67" idx="2"/>
                </p:cNvCxnSpPr>
                <p:nvPr/>
              </p:nvCxnSpPr>
              <p:spPr>
                <a:xfrm>
                  <a:off x="5486151" y="3272831"/>
                  <a:ext cx="1353448" cy="73087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连接符 213">
                  <a:extLst>
                    <a:ext uri="{FF2B5EF4-FFF2-40B4-BE49-F238E27FC236}">
                      <a16:creationId xmlns:a16="http://schemas.microsoft.com/office/drawing/2014/main" id="{A6FE79F9-1872-0B9C-8F01-4C42E23D50B4}"/>
                    </a:ext>
                  </a:extLst>
                </p:cNvPr>
                <p:cNvCxnSpPr>
                  <a:cxnSpLocks/>
                  <a:endCxn id="87" idx="2"/>
                </p:cNvCxnSpPr>
                <p:nvPr/>
              </p:nvCxnSpPr>
              <p:spPr>
                <a:xfrm>
                  <a:off x="5486151" y="3272831"/>
                  <a:ext cx="1354770" cy="219262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接连接符 215">
                  <a:extLst>
                    <a:ext uri="{FF2B5EF4-FFF2-40B4-BE49-F238E27FC236}">
                      <a16:creationId xmlns:a16="http://schemas.microsoft.com/office/drawing/2014/main" id="{99215B6B-3C58-8B3F-EFCE-DB4E4AB3DCD1}"/>
                    </a:ext>
                  </a:extLst>
                </p:cNvPr>
                <p:cNvCxnSpPr>
                  <a:cxnSpLocks/>
                  <a:stCxn id="52" idx="6"/>
                  <a:endCxn id="57" idx="2"/>
                </p:cNvCxnSpPr>
                <p:nvPr/>
              </p:nvCxnSpPr>
              <p:spPr>
                <a:xfrm flipV="1">
                  <a:off x="5481496" y="1080204"/>
                  <a:ext cx="1362760" cy="37077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接连接符 218">
                  <a:extLst>
                    <a:ext uri="{FF2B5EF4-FFF2-40B4-BE49-F238E27FC236}">
                      <a16:creationId xmlns:a16="http://schemas.microsoft.com/office/drawing/2014/main" id="{40CD029D-633A-D623-89EE-2FB0F0DA9DE9}"/>
                    </a:ext>
                  </a:extLst>
                </p:cNvPr>
                <p:cNvCxnSpPr>
                  <a:cxnSpLocks/>
                  <a:stCxn id="52" idx="6"/>
                  <a:endCxn id="62" idx="2"/>
                </p:cNvCxnSpPr>
                <p:nvPr/>
              </p:nvCxnSpPr>
              <p:spPr>
                <a:xfrm flipV="1">
                  <a:off x="5481496" y="2541955"/>
                  <a:ext cx="1362758" cy="22460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直接连接符 221">
                  <a:extLst>
                    <a:ext uri="{FF2B5EF4-FFF2-40B4-BE49-F238E27FC236}">
                      <a16:creationId xmlns:a16="http://schemas.microsoft.com/office/drawing/2014/main" id="{546C572C-BEB6-81DF-34D8-7E12AECF535D}"/>
                    </a:ext>
                  </a:extLst>
                </p:cNvPr>
                <p:cNvCxnSpPr>
                  <a:cxnSpLocks/>
                  <a:stCxn id="52" idx="6"/>
                  <a:endCxn id="67" idx="2"/>
                </p:cNvCxnSpPr>
                <p:nvPr/>
              </p:nvCxnSpPr>
              <p:spPr>
                <a:xfrm flipV="1">
                  <a:off x="5481496" y="4003706"/>
                  <a:ext cx="1358103" cy="7842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>
                  <a:extLst>
                    <a:ext uri="{FF2B5EF4-FFF2-40B4-BE49-F238E27FC236}">
                      <a16:creationId xmlns:a16="http://schemas.microsoft.com/office/drawing/2014/main" id="{97E707C1-6D71-5240-EC94-9F6882097BDD}"/>
                    </a:ext>
                  </a:extLst>
                </p:cNvPr>
                <p:cNvCxnSpPr>
                  <a:cxnSpLocks/>
                  <a:stCxn id="52" idx="6"/>
                  <a:endCxn id="87" idx="2"/>
                </p:cNvCxnSpPr>
                <p:nvPr/>
              </p:nvCxnSpPr>
              <p:spPr>
                <a:xfrm>
                  <a:off x="5481496" y="4787970"/>
                  <a:ext cx="1359425" cy="6774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接连接符 227">
                  <a:extLst>
                    <a:ext uri="{FF2B5EF4-FFF2-40B4-BE49-F238E27FC236}">
                      <a16:creationId xmlns:a16="http://schemas.microsoft.com/office/drawing/2014/main" id="{0D53B70F-676D-9C6F-1499-B4BEF60A8F93}"/>
                    </a:ext>
                  </a:extLst>
                </p:cNvPr>
                <p:cNvCxnSpPr>
                  <a:cxnSpLocks/>
                  <a:stCxn id="92" idx="2"/>
                  <a:endCxn id="57" idx="6"/>
                </p:cNvCxnSpPr>
                <p:nvPr/>
              </p:nvCxnSpPr>
              <p:spPr>
                <a:xfrm flipH="1" flipV="1">
                  <a:off x="7893335" y="1080204"/>
                  <a:ext cx="1353449" cy="14617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直接连接符 233">
                  <a:extLst>
                    <a:ext uri="{FF2B5EF4-FFF2-40B4-BE49-F238E27FC236}">
                      <a16:creationId xmlns:a16="http://schemas.microsoft.com/office/drawing/2014/main" id="{1EDD1D0D-B399-AB26-B3E6-7EB22968B7FA}"/>
                    </a:ext>
                  </a:extLst>
                </p:cNvPr>
                <p:cNvCxnSpPr>
                  <a:cxnSpLocks/>
                  <a:stCxn id="92" idx="2"/>
                  <a:endCxn id="62" idx="6"/>
                </p:cNvCxnSpPr>
                <p:nvPr/>
              </p:nvCxnSpPr>
              <p:spPr>
                <a:xfrm flipH="1">
                  <a:off x="7893333" y="2541955"/>
                  <a:ext cx="135345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接连接符 236">
                  <a:extLst>
                    <a:ext uri="{FF2B5EF4-FFF2-40B4-BE49-F238E27FC236}">
                      <a16:creationId xmlns:a16="http://schemas.microsoft.com/office/drawing/2014/main" id="{56B7C6FD-78B1-A2DD-0648-3909E658D7AB}"/>
                    </a:ext>
                  </a:extLst>
                </p:cNvPr>
                <p:cNvCxnSpPr>
                  <a:cxnSpLocks/>
                  <a:stCxn id="92" idx="2"/>
                  <a:endCxn id="67" idx="6"/>
                </p:cNvCxnSpPr>
                <p:nvPr/>
              </p:nvCxnSpPr>
              <p:spPr>
                <a:xfrm flipH="1">
                  <a:off x="7888678" y="2541955"/>
                  <a:ext cx="1358106" cy="14617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直接连接符 239">
                  <a:extLst>
                    <a:ext uri="{FF2B5EF4-FFF2-40B4-BE49-F238E27FC236}">
                      <a16:creationId xmlns:a16="http://schemas.microsoft.com/office/drawing/2014/main" id="{48557D4B-2E95-0CD3-A2E2-866479260593}"/>
                    </a:ext>
                  </a:extLst>
                </p:cNvPr>
                <p:cNvCxnSpPr>
                  <a:cxnSpLocks/>
                  <a:stCxn id="92" idx="2"/>
                  <a:endCxn id="87" idx="6"/>
                </p:cNvCxnSpPr>
                <p:nvPr/>
              </p:nvCxnSpPr>
              <p:spPr>
                <a:xfrm flipH="1">
                  <a:off x="7890000" y="2541955"/>
                  <a:ext cx="1356784" cy="29235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接连接符 243">
                  <a:extLst>
                    <a:ext uri="{FF2B5EF4-FFF2-40B4-BE49-F238E27FC236}">
                      <a16:creationId xmlns:a16="http://schemas.microsoft.com/office/drawing/2014/main" id="{1BE1B701-F515-F8CF-40EA-D0E0CD7D2077}"/>
                    </a:ext>
                  </a:extLst>
                </p:cNvPr>
                <p:cNvCxnSpPr>
                  <a:cxnSpLocks/>
                  <a:stCxn id="97" idx="2"/>
                  <a:endCxn id="62" idx="6"/>
                </p:cNvCxnSpPr>
                <p:nvPr/>
              </p:nvCxnSpPr>
              <p:spPr>
                <a:xfrm flipH="1" flipV="1">
                  <a:off x="7893333" y="2541955"/>
                  <a:ext cx="1353449" cy="14617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接连接符 246">
                  <a:extLst>
                    <a:ext uri="{FF2B5EF4-FFF2-40B4-BE49-F238E27FC236}">
                      <a16:creationId xmlns:a16="http://schemas.microsoft.com/office/drawing/2014/main" id="{F57E7B8D-CB4E-ED0F-0C80-E23F5BFE9965}"/>
                    </a:ext>
                  </a:extLst>
                </p:cNvPr>
                <p:cNvCxnSpPr>
                  <a:cxnSpLocks/>
                  <a:stCxn id="97" idx="2"/>
                  <a:endCxn id="67" idx="6"/>
                </p:cNvCxnSpPr>
                <p:nvPr/>
              </p:nvCxnSpPr>
              <p:spPr>
                <a:xfrm flipH="1">
                  <a:off x="7888678" y="4003706"/>
                  <a:ext cx="135810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直接连接符 249">
                  <a:extLst>
                    <a:ext uri="{FF2B5EF4-FFF2-40B4-BE49-F238E27FC236}">
                      <a16:creationId xmlns:a16="http://schemas.microsoft.com/office/drawing/2014/main" id="{5ABE9AA3-71F0-A711-E15A-FA87AEB654E6}"/>
                    </a:ext>
                  </a:extLst>
                </p:cNvPr>
                <p:cNvCxnSpPr>
                  <a:cxnSpLocks/>
                  <a:stCxn id="97" idx="2"/>
                  <a:endCxn id="87" idx="6"/>
                </p:cNvCxnSpPr>
                <p:nvPr/>
              </p:nvCxnSpPr>
              <p:spPr>
                <a:xfrm flipH="1">
                  <a:off x="7890000" y="4003706"/>
                  <a:ext cx="1356782" cy="14617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直接连接符 252">
                  <a:extLst>
                    <a:ext uri="{FF2B5EF4-FFF2-40B4-BE49-F238E27FC236}">
                      <a16:creationId xmlns:a16="http://schemas.microsoft.com/office/drawing/2014/main" id="{2B63D0DC-720C-99A1-87E4-1DD14C6A11FA}"/>
                    </a:ext>
                  </a:extLst>
                </p:cNvPr>
                <p:cNvCxnSpPr>
                  <a:cxnSpLocks/>
                  <a:stCxn id="105" idx="6"/>
                  <a:endCxn id="4" idx="2"/>
                </p:cNvCxnSpPr>
                <p:nvPr/>
              </p:nvCxnSpPr>
              <p:spPr>
                <a:xfrm>
                  <a:off x="3078971" y="984440"/>
                  <a:ext cx="1358103" cy="7732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D6C3A9AF-FDFB-8893-698B-C573694153AB}"/>
                  </a:ext>
                </a:extLst>
              </p:cNvPr>
              <p:cNvSpPr txBox="1"/>
              <p:nvPr/>
            </p:nvSpPr>
            <p:spPr>
              <a:xfrm>
                <a:off x="3508340" y="1046224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11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1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B738D67A-EE7A-5009-F901-14F210AEF9F0}"/>
                  </a:ext>
                </a:extLst>
              </p:cNvPr>
              <p:cNvSpPr txBox="1"/>
              <p:nvPr/>
            </p:nvSpPr>
            <p:spPr>
              <a:xfrm>
                <a:off x="3505781" y="5205449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34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1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18E654C3-3232-07AD-B751-D5B7F6DE696A}"/>
                  </a:ext>
                </a:extLst>
              </p:cNvPr>
              <p:cNvSpPr txBox="1"/>
              <p:nvPr/>
            </p:nvSpPr>
            <p:spPr>
              <a:xfrm>
                <a:off x="5715521" y="1042680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11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2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FC5F24FD-3F31-704B-6241-709144CD30FE}"/>
                  </a:ext>
                </a:extLst>
              </p:cNvPr>
              <p:cNvSpPr txBox="1"/>
              <p:nvPr/>
            </p:nvSpPr>
            <p:spPr>
              <a:xfrm>
                <a:off x="5798659" y="5312510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33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2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1B441ADC-FC40-A717-07F7-440B9D18B47F}"/>
                  </a:ext>
                </a:extLst>
              </p:cNvPr>
              <p:cNvSpPr txBox="1"/>
              <p:nvPr/>
            </p:nvSpPr>
            <p:spPr>
              <a:xfrm>
                <a:off x="8305917" y="1257082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11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3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6109A5D7-73B6-D7FB-7032-AFBA06EA34CC}"/>
                  </a:ext>
                </a:extLst>
              </p:cNvPr>
              <p:cNvSpPr txBox="1"/>
              <p:nvPr/>
            </p:nvSpPr>
            <p:spPr>
              <a:xfrm>
                <a:off x="8335694" y="4868120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23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3</a:t>
                </a:r>
                <a:r>
                  <a:rPr lang="zh-CN" altLang="en-US" sz="1634" baseline="30000" dirty="0"/>
                  <a:t>）</a:t>
                </a:r>
              </a:p>
            </p:txBody>
          </p:sp>
        </p:grp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D9A1C121-87A1-02B2-EB91-99FADFCB87D9}"/>
                </a:ext>
              </a:extLst>
            </p:cNvPr>
            <p:cNvCxnSpPr>
              <a:cxnSpLocks/>
              <a:stCxn id="92" idx="0"/>
              <a:endCxn id="92" idx="4"/>
            </p:cNvCxnSpPr>
            <p:nvPr/>
          </p:nvCxnSpPr>
          <p:spPr>
            <a:xfrm>
              <a:off x="9398068" y="2057030"/>
              <a:ext cx="0" cy="1139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52184895-7238-DD24-ED8A-55A8452D0695}"/>
                </a:ext>
              </a:extLst>
            </p:cNvPr>
            <p:cNvSpPr txBox="1"/>
            <p:nvPr/>
          </p:nvSpPr>
          <p:spPr>
            <a:xfrm>
              <a:off x="8864523" y="2439951"/>
              <a:ext cx="560478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34" dirty="0"/>
                <a:t>z</a:t>
              </a:r>
              <a:r>
                <a:rPr lang="en-US" altLang="zh-CN" sz="1634" baseline="-25000" dirty="0"/>
                <a:t>1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  <p:sp>
          <p:nvSpPr>
            <p:cNvPr id="270" name="文本框 269">
              <a:extLst>
                <a:ext uri="{FF2B5EF4-FFF2-40B4-BE49-F238E27FC236}">
                  <a16:creationId xmlns:a16="http://schemas.microsoft.com/office/drawing/2014/main" id="{CC871193-F565-7689-F135-E5A17DCDD821}"/>
                </a:ext>
              </a:extLst>
            </p:cNvPr>
            <p:cNvSpPr txBox="1"/>
            <p:nvPr/>
          </p:nvSpPr>
          <p:spPr>
            <a:xfrm>
              <a:off x="9393104" y="2439952"/>
              <a:ext cx="560478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34" dirty="0"/>
                <a:t>a</a:t>
              </a:r>
              <a:r>
                <a:rPr lang="en-US" altLang="zh-CN" sz="1634" baseline="-25000" dirty="0"/>
                <a:t>1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2C73CA18-10D3-0025-EC2D-CBF8F49C89FE}"/>
                </a:ext>
              </a:extLst>
            </p:cNvPr>
            <p:cNvSpPr txBox="1"/>
            <p:nvPr/>
          </p:nvSpPr>
          <p:spPr>
            <a:xfrm>
              <a:off x="8853535" y="4027245"/>
              <a:ext cx="560478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34" dirty="0"/>
                <a:t>z</a:t>
              </a:r>
              <a:r>
                <a:rPr lang="en-US" altLang="zh-CN" sz="1634" baseline="-25000" dirty="0"/>
                <a:t>2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6CCFDD19-E009-C1C9-3D80-E3CEC5EACB37}"/>
                </a:ext>
              </a:extLst>
            </p:cNvPr>
            <p:cNvSpPr txBox="1"/>
            <p:nvPr/>
          </p:nvSpPr>
          <p:spPr>
            <a:xfrm>
              <a:off x="9382116" y="4027246"/>
              <a:ext cx="560478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34" dirty="0"/>
                <a:t>a</a:t>
              </a:r>
              <a:r>
                <a:rPr lang="en-US" altLang="zh-CN" sz="1634" baseline="-25000" dirty="0"/>
                <a:t>2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DD545177-E506-5E36-EC03-2ABD0095420D}"/>
                </a:ext>
              </a:extLst>
            </p:cNvPr>
            <p:cNvCxnSpPr>
              <a:cxnSpLocks/>
              <a:stCxn id="97" idx="0"/>
              <a:endCxn id="97" idx="4"/>
            </p:cNvCxnSpPr>
            <p:nvPr/>
          </p:nvCxnSpPr>
          <p:spPr>
            <a:xfrm>
              <a:off x="9398066" y="3644326"/>
              <a:ext cx="0" cy="1139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F8A63BB8-7E00-DB48-BD41-C3C7C3C26E6D}"/>
              </a:ext>
            </a:extLst>
          </p:cNvPr>
          <p:cNvCxnSpPr>
            <a:stCxn id="92" idx="6"/>
          </p:cNvCxnSpPr>
          <p:nvPr/>
        </p:nvCxnSpPr>
        <p:spPr>
          <a:xfrm flipV="1">
            <a:off x="8529747" y="2592924"/>
            <a:ext cx="1242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256DAB4A-283D-3700-0C1F-378E4CCE1191}"/>
              </a:ext>
            </a:extLst>
          </p:cNvPr>
          <p:cNvCxnSpPr>
            <a:cxnSpLocks/>
            <a:stCxn id="97" idx="6"/>
          </p:cNvCxnSpPr>
          <p:nvPr/>
        </p:nvCxnSpPr>
        <p:spPr>
          <a:xfrm>
            <a:off x="8529745" y="3965441"/>
            <a:ext cx="1242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7702626-4331-AA40-B392-5188F8FE38DE}"/>
              </a:ext>
            </a:extLst>
          </p:cNvPr>
          <p:cNvCxnSpPr>
            <a:stCxn id="2" idx="2"/>
            <a:endCxn id="14" idx="6"/>
          </p:cNvCxnSpPr>
          <p:nvPr/>
        </p:nvCxnSpPr>
        <p:spPr>
          <a:xfrm flipH="1" flipV="1">
            <a:off x="6820619" y="568327"/>
            <a:ext cx="1362268" cy="1432191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C3E9C12-B8A0-5AAC-B805-E2D12B2F01F5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6820619" y="568327"/>
            <a:ext cx="1362268" cy="2848222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8164D73-DADF-C6DD-895B-107B16CDDC1C}"/>
              </a:ext>
            </a:extLst>
          </p:cNvPr>
          <p:cNvCxnSpPr>
            <a:cxnSpLocks/>
            <a:stCxn id="20" idx="6"/>
            <a:endCxn id="14" idx="2"/>
          </p:cNvCxnSpPr>
          <p:nvPr/>
        </p:nvCxnSpPr>
        <p:spPr>
          <a:xfrm flipV="1">
            <a:off x="4594952" y="568327"/>
            <a:ext cx="1240631" cy="679582"/>
          </a:xfrm>
          <a:prstGeom prst="line">
            <a:avLst/>
          </a:prstGeom>
          <a:ln w="127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B9891B3-8C9C-D48D-1B2D-52901D645E6F}"/>
              </a:ext>
            </a:extLst>
          </p:cNvPr>
          <p:cNvCxnSpPr>
            <a:cxnSpLocks/>
            <a:stCxn id="20" idx="6"/>
            <a:endCxn id="32" idx="2"/>
          </p:cNvCxnSpPr>
          <p:nvPr/>
        </p:nvCxnSpPr>
        <p:spPr>
          <a:xfrm>
            <a:off x="4594952" y="1247909"/>
            <a:ext cx="1240631" cy="711512"/>
          </a:xfrm>
          <a:prstGeom prst="line">
            <a:avLst/>
          </a:prstGeom>
          <a:ln w="127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FA2C06-404C-DAC2-B38A-B427E5D4E85E}"/>
              </a:ext>
            </a:extLst>
          </p:cNvPr>
          <p:cNvCxnSpPr>
            <a:cxnSpLocks/>
            <a:stCxn id="20" idx="6"/>
            <a:endCxn id="35" idx="2"/>
          </p:cNvCxnSpPr>
          <p:nvPr/>
        </p:nvCxnSpPr>
        <p:spPr>
          <a:xfrm>
            <a:off x="4594952" y="1247909"/>
            <a:ext cx="1240631" cy="2102606"/>
          </a:xfrm>
          <a:prstGeom prst="line">
            <a:avLst/>
          </a:prstGeom>
          <a:ln w="127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7920191-CA83-BDED-F551-E5ECF7C33A53}"/>
              </a:ext>
            </a:extLst>
          </p:cNvPr>
          <p:cNvCxnSpPr>
            <a:cxnSpLocks/>
            <a:stCxn id="20" idx="6"/>
            <a:endCxn id="38" idx="2"/>
          </p:cNvCxnSpPr>
          <p:nvPr/>
        </p:nvCxnSpPr>
        <p:spPr>
          <a:xfrm>
            <a:off x="4594952" y="1247909"/>
            <a:ext cx="1240631" cy="3493700"/>
          </a:xfrm>
          <a:prstGeom prst="line">
            <a:avLst/>
          </a:prstGeom>
          <a:ln w="127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03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FD26B-3DDF-0589-BB96-9812F98FA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9B91AE8-3AD0-232B-F455-D831C9D4324A}"/>
              </a:ext>
            </a:extLst>
          </p:cNvPr>
          <p:cNvGrpSpPr/>
          <p:nvPr/>
        </p:nvGrpSpPr>
        <p:grpSpPr>
          <a:xfrm>
            <a:off x="8182887" y="2924030"/>
            <a:ext cx="985036" cy="985037"/>
            <a:chOff x="8150668" y="1507999"/>
            <a:chExt cx="985036" cy="985037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53D9F54-D267-A5F9-6DC5-D05B327EE6BD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28CF99C-557D-F2C4-CDB3-019C6D907A19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2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16729BC-A0C7-C1ED-9601-61BCD73EC2C4}"/>
              </a:ext>
            </a:extLst>
          </p:cNvPr>
          <p:cNvGrpSpPr/>
          <p:nvPr/>
        </p:nvGrpSpPr>
        <p:grpSpPr>
          <a:xfrm>
            <a:off x="8182887" y="1507999"/>
            <a:ext cx="985036" cy="985037"/>
            <a:chOff x="8150668" y="1507999"/>
            <a:chExt cx="985036" cy="985037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0B2ACF6F-CA79-29C8-89E8-F98BA997C986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3EDA993-1438-2E52-7DBD-968CAC079F41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1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B82E264-A2A5-6B46-A452-C7C3061079CE}"/>
              </a:ext>
            </a:extLst>
          </p:cNvPr>
          <p:cNvGrpSpPr/>
          <p:nvPr/>
        </p:nvGrpSpPr>
        <p:grpSpPr>
          <a:xfrm>
            <a:off x="5835583" y="75808"/>
            <a:ext cx="985036" cy="985037"/>
            <a:chOff x="8150668" y="1507999"/>
            <a:chExt cx="985036" cy="9850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68FA4AB-BE3A-1AFF-C7C3-1AADD9BCA63D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D0AA09C-9422-F96C-C14F-331D163C3817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1</a:t>
              </a:r>
              <a:r>
                <a:rPr lang="en-US" altLang="zh-CN" sz="1634" baseline="30000" dirty="0"/>
                <a:t>(3)</a:t>
              </a:r>
              <a:endParaRPr lang="zh-CN" altLang="en-US" sz="1634" baseline="30000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5C6E5B9-0079-54BD-79CB-BD8E06BE1EAD}"/>
              </a:ext>
            </a:extLst>
          </p:cNvPr>
          <p:cNvGrpSpPr/>
          <p:nvPr/>
        </p:nvGrpSpPr>
        <p:grpSpPr>
          <a:xfrm>
            <a:off x="5835583" y="1466902"/>
            <a:ext cx="985036" cy="985037"/>
            <a:chOff x="8150668" y="1507999"/>
            <a:chExt cx="985036" cy="9850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3C9C9FA-BC3D-9994-1C7C-F6B7651C0184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AADEA67-17F6-3E04-0DFF-0A7EFDB101B2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2</a:t>
              </a:r>
              <a:r>
                <a:rPr lang="en-US" altLang="zh-CN" sz="1634" baseline="30000" dirty="0"/>
                <a:t>(3)</a:t>
              </a:r>
              <a:endParaRPr lang="zh-CN" altLang="en-US" sz="1634" baseline="30000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5D30560-2572-8716-4D27-BC35510620E2}"/>
              </a:ext>
            </a:extLst>
          </p:cNvPr>
          <p:cNvGrpSpPr/>
          <p:nvPr/>
        </p:nvGrpSpPr>
        <p:grpSpPr>
          <a:xfrm>
            <a:off x="5835583" y="2857996"/>
            <a:ext cx="985036" cy="985037"/>
            <a:chOff x="8150668" y="1507999"/>
            <a:chExt cx="985036" cy="9850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FA93F45-1EB2-B9A0-4234-BF4871127275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677FC29-471A-0ED3-CC3E-1235EC7EB6ED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3</a:t>
              </a:r>
              <a:r>
                <a:rPr lang="en-US" altLang="zh-CN" sz="1634" baseline="30000" dirty="0"/>
                <a:t>(3)</a:t>
              </a:r>
              <a:endParaRPr lang="zh-CN" altLang="en-US" sz="1634" baseline="30000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C6EE9FA-BFE7-4188-6C91-CDC71CCBD9F5}"/>
              </a:ext>
            </a:extLst>
          </p:cNvPr>
          <p:cNvGrpSpPr/>
          <p:nvPr/>
        </p:nvGrpSpPr>
        <p:grpSpPr>
          <a:xfrm>
            <a:off x="5835583" y="4249090"/>
            <a:ext cx="985036" cy="985037"/>
            <a:chOff x="8150668" y="1507999"/>
            <a:chExt cx="985036" cy="9850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E89BE34D-EBE4-F321-88C5-6C5B6558CAC4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DBCA4E3-9BD4-16AE-3BE8-130A8D4FEE8C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4</a:t>
              </a:r>
              <a:r>
                <a:rPr lang="en-US" altLang="zh-CN" sz="1634" baseline="30000" dirty="0"/>
                <a:t>(3)</a:t>
              </a:r>
              <a:endParaRPr lang="zh-CN" altLang="en-US" sz="1634" baseline="30000" dirty="0"/>
            </a:p>
          </p:txBody>
        </p: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276ED841-A642-B569-78A9-A2CB22C9E9A8}"/>
              </a:ext>
            </a:extLst>
          </p:cNvPr>
          <p:cNvGrpSpPr/>
          <p:nvPr/>
        </p:nvGrpSpPr>
        <p:grpSpPr>
          <a:xfrm>
            <a:off x="768385" y="637972"/>
            <a:ext cx="7761362" cy="5282420"/>
            <a:chOff x="991749" y="365745"/>
            <a:chExt cx="8975909" cy="6109047"/>
          </a:xfrm>
        </p:grpSpPr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id="{FEAC8F64-B32B-7E0A-5293-B4F256FC46CC}"/>
                </a:ext>
              </a:extLst>
            </p:cNvPr>
            <p:cNvGrpSpPr/>
            <p:nvPr/>
          </p:nvGrpSpPr>
          <p:grpSpPr>
            <a:xfrm>
              <a:off x="991749" y="365745"/>
              <a:ext cx="8975909" cy="6109047"/>
              <a:chOff x="2029894" y="459899"/>
              <a:chExt cx="8265971" cy="5625860"/>
            </a:xfrm>
          </p:grpSpPr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F38C273E-F03A-CA7F-F628-57DABCC9A6FE}"/>
                  </a:ext>
                </a:extLst>
              </p:cNvPr>
              <p:cNvGrpSpPr/>
              <p:nvPr/>
            </p:nvGrpSpPr>
            <p:grpSpPr>
              <a:xfrm>
                <a:off x="2029894" y="459899"/>
                <a:ext cx="8265971" cy="5625860"/>
                <a:chOff x="2029892" y="459900"/>
                <a:chExt cx="8265971" cy="5625860"/>
              </a:xfrm>
            </p:grpSpPr>
            <p:cxnSp>
              <p:nvCxnSpPr>
                <p:cNvPr id="231" name="直接连接符 230">
                  <a:extLst>
                    <a:ext uri="{FF2B5EF4-FFF2-40B4-BE49-F238E27FC236}">
                      <a16:creationId xmlns:a16="http://schemas.microsoft.com/office/drawing/2014/main" id="{3CD5E972-489D-9E15-7708-FB949380CFB6}"/>
                    </a:ext>
                  </a:extLst>
                </p:cNvPr>
                <p:cNvCxnSpPr>
                  <a:cxnSpLocks/>
                  <a:stCxn id="97" idx="2"/>
                  <a:endCxn id="57" idx="6"/>
                </p:cNvCxnSpPr>
                <p:nvPr/>
              </p:nvCxnSpPr>
              <p:spPr>
                <a:xfrm flipH="1" flipV="1">
                  <a:off x="7893335" y="1080204"/>
                  <a:ext cx="1353447" cy="29235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9369BFE3-72FA-FC31-6598-1A906AF3E349}"/>
                    </a:ext>
                  </a:extLst>
                </p:cNvPr>
                <p:cNvGrpSpPr/>
                <p:nvPr/>
              </p:nvGrpSpPr>
              <p:grpSpPr>
                <a:xfrm>
                  <a:off x="2029892" y="459900"/>
                  <a:ext cx="8265971" cy="5625860"/>
                  <a:chOff x="583864" y="339398"/>
                  <a:chExt cx="8265971" cy="5625860"/>
                </a:xfrm>
              </p:grpSpPr>
              <p:grpSp>
                <p:nvGrpSpPr>
                  <p:cNvPr id="101" name="组合 100">
                    <a:extLst>
                      <a:ext uri="{FF2B5EF4-FFF2-40B4-BE49-F238E27FC236}">
                        <a16:creationId xmlns:a16="http://schemas.microsoft.com/office/drawing/2014/main" id="{CFCA4D70-A1E2-28D1-561E-6F4CC5A35263}"/>
                      </a:ext>
                    </a:extLst>
                  </p:cNvPr>
                  <p:cNvGrpSpPr/>
                  <p:nvPr/>
                </p:nvGrpSpPr>
                <p:grpSpPr>
                  <a:xfrm>
                    <a:off x="2986389" y="1112649"/>
                    <a:ext cx="1053736" cy="4079359"/>
                    <a:chOff x="2632217" y="1304260"/>
                    <a:chExt cx="1053736" cy="4079359"/>
                  </a:xfrm>
                </p:grpSpPr>
                <p:grpSp>
                  <p:nvGrpSpPr>
                    <p:cNvPr id="10" name="组合 9">
                      <a:extLst>
                        <a:ext uri="{FF2B5EF4-FFF2-40B4-BE49-F238E27FC236}">
                          <a16:creationId xmlns:a16="http://schemas.microsoft.com/office/drawing/2014/main" id="{67462B3F-8F26-6738-EA02-C406448A54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36874" y="1304260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4" name="椭圆 3">
                        <a:extLst>
                          <a:ext uri="{FF2B5EF4-FFF2-40B4-BE49-F238E27FC236}">
                            <a16:creationId xmlns:a16="http://schemas.microsoft.com/office/drawing/2014/main" id="{C5A83A5A-FB77-3088-D2A5-C562497AA0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6" name="直接连接符 5">
                        <a:extLst>
                          <a:ext uri="{FF2B5EF4-FFF2-40B4-BE49-F238E27FC236}">
                            <a16:creationId xmlns:a16="http://schemas.microsoft.com/office/drawing/2014/main" id="{264EBC0B-C8DF-881C-C9BF-41A6825C91C9}"/>
                          </a:ext>
                        </a:extLst>
                      </p:cNvPr>
                      <p:cNvCxnSpPr>
                        <a:cxnSpLocks/>
                        <a:stCxn id="4" idx="0"/>
                        <a:endCxn id="4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文本框 7">
                        <a:extLst>
                          <a:ext uri="{FF2B5EF4-FFF2-40B4-BE49-F238E27FC236}">
                            <a16:creationId xmlns:a16="http://schemas.microsoft.com/office/drawing/2014/main" id="{5BD2E530-DB66-7A81-8302-B15E596DA2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0960" y="1390850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1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9" name="文本框 8">
                        <a:extLst>
                          <a:ext uri="{FF2B5EF4-FFF2-40B4-BE49-F238E27FC236}">
                            <a16:creationId xmlns:a16="http://schemas.microsoft.com/office/drawing/2014/main" id="{DEC43279-7B3E-AE2D-5AA7-9796CE0C46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1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46" name="组合 45">
                      <a:extLst>
                        <a:ext uri="{FF2B5EF4-FFF2-40B4-BE49-F238E27FC236}">
                          <a16:creationId xmlns:a16="http://schemas.microsoft.com/office/drawing/2014/main" id="{7733D838-3361-497D-9D30-5E3F760EB6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36872" y="2819400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47" name="椭圆 46">
                        <a:extLst>
                          <a:ext uri="{FF2B5EF4-FFF2-40B4-BE49-F238E27FC236}">
                            <a16:creationId xmlns:a16="http://schemas.microsoft.com/office/drawing/2014/main" id="{8A398042-BE72-F605-5BB5-4AC05BDACA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48" name="直接连接符 47">
                        <a:extLst>
                          <a:ext uri="{FF2B5EF4-FFF2-40B4-BE49-F238E27FC236}">
                            <a16:creationId xmlns:a16="http://schemas.microsoft.com/office/drawing/2014/main" id="{AF49DF67-8B28-EECD-3688-8F33DD0F1EF4}"/>
                          </a:ext>
                        </a:extLst>
                      </p:cNvPr>
                      <p:cNvCxnSpPr>
                        <a:cxnSpLocks/>
                        <a:stCxn id="47" idx="0"/>
                        <a:endCxn id="47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2DB7942C-4F1E-82BA-6C91-75593BF55F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0961" y="1385407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2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50" name="文本框 49">
                        <a:extLst>
                          <a:ext uri="{FF2B5EF4-FFF2-40B4-BE49-F238E27FC236}">
                            <a16:creationId xmlns:a16="http://schemas.microsoft.com/office/drawing/2014/main" id="{96D1ACB6-96C4-EFC1-5234-8F2768EEFA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2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51" name="组合 50">
                      <a:extLst>
                        <a:ext uri="{FF2B5EF4-FFF2-40B4-BE49-F238E27FC236}">
                          <a16:creationId xmlns:a16="http://schemas.microsoft.com/office/drawing/2014/main" id="{670991CB-1312-A50D-3F13-7C3E4F524B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32217" y="4334539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52" name="椭圆 51">
                        <a:extLst>
                          <a:ext uri="{FF2B5EF4-FFF2-40B4-BE49-F238E27FC236}">
                            <a16:creationId xmlns:a16="http://schemas.microsoft.com/office/drawing/2014/main" id="{4A01DD6D-386B-C2E2-E1A0-74754FBD04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53" name="直接连接符 52">
                        <a:extLst>
                          <a:ext uri="{FF2B5EF4-FFF2-40B4-BE49-F238E27FC236}">
                            <a16:creationId xmlns:a16="http://schemas.microsoft.com/office/drawing/2014/main" id="{277DB43F-728E-7494-2598-4CA093032CA1}"/>
                          </a:ext>
                        </a:extLst>
                      </p:cNvPr>
                      <p:cNvCxnSpPr>
                        <a:cxnSpLocks/>
                        <a:stCxn id="52" idx="0"/>
                        <a:endCxn id="52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E6C9578F-E305-D6A0-CF9F-ACD7A3DF67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4892" y="1377672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3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55" name="文本框 54">
                        <a:extLst>
                          <a:ext uri="{FF2B5EF4-FFF2-40B4-BE49-F238E27FC236}">
                            <a16:creationId xmlns:a16="http://schemas.microsoft.com/office/drawing/2014/main" id="{88F58A88-78CD-077F-A6BE-3E6A6AEE59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3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</p:grpSp>
              </p:grpSp>
              <p:grpSp>
                <p:nvGrpSpPr>
                  <p:cNvPr id="102" name="组合 101">
                    <a:extLst>
                      <a:ext uri="{FF2B5EF4-FFF2-40B4-BE49-F238E27FC236}">
                        <a16:creationId xmlns:a16="http://schemas.microsoft.com/office/drawing/2014/main" id="{E3A9932D-7157-309C-E211-7C67E508782C}"/>
                      </a:ext>
                    </a:extLst>
                  </p:cNvPr>
                  <p:cNvGrpSpPr/>
                  <p:nvPr/>
                </p:nvGrpSpPr>
                <p:grpSpPr>
                  <a:xfrm>
                    <a:off x="5393571" y="435162"/>
                    <a:ext cx="1053736" cy="5434333"/>
                    <a:chOff x="5042266" y="542261"/>
                    <a:chExt cx="1053736" cy="5434333"/>
                  </a:xfrm>
                </p:grpSpPr>
                <p:grpSp>
                  <p:nvGrpSpPr>
                    <p:cNvPr id="56" name="组合 55">
                      <a:extLst>
                        <a:ext uri="{FF2B5EF4-FFF2-40B4-BE49-F238E27FC236}">
                          <a16:creationId xmlns:a16="http://schemas.microsoft.com/office/drawing/2014/main" id="{6EC99526-FEDF-29C1-22A1-C222DCDBEE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6923" y="542261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57" name="椭圆 56">
                        <a:extLst>
                          <a:ext uri="{FF2B5EF4-FFF2-40B4-BE49-F238E27FC236}">
                            <a16:creationId xmlns:a16="http://schemas.microsoft.com/office/drawing/2014/main" id="{0F0D8BA1-16C0-E410-1E73-89D4F215F9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58" name="直接连接符 57">
                        <a:extLst>
                          <a:ext uri="{FF2B5EF4-FFF2-40B4-BE49-F238E27FC236}">
                            <a16:creationId xmlns:a16="http://schemas.microsoft.com/office/drawing/2014/main" id="{641CDEFA-D48A-1031-60DF-D834F6F94C03}"/>
                          </a:ext>
                        </a:extLst>
                      </p:cNvPr>
                      <p:cNvCxnSpPr>
                        <a:cxnSpLocks/>
                        <a:stCxn id="57" idx="0"/>
                        <a:endCxn id="57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0727A246-E526-B6CA-03AB-3A86633659F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3236" y="1385407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1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60" name="文本框 59">
                        <a:extLst>
                          <a:ext uri="{FF2B5EF4-FFF2-40B4-BE49-F238E27FC236}">
                            <a16:creationId xmlns:a16="http://schemas.microsoft.com/office/drawing/2014/main" id="{DCF9E08B-30C9-9025-C969-7BC802627B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1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61" name="组合 60">
                      <a:extLst>
                        <a:ext uri="{FF2B5EF4-FFF2-40B4-BE49-F238E27FC236}">
                          <a16:creationId xmlns:a16="http://schemas.microsoft.com/office/drawing/2014/main" id="{0394B04A-2C8A-7728-5779-86DDC58FFA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6921" y="2004012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62" name="椭圆 61">
                        <a:extLst>
                          <a:ext uri="{FF2B5EF4-FFF2-40B4-BE49-F238E27FC236}">
                            <a16:creationId xmlns:a16="http://schemas.microsoft.com/office/drawing/2014/main" id="{60456858-499A-A6EF-0306-86B09F9F53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 dirty="0"/>
                      </a:p>
                    </p:txBody>
                  </p:sp>
                  <p:cxnSp>
                    <p:nvCxnSpPr>
                      <p:cNvPr id="63" name="直接连接符 62">
                        <a:extLst>
                          <a:ext uri="{FF2B5EF4-FFF2-40B4-BE49-F238E27FC236}">
                            <a16:creationId xmlns:a16="http://schemas.microsoft.com/office/drawing/2014/main" id="{5595B226-6772-F349-2AFF-844A7EBA5E0A}"/>
                          </a:ext>
                        </a:extLst>
                      </p:cNvPr>
                      <p:cNvCxnSpPr>
                        <a:cxnSpLocks/>
                        <a:stCxn id="62" idx="0"/>
                        <a:endCxn id="62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5" name="文本框 64">
                        <a:extLst>
                          <a:ext uri="{FF2B5EF4-FFF2-40B4-BE49-F238E27FC236}">
                            <a16:creationId xmlns:a16="http://schemas.microsoft.com/office/drawing/2014/main" id="{4EC2C9CB-AB0E-2E7B-0C84-60D50B65C3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2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5CC1C73F-2866-B51E-5861-0616DBBF84D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3236" y="1385407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2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66" name="组合 65">
                      <a:extLst>
                        <a:ext uri="{FF2B5EF4-FFF2-40B4-BE49-F238E27FC236}">
                          <a16:creationId xmlns:a16="http://schemas.microsoft.com/office/drawing/2014/main" id="{794BDE1F-3B31-AFC6-17EF-3102C3E6B1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2266" y="3465763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67" name="椭圆 66">
                        <a:extLst>
                          <a:ext uri="{FF2B5EF4-FFF2-40B4-BE49-F238E27FC236}">
                            <a16:creationId xmlns:a16="http://schemas.microsoft.com/office/drawing/2014/main" id="{242CDC69-55E5-44F5-B2CD-CCDB426201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68" name="直接连接符 67">
                        <a:extLst>
                          <a:ext uri="{FF2B5EF4-FFF2-40B4-BE49-F238E27FC236}">
                            <a16:creationId xmlns:a16="http://schemas.microsoft.com/office/drawing/2014/main" id="{24AB0A93-6D95-1C20-4281-DF7A382B7DFB}"/>
                          </a:ext>
                        </a:extLst>
                      </p:cNvPr>
                      <p:cNvCxnSpPr>
                        <a:cxnSpLocks/>
                        <a:stCxn id="67" idx="0"/>
                        <a:endCxn id="67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9" name="文本框 68">
                        <a:extLst>
                          <a:ext uri="{FF2B5EF4-FFF2-40B4-BE49-F238E27FC236}">
                            <a16:creationId xmlns:a16="http://schemas.microsoft.com/office/drawing/2014/main" id="{32F5740D-4A59-E71B-2967-76F51A86B1C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3236" y="1385407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3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70" name="文本框 69">
                        <a:extLst>
                          <a:ext uri="{FF2B5EF4-FFF2-40B4-BE49-F238E27FC236}">
                            <a16:creationId xmlns:a16="http://schemas.microsoft.com/office/drawing/2014/main" id="{ECCE384C-1B53-5CF3-A13E-DBCA053940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3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86" name="组合 85">
                      <a:extLst>
                        <a:ext uri="{FF2B5EF4-FFF2-40B4-BE49-F238E27FC236}">
                          <a16:creationId xmlns:a16="http://schemas.microsoft.com/office/drawing/2014/main" id="{98CF3DE0-099F-6AC9-2980-F35F1AB763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3588" y="4927514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87" name="椭圆 86">
                        <a:extLst>
                          <a:ext uri="{FF2B5EF4-FFF2-40B4-BE49-F238E27FC236}">
                            <a16:creationId xmlns:a16="http://schemas.microsoft.com/office/drawing/2014/main" id="{E27D4C1A-39A3-186F-F890-92F33F0175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88" name="直接连接符 87">
                        <a:extLst>
                          <a:ext uri="{FF2B5EF4-FFF2-40B4-BE49-F238E27FC236}">
                            <a16:creationId xmlns:a16="http://schemas.microsoft.com/office/drawing/2014/main" id="{D2C68962-574D-D6B5-57B7-81E1E4ABD31E}"/>
                          </a:ext>
                        </a:extLst>
                      </p:cNvPr>
                      <p:cNvCxnSpPr>
                        <a:cxnSpLocks/>
                        <a:stCxn id="87" idx="0"/>
                        <a:endCxn id="87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" name="文本框 88">
                        <a:extLst>
                          <a:ext uri="{FF2B5EF4-FFF2-40B4-BE49-F238E27FC236}">
                            <a16:creationId xmlns:a16="http://schemas.microsoft.com/office/drawing/2014/main" id="{7FFBA47B-9DE1-EA57-6CDB-21885B7FE57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3236" y="1385407"/>
                        <a:ext cx="435935" cy="3092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4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90" name="文本框 89">
                        <a:extLst>
                          <a:ext uri="{FF2B5EF4-FFF2-40B4-BE49-F238E27FC236}">
                            <a16:creationId xmlns:a16="http://schemas.microsoft.com/office/drawing/2014/main" id="{D0C1A288-A3F0-DA48-DE73-7418F7108F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3092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4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</p:grpSp>
              </p:grpSp>
              <p:grpSp>
                <p:nvGrpSpPr>
                  <p:cNvPr id="125" name="组合 124">
                    <a:extLst>
                      <a:ext uri="{FF2B5EF4-FFF2-40B4-BE49-F238E27FC236}">
                        <a16:creationId xmlns:a16="http://schemas.microsoft.com/office/drawing/2014/main" id="{DE5C9BCB-574F-7D6E-6532-191FD3F8C2E6}"/>
                      </a:ext>
                    </a:extLst>
                  </p:cNvPr>
                  <p:cNvGrpSpPr/>
                  <p:nvPr/>
                </p:nvGrpSpPr>
                <p:grpSpPr>
                  <a:xfrm>
                    <a:off x="7800754" y="1896913"/>
                    <a:ext cx="1049081" cy="2510831"/>
                    <a:chOff x="7800754" y="2128379"/>
                    <a:chExt cx="1049081" cy="2510831"/>
                  </a:xfrm>
                </p:grpSpPr>
                <p:sp>
                  <p:nvSpPr>
                    <p:cNvPr id="92" name="椭圆 91">
                      <a:extLst>
                        <a:ext uri="{FF2B5EF4-FFF2-40B4-BE49-F238E27FC236}">
                          <a16:creationId xmlns:a16="http://schemas.microsoft.com/office/drawing/2014/main" id="{61FC3D70-C05F-F1D0-822C-1A37B59596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00756" y="2128379"/>
                      <a:ext cx="1049079" cy="1049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34"/>
                    </a:p>
                  </p:txBody>
                </p:sp>
                <p:sp>
                  <p:nvSpPr>
                    <p:cNvPr id="97" name="椭圆 96">
                      <a:extLst>
                        <a:ext uri="{FF2B5EF4-FFF2-40B4-BE49-F238E27FC236}">
                          <a16:creationId xmlns:a16="http://schemas.microsoft.com/office/drawing/2014/main" id="{A1453C80-B6EC-AA36-3FAB-A88EC3584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00754" y="3590130"/>
                      <a:ext cx="1049079" cy="1049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34"/>
                    </a:p>
                  </p:txBody>
                </p:sp>
              </p:grpSp>
              <p:grpSp>
                <p:nvGrpSpPr>
                  <p:cNvPr id="124" name="组合 123">
                    <a:extLst>
                      <a:ext uri="{FF2B5EF4-FFF2-40B4-BE49-F238E27FC236}">
                        <a16:creationId xmlns:a16="http://schemas.microsoft.com/office/drawing/2014/main" id="{24D2AC00-9E31-FDB6-1BFD-93C593F87F88}"/>
                      </a:ext>
                    </a:extLst>
                  </p:cNvPr>
                  <p:cNvGrpSpPr/>
                  <p:nvPr/>
                </p:nvGrpSpPr>
                <p:grpSpPr>
                  <a:xfrm>
                    <a:off x="583864" y="339398"/>
                    <a:ext cx="1049079" cy="5625860"/>
                    <a:chOff x="583864" y="328062"/>
                    <a:chExt cx="1049079" cy="5625860"/>
                  </a:xfrm>
                </p:grpSpPr>
                <p:grpSp>
                  <p:nvGrpSpPr>
                    <p:cNvPr id="104" name="组合 103">
                      <a:extLst>
                        <a:ext uri="{FF2B5EF4-FFF2-40B4-BE49-F238E27FC236}">
                          <a16:creationId xmlns:a16="http://schemas.microsoft.com/office/drawing/2014/main" id="{1AEC9BFF-3A02-074F-39D8-44005BFE4E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864" y="328062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105" name="椭圆 104">
                        <a:extLst>
                          <a:ext uri="{FF2B5EF4-FFF2-40B4-BE49-F238E27FC236}">
                            <a16:creationId xmlns:a16="http://schemas.microsoft.com/office/drawing/2014/main" id="{B3216AF8-28DB-F0D4-5512-B35FCAEB89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sp>
                    <p:nvSpPr>
                      <p:cNvPr id="107" name="文本框 106">
                        <a:extLst>
                          <a:ext uri="{FF2B5EF4-FFF2-40B4-BE49-F238E27FC236}">
                            <a16:creationId xmlns:a16="http://schemas.microsoft.com/office/drawing/2014/main" id="{0AE909F5-208E-28AF-F33E-A54FBBAF2B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41203" y="1381219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X</a:t>
                        </a:r>
                        <a:r>
                          <a:rPr lang="en-US" altLang="zh-CN" sz="1634" baseline="-25000" dirty="0"/>
                          <a:t>1</a:t>
                        </a:r>
                        <a:endParaRPr lang="zh-CN" altLang="en-US" sz="1634" baseline="-25000" dirty="0"/>
                      </a:p>
                    </p:txBody>
                  </p:sp>
                </p:grpSp>
                <p:grpSp>
                  <p:nvGrpSpPr>
                    <p:cNvPr id="109" name="组合 108">
                      <a:extLst>
                        <a:ext uri="{FF2B5EF4-FFF2-40B4-BE49-F238E27FC236}">
                          <a16:creationId xmlns:a16="http://schemas.microsoft.com/office/drawing/2014/main" id="{D9065D7E-3D70-A8FF-7C06-6F1061CAF7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864" y="1853655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110" name="椭圆 109">
                        <a:extLst>
                          <a:ext uri="{FF2B5EF4-FFF2-40B4-BE49-F238E27FC236}">
                            <a16:creationId xmlns:a16="http://schemas.microsoft.com/office/drawing/2014/main" id="{232D8CE3-0091-0CB2-9C8E-02F0432276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sp>
                    <p:nvSpPr>
                      <p:cNvPr id="112" name="文本框 111">
                        <a:extLst>
                          <a:ext uri="{FF2B5EF4-FFF2-40B4-BE49-F238E27FC236}">
                            <a16:creationId xmlns:a16="http://schemas.microsoft.com/office/drawing/2014/main" id="{12AF5E77-5979-B9A1-407D-7B95A84516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41203" y="1399209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X</a:t>
                        </a:r>
                        <a:r>
                          <a:rPr lang="en-US" altLang="zh-CN" sz="1634" baseline="-25000" dirty="0"/>
                          <a:t>2</a:t>
                        </a:r>
                        <a:endParaRPr lang="zh-CN" altLang="en-US" sz="1634" baseline="-25000" dirty="0"/>
                      </a:p>
                    </p:txBody>
                  </p:sp>
                </p:grpSp>
                <p:grpSp>
                  <p:nvGrpSpPr>
                    <p:cNvPr id="114" name="组合 113">
                      <a:extLst>
                        <a:ext uri="{FF2B5EF4-FFF2-40B4-BE49-F238E27FC236}">
                          <a16:creationId xmlns:a16="http://schemas.microsoft.com/office/drawing/2014/main" id="{3B43990D-3DCB-8317-0A8C-6A2438DCF6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864" y="3379248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115" name="椭圆 114">
                        <a:extLst>
                          <a:ext uri="{FF2B5EF4-FFF2-40B4-BE49-F238E27FC236}">
                            <a16:creationId xmlns:a16="http://schemas.microsoft.com/office/drawing/2014/main" id="{57F6AD60-C1BF-CA1F-4C11-C2A2A1CA45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sp>
                    <p:nvSpPr>
                      <p:cNvPr id="117" name="文本框 116">
                        <a:extLst>
                          <a:ext uri="{FF2B5EF4-FFF2-40B4-BE49-F238E27FC236}">
                            <a16:creationId xmlns:a16="http://schemas.microsoft.com/office/drawing/2014/main" id="{285B8FEA-07C8-A998-CBF6-FE3D612BB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41202" y="1368845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X</a:t>
                        </a:r>
                        <a:r>
                          <a:rPr lang="en-US" altLang="zh-CN" sz="1634" baseline="-25000" dirty="0"/>
                          <a:t>3</a:t>
                        </a:r>
                        <a:endParaRPr lang="zh-CN" altLang="en-US" sz="1634" baseline="-25000" dirty="0"/>
                      </a:p>
                    </p:txBody>
                  </p:sp>
                </p:grpSp>
                <p:grpSp>
                  <p:nvGrpSpPr>
                    <p:cNvPr id="119" name="组合 118">
                      <a:extLst>
                        <a:ext uri="{FF2B5EF4-FFF2-40B4-BE49-F238E27FC236}">
                          <a16:creationId xmlns:a16="http://schemas.microsoft.com/office/drawing/2014/main" id="{FA1B7B95-0023-8323-3F44-D23135C9A3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864" y="4904842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120" name="椭圆 119">
                        <a:extLst>
                          <a:ext uri="{FF2B5EF4-FFF2-40B4-BE49-F238E27FC236}">
                            <a16:creationId xmlns:a16="http://schemas.microsoft.com/office/drawing/2014/main" id="{A3AF884D-B30C-7FDB-03C8-5647EE105A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sp>
                    <p:nvSpPr>
                      <p:cNvPr id="122" name="文本框 121">
                        <a:extLst>
                          <a:ext uri="{FF2B5EF4-FFF2-40B4-BE49-F238E27FC236}">
                            <a16:creationId xmlns:a16="http://schemas.microsoft.com/office/drawing/2014/main" id="{B3CE75FF-F9FC-E0F5-97F9-2CCCC54852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6154" y="1360015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X</a:t>
                        </a:r>
                        <a:r>
                          <a:rPr lang="en-US" altLang="zh-CN" sz="1634" baseline="-25000" dirty="0"/>
                          <a:t>4</a:t>
                        </a:r>
                        <a:endParaRPr lang="zh-CN" altLang="en-US" sz="1634" baseline="-25000" dirty="0"/>
                      </a:p>
                    </p:txBody>
                  </p:sp>
                </p:grpSp>
              </p:grpSp>
            </p:grpSp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DE286ACB-36B2-5F9F-0284-3FE4DA28E54C}"/>
                    </a:ext>
                  </a:extLst>
                </p:cNvPr>
                <p:cNvCxnSpPr>
                  <a:cxnSpLocks/>
                  <a:stCxn id="4" idx="6"/>
                  <a:endCxn id="57" idx="2"/>
                </p:cNvCxnSpPr>
                <p:nvPr/>
              </p:nvCxnSpPr>
              <p:spPr>
                <a:xfrm flipV="1">
                  <a:off x="5486153" y="1080204"/>
                  <a:ext cx="1358103" cy="6774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连接符 160">
                  <a:extLst>
                    <a:ext uri="{FF2B5EF4-FFF2-40B4-BE49-F238E27FC236}">
                      <a16:creationId xmlns:a16="http://schemas.microsoft.com/office/drawing/2014/main" id="{C177DDE9-FBCA-D922-9A69-F04765314BC0}"/>
                    </a:ext>
                  </a:extLst>
                </p:cNvPr>
                <p:cNvCxnSpPr>
                  <a:cxnSpLocks/>
                  <a:stCxn id="105" idx="6"/>
                  <a:endCxn id="47" idx="2"/>
                </p:cNvCxnSpPr>
                <p:nvPr/>
              </p:nvCxnSpPr>
              <p:spPr>
                <a:xfrm>
                  <a:off x="3078971" y="984440"/>
                  <a:ext cx="1358101" cy="228839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连接符 163">
                  <a:extLst>
                    <a:ext uri="{FF2B5EF4-FFF2-40B4-BE49-F238E27FC236}">
                      <a16:creationId xmlns:a16="http://schemas.microsoft.com/office/drawing/2014/main" id="{159C7292-2FE6-A17C-9F69-BB9265A38CC5}"/>
                    </a:ext>
                  </a:extLst>
                </p:cNvPr>
                <p:cNvCxnSpPr>
                  <a:cxnSpLocks/>
                  <a:stCxn id="105" idx="6"/>
                  <a:endCxn id="52" idx="2"/>
                </p:cNvCxnSpPr>
                <p:nvPr/>
              </p:nvCxnSpPr>
              <p:spPr>
                <a:xfrm>
                  <a:off x="3078971" y="984440"/>
                  <a:ext cx="1353446" cy="380353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E423D24E-F526-2777-E7BE-2A0A4671E0EE}"/>
                    </a:ext>
                  </a:extLst>
                </p:cNvPr>
                <p:cNvCxnSpPr>
                  <a:cxnSpLocks/>
                  <a:stCxn id="110" idx="6"/>
                  <a:endCxn id="4" idx="2"/>
                </p:cNvCxnSpPr>
                <p:nvPr/>
              </p:nvCxnSpPr>
              <p:spPr>
                <a:xfrm flipV="1">
                  <a:off x="3078971" y="1757691"/>
                  <a:ext cx="1358103" cy="75234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连接符 169">
                  <a:extLst>
                    <a:ext uri="{FF2B5EF4-FFF2-40B4-BE49-F238E27FC236}">
                      <a16:creationId xmlns:a16="http://schemas.microsoft.com/office/drawing/2014/main" id="{02363F13-1622-1532-0DCE-1F1346534EBB}"/>
                    </a:ext>
                  </a:extLst>
                </p:cNvPr>
                <p:cNvCxnSpPr>
                  <a:cxnSpLocks/>
                  <a:stCxn id="110" idx="6"/>
                  <a:endCxn id="47" idx="2"/>
                </p:cNvCxnSpPr>
                <p:nvPr/>
              </p:nvCxnSpPr>
              <p:spPr>
                <a:xfrm>
                  <a:off x="3078971" y="2510033"/>
                  <a:ext cx="1358101" cy="7627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连接符 172">
                  <a:extLst>
                    <a:ext uri="{FF2B5EF4-FFF2-40B4-BE49-F238E27FC236}">
                      <a16:creationId xmlns:a16="http://schemas.microsoft.com/office/drawing/2014/main" id="{C00C9687-9AD6-82AC-B6BD-A49DD2983965}"/>
                    </a:ext>
                  </a:extLst>
                </p:cNvPr>
                <p:cNvCxnSpPr>
                  <a:cxnSpLocks/>
                  <a:stCxn id="110" idx="6"/>
                  <a:endCxn id="52" idx="2"/>
                </p:cNvCxnSpPr>
                <p:nvPr/>
              </p:nvCxnSpPr>
              <p:spPr>
                <a:xfrm>
                  <a:off x="3078971" y="2510033"/>
                  <a:ext cx="1353446" cy="22779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接连接符 175">
                  <a:extLst>
                    <a:ext uri="{FF2B5EF4-FFF2-40B4-BE49-F238E27FC236}">
                      <a16:creationId xmlns:a16="http://schemas.microsoft.com/office/drawing/2014/main" id="{92B3BF5B-92C0-15EC-3BCE-803E1B922930}"/>
                    </a:ext>
                  </a:extLst>
                </p:cNvPr>
                <p:cNvCxnSpPr>
                  <a:cxnSpLocks/>
                  <a:stCxn id="115" idx="6"/>
                  <a:endCxn id="47" idx="2"/>
                </p:cNvCxnSpPr>
                <p:nvPr/>
              </p:nvCxnSpPr>
              <p:spPr>
                <a:xfrm flipV="1">
                  <a:off x="3078971" y="3272831"/>
                  <a:ext cx="1358101" cy="76279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接连接符 178">
                  <a:extLst>
                    <a:ext uri="{FF2B5EF4-FFF2-40B4-BE49-F238E27FC236}">
                      <a16:creationId xmlns:a16="http://schemas.microsoft.com/office/drawing/2014/main" id="{BF38C7F7-8371-1828-C933-666EC00F6A88}"/>
                    </a:ext>
                  </a:extLst>
                </p:cNvPr>
                <p:cNvCxnSpPr>
                  <a:cxnSpLocks/>
                  <a:stCxn id="115" idx="6"/>
                  <a:endCxn id="4" idx="2"/>
                </p:cNvCxnSpPr>
                <p:nvPr/>
              </p:nvCxnSpPr>
              <p:spPr>
                <a:xfrm flipV="1">
                  <a:off x="3078971" y="1757691"/>
                  <a:ext cx="1358103" cy="22779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0AE26464-3B49-3BCA-42C2-AF258C33EF4D}"/>
                    </a:ext>
                  </a:extLst>
                </p:cNvPr>
                <p:cNvCxnSpPr>
                  <a:cxnSpLocks/>
                  <a:stCxn id="115" idx="6"/>
                  <a:endCxn id="52" idx="2"/>
                </p:cNvCxnSpPr>
                <p:nvPr/>
              </p:nvCxnSpPr>
              <p:spPr>
                <a:xfrm>
                  <a:off x="3078971" y="4035626"/>
                  <a:ext cx="1353446" cy="7523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9B0AFB4F-F62E-F633-14F2-B500C2DB68AB}"/>
                    </a:ext>
                  </a:extLst>
                </p:cNvPr>
                <p:cNvCxnSpPr>
                  <a:cxnSpLocks/>
                  <a:stCxn id="120" idx="6"/>
                  <a:endCxn id="47" idx="2"/>
                </p:cNvCxnSpPr>
                <p:nvPr/>
              </p:nvCxnSpPr>
              <p:spPr>
                <a:xfrm flipV="1">
                  <a:off x="3078971" y="3272831"/>
                  <a:ext cx="1358101" cy="2288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F454F2E7-0FDE-7676-85F8-8EFCA4291352}"/>
                    </a:ext>
                  </a:extLst>
                </p:cNvPr>
                <p:cNvCxnSpPr>
                  <a:cxnSpLocks/>
                  <a:stCxn id="120" idx="6"/>
                  <a:endCxn id="4" idx="2"/>
                </p:cNvCxnSpPr>
                <p:nvPr/>
              </p:nvCxnSpPr>
              <p:spPr>
                <a:xfrm flipV="1">
                  <a:off x="3078971" y="1757691"/>
                  <a:ext cx="1358103" cy="38035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624CB5EE-1FCE-DE74-33AA-E22EB70311B7}"/>
                    </a:ext>
                  </a:extLst>
                </p:cNvPr>
                <p:cNvCxnSpPr>
                  <a:cxnSpLocks/>
                  <a:stCxn id="120" idx="6"/>
                  <a:endCxn id="52" idx="2"/>
                </p:cNvCxnSpPr>
                <p:nvPr/>
              </p:nvCxnSpPr>
              <p:spPr>
                <a:xfrm flipV="1">
                  <a:off x="3078971" y="4787970"/>
                  <a:ext cx="1353446" cy="7732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7F0E609C-B0E0-00C5-8ADD-997C18A6D430}"/>
                    </a:ext>
                  </a:extLst>
                </p:cNvPr>
                <p:cNvCxnSpPr>
                  <a:cxnSpLocks/>
                  <a:stCxn id="4" idx="6"/>
                  <a:endCxn id="67" idx="2"/>
                </p:cNvCxnSpPr>
                <p:nvPr/>
              </p:nvCxnSpPr>
              <p:spPr>
                <a:xfrm>
                  <a:off x="5486153" y="1757691"/>
                  <a:ext cx="1353446" cy="22460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39AF80A6-1A13-1A91-037B-9D4733A801E3}"/>
                    </a:ext>
                  </a:extLst>
                </p:cNvPr>
                <p:cNvCxnSpPr>
                  <a:cxnSpLocks/>
                  <a:stCxn id="4" idx="6"/>
                  <a:endCxn id="62" idx="2"/>
                </p:cNvCxnSpPr>
                <p:nvPr/>
              </p:nvCxnSpPr>
              <p:spPr>
                <a:xfrm>
                  <a:off x="5486153" y="1757691"/>
                  <a:ext cx="1358101" cy="7842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C61EC1CA-3965-8BB2-C9CD-19DF1C070CF8}"/>
                    </a:ext>
                  </a:extLst>
                </p:cNvPr>
                <p:cNvCxnSpPr>
                  <a:cxnSpLocks/>
                  <a:stCxn id="4" idx="6"/>
                  <a:endCxn id="87" idx="2"/>
                </p:cNvCxnSpPr>
                <p:nvPr/>
              </p:nvCxnSpPr>
              <p:spPr>
                <a:xfrm>
                  <a:off x="5486153" y="1757691"/>
                  <a:ext cx="1354768" cy="37077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070D7536-B5E1-CB9D-F9FE-9716A87B30ED}"/>
                    </a:ext>
                  </a:extLst>
                </p:cNvPr>
                <p:cNvCxnSpPr>
                  <a:cxnSpLocks/>
                  <a:stCxn id="47" idx="6"/>
                  <a:endCxn id="57" idx="2"/>
                </p:cNvCxnSpPr>
                <p:nvPr/>
              </p:nvCxnSpPr>
              <p:spPr>
                <a:xfrm flipV="1">
                  <a:off x="5486151" y="1080204"/>
                  <a:ext cx="1358105" cy="219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>
                  <a:extLst>
                    <a:ext uri="{FF2B5EF4-FFF2-40B4-BE49-F238E27FC236}">
                      <a16:creationId xmlns:a16="http://schemas.microsoft.com/office/drawing/2014/main" id="{2F7ACF3B-455B-2671-43C1-8334134BEDBB}"/>
                    </a:ext>
                  </a:extLst>
                </p:cNvPr>
                <p:cNvCxnSpPr>
                  <a:cxnSpLocks/>
                  <a:stCxn id="47" idx="6"/>
                  <a:endCxn id="62" idx="2"/>
                </p:cNvCxnSpPr>
                <p:nvPr/>
              </p:nvCxnSpPr>
              <p:spPr>
                <a:xfrm flipV="1">
                  <a:off x="5486151" y="2541955"/>
                  <a:ext cx="1358103" cy="7308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>
                  <a:extLst>
                    <a:ext uri="{FF2B5EF4-FFF2-40B4-BE49-F238E27FC236}">
                      <a16:creationId xmlns:a16="http://schemas.microsoft.com/office/drawing/2014/main" id="{6242702B-D771-EFE8-3AE0-7BA4CAFA1783}"/>
                    </a:ext>
                  </a:extLst>
                </p:cNvPr>
                <p:cNvCxnSpPr>
                  <a:cxnSpLocks/>
                  <a:endCxn id="67" idx="2"/>
                </p:cNvCxnSpPr>
                <p:nvPr/>
              </p:nvCxnSpPr>
              <p:spPr>
                <a:xfrm>
                  <a:off x="5486151" y="3272831"/>
                  <a:ext cx="1353448" cy="73087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连接符 213">
                  <a:extLst>
                    <a:ext uri="{FF2B5EF4-FFF2-40B4-BE49-F238E27FC236}">
                      <a16:creationId xmlns:a16="http://schemas.microsoft.com/office/drawing/2014/main" id="{D37BEFA2-5A0A-DF67-A7A1-C681D651385A}"/>
                    </a:ext>
                  </a:extLst>
                </p:cNvPr>
                <p:cNvCxnSpPr>
                  <a:cxnSpLocks/>
                  <a:endCxn id="87" idx="2"/>
                </p:cNvCxnSpPr>
                <p:nvPr/>
              </p:nvCxnSpPr>
              <p:spPr>
                <a:xfrm>
                  <a:off x="5486151" y="3272831"/>
                  <a:ext cx="1354770" cy="219262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接连接符 215">
                  <a:extLst>
                    <a:ext uri="{FF2B5EF4-FFF2-40B4-BE49-F238E27FC236}">
                      <a16:creationId xmlns:a16="http://schemas.microsoft.com/office/drawing/2014/main" id="{F46DF11C-DB2A-9D6A-3FFF-BABF76F0A339}"/>
                    </a:ext>
                  </a:extLst>
                </p:cNvPr>
                <p:cNvCxnSpPr>
                  <a:cxnSpLocks/>
                  <a:stCxn id="52" idx="6"/>
                  <a:endCxn id="57" idx="2"/>
                </p:cNvCxnSpPr>
                <p:nvPr/>
              </p:nvCxnSpPr>
              <p:spPr>
                <a:xfrm flipV="1">
                  <a:off x="5481496" y="1080204"/>
                  <a:ext cx="1362760" cy="37077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接连接符 218">
                  <a:extLst>
                    <a:ext uri="{FF2B5EF4-FFF2-40B4-BE49-F238E27FC236}">
                      <a16:creationId xmlns:a16="http://schemas.microsoft.com/office/drawing/2014/main" id="{86970630-4AAD-EEA4-CFA9-3605087516FB}"/>
                    </a:ext>
                  </a:extLst>
                </p:cNvPr>
                <p:cNvCxnSpPr>
                  <a:cxnSpLocks/>
                  <a:stCxn id="52" idx="6"/>
                  <a:endCxn id="62" idx="2"/>
                </p:cNvCxnSpPr>
                <p:nvPr/>
              </p:nvCxnSpPr>
              <p:spPr>
                <a:xfrm flipV="1">
                  <a:off x="5481496" y="2541955"/>
                  <a:ext cx="1362758" cy="22460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直接连接符 221">
                  <a:extLst>
                    <a:ext uri="{FF2B5EF4-FFF2-40B4-BE49-F238E27FC236}">
                      <a16:creationId xmlns:a16="http://schemas.microsoft.com/office/drawing/2014/main" id="{550B3E46-A300-A8AF-5954-918DB7C5C3BC}"/>
                    </a:ext>
                  </a:extLst>
                </p:cNvPr>
                <p:cNvCxnSpPr>
                  <a:cxnSpLocks/>
                  <a:stCxn id="52" idx="6"/>
                  <a:endCxn id="67" idx="2"/>
                </p:cNvCxnSpPr>
                <p:nvPr/>
              </p:nvCxnSpPr>
              <p:spPr>
                <a:xfrm flipV="1">
                  <a:off x="5481496" y="4003706"/>
                  <a:ext cx="1358103" cy="7842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>
                  <a:extLst>
                    <a:ext uri="{FF2B5EF4-FFF2-40B4-BE49-F238E27FC236}">
                      <a16:creationId xmlns:a16="http://schemas.microsoft.com/office/drawing/2014/main" id="{4F796BCF-A89B-68DB-97C4-3DC2B7B33C56}"/>
                    </a:ext>
                  </a:extLst>
                </p:cNvPr>
                <p:cNvCxnSpPr>
                  <a:cxnSpLocks/>
                  <a:stCxn id="52" idx="6"/>
                  <a:endCxn id="87" idx="2"/>
                </p:cNvCxnSpPr>
                <p:nvPr/>
              </p:nvCxnSpPr>
              <p:spPr>
                <a:xfrm>
                  <a:off x="5481496" y="4787970"/>
                  <a:ext cx="1359425" cy="6774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接连接符 227">
                  <a:extLst>
                    <a:ext uri="{FF2B5EF4-FFF2-40B4-BE49-F238E27FC236}">
                      <a16:creationId xmlns:a16="http://schemas.microsoft.com/office/drawing/2014/main" id="{E969EE3E-FEC4-4BD6-98F3-3921AE190D6A}"/>
                    </a:ext>
                  </a:extLst>
                </p:cNvPr>
                <p:cNvCxnSpPr>
                  <a:cxnSpLocks/>
                  <a:stCxn id="92" idx="2"/>
                  <a:endCxn id="57" idx="6"/>
                </p:cNvCxnSpPr>
                <p:nvPr/>
              </p:nvCxnSpPr>
              <p:spPr>
                <a:xfrm flipH="1" flipV="1">
                  <a:off x="7893335" y="1080204"/>
                  <a:ext cx="1353449" cy="14617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直接连接符 233">
                  <a:extLst>
                    <a:ext uri="{FF2B5EF4-FFF2-40B4-BE49-F238E27FC236}">
                      <a16:creationId xmlns:a16="http://schemas.microsoft.com/office/drawing/2014/main" id="{4527FC5A-BA8B-7BC8-BA7E-1BECB394F3D8}"/>
                    </a:ext>
                  </a:extLst>
                </p:cNvPr>
                <p:cNvCxnSpPr>
                  <a:cxnSpLocks/>
                  <a:stCxn id="92" idx="2"/>
                  <a:endCxn id="62" idx="6"/>
                </p:cNvCxnSpPr>
                <p:nvPr/>
              </p:nvCxnSpPr>
              <p:spPr>
                <a:xfrm flipH="1">
                  <a:off x="7893333" y="2541955"/>
                  <a:ext cx="135345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接连接符 236">
                  <a:extLst>
                    <a:ext uri="{FF2B5EF4-FFF2-40B4-BE49-F238E27FC236}">
                      <a16:creationId xmlns:a16="http://schemas.microsoft.com/office/drawing/2014/main" id="{61489C77-C22C-B8DA-E53B-038CDE43DB18}"/>
                    </a:ext>
                  </a:extLst>
                </p:cNvPr>
                <p:cNvCxnSpPr>
                  <a:cxnSpLocks/>
                  <a:stCxn id="92" idx="2"/>
                  <a:endCxn id="67" idx="6"/>
                </p:cNvCxnSpPr>
                <p:nvPr/>
              </p:nvCxnSpPr>
              <p:spPr>
                <a:xfrm flipH="1">
                  <a:off x="7888678" y="2541955"/>
                  <a:ext cx="1358106" cy="14617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直接连接符 239">
                  <a:extLst>
                    <a:ext uri="{FF2B5EF4-FFF2-40B4-BE49-F238E27FC236}">
                      <a16:creationId xmlns:a16="http://schemas.microsoft.com/office/drawing/2014/main" id="{D49E24CF-25D9-0870-1C18-74513903324F}"/>
                    </a:ext>
                  </a:extLst>
                </p:cNvPr>
                <p:cNvCxnSpPr>
                  <a:cxnSpLocks/>
                  <a:stCxn id="92" idx="2"/>
                  <a:endCxn id="87" idx="6"/>
                </p:cNvCxnSpPr>
                <p:nvPr/>
              </p:nvCxnSpPr>
              <p:spPr>
                <a:xfrm flipH="1">
                  <a:off x="7890000" y="2541955"/>
                  <a:ext cx="1356784" cy="29235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接连接符 243">
                  <a:extLst>
                    <a:ext uri="{FF2B5EF4-FFF2-40B4-BE49-F238E27FC236}">
                      <a16:creationId xmlns:a16="http://schemas.microsoft.com/office/drawing/2014/main" id="{1F060F32-C0E5-98B9-1F86-540835799794}"/>
                    </a:ext>
                  </a:extLst>
                </p:cNvPr>
                <p:cNvCxnSpPr>
                  <a:cxnSpLocks/>
                  <a:stCxn id="97" idx="2"/>
                  <a:endCxn id="62" idx="6"/>
                </p:cNvCxnSpPr>
                <p:nvPr/>
              </p:nvCxnSpPr>
              <p:spPr>
                <a:xfrm flipH="1" flipV="1">
                  <a:off x="7893333" y="2541955"/>
                  <a:ext cx="1353449" cy="14617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接连接符 246">
                  <a:extLst>
                    <a:ext uri="{FF2B5EF4-FFF2-40B4-BE49-F238E27FC236}">
                      <a16:creationId xmlns:a16="http://schemas.microsoft.com/office/drawing/2014/main" id="{18CB85AB-3AF5-42F4-5FE9-734E20A47B50}"/>
                    </a:ext>
                  </a:extLst>
                </p:cNvPr>
                <p:cNvCxnSpPr>
                  <a:cxnSpLocks/>
                  <a:stCxn id="97" idx="2"/>
                  <a:endCxn id="67" idx="6"/>
                </p:cNvCxnSpPr>
                <p:nvPr/>
              </p:nvCxnSpPr>
              <p:spPr>
                <a:xfrm flipH="1">
                  <a:off x="7888678" y="4003706"/>
                  <a:ext cx="135810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直接连接符 249">
                  <a:extLst>
                    <a:ext uri="{FF2B5EF4-FFF2-40B4-BE49-F238E27FC236}">
                      <a16:creationId xmlns:a16="http://schemas.microsoft.com/office/drawing/2014/main" id="{C01C9772-FD55-9744-F0E2-E88AC6A7B573}"/>
                    </a:ext>
                  </a:extLst>
                </p:cNvPr>
                <p:cNvCxnSpPr>
                  <a:cxnSpLocks/>
                  <a:stCxn id="97" idx="2"/>
                  <a:endCxn id="87" idx="6"/>
                </p:cNvCxnSpPr>
                <p:nvPr/>
              </p:nvCxnSpPr>
              <p:spPr>
                <a:xfrm flipH="1">
                  <a:off x="7890000" y="4003706"/>
                  <a:ext cx="1356782" cy="14617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直接连接符 252">
                  <a:extLst>
                    <a:ext uri="{FF2B5EF4-FFF2-40B4-BE49-F238E27FC236}">
                      <a16:creationId xmlns:a16="http://schemas.microsoft.com/office/drawing/2014/main" id="{197FE5C4-4EBC-B387-ADBA-653DC88F9D1D}"/>
                    </a:ext>
                  </a:extLst>
                </p:cNvPr>
                <p:cNvCxnSpPr>
                  <a:cxnSpLocks/>
                  <a:stCxn id="105" idx="6"/>
                  <a:endCxn id="4" idx="2"/>
                </p:cNvCxnSpPr>
                <p:nvPr/>
              </p:nvCxnSpPr>
              <p:spPr>
                <a:xfrm>
                  <a:off x="3078971" y="984440"/>
                  <a:ext cx="1358103" cy="7732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9AF587C7-2E8B-60AA-E781-01915472CCE6}"/>
                  </a:ext>
                </a:extLst>
              </p:cNvPr>
              <p:cNvSpPr txBox="1"/>
              <p:nvPr/>
            </p:nvSpPr>
            <p:spPr>
              <a:xfrm>
                <a:off x="3508340" y="1046224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11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1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C74E1DEB-F888-0253-D11A-90BF912E69FA}"/>
                  </a:ext>
                </a:extLst>
              </p:cNvPr>
              <p:cNvSpPr txBox="1"/>
              <p:nvPr/>
            </p:nvSpPr>
            <p:spPr>
              <a:xfrm>
                <a:off x="3505781" y="5205449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34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1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FB320548-8032-A3D1-A841-8D4C5B435F12}"/>
                  </a:ext>
                </a:extLst>
              </p:cNvPr>
              <p:cNvSpPr txBox="1"/>
              <p:nvPr/>
            </p:nvSpPr>
            <p:spPr>
              <a:xfrm>
                <a:off x="4844232" y="999393"/>
                <a:ext cx="807734" cy="36616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11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2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522091D0-402D-452B-7D4F-146B29F92EC1}"/>
                  </a:ext>
                </a:extLst>
              </p:cNvPr>
              <p:cNvSpPr txBox="1"/>
              <p:nvPr/>
            </p:nvSpPr>
            <p:spPr>
              <a:xfrm>
                <a:off x="5798659" y="5312510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33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2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5357CD26-C48B-5FAC-9612-CE8EB51C7DBD}"/>
                  </a:ext>
                </a:extLst>
              </p:cNvPr>
              <p:cNvSpPr txBox="1"/>
              <p:nvPr/>
            </p:nvSpPr>
            <p:spPr>
              <a:xfrm>
                <a:off x="8305917" y="1257082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11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3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5C4D1E7B-583D-E227-0A2A-E9E60BED2A55}"/>
                  </a:ext>
                </a:extLst>
              </p:cNvPr>
              <p:cNvSpPr txBox="1"/>
              <p:nvPr/>
            </p:nvSpPr>
            <p:spPr>
              <a:xfrm>
                <a:off x="8335694" y="4868120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23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3</a:t>
                </a:r>
                <a:r>
                  <a:rPr lang="zh-CN" altLang="en-US" sz="1634" baseline="30000" dirty="0"/>
                  <a:t>）</a:t>
                </a:r>
              </a:p>
            </p:txBody>
          </p:sp>
        </p:grp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27438247-D9D6-C997-A1B6-C99AF26955A7}"/>
                </a:ext>
              </a:extLst>
            </p:cNvPr>
            <p:cNvCxnSpPr>
              <a:cxnSpLocks/>
              <a:stCxn id="92" idx="0"/>
              <a:endCxn id="92" idx="4"/>
            </p:cNvCxnSpPr>
            <p:nvPr/>
          </p:nvCxnSpPr>
          <p:spPr>
            <a:xfrm>
              <a:off x="9398068" y="2057030"/>
              <a:ext cx="0" cy="1139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C2746141-49F1-FA1F-7AF5-5CF9F4017029}"/>
                </a:ext>
              </a:extLst>
            </p:cNvPr>
            <p:cNvSpPr txBox="1"/>
            <p:nvPr/>
          </p:nvSpPr>
          <p:spPr>
            <a:xfrm>
              <a:off x="8864523" y="2439951"/>
              <a:ext cx="560478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34" dirty="0"/>
                <a:t>z</a:t>
              </a:r>
              <a:r>
                <a:rPr lang="en-US" altLang="zh-CN" sz="1634" baseline="-25000" dirty="0"/>
                <a:t>1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  <p:sp>
          <p:nvSpPr>
            <p:cNvPr id="270" name="文本框 269">
              <a:extLst>
                <a:ext uri="{FF2B5EF4-FFF2-40B4-BE49-F238E27FC236}">
                  <a16:creationId xmlns:a16="http://schemas.microsoft.com/office/drawing/2014/main" id="{BA809E8C-0D46-D65B-575D-4E43DE579EEB}"/>
                </a:ext>
              </a:extLst>
            </p:cNvPr>
            <p:cNvSpPr txBox="1"/>
            <p:nvPr/>
          </p:nvSpPr>
          <p:spPr>
            <a:xfrm>
              <a:off x="9393104" y="2439952"/>
              <a:ext cx="560478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34" dirty="0"/>
                <a:t>a</a:t>
              </a:r>
              <a:r>
                <a:rPr lang="en-US" altLang="zh-CN" sz="1634" baseline="-25000" dirty="0"/>
                <a:t>1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284DE6B4-E328-3F95-1F87-280FB488BDAD}"/>
                </a:ext>
              </a:extLst>
            </p:cNvPr>
            <p:cNvSpPr txBox="1"/>
            <p:nvPr/>
          </p:nvSpPr>
          <p:spPr>
            <a:xfrm>
              <a:off x="8853535" y="4027245"/>
              <a:ext cx="560478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34" dirty="0"/>
                <a:t>z</a:t>
              </a:r>
              <a:r>
                <a:rPr lang="en-US" altLang="zh-CN" sz="1634" baseline="-25000" dirty="0"/>
                <a:t>2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CDE5D917-E6DF-CD9E-D234-2A099D1B0922}"/>
                </a:ext>
              </a:extLst>
            </p:cNvPr>
            <p:cNvSpPr txBox="1"/>
            <p:nvPr/>
          </p:nvSpPr>
          <p:spPr>
            <a:xfrm>
              <a:off x="9382116" y="4027246"/>
              <a:ext cx="560478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34" dirty="0"/>
                <a:t>a</a:t>
              </a:r>
              <a:r>
                <a:rPr lang="en-US" altLang="zh-CN" sz="1634" baseline="-25000" dirty="0"/>
                <a:t>2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7D7D299B-8F7A-E59D-D045-32B719B1098E}"/>
                </a:ext>
              </a:extLst>
            </p:cNvPr>
            <p:cNvCxnSpPr>
              <a:cxnSpLocks/>
              <a:stCxn id="97" idx="0"/>
              <a:endCxn id="97" idx="4"/>
            </p:cNvCxnSpPr>
            <p:nvPr/>
          </p:nvCxnSpPr>
          <p:spPr>
            <a:xfrm>
              <a:off x="9398066" y="3644326"/>
              <a:ext cx="0" cy="1139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ABE25CD6-1654-5530-1940-5D8EBB49E388}"/>
              </a:ext>
            </a:extLst>
          </p:cNvPr>
          <p:cNvCxnSpPr>
            <a:stCxn id="92" idx="6"/>
          </p:cNvCxnSpPr>
          <p:nvPr/>
        </p:nvCxnSpPr>
        <p:spPr>
          <a:xfrm flipV="1">
            <a:off x="8529747" y="2592924"/>
            <a:ext cx="1242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6E88750E-A869-7BFE-B803-3B2ED04A7C31}"/>
              </a:ext>
            </a:extLst>
          </p:cNvPr>
          <p:cNvCxnSpPr>
            <a:cxnSpLocks/>
            <a:stCxn id="97" idx="6"/>
          </p:cNvCxnSpPr>
          <p:nvPr/>
        </p:nvCxnSpPr>
        <p:spPr>
          <a:xfrm>
            <a:off x="8529745" y="3965441"/>
            <a:ext cx="1242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D92C79-33EC-A8B1-7B7E-2D12EB365E50}"/>
              </a:ext>
            </a:extLst>
          </p:cNvPr>
          <p:cNvCxnSpPr>
            <a:stCxn id="2" idx="2"/>
            <a:endCxn id="14" idx="6"/>
          </p:cNvCxnSpPr>
          <p:nvPr/>
        </p:nvCxnSpPr>
        <p:spPr>
          <a:xfrm flipH="1" flipV="1">
            <a:off x="6820619" y="568327"/>
            <a:ext cx="1362268" cy="1432191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7D4B50B-C7ED-579B-75EC-ED6C92227F84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6820619" y="568327"/>
            <a:ext cx="1362268" cy="2848222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2317DA8-2B0B-D0D7-36E5-BE829B65F0D2}"/>
              </a:ext>
            </a:extLst>
          </p:cNvPr>
          <p:cNvSpPr txBox="1"/>
          <p:nvPr/>
        </p:nvSpPr>
        <p:spPr>
          <a:xfrm>
            <a:off x="4525878" y="1144532"/>
            <a:ext cx="852338" cy="34381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34" dirty="0"/>
              <a:t>W</a:t>
            </a:r>
            <a:r>
              <a:rPr lang="zh-CN" altLang="en-US" sz="1634" dirty="0"/>
              <a:t>’</a:t>
            </a:r>
            <a:r>
              <a:rPr lang="en-US" altLang="zh-CN" sz="1634" baseline="-25000" dirty="0"/>
              <a:t>11</a:t>
            </a:r>
            <a:r>
              <a:rPr lang="zh-CN" altLang="en-US" sz="1634" baseline="30000" dirty="0"/>
              <a:t>（</a:t>
            </a:r>
            <a:r>
              <a:rPr lang="en-US" altLang="zh-CN" sz="1634" baseline="30000" dirty="0"/>
              <a:t>2</a:t>
            </a:r>
            <a:r>
              <a:rPr lang="zh-CN" altLang="en-US" sz="1634" baseline="30000" dirty="0"/>
              <a:t>）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504694-0C3E-B738-FA5E-3D23B1F80FF8}"/>
              </a:ext>
            </a:extLst>
          </p:cNvPr>
          <p:cNvCxnSpPr>
            <a:cxnSpLocks/>
            <a:stCxn id="259" idx="3"/>
            <a:endCxn id="16" idx="1"/>
          </p:cNvCxnSpPr>
          <p:nvPr/>
        </p:nvCxnSpPr>
        <p:spPr>
          <a:xfrm>
            <a:off x="4169342" y="1316438"/>
            <a:ext cx="35653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箭头: 圆角右 21">
            <a:extLst>
              <a:ext uri="{FF2B5EF4-FFF2-40B4-BE49-F238E27FC236}">
                <a16:creationId xmlns:a16="http://schemas.microsoft.com/office/drawing/2014/main" id="{C3EA9C14-C765-F9CB-30B1-9CB8F6DC19E1}"/>
              </a:ext>
            </a:extLst>
          </p:cNvPr>
          <p:cNvSpPr/>
          <p:nvPr/>
        </p:nvSpPr>
        <p:spPr>
          <a:xfrm rot="16200000" flipH="1">
            <a:off x="4581172" y="-60504"/>
            <a:ext cx="697180" cy="15208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7848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5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0169A-14F8-E3A8-1CEB-56B590755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ABD26C9-82EE-76E3-D652-7E4F45F60CBF}"/>
              </a:ext>
            </a:extLst>
          </p:cNvPr>
          <p:cNvGrpSpPr/>
          <p:nvPr/>
        </p:nvGrpSpPr>
        <p:grpSpPr>
          <a:xfrm>
            <a:off x="8182887" y="2924030"/>
            <a:ext cx="985036" cy="985037"/>
            <a:chOff x="8150668" y="1507999"/>
            <a:chExt cx="985036" cy="985037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DF5374F-4068-73B9-3A13-37A7CF3D5E6C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0ED22EF-A828-8B9A-694F-E621DDDF5479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2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7C084C3-5E8C-EFC1-FDA1-98AB18D20C4E}"/>
              </a:ext>
            </a:extLst>
          </p:cNvPr>
          <p:cNvGrpSpPr/>
          <p:nvPr/>
        </p:nvGrpSpPr>
        <p:grpSpPr>
          <a:xfrm>
            <a:off x="8182887" y="1507999"/>
            <a:ext cx="985036" cy="985037"/>
            <a:chOff x="8150668" y="1507999"/>
            <a:chExt cx="985036" cy="985037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7F77E786-3E82-26F3-2616-1A5D896532E6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9C0C81A-A9FA-6050-EDCE-1DBCC231D56B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1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FD67A2B-BA7D-6F1B-FF3F-8442DD98372D}"/>
              </a:ext>
            </a:extLst>
          </p:cNvPr>
          <p:cNvGrpSpPr/>
          <p:nvPr/>
        </p:nvGrpSpPr>
        <p:grpSpPr>
          <a:xfrm>
            <a:off x="5835583" y="75808"/>
            <a:ext cx="985036" cy="985037"/>
            <a:chOff x="8150668" y="1507999"/>
            <a:chExt cx="985036" cy="9850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5522090-F19C-CAFE-7CD2-898058036D0D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60BCFF2-C154-816F-8CC2-B394F991C9B7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1</a:t>
              </a:r>
              <a:r>
                <a:rPr lang="en-US" altLang="zh-CN" sz="1634" baseline="30000" dirty="0"/>
                <a:t>(3)</a:t>
              </a:r>
              <a:endParaRPr lang="zh-CN" altLang="en-US" sz="1634" baseline="30000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47F491F-72AF-398D-5BCC-00F1B85D0964}"/>
              </a:ext>
            </a:extLst>
          </p:cNvPr>
          <p:cNvGrpSpPr/>
          <p:nvPr/>
        </p:nvGrpSpPr>
        <p:grpSpPr>
          <a:xfrm>
            <a:off x="5835583" y="1466902"/>
            <a:ext cx="985036" cy="985037"/>
            <a:chOff x="8150668" y="1507999"/>
            <a:chExt cx="985036" cy="9850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1872C08-26CE-7629-ED2E-A7526EDE1F39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2F8A7DF-3149-860A-606F-F78DFC1BE4BF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2</a:t>
              </a:r>
              <a:r>
                <a:rPr lang="en-US" altLang="zh-CN" sz="1634" baseline="30000" dirty="0"/>
                <a:t>(3)</a:t>
              </a:r>
              <a:endParaRPr lang="zh-CN" altLang="en-US" sz="1634" baseline="30000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F9A2366-6900-A9DB-5A16-4E7CA8A8E625}"/>
              </a:ext>
            </a:extLst>
          </p:cNvPr>
          <p:cNvGrpSpPr/>
          <p:nvPr/>
        </p:nvGrpSpPr>
        <p:grpSpPr>
          <a:xfrm>
            <a:off x="5835583" y="2857996"/>
            <a:ext cx="985036" cy="985037"/>
            <a:chOff x="8150668" y="1507999"/>
            <a:chExt cx="985036" cy="9850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F7B4B58-9E2C-B0EE-70DB-E00B16B330E0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CAB733B-C5E0-449A-83BE-15F936FA8C41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3</a:t>
              </a:r>
              <a:r>
                <a:rPr lang="en-US" altLang="zh-CN" sz="1634" baseline="30000" dirty="0"/>
                <a:t>(3)</a:t>
              </a:r>
              <a:endParaRPr lang="zh-CN" altLang="en-US" sz="1634" baseline="30000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626CB84-AB03-7D93-9316-A2FABE07225F}"/>
              </a:ext>
            </a:extLst>
          </p:cNvPr>
          <p:cNvGrpSpPr/>
          <p:nvPr/>
        </p:nvGrpSpPr>
        <p:grpSpPr>
          <a:xfrm>
            <a:off x="5835583" y="4249090"/>
            <a:ext cx="985036" cy="985037"/>
            <a:chOff x="8150668" y="1507999"/>
            <a:chExt cx="985036" cy="9850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6A49723-F460-86F4-D320-19B0DA998C5F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884216B-A275-4F8F-FA77-21E5FC798320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4</a:t>
              </a:r>
              <a:r>
                <a:rPr lang="en-US" altLang="zh-CN" sz="1634" baseline="30000" dirty="0"/>
                <a:t>(3)</a:t>
              </a:r>
              <a:endParaRPr lang="zh-CN" altLang="en-US" sz="1634" baseline="30000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BA6D323-6FC9-6E4A-48CA-3254A31DEC57}"/>
              </a:ext>
            </a:extLst>
          </p:cNvPr>
          <p:cNvGrpSpPr/>
          <p:nvPr/>
        </p:nvGrpSpPr>
        <p:grpSpPr>
          <a:xfrm>
            <a:off x="3609916" y="755390"/>
            <a:ext cx="985036" cy="985037"/>
            <a:chOff x="8150668" y="1507999"/>
            <a:chExt cx="985036" cy="98503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399AF28-0377-4B72-4260-73466E6CC13A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2CAE713-88D4-ED04-468F-F0DAD72DA174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1</a:t>
              </a:r>
              <a:r>
                <a:rPr lang="en-US" altLang="zh-CN" sz="1634" baseline="30000" dirty="0"/>
                <a:t>(2)</a:t>
              </a:r>
              <a:endParaRPr lang="zh-CN" altLang="en-US" sz="1634" baseline="30000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E5B9229-7AC8-54BC-B8C9-553754B3C0C7}"/>
              </a:ext>
            </a:extLst>
          </p:cNvPr>
          <p:cNvGrpSpPr/>
          <p:nvPr/>
        </p:nvGrpSpPr>
        <p:grpSpPr>
          <a:xfrm>
            <a:off x="3609916" y="2146484"/>
            <a:ext cx="985036" cy="985037"/>
            <a:chOff x="8150668" y="1507999"/>
            <a:chExt cx="985036" cy="98503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EA3B695-273D-C6BD-D656-42B0767C89CE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5936727-B95E-A738-4A47-38165B14BA88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2</a:t>
              </a:r>
              <a:r>
                <a:rPr lang="en-US" altLang="zh-CN" sz="1634" baseline="30000" dirty="0"/>
                <a:t>(2)</a:t>
              </a:r>
              <a:endParaRPr lang="zh-CN" altLang="en-US" sz="1634" baseline="300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E6FB0CB-B610-E629-E250-EA76427F7506}"/>
              </a:ext>
            </a:extLst>
          </p:cNvPr>
          <p:cNvGrpSpPr/>
          <p:nvPr/>
        </p:nvGrpSpPr>
        <p:grpSpPr>
          <a:xfrm>
            <a:off x="3609916" y="3537578"/>
            <a:ext cx="985036" cy="985037"/>
            <a:chOff x="8150668" y="1507999"/>
            <a:chExt cx="985036" cy="98503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6ADCD0B-3A3D-4F03-9B43-9827F9EC0851}"/>
                </a:ext>
              </a:extLst>
            </p:cNvPr>
            <p:cNvSpPr/>
            <p:nvPr/>
          </p:nvSpPr>
          <p:spPr>
            <a:xfrm>
              <a:off x="8150668" y="1507999"/>
              <a:ext cx="985036" cy="98503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898DCCF-5817-94E2-6DF1-14F9EE60D9C0}"/>
                </a:ext>
              </a:extLst>
            </p:cNvPr>
            <p:cNvSpPr txBox="1"/>
            <p:nvPr/>
          </p:nvSpPr>
          <p:spPr>
            <a:xfrm>
              <a:off x="8400866" y="1805829"/>
              <a:ext cx="484639" cy="3438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1634" dirty="0"/>
                <a:t>δ</a:t>
              </a:r>
              <a:r>
                <a:rPr lang="en-US" altLang="zh-CN" sz="1634" baseline="-25000" dirty="0"/>
                <a:t>3</a:t>
              </a:r>
              <a:r>
                <a:rPr lang="en-US" altLang="zh-CN" sz="1634" baseline="30000" dirty="0"/>
                <a:t>(2)</a:t>
              </a:r>
              <a:endParaRPr lang="zh-CN" altLang="en-US" sz="1634" baseline="30000" dirty="0"/>
            </a:p>
          </p:txBody>
        </p: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A4372CDA-6EE4-E962-F94B-5F033BAAE445}"/>
              </a:ext>
            </a:extLst>
          </p:cNvPr>
          <p:cNvGrpSpPr/>
          <p:nvPr/>
        </p:nvGrpSpPr>
        <p:grpSpPr>
          <a:xfrm>
            <a:off x="768385" y="637972"/>
            <a:ext cx="7761362" cy="5282420"/>
            <a:chOff x="991749" y="365745"/>
            <a:chExt cx="8975909" cy="6109047"/>
          </a:xfrm>
        </p:grpSpPr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id="{9AADB489-D917-AD80-1E04-7C1BE53BE3F2}"/>
                </a:ext>
              </a:extLst>
            </p:cNvPr>
            <p:cNvGrpSpPr/>
            <p:nvPr/>
          </p:nvGrpSpPr>
          <p:grpSpPr>
            <a:xfrm>
              <a:off x="991749" y="365745"/>
              <a:ext cx="8975909" cy="6109047"/>
              <a:chOff x="2029894" y="459899"/>
              <a:chExt cx="8265971" cy="5625860"/>
            </a:xfrm>
          </p:grpSpPr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A69BDB39-6244-8592-F7BC-30ED7DD43D85}"/>
                  </a:ext>
                </a:extLst>
              </p:cNvPr>
              <p:cNvGrpSpPr/>
              <p:nvPr/>
            </p:nvGrpSpPr>
            <p:grpSpPr>
              <a:xfrm>
                <a:off x="2029894" y="459899"/>
                <a:ext cx="8265971" cy="5625860"/>
                <a:chOff x="2029892" y="459900"/>
                <a:chExt cx="8265971" cy="5625860"/>
              </a:xfrm>
            </p:grpSpPr>
            <p:cxnSp>
              <p:nvCxnSpPr>
                <p:cNvPr id="231" name="直接连接符 230">
                  <a:extLst>
                    <a:ext uri="{FF2B5EF4-FFF2-40B4-BE49-F238E27FC236}">
                      <a16:creationId xmlns:a16="http://schemas.microsoft.com/office/drawing/2014/main" id="{00E5666A-5ED3-02B7-7191-D30B5EB6FF45}"/>
                    </a:ext>
                  </a:extLst>
                </p:cNvPr>
                <p:cNvCxnSpPr>
                  <a:cxnSpLocks/>
                  <a:stCxn id="97" idx="2"/>
                  <a:endCxn id="57" idx="6"/>
                </p:cNvCxnSpPr>
                <p:nvPr/>
              </p:nvCxnSpPr>
              <p:spPr>
                <a:xfrm flipH="1" flipV="1">
                  <a:off x="7893335" y="1080204"/>
                  <a:ext cx="1353447" cy="29235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38F96015-F5CE-DD89-D111-E49DAE20EAA0}"/>
                    </a:ext>
                  </a:extLst>
                </p:cNvPr>
                <p:cNvGrpSpPr/>
                <p:nvPr/>
              </p:nvGrpSpPr>
              <p:grpSpPr>
                <a:xfrm>
                  <a:off x="2029892" y="459900"/>
                  <a:ext cx="8265971" cy="5625860"/>
                  <a:chOff x="583864" y="339398"/>
                  <a:chExt cx="8265971" cy="5625860"/>
                </a:xfrm>
              </p:grpSpPr>
              <p:grpSp>
                <p:nvGrpSpPr>
                  <p:cNvPr id="101" name="组合 100">
                    <a:extLst>
                      <a:ext uri="{FF2B5EF4-FFF2-40B4-BE49-F238E27FC236}">
                        <a16:creationId xmlns:a16="http://schemas.microsoft.com/office/drawing/2014/main" id="{B2DF060A-DBDF-7EA0-255B-0E0224FED1C1}"/>
                      </a:ext>
                    </a:extLst>
                  </p:cNvPr>
                  <p:cNvGrpSpPr/>
                  <p:nvPr/>
                </p:nvGrpSpPr>
                <p:grpSpPr>
                  <a:xfrm>
                    <a:off x="2986389" y="1112649"/>
                    <a:ext cx="1053736" cy="4079359"/>
                    <a:chOff x="2632217" y="1304260"/>
                    <a:chExt cx="1053736" cy="4079359"/>
                  </a:xfrm>
                </p:grpSpPr>
                <p:grpSp>
                  <p:nvGrpSpPr>
                    <p:cNvPr id="10" name="组合 9">
                      <a:extLst>
                        <a:ext uri="{FF2B5EF4-FFF2-40B4-BE49-F238E27FC236}">
                          <a16:creationId xmlns:a16="http://schemas.microsoft.com/office/drawing/2014/main" id="{BB01A42C-126F-D220-53DD-82D0496630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36874" y="1304260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4" name="椭圆 3">
                        <a:extLst>
                          <a:ext uri="{FF2B5EF4-FFF2-40B4-BE49-F238E27FC236}">
                            <a16:creationId xmlns:a16="http://schemas.microsoft.com/office/drawing/2014/main" id="{E3C4F89E-6512-5CD7-C60F-36AAF320D5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6" name="直接连接符 5">
                        <a:extLst>
                          <a:ext uri="{FF2B5EF4-FFF2-40B4-BE49-F238E27FC236}">
                            <a16:creationId xmlns:a16="http://schemas.microsoft.com/office/drawing/2014/main" id="{04767CB6-2C04-AD2C-98BA-EAFFB590149E}"/>
                          </a:ext>
                        </a:extLst>
                      </p:cNvPr>
                      <p:cNvCxnSpPr>
                        <a:cxnSpLocks/>
                        <a:stCxn id="4" idx="0"/>
                        <a:endCxn id="4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文本框 7">
                        <a:extLst>
                          <a:ext uri="{FF2B5EF4-FFF2-40B4-BE49-F238E27FC236}">
                            <a16:creationId xmlns:a16="http://schemas.microsoft.com/office/drawing/2014/main" id="{D0DEB22A-2082-2703-14EE-8F4941215D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0960" y="1390850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1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9" name="文本框 8">
                        <a:extLst>
                          <a:ext uri="{FF2B5EF4-FFF2-40B4-BE49-F238E27FC236}">
                            <a16:creationId xmlns:a16="http://schemas.microsoft.com/office/drawing/2014/main" id="{A631B769-B9E0-2737-505D-4642D17800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1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46" name="组合 45">
                      <a:extLst>
                        <a:ext uri="{FF2B5EF4-FFF2-40B4-BE49-F238E27FC236}">
                          <a16:creationId xmlns:a16="http://schemas.microsoft.com/office/drawing/2014/main" id="{E5517739-B884-8597-E066-C46EE1A2F7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36872" y="2819400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47" name="椭圆 46">
                        <a:extLst>
                          <a:ext uri="{FF2B5EF4-FFF2-40B4-BE49-F238E27FC236}">
                            <a16:creationId xmlns:a16="http://schemas.microsoft.com/office/drawing/2014/main" id="{D0313081-A34F-26FB-0ECD-5DA999D16A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48" name="直接连接符 47">
                        <a:extLst>
                          <a:ext uri="{FF2B5EF4-FFF2-40B4-BE49-F238E27FC236}">
                            <a16:creationId xmlns:a16="http://schemas.microsoft.com/office/drawing/2014/main" id="{06456CB9-584B-71B8-0EA9-954F4D7900C3}"/>
                          </a:ext>
                        </a:extLst>
                      </p:cNvPr>
                      <p:cNvCxnSpPr>
                        <a:cxnSpLocks/>
                        <a:stCxn id="47" idx="0"/>
                        <a:endCxn id="47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5742A127-C3AA-581D-6C6B-7D84A289A6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0961" y="1385407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2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50" name="文本框 49">
                        <a:extLst>
                          <a:ext uri="{FF2B5EF4-FFF2-40B4-BE49-F238E27FC236}">
                            <a16:creationId xmlns:a16="http://schemas.microsoft.com/office/drawing/2014/main" id="{A27AE629-EF44-C716-C243-911A79147E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2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51" name="组合 50">
                      <a:extLst>
                        <a:ext uri="{FF2B5EF4-FFF2-40B4-BE49-F238E27FC236}">
                          <a16:creationId xmlns:a16="http://schemas.microsoft.com/office/drawing/2014/main" id="{11672B11-5141-68BB-D81D-2AFF975FBC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32217" y="4334539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52" name="椭圆 51">
                        <a:extLst>
                          <a:ext uri="{FF2B5EF4-FFF2-40B4-BE49-F238E27FC236}">
                            <a16:creationId xmlns:a16="http://schemas.microsoft.com/office/drawing/2014/main" id="{2AE58EEE-6A55-B4AA-7047-537B6B5AAD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53" name="直接连接符 52">
                        <a:extLst>
                          <a:ext uri="{FF2B5EF4-FFF2-40B4-BE49-F238E27FC236}">
                            <a16:creationId xmlns:a16="http://schemas.microsoft.com/office/drawing/2014/main" id="{CCE4AD3C-F543-E086-E727-D64B26A1AC98}"/>
                          </a:ext>
                        </a:extLst>
                      </p:cNvPr>
                      <p:cNvCxnSpPr>
                        <a:cxnSpLocks/>
                        <a:stCxn id="52" idx="0"/>
                        <a:endCxn id="52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31B9D3A6-9A4B-90A2-549B-60BEAFA8A4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4892" y="1377672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3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55" name="文本框 54">
                        <a:extLst>
                          <a:ext uri="{FF2B5EF4-FFF2-40B4-BE49-F238E27FC236}">
                            <a16:creationId xmlns:a16="http://schemas.microsoft.com/office/drawing/2014/main" id="{B09EA391-20AE-5033-8824-CF690521FB4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3</a:t>
                        </a:r>
                        <a:r>
                          <a:rPr lang="en-US" altLang="zh-CN" sz="1634" baseline="30000" dirty="0"/>
                          <a:t>(2)</a:t>
                        </a:r>
                        <a:endParaRPr lang="zh-CN" altLang="en-US" sz="1634" baseline="30000" dirty="0"/>
                      </a:p>
                    </p:txBody>
                  </p:sp>
                </p:grpSp>
              </p:grpSp>
              <p:grpSp>
                <p:nvGrpSpPr>
                  <p:cNvPr id="102" name="组合 101">
                    <a:extLst>
                      <a:ext uri="{FF2B5EF4-FFF2-40B4-BE49-F238E27FC236}">
                        <a16:creationId xmlns:a16="http://schemas.microsoft.com/office/drawing/2014/main" id="{C7532B9E-1DE7-7DBC-7B4F-BE27289D61C8}"/>
                      </a:ext>
                    </a:extLst>
                  </p:cNvPr>
                  <p:cNvGrpSpPr/>
                  <p:nvPr/>
                </p:nvGrpSpPr>
                <p:grpSpPr>
                  <a:xfrm>
                    <a:off x="5393571" y="435162"/>
                    <a:ext cx="1053736" cy="5434333"/>
                    <a:chOff x="5042266" y="542261"/>
                    <a:chExt cx="1053736" cy="5434333"/>
                  </a:xfrm>
                </p:grpSpPr>
                <p:grpSp>
                  <p:nvGrpSpPr>
                    <p:cNvPr id="56" name="组合 55">
                      <a:extLst>
                        <a:ext uri="{FF2B5EF4-FFF2-40B4-BE49-F238E27FC236}">
                          <a16:creationId xmlns:a16="http://schemas.microsoft.com/office/drawing/2014/main" id="{A9112239-8377-CE26-E66D-8D103E935D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6923" y="542261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57" name="椭圆 56">
                        <a:extLst>
                          <a:ext uri="{FF2B5EF4-FFF2-40B4-BE49-F238E27FC236}">
                            <a16:creationId xmlns:a16="http://schemas.microsoft.com/office/drawing/2014/main" id="{6C0EDCA6-22E7-C604-75F1-ACEABDD46D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58" name="直接连接符 57">
                        <a:extLst>
                          <a:ext uri="{FF2B5EF4-FFF2-40B4-BE49-F238E27FC236}">
                            <a16:creationId xmlns:a16="http://schemas.microsoft.com/office/drawing/2014/main" id="{8A983E1A-5C11-0B3C-4DBD-D279F1AC79DE}"/>
                          </a:ext>
                        </a:extLst>
                      </p:cNvPr>
                      <p:cNvCxnSpPr>
                        <a:cxnSpLocks/>
                        <a:stCxn id="57" idx="0"/>
                        <a:endCxn id="57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63D57CB-EC07-EC79-A02D-9916D985D6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3236" y="1385407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1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60" name="文本框 59">
                        <a:extLst>
                          <a:ext uri="{FF2B5EF4-FFF2-40B4-BE49-F238E27FC236}">
                            <a16:creationId xmlns:a16="http://schemas.microsoft.com/office/drawing/2014/main" id="{A17DEFF0-9D3E-A2D3-2129-6E3F61DBFC4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1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61" name="组合 60">
                      <a:extLst>
                        <a:ext uri="{FF2B5EF4-FFF2-40B4-BE49-F238E27FC236}">
                          <a16:creationId xmlns:a16="http://schemas.microsoft.com/office/drawing/2014/main" id="{5C3EF0D3-8E27-4086-A9BB-D15B0FD093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6921" y="2004012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62" name="椭圆 61">
                        <a:extLst>
                          <a:ext uri="{FF2B5EF4-FFF2-40B4-BE49-F238E27FC236}">
                            <a16:creationId xmlns:a16="http://schemas.microsoft.com/office/drawing/2014/main" id="{452EC5A6-6EC1-2160-52D5-9E28EE42A5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 dirty="0"/>
                      </a:p>
                    </p:txBody>
                  </p:sp>
                  <p:cxnSp>
                    <p:nvCxnSpPr>
                      <p:cNvPr id="63" name="直接连接符 62">
                        <a:extLst>
                          <a:ext uri="{FF2B5EF4-FFF2-40B4-BE49-F238E27FC236}">
                            <a16:creationId xmlns:a16="http://schemas.microsoft.com/office/drawing/2014/main" id="{3E9B42BF-C48B-E01B-D1E2-F13561CA18EB}"/>
                          </a:ext>
                        </a:extLst>
                      </p:cNvPr>
                      <p:cNvCxnSpPr>
                        <a:cxnSpLocks/>
                        <a:stCxn id="62" idx="0"/>
                        <a:endCxn id="62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5" name="文本框 64">
                        <a:extLst>
                          <a:ext uri="{FF2B5EF4-FFF2-40B4-BE49-F238E27FC236}">
                            <a16:creationId xmlns:a16="http://schemas.microsoft.com/office/drawing/2014/main" id="{47C155B3-EFDC-7E5A-7A44-C4DC1521C3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2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A1D61799-16AF-D8F5-60EC-030786D19D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3236" y="1385407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2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66" name="组合 65">
                      <a:extLst>
                        <a:ext uri="{FF2B5EF4-FFF2-40B4-BE49-F238E27FC236}">
                          <a16:creationId xmlns:a16="http://schemas.microsoft.com/office/drawing/2014/main" id="{C9100809-34C8-16FD-8261-A251FAEBBF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2266" y="3465763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67" name="椭圆 66">
                        <a:extLst>
                          <a:ext uri="{FF2B5EF4-FFF2-40B4-BE49-F238E27FC236}">
                            <a16:creationId xmlns:a16="http://schemas.microsoft.com/office/drawing/2014/main" id="{C5E12F51-75DC-E1A1-8735-AFA29502D5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68" name="直接连接符 67">
                        <a:extLst>
                          <a:ext uri="{FF2B5EF4-FFF2-40B4-BE49-F238E27FC236}">
                            <a16:creationId xmlns:a16="http://schemas.microsoft.com/office/drawing/2014/main" id="{A262FFE2-32C7-F240-40FF-553251435047}"/>
                          </a:ext>
                        </a:extLst>
                      </p:cNvPr>
                      <p:cNvCxnSpPr>
                        <a:cxnSpLocks/>
                        <a:stCxn id="67" idx="0"/>
                        <a:endCxn id="67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9" name="文本框 68">
                        <a:extLst>
                          <a:ext uri="{FF2B5EF4-FFF2-40B4-BE49-F238E27FC236}">
                            <a16:creationId xmlns:a16="http://schemas.microsoft.com/office/drawing/2014/main" id="{C2610E12-9596-FED1-F399-C64C1A80AB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3236" y="1385407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3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70" name="文本框 69">
                        <a:extLst>
                          <a:ext uri="{FF2B5EF4-FFF2-40B4-BE49-F238E27FC236}">
                            <a16:creationId xmlns:a16="http://schemas.microsoft.com/office/drawing/2014/main" id="{0402A22E-8988-C7F1-9911-0E85B71BDD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3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</p:grpSp>
                <p:grpSp>
                  <p:nvGrpSpPr>
                    <p:cNvPr id="86" name="组合 85">
                      <a:extLst>
                        <a:ext uri="{FF2B5EF4-FFF2-40B4-BE49-F238E27FC236}">
                          <a16:creationId xmlns:a16="http://schemas.microsoft.com/office/drawing/2014/main" id="{75FBC1D6-D2D1-596F-3F93-8FC2DC2949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43588" y="4927514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87" name="椭圆 86">
                        <a:extLst>
                          <a:ext uri="{FF2B5EF4-FFF2-40B4-BE49-F238E27FC236}">
                            <a16:creationId xmlns:a16="http://schemas.microsoft.com/office/drawing/2014/main" id="{21E302E1-17AA-0AEC-B2BE-1FB302416B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cxnSp>
                    <p:nvCxnSpPr>
                      <p:cNvPr id="88" name="直接连接符 87">
                        <a:extLst>
                          <a:ext uri="{FF2B5EF4-FFF2-40B4-BE49-F238E27FC236}">
                            <a16:creationId xmlns:a16="http://schemas.microsoft.com/office/drawing/2014/main" id="{8F4B753B-6BA9-78A4-9F9E-5FCD406BFF33}"/>
                          </a:ext>
                        </a:extLst>
                      </p:cNvPr>
                      <p:cNvCxnSpPr>
                        <a:cxnSpLocks/>
                        <a:stCxn id="87" idx="0"/>
                        <a:endCxn id="87" idx="4"/>
                      </p:cNvCxnSpPr>
                      <p:nvPr/>
                    </p:nvCxnSpPr>
                    <p:spPr>
                      <a:xfrm>
                        <a:off x="2059172" y="1127051"/>
                        <a:ext cx="0" cy="8860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" name="文本框 88">
                        <a:extLst>
                          <a:ext uri="{FF2B5EF4-FFF2-40B4-BE49-F238E27FC236}">
                            <a16:creationId xmlns:a16="http://schemas.microsoft.com/office/drawing/2014/main" id="{639C6438-E34F-C99A-4FC9-AE49A055DC1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3236" y="1385407"/>
                        <a:ext cx="435935" cy="3092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z</a:t>
                        </a:r>
                        <a:r>
                          <a:rPr lang="en-US" altLang="zh-CN" sz="1634" baseline="-25000" dirty="0"/>
                          <a:t>4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  <p:sp>
                    <p:nvSpPr>
                      <p:cNvPr id="90" name="文本框 89">
                        <a:extLst>
                          <a:ext uri="{FF2B5EF4-FFF2-40B4-BE49-F238E27FC236}">
                            <a16:creationId xmlns:a16="http://schemas.microsoft.com/office/drawing/2014/main" id="{D7346383-6B82-3B73-001D-44F3B49572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34362" y="1385408"/>
                        <a:ext cx="435935" cy="3092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a</a:t>
                        </a:r>
                        <a:r>
                          <a:rPr lang="en-US" altLang="zh-CN" sz="1634" baseline="-25000" dirty="0"/>
                          <a:t>4</a:t>
                        </a:r>
                        <a:r>
                          <a:rPr lang="en-US" altLang="zh-CN" sz="1634" baseline="30000" dirty="0"/>
                          <a:t>(3)</a:t>
                        </a:r>
                        <a:endParaRPr lang="zh-CN" altLang="en-US" sz="1634" baseline="30000" dirty="0"/>
                      </a:p>
                    </p:txBody>
                  </p:sp>
                </p:grpSp>
              </p:grpSp>
              <p:grpSp>
                <p:nvGrpSpPr>
                  <p:cNvPr id="125" name="组合 124">
                    <a:extLst>
                      <a:ext uri="{FF2B5EF4-FFF2-40B4-BE49-F238E27FC236}">
                        <a16:creationId xmlns:a16="http://schemas.microsoft.com/office/drawing/2014/main" id="{F997E6E5-EAA3-C74E-D93F-A29F08D0E446}"/>
                      </a:ext>
                    </a:extLst>
                  </p:cNvPr>
                  <p:cNvGrpSpPr/>
                  <p:nvPr/>
                </p:nvGrpSpPr>
                <p:grpSpPr>
                  <a:xfrm>
                    <a:off x="7800754" y="1896913"/>
                    <a:ext cx="1049081" cy="2510831"/>
                    <a:chOff x="7800754" y="2128379"/>
                    <a:chExt cx="1049081" cy="2510831"/>
                  </a:xfrm>
                </p:grpSpPr>
                <p:sp>
                  <p:nvSpPr>
                    <p:cNvPr id="92" name="椭圆 91">
                      <a:extLst>
                        <a:ext uri="{FF2B5EF4-FFF2-40B4-BE49-F238E27FC236}">
                          <a16:creationId xmlns:a16="http://schemas.microsoft.com/office/drawing/2014/main" id="{1EE30C09-8DD3-4F52-3EB3-5469738D45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00756" y="2128379"/>
                      <a:ext cx="1049079" cy="1049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34"/>
                    </a:p>
                  </p:txBody>
                </p:sp>
                <p:sp>
                  <p:nvSpPr>
                    <p:cNvPr id="97" name="椭圆 96">
                      <a:extLst>
                        <a:ext uri="{FF2B5EF4-FFF2-40B4-BE49-F238E27FC236}">
                          <a16:creationId xmlns:a16="http://schemas.microsoft.com/office/drawing/2014/main" id="{B150BCC5-C26B-77D5-5A62-EE5E78F9BE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00754" y="3590130"/>
                      <a:ext cx="1049079" cy="1049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34"/>
                    </a:p>
                  </p:txBody>
                </p:sp>
              </p:grpSp>
              <p:grpSp>
                <p:nvGrpSpPr>
                  <p:cNvPr id="124" name="组合 123">
                    <a:extLst>
                      <a:ext uri="{FF2B5EF4-FFF2-40B4-BE49-F238E27FC236}">
                        <a16:creationId xmlns:a16="http://schemas.microsoft.com/office/drawing/2014/main" id="{952FC9B8-62AA-C449-1A67-393FB31ED6F8}"/>
                      </a:ext>
                    </a:extLst>
                  </p:cNvPr>
                  <p:cNvGrpSpPr/>
                  <p:nvPr/>
                </p:nvGrpSpPr>
                <p:grpSpPr>
                  <a:xfrm>
                    <a:off x="583864" y="339398"/>
                    <a:ext cx="1049079" cy="5625860"/>
                    <a:chOff x="583864" y="328062"/>
                    <a:chExt cx="1049079" cy="5625860"/>
                  </a:xfrm>
                </p:grpSpPr>
                <p:grpSp>
                  <p:nvGrpSpPr>
                    <p:cNvPr id="104" name="组合 103">
                      <a:extLst>
                        <a:ext uri="{FF2B5EF4-FFF2-40B4-BE49-F238E27FC236}">
                          <a16:creationId xmlns:a16="http://schemas.microsoft.com/office/drawing/2014/main" id="{E72EC0AD-CFAB-AE10-B93D-0CCB9FFF80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864" y="328062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105" name="椭圆 104">
                        <a:extLst>
                          <a:ext uri="{FF2B5EF4-FFF2-40B4-BE49-F238E27FC236}">
                            <a16:creationId xmlns:a16="http://schemas.microsoft.com/office/drawing/2014/main" id="{AE97849B-DD49-8F0B-DBFF-44DC2E70A4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sp>
                    <p:nvSpPr>
                      <p:cNvPr id="107" name="文本框 106">
                        <a:extLst>
                          <a:ext uri="{FF2B5EF4-FFF2-40B4-BE49-F238E27FC236}">
                            <a16:creationId xmlns:a16="http://schemas.microsoft.com/office/drawing/2014/main" id="{59FD66BD-A743-8199-9A61-590A40D911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41203" y="1381219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X</a:t>
                        </a:r>
                        <a:r>
                          <a:rPr lang="en-US" altLang="zh-CN" sz="1634" baseline="-25000" dirty="0"/>
                          <a:t>1</a:t>
                        </a:r>
                        <a:endParaRPr lang="zh-CN" altLang="en-US" sz="1634" baseline="-25000" dirty="0"/>
                      </a:p>
                    </p:txBody>
                  </p:sp>
                </p:grpSp>
                <p:grpSp>
                  <p:nvGrpSpPr>
                    <p:cNvPr id="109" name="组合 108">
                      <a:extLst>
                        <a:ext uri="{FF2B5EF4-FFF2-40B4-BE49-F238E27FC236}">
                          <a16:creationId xmlns:a16="http://schemas.microsoft.com/office/drawing/2014/main" id="{BD70C121-3256-0C91-8A26-111299D991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864" y="1853655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110" name="椭圆 109">
                        <a:extLst>
                          <a:ext uri="{FF2B5EF4-FFF2-40B4-BE49-F238E27FC236}">
                            <a16:creationId xmlns:a16="http://schemas.microsoft.com/office/drawing/2014/main" id="{05122E04-4A8B-51AD-50FA-D9F9E850AA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sp>
                    <p:nvSpPr>
                      <p:cNvPr id="112" name="文本框 111">
                        <a:extLst>
                          <a:ext uri="{FF2B5EF4-FFF2-40B4-BE49-F238E27FC236}">
                            <a16:creationId xmlns:a16="http://schemas.microsoft.com/office/drawing/2014/main" id="{6507E0CD-898D-2F3F-271B-5D47828A82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41203" y="1399209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X</a:t>
                        </a:r>
                        <a:r>
                          <a:rPr lang="en-US" altLang="zh-CN" sz="1634" baseline="-25000" dirty="0"/>
                          <a:t>2</a:t>
                        </a:r>
                        <a:endParaRPr lang="zh-CN" altLang="en-US" sz="1634" baseline="-25000" dirty="0"/>
                      </a:p>
                    </p:txBody>
                  </p:sp>
                </p:grpSp>
                <p:grpSp>
                  <p:nvGrpSpPr>
                    <p:cNvPr id="114" name="组合 113">
                      <a:extLst>
                        <a:ext uri="{FF2B5EF4-FFF2-40B4-BE49-F238E27FC236}">
                          <a16:creationId xmlns:a16="http://schemas.microsoft.com/office/drawing/2014/main" id="{1A1CBD1E-BAC9-F2A4-43C1-D79D368F3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864" y="3379248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115" name="椭圆 114">
                        <a:extLst>
                          <a:ext uri="{FF2B5EF4-FFF2-40B4-BE49-F238E27FC236}">
                            <a16:creationId xmlns:a16="http://schemas.microsoft.com/office/drawing/2014/main" id="{54F01316-4B4D-3358-666F-770FCD7837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sp>
                    <p:nvSpPr>
                      <p:cNvPr id="117" name="文本框 116">
                        <a:extLst>
                          <a:ext uri="{FF2B5EF4-FFF2-40B4-BE49-F238E27FC236}">
                            <a16:creationId xmlns:a16="http://schemas.microsoft.com/office/drawing/2014/main" id="{C3453517-466A-7B84-24ED-1D6104262C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41202" y="1368845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X</a:t>
                        </a:r>
                        <a:r>
                          <a:rPr lang="en-US" altLang="zh-CN" sz="1634" baseline="-25000" dirty="0"/>
                          <a:t>3</a:t>
                        </a:r>
                        <a:endParaRPr lang="zh-CN" altLang="en-US" sz="1634" baseline="-25000" dirty="0"/>
                      </a:p>
                    </p:txBody>
                  </p:sp>
                </p:grpSp>
                <p:grpSp>
                  <p:nvGrpSpPr>
                    <p:cNvPr id="119" name="组合 118">
                      <a:extLst>
                        <a:ext uri="{FF2B5EF4-FFF2-40B4-BE49-F238E27FC236}">
                          <a16:creationId xmlns:a16="http://schemas.microsoft.com/office/drawing/2014/main" id="{06C3842A-6F23-D07C-BFBE-5619C75660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864" y="4904842"/>
                      <a:ext cx="1049079" cy="1049080"/>
                      <a:chOff x="1616149" y="1127051"/>
                      <a:chExt cx="886046" cy="886046"/>
                    </a:xfrm>
                  </p:grpSpPr>
                  <p:sp>
                    <p:nvSpPr>
                      <p:cNvPr id="120" name="椭圆 119">
                        <a:extLst>
                          <a:ext uri="{FF2B5EF4-FFF2-40B4-BE49-F238E27FC236}">
                            <a16:creationId xmlns:a16="http://schemas.microsoft.com/office/drawing/2014/main" id="{656E4178-308E-0CD0-B4D8-50D055D99D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6149" y="1127051"/>
                        <a:ext cx="886046" cy="886046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634"/>
                      </a:p>
                    </p:txBody>
                  </p:sp>
                  <p:sp>
                    <p:nvSpPr>
                      <p:cNvPr id="122" name="文本框 121">
                        <a:extLst>
                          <a:ext uri="{FF2B5EF4-FFF2-40B4-BE49-F238E27FC236}">
                            <a16:creationId xmlns:a16="http://schemas.microsoft.com/office/drawing/2014/main" id="{F2579DA0-212C-2170-DFE4-EF5B679DFE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6154" y="1360015"/>
                        <a:ext cx="435935" cy="2903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34" dirty="0"/>
                          <a:t>X</a:t>
                        </a:r>
                        <a:r>
                          <a:rPr lang="en-US" altLang="zh-CN" sz="1634" baseline="-25000" dirty="0"/>
                          <a:t>4</a:t>
                        </a:r>
                        <a:endParaRPr lang="zh-CN" altLang="en-US" sz="1634" baseline="-25000" dirty="0"/>
                      </a:p>
                    </p:txBody>
                  </p:sp>
                </p:grpSp>
              </p:grpSp>
            </p:grpSp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3FE45E76-DDCD-7733-8DA6-2EE6FD393AC4}"/>
                    </a:ext>
                  </a:extLst>
                </p:cNvPr>
                <p:cNvCxnSpPr>
                  <a:cxnSpLocks/>
                  <a:stCxn id="4" idx="6"/>
                  <a:endCxn id="57" idx="2"/>
                </p:cNvCxnSpPr>
                <p:nvPr/>
              </p:nvCxnSpPr>
              <p:spPr>
                <a:xfrm flipV="1">
                  <a:off x="5486153" y="1080204"/>
                  <a:ext cx="1358103" cy="6774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连接符 160">
                  <a:extLst>
                    <a:ext uri="{FF2B5EF4-FFF2-40B4-BE49-F238E27FC236}">
                      <a16:creationId xmlns:a16="http://schemas.microsoft.com/office/drawing/2014/main" id="{DAC57328-FE0E-FF38-E221-D1A9E00D491D}"/>
                    </a:ext>
                  </a:extLst>
                </p:cNvPr>
                <p:cNvCxnSpPr>
                  <a:cxnSpLocks/>
                  <a:stCxn id="105" idx="6"/>
                  <a:endCxn id="47" idx="2"/>
                </p:cNvCxnSpPr>
                <p:nvPr/>
              </p:nvCxnSpPr>
              <p:spPr>
                <a:xfrm>
                  <a:off x="3078971" y="984440"/>
                  <a:ext cx="1358101" cy="228839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连接符 163">
                  <a:extLst>
                    <a:ext uri="{FF2B5EF4-FFF2-40B4-BE49-F238E27FC236}">
                      <a16:creationId xmlns:a16="http://schemas.microsoft.com/office/drawing/2014/main" id="{5A42D4C9-386D-840B-C9C9-576590D98562}"/>
                    </a:ext>
                  </a:extLst>
                </p:cNvPr>
                <p:cNvCxnSpPr>
                  <a:cxnSpLocks/>
                  <a:stCxn id="105" idx="6"/>
                  <a:endCxn id="52" idx="2"/>
                </p:cNvCxnSpPr>
                <p:nvPr/>
              </p:nvCxnSpPr>
              <p:spPr>
                <a:xfrm>
                  <a:off x="3078971" y="984440"/>
                  <a:ext cx="1353446" cy="380353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DA231DCC-C4B8-8264-275D-BA4A75B93BB6}"/>
                    </a:ext>
                  </a:extLst>
                </p:cNvPr>
                <p:cNvCxnSpPr>
                  <a:cxnSpLocks/>
                  <a:stCxn id="110" idx="6"/>
                  <a:endCxn id="4" idx="2"/>
                </p:cNvCxnSpPr>
                <p:nvPr/>
              </p:nvCxnSpPr>
              <p:spPr>
                <a:xfrm flipV="1">
                  <a:off x="3078971" y="1757691"/>
                  <a:ext cx="1358103" cy="75234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连接符 169">
                  <a:extLst>
                    <a:ext uri="{FF2B5EF4-FFF2-40B4-BE49-F238E27FC236}">
                      <a16:creationId xmlns:a16="http://schemas.microsoft.com/office/drawing/2014/main" id="{5CA3EBEC-04A7-CA1F-F930-7E6ECF57E6FF}"/>
                    </a:ext>
                  </a:extLst>
                </p:cNvPr>
                <p:cNvCxnSpPr>
                  <a:cxnSpLocks/>
                  <a:stCxn id="110" idx="6"/>
                  <a:endCxn id="47" idx="2"/>
                </p:cNvCxnSpPr>
                <p:nvPr/>
              </p:nvCxnSpPr>
              <p:spPr>
                <a:xfrm>
                  <a:off x="3078971" y="2510033"/>
                  <a:ext cx="1358101" cy="7627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连接符 172">
                  <a:extLst>
                    <a:ext uri="{FF2B5EF4-FFF2-40B4-BE49-F238E27FC236}">
                      <a16:creationId xmlns:a16="http://schemas.microsoft.com/office/drawing/2014/main" id="{E01B9468-1D93-45F5-D59B-8AE49A3D3902}"/>
                    </a:ext>
                  </a:extLst>
                </p:cNvPr>
                <p:cNvCxnSpPr>
                  <a:cxnSpLocks/>
                  <a:stCxn id="110" idx="6"/>
                  <a:endCxn id="52" idx="2"/>
                </p:cNvCxnSpPr>
                <p:nvPr/>
              </p:nvCxnSpPr>
              <p:spPr>
                <a:xfrm>
                  <a:off x="3078971" y="2510033"/>
                  <a:ext cx="1353446" cy="22779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接连接符 175">
                  <a:extLst>
                    <a:ext uri="{FF2B5EF4-FFF2-40B4-BE49-F238E27FC236}">
                      <a16:creationId xmlns:a16="http://schemas.microsoft.com/office/drawing/2014/main" id="{FDE60391-C520-239F-8366-C515E1391169}"/>
                    </a:ext>
                  </a:extLst>
                </p:cNvPr>
                <p:cNvCxnSpPr>
                  <a:cxnSpLocks/>
                  <a:stCxn id="115" idx="6"/>
                  <a:endCxn id="47" idx="2"/>
                </p:cNvCxnSpPr>
                <p:nvPr/>
              </p:nvCxnSpPr>
              <p:spPr>
                <a:xfrm flipV="1">
                  <a:off x="3078971" y="3272831"/>
                  <a:ext cx="1358101" cy="76279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接连接符 178">
                  <a:extLst>
                    <a:ext uri="{FF2B5EF4-FFF2-40B4-BE49-F238E27FC236}">
                      <a16:creationId xmlns:a16="http://schemas.microsoft.com/office/drawing/2014/main" id="{3EEC925F-FD65-ECA9-C1EE-80F251708E6D}"/>
                    </a:ext>
                  </a:extLst>
                </p:cNvPr>
                <p:cNvCxnSpPr>
                  <a:cxnSpLocks/>
                  <a:stCxn id="115" idx="6"/>
                  <a:endCxn id="4" idx="2"/>
                </p:cNvCxnSpPr>
                <p:nvPr/>
              </p:nvCxnSpPr>
              <p:spPr>
                <a:xfrm flipV="1">
                  <a:off x="3078971" y="1757691"/>
                  <a:ext cx="1358103" cy="22779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AE2924A8-8204-FB93-5BCE-44572A071724}"/>
                    </a:ext>
                  </a:extLst>
                </p:cNvPr>
                <p:cNvCxnSpPr>
                  <a:cxnSpLocks/>
                  <a:stCxn id="115" idx="6"/>
                  <a:endCxn id="52" idx="2"/>
                </p:cNvCxnSpPr>
                <p:nvPr/>
              </p:nvCxnSpPr>
              <p:spPr>
                <a:xfrm>
                  <a:off x="3078971" y="4035626"/>
                  <a:ext cx="1353446" cy="7523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4C89013E-185C-166E-2DA6-14F2A91CC57B}"/>
                    </a:ext>
                  </a:extLst>
                </p:cNvPr>
                <p:cNvCxnSpPr>
                  <a:cxnSpLocks/>
                  <a:stCxn id="120" idx="6"/>
                  <a:endCxn id="47" idx="2"/>
                </p:cNvCxnSpPr>
                <p:nvPr/>
              </p:nvCxnSpPr>
              <p:spPr>
                <a:xfrm flipV="1">
                  <a:off x="3078971" y="3272831"/>
                  <a:ext cx="1358101" cy="2288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AB2BF940-D986-F8FF-80E9-5A2E75BD5905}"/>
                    </a:ext>
                  </a:extLst>
                </p:cNvPr>
                <p:cNvCxnSpPr>
                  <a:cxnSpLocks/>
                  <a:stCxn id="120" idx="6"/>
                  <a:endCxn id="4" idx="2"/>
                </p:cNvCxnSpPr>
                <p:nvPr/>
              </p:nvCxnSpPr>
              <p:spPr>
                <a:xfrm flipV="1">
                  <a:off x="3078971" y="1757691"/>
                  <a:ext cx="1358103" cy="38035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FA740CAA-75C7-4377-239C-17C071C4F293}"/>
                    </a:ext>
                  </a:extLst>
                </p:cNvPr>
                <p:cNvCxnSpPr>
                  <a:cxnSpLocks/>
                  <a:stCxn id="120" idx="6"/>
                  <a:endCxn id="52" idx="2"/>
                </p:cNvCxnSpPr>
                <p:nvPr/>
              </p:nvCxnSpPr>
              <p:spPr>
                <a:xfrm flipV="1">
                  <a:off x="3078971" y="4787970"/>
                  <a:ext cx="1353446" cy="7732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46638369-83F4-65D0-7E01-F1CD1B523849}"/>
                    </a:ext>
                  </a:extLst>
                </p:cNvPr>
                <p:cNvCxnSpPr>
                  <a:cxnSpLocks/>
                  <a:stCxn id="4" idx="6"/>
                  <a:endCxn id="67" idx="2"/>
                </p:cNvCxnSpPr>
                <p:nvPr/>
              </p:nvCxnSpPr>
              <p:spPr>
                <a:xfrm>
                  <a:off x="5486153" y="1757691"/>
                  <a:ext cx="1353446" cy="22460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827634DF-0409-FF26-E4A4-BB715E4327D6}"/>
                    </a:ext>
                  </a:extLst>
                </p:cNvPr>
                <p:cNvCxnSpPr>
                  <a:cxnSpLocks/>
                  <a:stCxn id="4" idx="6"/>
                  <a:endCxn id="62" idx="2"/>
                </p:cNvCxnSpPr>
                <p:nvPr/>
              </p:nvCxnSpPr>
              <p:spPr>
                <a:xfrm>
                  <a:off x="5486153" y="1757691"/>
                  <a:ext cx="1358101" cy="7842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EE0B3A4A-B9FF-2E14-8CAF-930BF5520216}"/>
                    </a:ext>
                  </a:extLst>
                </p:cNvPr>
                <p:cNvCxnSpPr>
                  <a:cxnSpLocks/>
                  <a:stCxn id="4" idx="6"/>
                  <a:endCxn id="87" idx="2"/>
                </p:cNvCxnSpPr>
                <p:nvPr/>
              </p:nvCxnSpPr>
              <p:spPr>
                <a:xfrm>
                  <a:off x="5486153" y="1757691"/>
                  <a:ext cx="1354768" cy="37077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ADFD4B74-4D91-79D4-601E-51DAC7B79E78}"/>
                    </a:ext>
                  </a:extLst>
                </p:cNvPr>
                <p:cNvCxnSpPr>
                  <a:cxnSpLocks/>
                  <a:stCxn id="47" idx="6"/>
                  <a:endCxn id="57" idx="2"/>
                </p:cNvCxnSpPr>
                <p:nvPr/>
              </p:nvCxnSpPr>
              <p:spPr>
                <a:xfrm flipV="1">
                  <a:off x="5486151" y="1080204"/>
                  <a:ext cx="1358105" cy="219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>
                  <a:extLst>
                    <a:ext uri="{FF2B5EF4-FFF2-40B4-BE49-F238E27FC236}">
                      <a16:creationId xmlns:a16="http://schemas.microsoft.com/office/drawing/2014/main" id="{AB72EDFA-A4F9-D0BC-4FC5-034417B12B00}"/>
                    </a:ext>
                  </a:extLst>
                </p:cNvPr>
                <p:cNvCxnSpPr>
                  <a:cxnSpLocks/>
                  <a:stCxn id="47" idx="6"/>
                  <a:endCxn id="62" idx="2"/>
                </p:cNvCxnSpPr>
                <p:nvPr/>
              </p:nvCxnSpPr>
              <p:spPr>
                <a:xfrm flipV="1">
                  <a:off x="5486151" y="2541955"/>
                  <a:ext cx="1358103" cy="7308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>
                  <a:extLst>
                    <a:ext uri="{FF2B5EF4-FFF2-40B4-BE49-F238E27FC236}">
                      <a16:creationId xmlns:a16="http://schemas.microsoft.com/office/drawing/2014/main" id="{4609E20B-D751-4675-0C0D-D2A0BB1F7FB0}"/>
                    </a:ext>
                  </a:extLst>
                </p:cNvPr>
                <p:cNvCxnSpPr>
                  <a:cxnSpLocks/>
                  <a:endCxn id="67" idx="2"/>
                </p:cNvCxnSpPr>
                <p:nvPr/>
              </p:nvCxnSpPr>
              <p:spPr>
                <a:xfrm>
                  <a:off x="5486151" y="3272831"/>
                  <a:ext cx="1353448" cy="73087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连接符 213">
                  <a:extLst>
                    <a:ext uri="{FF2B5EF4-FFF2-40B4-BE49-F238E27FC236}">
                      <a16:creationId xmlns:a16="http://schemas.microsoft.com/office/drawing/2014/main" id="{7DCDDEA5-7795-9900-907A-E628917E7208}"/>
                    </a:ext>
                  </a:extLst>
                </p:cNvPr>
                <p:cNvCxnSpPr>
                  <a:cxnSpLocks/>
                  <a:endCxn id="87" idx="2"/>
                </p:cNvCxnSpPr>
                <p:nvPr/>
              </p:nvCxnSpPr>
              <p:spPr>
                <a:xfrm>
                  <a:off x="5486151" y="3272831"/>
                  <a:ext cx="1354770" cy="219262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接连接符 215">
                  <a:extLst>
                    <a:ext uri="{FF2B5EF4-FFF2-40B4-BE49-F238E27FC236}">
                      <a16:creationId xmlns:a16="http://schemas.microsoft.com/office/drawing/2014/main" id="{2C20831C-2F83-5FD7-DA57-334C98919118}"/>
                    </a:ext>
                  </a:extLst>
                </p:cNvPr>
                <p:cNvCxnSpPr>
                  <a:cxnSpLocks/>
                  <a:stCxn id="52" idx="6"/>
                  <a:endCxn id="57" idx="2"/>
                </p:cNvCxnSpPr>
                <p:nvPr/>
              </p:nvCxnSpPr>
              <p:spPr>
                <a:xfrm flipV="1">
                  <a:off x="5481496" y="1080204"/>
                  <a:ext cx="1362760" cy="37077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接连接符 218">
                  <a:extLst>
                    <a:ext uri="{FF2B5EF4-FFF2-40B4-BE49-F238E27FC236}">
                      <a16:creationId xmlns:a16="http://schemas.microsoft.com/office/drawing/2014/main" id="{A799D6DB-229D-430C-F576-2F25702EE4E2}"/>
                    </a:ext>
                  </a:extLst>
                </p:cNvPr>
                <p:cNvCxnSpPr>
                  <a:cxnSpLocks/>
                  <a:stCxn id="52" idx="6"/>
                  <a:endCxn id="62" idx="2"/>
                </p:cNvCxnSpPr>
                <p:nvPr/>
              </p:nvCxnSpPr>
              <p:spPr>
                <a:xfrm flipV="1">
                  <a:off x="5481496" y="2541955"/>
                  <a:ext cx="1362758" cy="22460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直接连接符 221">
                  <a:extLst>
                    <a:ext uri="{FF2B5EF4-FFF2-40B4-BE49-F238E27FC236}">
                      <a16:creationId xmlns:a16="http://schemas.microsoft.com/office/drawing/2014/main" id="{B7FF26F4-944E-FA61-D58B-9F61E3BA527F}"/>
                    </a:ext>
                  </a:extLst>
                </p:cNvPr>
                <p:cNvCxnSpPr>
                  <a:cxnSpLocks/>
                  <a:stCxn id="52" idx="6"/>
                  <a:endCxn id="67" idx="2"/>
                </p:cNvCxnSpPr>
                <p:nvPr/>
              </p:nvCxnSpPr>
              <p:spPr>
                <a:xfrm flipV="1">
                  <a:off x="5481496" y="4003706"/>
                  <a:ext cx="1358103" cy="7842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>
                  <a:extLst>
                    <a:ext uri="{FF2B5EF4-FFF2-40B4-BE49-F238E27FC236}">
                      <a16:creationId xmlns:a16="http://schemas.microsoft.com/office/drawing/2014/main" id="{4AC80022-DA1F-E542-F9E3-FCD3BF8DBAAA}"/>
                    </a:ext>
                  </a:extLst>
                </p:cNvPr>
                <p:cNvCxnSpPr>
                  <a:cxnSpLocks/>
                  <a:stCxn id="52" idx="6"/>
                  <a:endCxn id="87" idx="2"/>
                </p:cNvCxnSpPr>
                <p:nvPr/>
              </p:nvCxnSpPr>
              <p:spPr>
                <a:xfrm>
                  <a:off x="5481496" y="4787970"/>
                  <a:ext cx="1359425" cy="6774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接连接符 227">
                  <a:extLst>
                    <a:ext uri="{FF2B5EF4-FFF2-40B4-BE49-F238E27FC236}">
                      <a16:creationId xmlns:a16="http://schemas.microsoft.com/office/drawing/2014/main" id="{77CE9353-9013-6B38-C694-9385F5D7317E}"/>
                    </a:ext>
                  </a:extLst>
                </p:cNvPr>
                <p:cNvCxnSpPr>
                  <a:cxnSpLocks/>
                  <a:stCxn id="92" idx="2"/>
                  <a:endCxn id="57" idx="6"/>
                </p:cNvCxnSpPr>
                <p:nvPr/>
              </p:nvCxnSpPr>
              <p:spPr>
                <a:xfrm flipH="1" flipV="1">
                  <a:off x="7893335" y="1080204"/>
                  <a:ext cx="1353449" cy="14617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直接连接符 233">
                  <a:extLst>
                    <a:ext uri="{FF2B5EF4-FFF2-40B4-BE49-F238E27FC236}">
                      <a16:creationId xmlns:a16="http://schemas.microsoft.com/office/drawing/2014/main" id="{ECC08F09-7D96-DAA1-1AB1-F2C1DC828E83}"/>
                    </a:ext>
                  </a:extLst>
                </p:cNvPr>
                <p:cNvCxnSpPr>
                  <a:cxnSpLocks/>
                  <a:stCxn id="92" idx="2"/>
                  <a:endCxn id="62" idx="6"/>
                </p:cNvCxnSpPr>
                <p:nvPr/>
              </p:nvCxnSpPr>
              <p:spPr>
                <a:xfrm flipH="1">
                  <a:off x="7893333" y="2541955"/>
                  <a:ext cx="135345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接连接符 236">
                  <a:extLst>
                    <a:ext uri="{FF2B5EF4-FFF2-40B4-BE49-F238E27FC236}">
                      <a16:creationId xmlns:a16="http://schemas.microsoft.com/office/drawing/2014/main" id="{FBC1004B-AA3C-06F1-58BA-D13BAF4E432A}"/>
                    </a:ext>
                  </a:extLst>
                </p:cNvPr>
                <p:cNvCxnSpPr>
                  <a:cxnSpLocks/>
                  <a:stCxn id="92" idx="2"/>
                  <a:endCxn id="67" idx="6"/>
                </p:cNvCxnSpPr>
                <p:nvPr/>
              </p:nvCxnSpPr>
              <p:spPr>
                <a:xfrm flipH="1">
                  <a:off x="7888678" y="2541955"/>
                  <a:ext cx="1358106" cy="14617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直接连接符 239">
                  <a:extLst>
                    <a:ext uri="{FF2B5EF4-FFF2-40B4-BE49-F238E27FC236}">
                      <a16:creationId xmlns:a16="http://schemas.microsoft.com/office/drawing/2014/main" id="{49A2BED6-0BEB-F4D9-5278-A41A63F4BC58}"/>
                    </a:ext>
                  </a:extLst>
                </p:cNvPr>
                <p:cNvCxnSpPr>
                  <a:cxnSpLocks/>
                  <a:stCxn id="92" idx="2"/>
                  <a:endCxn id="87" idx="6"/>
                </p:cNvCxnSpPr>
                <p:nvPr/>
              </p:nvCxnSpPr>
              <p:spPr>
                <a:xfrm flipH="1">
                  <a:off x="7890000" y="2541955"/>
                  <a:ext cx="1356784" cy="29235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接连接符 243">
                  <a:extLst>
                    <a:ext uri="{FF2B5EF4-FFF2-40B4-BE49-F238E27FC236}">
                      <a16:creationId xmlns:a16="http://schemas.microsoft.com/office/drawing/2014/main" id="{25CE5984-8CA1-DC77-CF06-79AFB02198C0}"/>
                    </a:ext>
                  </a:extLst>
                </p:cNvPr>
                <p:cNvCxnSpPr>
                  <a:cxnSpLocks/>
                  <a:stCxn id="97" idx="2"/>
                  <a:endCxn id="62" idx="6"/>
                </p:cNvCxnSpPr>
                <p:nvPr/>
              </p:nvCxnSpPr>
              <p:spPr>
                <a:xfrm flipH="1" flipV="1">
                  <a:off x="7893333" y="2541955"/>
                  <a:ext cx="1353449" cy="14617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接连接符 246">
                  <a:extLst>
                    <a:ext uri="{FF2B5EF4-FFF2-40B4-BE49-F238E27FC236}">
                      <a16:creationId xmlns:a16="http://schemas.microsoft.com/office/drawing/2014/main" id="{7C1CA02B-C72D-3243-05E6-AB40D2D9BF48}"/>
                    </a:ext>
                  </a:extLst>
                </p:cNvPr>
                <p:cNvCxnSpPr>
                  <a:cxnSpLocks/>
                  <a:stCxn id="97" idx="2"/>
                  <a:endCxn id="67" idx="6"/>
                </p:cNvCxnSpPr>
                <p:nvPr/>
              </p:nvCxnSpPr>
              <p:spPr>
                <a:xfrm flipH="1">
                  <a:off x="7888678" y="4003706"/>
                  <a:ext cx="135810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直接连接符 249">
                  <a:extLst>
                    <a:ext uri="{FF2B5EF4-FFF2-40B4-BE49-F238E27FC236}">
                      <a16:creationId xmlns:a16="http://schemas.microsoft.com/office/drawing/2014/main" id="{AAE5D0EB-C106-602A-DF87-70106D406290}"/>
                    </a:ext>
                  </a:extLst>
                </p:cNvPr>
                <p:cNvCxnSpPr>
                  <a:cxnSpLocks/>
                  <a:stCxn id="97" idx="2"/>
                  <a:endCxn id="87" idx="6"/>
                </p:cNvCxnSpPr>
                <p:nvPr/>
              </p:nvCxnSpPr>
              <p:spPr>
                <a:xfrm flipH="1">
                  <a:off x="7890000" y="4003706"/>
                  <a:ext cx="1356782" cy="14617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直接连接符 252">
                  <a:extLst>
                    <a:ext uri="{FF2B5EF4-FFF2-40B4-BE49-F238E27FC236}">
                      <a16:creationId xmlns:a16="http://schemas.microsoft.com/office/drawing/2014/main" id="{2C8B0AF8-ECC1-D652-A0CA-21401086194B}"/>
                    </a:ext>
                  </a:extLst>
                </p:cNvPr>
                <p:cNvCxnSpPr>
                  <a:cxnSpLocks/>
                  <a:stCxn id="105" idx="6"/>
                  <a:endCxn id="4" idx="2"/>
                </p:cNvCxnSpPr>
                <p:nvPr/>
              </p:nvCxnSpPr>
              <p:spPr>
                <a:xfrm>
                  <a:off x="3078971" y="984440"/>
                  <a:ext cx="1358103" cy="7732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000C00D7-A8A1-82E9-8010-A2DE7CBE1B4C}"/>
                  </a:ext>
                </a:extLst>
              </p:cNvPr>
              <p:cNvSpPr txBox="1"/>
              <p:nvPr/>
            </p:nvSpPr>
            <p:spPr>
              <a:xfrm>
                <a:off x="2650192" y="3455185"/>
                <a:ext cx="811409" cy="36616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23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1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9F40F2B5-DCAD-7478-AE9C-DE04C98BAC7B}"/>
                  </a:ext>
                </a:extLst>
              </p:cNvPr>
              <p:cNvSpPr txBox="1"/>
              <p:nvPr/>
            </p:nvSpPr>
            <p:spPr>
              <a:xfrm>
                <a:off x="3505781" y="5205449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34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1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7096999F-13B2-3432-C96F-5F417CD14A33}"/>
                  </a:ext>
                </a:extLst>
              </p:cNvPr>
              <p:cNvSpPr txBox="1"/>
              <p:nvPr/>
            </p:nvSpPr>
            <p:spPr>
              <a:xfrm>
                <a:off x="5715521" y="1042680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11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2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857D6445-7934-779D-B55C-C5C15831FC94}"/>
                  </a:ext>
                </a:extLst>
              </p:cNvPr>
              <p:cNvSpPr txBox="1"/>
              <p:nvPr/>
            </p:nvSpPr>
            <p:spPr>
              <a:xfrm>
                <a:off x="5798659" y="5312510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33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2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C466457B-7356-9911-F3AA-23730C9F6E30}"/>
                  </a:ext>
                </a:extLst>
              </p:cNvPr>
              <p:cNvSpPr txBox="1"/>
              <p:nvPr/>
            </p:nvSpPr>
            <p:spPr>
              <a:xfrm>
                <a:off x="8305917" y="1257082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11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3</a:t>
                </a:r>
                <a:r>
                  <a:rPr lang="zh-CN" altLang="en-US" sz="1634" baseline="30000" dirty="0"/>
                  <a:t>）</a:t>
                </a:r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E8F27E03-A357-1A8B-8358-B690A47BA5DB}"/>
                  </a:ext>
                </a:extLst>
              </p:cNvPr>
              <p:cNvSpPr txBox="1"/>
              <p:nvPr/>
            </p:nvSpPr>
            <p:spPr>
              <a:xfrm>
                <a:off x="8335694" y="4868120"/>
                <a:ext cx="907753" cy="3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34" dirty="0"/>
                  <a:t>W</a:t>
                </a:r>
                <a:r>
                  <a:rPr lang="en-US" altLang="zh-CN" sz="1634" baseline="-25000" dirty="0"/>
                  <a:t>23</a:t>
                </a:r>
                <a:r>
                  <a:rPr lang="zh-CN" altLang="en-US" sz="1634" baseline="30000" dirty="0"/>
                  <a:t>（</a:t>
                </a:r>
                <a:r>
                  <a:rPr lang="en-US" altLang="zh-CN" sz="1634" baseline="30000" dirty="0"/>
                  <a:t>3</a:t>
                </a:r>
                <a:r>
                  <a:rPr lang="zh-CN" altLang="en-US" sz="1634" baseline="30000" dirty="0"/>
                  <a:t>）</a:t>
                </a:r>
              </a:p>
            </p:txBody>
          </p:sp>
        </p:grp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4960A27C-08E4-0709-2E43-6856F76787BC}"/>
                </a:ext>
              </a:extLst>
            </p:cNvPr>
            <p:cNvCxnSpPr>
              <a:cxnSpLocks/>
              <a:stCxn id="92" idx="0"/>
              <a:endCxn id="92" idx="4"/>
            </p:cNvCxnSpPr>
            <p:nvPr/>
          </p:nvCxnSpPr>
          <p:spPr>
            <a:xfrm>
              <a:off x="9398068" y="2057030"/>
              <a:ext cx="0" cy="1139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652E1DA0-A36A-F795-29FC-19A94D02C4BF}"/>
                </a:ext>
              </a:extLst>
            </p:cNvPr>
            <p:cNvSpPr txBox="1"/>
            <p:nvPr/>
          </p:nvSpPr>
          <p:spPr>
            <a:xfrm>
              <a:off x="8864523" y="2439951"/>
              <a:ext cx="560478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34" dirty="0"/>
                <a:t>z</a:t>
              </a:r>
              <a:r>
                <a:rPr lang="en-US" altLang="zh-CN" sz="1634" baseline="-25000" dirty="0"/>
                <a:t>1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  <p:sp>
          <p:nvSpPr>
            <p:cNvPr id="270" name="文本框 269">
              <a:extLst>
                <a:ext uri="{FF2B5EF4-FFF2-40B4-BE49-F238E27FC236}">
                  <a16:creationId xmlns:a16="http://schemas.microsoft.com/office/drawing/2014/main" id="{477E5418-D507-192B-8269-E0C812AE7627}"/>
                </a:ext>
              </a:extLst>
            </p:cNvPr>
            <p:cNvSpPr txBox="1"/>
            <p:nvPr/>
          </p:nvSpPr>
          <p:spPr>
            <a:xfrm>
              <a:off x="9393104" y="2439952"/>
              <a:ext cx="560478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34" dirty="0"/>
                <a:t>a</a:t>
              </a:r>
              <a:r>
                <a:rPr lang="en-US" altLang="zh-CN" sz="1634" baseline="-25000" dirty="0"/>
                <a:t>1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56019D33-7E2B-C572-A27E-E2C5A6AAAC3E}"/>
                </a:ext>
              </a:extLst>
            </p:cNvPr>
            <p:cNvSpPr txBox="1"/>
            <p:nvPr/>
          </p:nvSpPr>
          <p:spPr>
            <a:xfrm>
              <a:off x="8853535" y="4027245"/>
              <a:ext cx="560478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34" dirty="0"/>
                <a:t>z</a:t>
              </a:r>
              <a:r>
                <a:rPr lang="en-US" altLang="zh-CN" sz="1634" baseline="-25000" dirty="0"/>
                <a:t>2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819C7754-D116-A3FE-C79B-E9A5F0983750}"/>
                </a:ext>
              </a:extLst>
            </p:cNvPr>
            <p:cNvSpPr txBox="1"/>
            <p:nvPr/>
          </p:nvSpPr>
          <p:spPr>
            <a:xfrm>
              <a:off x="9382116" y="4027246"/>
              <a:ext cx="560478" cy="34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34" dirty="0"/>
                <a:t>a</a:t>
              </a:r>
              <a:r>
                <a:rPr lang="en-US" altLang="zh-CN" sz="1634" baseline="-25000" dirty="0"/>
                <a:t>2</a:t>
              </a:r>
              <a:r>
                <a:rPr lang="en-US" altLang="zh-CN" sz="1634" baseline="30000" dirty="0"/>
                <a:t>(4)</a:t>
              </a:r>
              <a:endParaRPr lang="zh-CN" altLang="en-US" sz="1634" baseline="30000" dirty="0"/>
            </a:p>
          </p:txBody>
        </p: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5F209CF7-13F7-3DE0-75EF-99E4C9D1F3CA}"/>
                </a:ext>
              </a:extLst>
            </p:cNvPr>
            <p:cNvCxnSpPr>
              <a:cxnSpLocks/>
              <a:stCxn id="97" idx="0"/>
              <a:endCxn id="97" idx="4"/>
            </p:cNvCxnSpPr>
            <p:nvPr/>
          </p:nvCxnSpPr>
          <p:spPr>
            <a:xfrm>
              <a:off x="9398066" y="3644326"/>
              <a:ext cx="0" cy="1139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B0853297-A3F4-12ED-8135-D5B6187C7F5B}"/>
              </a:ext>
            </a:extLst>
          </p:cNvPr>
          <p:cNvCxnSpPr>
            <a:stCxn id="92" idx="6"/>
          </p:cNvCxnSpPr>
          <p:nvPr/>
        </p:nvCxnSpPr>
        <p:spPr>
          <a:xfrm flipV="1">
            <a:off x="8529747" y="2592924"/>
            <a:ext cx="1242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4E3B8BA3-0B15-D7AF-5B90-AA860E253B91}"/>
              </a:ext>
            </a:extLst>
          </p:cNvPr>
          <p:cNvCxnSpPr>
            <a:cxnSpLocks/>
            <a:stCxn id="97" idx="6"/>
          </p:cNvCxnSpPr>
          <p:nvPr/>
        </p:nvCxnSpPr>
        <p:spPr>
          <a:xfrm>
            <a:off x="8529745" y="3965441"/>
            <a:ext cx="1242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56405F5-66BB-62C7-75DF-E022584B7947}"/>
              </a:ext>
            </a:extLst>
          </p:cNvPr>
          <p:cNvCxnSpPr>
            <a:stCxn id="2" idx="2"/>
            <a:endCxn id="14" idx="6"/>
          </p:cNvCxnSpPr>
          <p:nvPr/>
        </p:nvCxnSpPr>
        <p:spPr>
          <a:xfrm flipH="1" flipV="1">
            <a:off x="6820619" y="568327"/>
            <a:ext cx="1362268" cy="1432191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BA7FFCF-13A1-04D7-7888-41FAC9C7DA43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6820619" y="568327"/>
            <a:ext cx="1362268" cy="2848222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39A6D29-7AB5-89E1-A77C-D93C271300B0}"/>
              </a:ext>
            </a:extLst>
          </p:cNvPr>
          <p:cNvCxnSpPr>
            <a:cxnSpLocks/>
            <a:stCxn id="20" idx="6"/>
            <a:endCxn id="14" idx="2"/>
          </p:cNvCxnSpPr>
          <p:nvPr/>
        </p:nvCxnSpPr>
        <p:spPr>
          <a:xfrm flipV="1">
            <a:off x="4594952" y="568327"/>
            <a:ext cx="1240631" cy="679582"/>
          </a:xfrm>
          <a:prstGeom prst="line">
            <a:avLst/>
          </a:prstGeom>
          <a:ln w="127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6639D55-4FE0-7CFB-8401-042CEECB7F38}"/>
              </a:ext>
            </a:extLst>
          </p:cNvPr>
          <p:cNvCxnSpPr>
            <a:cxnSpLocks/>
            <a:stCxn id="20" idx="6"/>
            <a:endCxn id="32" idx="2"/>
          </p:cNvCxnSpPr>
          <p:nvPr/>
        </p:nvCxnSpPr>
        <p:spPr>
          <a:xfrm>
            <a:off x="4594952" y="1247909"/>
            <a:ext cx="1240631" cy="711512"/>
          </a:xfrm>
          <a:prstGeom prst="line">
            <a:avLst/>
          </a:prstGeom>
          <a:ln w="127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EF15710-00F2-FCC8-2ABE-196F87E8906B}"/>
              </a:ext>
            </a:extLst>
          </p:cNvPr>
          <p:cNvCxnSpPr>
            <a:cxnSpLocks/>
            <a:stCxn id="20" idx="6"/>
            <a:endCxn id="35" idx="2"/>
          </p:cNvCxnSpPr>
          <p:nvPr/>
        </p:nvCxnSpPr>
        <p:spPr>
          <a:xfrm>
            <a:off x="4594952" y="1247909"/>
            <a:ext cx="1240631" cy="2102606"/>
          </a:xfrm>
          <a:prstGeom prst="line">
            <a:avLst/>
          </a:prstGeom>
          <a:ln w="127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2D18BE1-42CD-30A0-6CBA-C99769EAF81C}"/>
              </a:ext>
            </a:extLst>
          </p:cNvPr>
          <p:cNvCxnSpPr>
            <a:cxnSpLocks/>
            <a:stCxn id="20" idx="6"/>
            <a:endCxn id="38" idx="2"/>
          </p:cNvCxnSpPr>
          <p:nvPr/>
        </p:nvCxnSpPr>
        <p:spPr>
          <a:xfrm>
            <a:off x="4594952" y="1247909"/>
            <a:ext cx="1240631" cy="3493700"/>
          </a:xfrm>
          <a:prstGeom prst="line">
            <a:avLst/>
          </a:prstGeom>
          <a:ln w="127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321C0CA-5906-4AB6-B294-E589442F51AC}"/>
              </a:ext>
            </a:extLst>
          </p:cNvPr>
          <p:cNvSpPr txBox="1"/>
          <p:nvPr/>
        </p:nvSpPr>
        <p:spPr>
          <a:xfrm>
            <a:off x="2442662" y="3448624"/>
            <a:ext cx="788237" cy="343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34" dirty="0"/>
              <a:t>W</a:t>
            </a:r>
            <a:r>
              <a:rPr lang="zh-CN" altLang="en-US" sz="1634" dirty="0"/>
              <a:t>’</a:t>
            </a:r>
            <a:r>
              <a:rPr lang="en-US" altLang="zh-CN" sz="1634" baseline="-25000" dirty="0"/>
              <a:t>23</a:t>
            </a:r>
            <a:r>
              <a:rPr lang="zh-CN" altLang="en-US" sz="1634" baseline="30000" dirty="0"/>
              <a:t>（</a:t>
            </a:r>
            <a:r>
              <a:rPr lang="en-US" altLang="zh-CN" sz="1634" baseline="30000" dirty="0"/>
              <a:t>1</a:t>
            </a:r>
            <a:r>
              <a:rPr lang="zh-CN" altLang="en-US" sz="1634" baseline="30000" dirty="0"/>
              <a:t>）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498B95-D6FF-59E9-C82E-A8D29E470D27}"/>
              </a:ext>
            </a:extLst>
          </p:cNvPr>
          <p:cNvCxnSpPr>
            <a:cxnSpLocks/>
            <a:stCxn id="257" idx="3"/>
            <a:endCxn id="16" idx="1"/>
          </p:cNvCxnSpPr>
          <p:nvPr/>
        </p:nvCxnSpPr>
        <p:spPr>
          <a:xfrm flipV="1">
            <a:off x="2112691" y="3620530"/>
            <a:ext cx="329971" cy="178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箭头: 圆角右 70">
            <a:extLst>
              <a:ext uri="{FF2B5EF4-FFF2-40B4-BE49-F238E27FC236}">
                <a16:creationId xmlns:a16="http://schemas.microsoft.com/office/drawing/2014/main" id="{ADDD7B19-F00F-F899-97C5-5D1F872DE6AB}"/>
              </a:ext>
            </a:extLst>
          </p:cNvPr>
          <p:cNvSpPr/>
          <p:nvPr/>
        </p:nvSpPr>
        <p:spPr>
          <a:xfrm rot="16200000" flipH="1">
            <a:off x="2414221" y="2270647"/>
            <a:ext cx="812028" cy="127081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784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30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139</TotalTime>
  <Words>492</Words>
  <Application>Microsoft Office PowerPoint</Application>
  <PresentationFormat>自定义</PresentationFormat>
  <Paragraphs>202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尘 亦</dc:creator>
  <cp:lastModifiedBy>尘 亦</cp:lastModifiedBy>
  <cp:revision>5</cp:revision>
  <dcterms:created xsi:type="dcterms:W3CDTF">2025-01-30T14:18:49Z</dcterms:created>
  <dcterms:modified xsi:type="dcterms:W3CDTF">2025-02-08T06:50:17Z</dcterms:modified>
</cp:coreProperties>
</file>