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8" r:id="rId4"/>
    <p:sldId id="333" r:id="rId5"/>
    <p:sldId id="338" r:id="rId6"/>
    <p:sldId id="306" r:id="rId7"/>
    <p:sldId id="334" r:id="rId8"/>
    <p:sldId id="339" r:id="rId9"/>
    <p:sldId id="335" r:id="rId10"/>
    <p:sldId id="340" r:id="rId11"/>
    <p:sldId id="336" r:id="rId12"/>
    <p:sldId id="337" r:id="rId13"/>
    <p:sldId id="286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22730" y="2629354"/>
            <a:ext cx="8504408" cy="720776"/>
          </a:xfrm>
          <a:prstGeom prst="rect">
            <a:avLst/>
          </a:prstGeom>
        </p:spPr>
        <p:txBody>
          <a:bodyPr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366E9C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Lab1.Linear Regression</a:t>
            </a:r>
            <a:r>
              <a:rPr lang="zh-CN" altLang="en-US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线性回归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梯度下降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A3C9D-CE78-36A9-0A13-94985B9F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57" y="1357280"/>
            <a:ext cx="7239857" cy="4477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578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298460" cy="1439889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解析求导法</a:t>
            </a:r>
            <a:b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</a:b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60186-FB06-99E5-4263-791B38BD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97" y="3487165"/>
            <a:ext cx="6273343" cy="131626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2F6208F-C72A-8E69-A004-77FC481333FC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见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lab1_script.ipynb</a:t>
            </a: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注意：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线性代数公式中的向量默认为列向量，与我们存放数据的形式不同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避免编写一个完整的长公式，分步计算便于调试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2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5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298460" cy="1439889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结果预测及可视化</a:t>
            </a:r>
            <a:b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</a:b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FD8059-E74B-7AAD-12E2-D2909DBB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64" y="1419172"/>
            <a:ext cx="6158800" cy="4702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866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59650" y="2594483"/>
            <a:ext cx="8041283" cy="720776"/>
          </a:xfrm>
          <a:prstGeom prst="rect">
            <a:avLst/>
          </a:prstGeom>
        </p:spPr>
        <p:txBody>
          <a:bodyPr>
            <a:noAutofit/>
          </a:bodyPr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solidFill>
                    <a:srgbClr val="366E9C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altLang="zh-CN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  <a:sym typeface="+mn-ea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2353945" cy="785495"/>
          </a:xfrm>
        </p:spPr>
        <p:txBody>
          <a:bodyPr anchor="t" anchorCtr="0">
            <a:normAutofit/>
          </a:bodyPr>
          <a:lstStyle/>
          <a:p>
            <a:pPr algn="l">
              <a:buClrTx/>
              <a:buSzTx/>
              <a:buNone/>
            </a:pPr>
            <a:r>
              <a:rPr lang="zh-CN" altLang="en-US" dirty="0">
                <a:latin typeface="Times New Roman" panose="02020603050405020304" charset="0"/>
                <a:ea typeface="黑体" panose="02010600030101010101" charset="-122"/>
              </a:rPr>
              <a:t>实验目标</a:t>
            </a: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587958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利用线性回归模型解决食品店收益预测问题：</a:t>
            </a:r>
            <a:endParaRPr lang="en-US" altLang="zh-CN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一、读取数据及可视化</a:t>
            </a: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Numpy.loadtxt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,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Matpotlib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 indent="457200"/>
            <a:endParaRPr lang="zh-CN" altLang="en-US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二、实现并训练模型</a:t>
            </a: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输入数据处理、损失函数、梯度下降、解析求导法</a:t>
            </a:r>
          </a:p>
          <a:p>
            <a:pPr indent="457200"/>
            <a:endParaRPr lang="zh-CN" altLang="en-US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三、结果预测及可视化</a:t>
            </a:r>
            <a:endParaRPr lang="en-US" altLang="zh-CN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    </a:t>
            </a:r>
            <a:endParaRPr lang="zh-CN" altLang="en-US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767284" cy="785495"/>
          </a:xfrm>
        </p:spPr>
        <p:txBody>
          <a:bodyPr anchor="t" anchorCtr="0">
            <a:normAutofit/>
          </a:bodyPr>
          <a:lstStyle/>
          <a:p>
            <a:pPr algn="l">
              <a:buClrTx/>
              <a:buSzTx/>
              <a:buNone/>
            </a:pP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读取数据及可视化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</a:rPr>
              <a:t>——</a:t>
            </a:r>
            <a:r>
              <a:rPr lang="en-US" altLang="zh-CN" sz="2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Numpy.loadtxt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E580B6-83B1-507B-80F7-F4DA915F1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" y="3002794"/>
            <a:ext cx="4850390" cy="337088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BBA5EC4-C4E8-CD28-C502-D45FB997C12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63905" y="16471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读取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txt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文件我们通常使用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 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中的 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loadtxt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（）函数</a:t>
            </a:r>
          </a:p>
          <a:p>
            <a:pPr>
              <a:lnSpc>
                <a:spcPct val="100000"/>
              </a:lnSpc>
            </a:pP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numpy.loadtxt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(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fname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dtype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=, comments='#', delimiter=None, converters=None,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skiprows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=0,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usecols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=None, unpack=False, </a:t>
            </a:r>
            <a:r>
              <a:rPr lang="en-US" altLang="zh-CN" sz="18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ndmin</a:t>
            </a:r>
            <a:r>
              <a:rPr lang="en-US" altLang="zh-CN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=0</a:t>
            </a:r>
            <a:r>
              <a:rPr lang="zh-CN" altLang="en-US" sz="18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767284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读取数据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及可视化</a:t>
            </a:r>
            <a:r>
              <a:rPr lang="en-US" altLang="zh-CN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——Matplotlib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E6AB555-FF3D-EEC9-68E2-9F635DF80EB7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63905" y="16471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matplotlib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是一个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python 2D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绘图库，利用它可以画出许多高质量的图像。只需几行代码即可生成直方图，条形图，饼图，散点图等。</a:t>
            </a:r>
            <a:endParaRPr lang="zh-CN" altLang="en-US" sz="18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97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8767284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读取数据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及可视化</a:t>
            </a:r>
            <a:r>
              <a:rPr lang="en-US" altLang="zh-CN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——Matplotlib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219BDC-3A10-8B72-B36E-29E74D2A9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7" y="1456839"/>
            <a:ext cx="3936196" cy="480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DCCAFE-1401-A910-EA62-65BB74D0A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422" y="1456838"/>
            <a:ext cx="4435703" cy="480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10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输入数据处理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见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lab1_script.ipynb</a:t>
            </a:r>
          </a:p>
          <a:p>
            <a:pPr>
              <a:lnSpc>
                <a:spcPct val="100000"/>
              </a:lnSpc>
            </a:pP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注意：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np.vstack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()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函数的参数</a:t>
            </a:r>
            <a:endParaRPr lang="zh-CN" altLang="en-US" sz="12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训练模型</a:t>
            </a:r>
            <a:r>
              <a:rPr lang="en-US" altLang="zh-CN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8A5DC26-60C0-2875-09BA-554323769D55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见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lab1_script.ipynb</a:t>
            </a: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注意：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矩阵乘法可以使用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np.matmul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（）、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np.dot()</a:t>
            </a: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矩阵转置可以使用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np.transpose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()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、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np.ndarray.T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避免编写一个完整的长公式，分步计算便于调试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2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71CD90-840F-9D67-ACAA-033D99DC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4" y="3666243"/>
            <a:ext cx="6507353" cy="20022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3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训练模型</a:t>
            </a:r>
            <a:r>
              <a:rPr lang="en-US" altLang="zh-CN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损失函数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9482D-75C9-AB2F-C440-460334CC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46" y="1353559"/>
            <a:ext cx="7749950" cy="4423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29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30" y="257175"/>
            <a:ext cx="6932295" cy="785495"/>
          </a:xfr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实现并训练模型</a:t>
            </a:r>
            <a:r>
              <a:rPr lang="en-US" altLang="zh-CN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——</a:t>
            </a:r>
            <a:r>
              <a:rPr lang="zh-CN" altLang="en-US" sz="280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梯度下降</a:t>
            </a:r>
            <a:endParaRPr lang="en-US" altLang="zh-CN" sz="280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BDAD9D-FA72-486B-35B7-3165941CCA4D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1505" y="1494790"/>
            <a:ext cx="10968990" cy="449326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见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lab1_script.ipynb</a:t>
            </a: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注意：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矩阵乘法可以使用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np.matmul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（）、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np.dot()</a:t>
            </a: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矩阵转置可以使用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np.transpose</a:t>
            </a:r>
            <a:r>
              <a:rPr lang="en-US" altLang="zh-CN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()</a:t>
            </a: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、</a:t>
            </a:r>
            <a:r>
              <a:rPr lang="en-US" altLang="zh-CN" sz="2400" b="0" dirty="0" err="1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np.ndarray.T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atin typeface="Times New Roman" panose="02020603050405020304" charset="0"/>
                <a:ea typeface="黑体" panose="02010600030101010101" charset="-122"/>
                <a:cs typeface="Times New Roman" panose="02020603050405020304" charset="0"/>
              </a:rPr>
              <a:t>避免编写一个完整的长公式，分步计算便于调试</a:t>
            </a:r>
            <a:endParaRPr lang="en-US" altLang="zh-CN" sz="24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200" b="0" dirty="0">
              <a:latin typeface="Times New Roman" panose="02020603050405020304" charset="0"/>
              <a:ea typeface="黑体" panose="02010600030101010101" charset="-122"/>
              <a:cs typeface="Times New Roman" panose="0202060305040502030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7118B-20F6-9C50-042D-3B36BA29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610" y="3522468"/>
            <a:ext cx="5722749" cy="2324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5588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kN2ZiY2FlMzY3OWZmN2RjZjQ4NmE3YmM4NTBmY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354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WPS</vt:lpstr>
      <vt:lpstr>PowerPoint 演示文稿</vt:lpstr>
      <vt:lpstr>实验目标</vt:lpstr>
      <vt:lpstr>读取数据及可视化——Numpy.loadtxt</vt:lpstr>
      <vt:lpstr>读取数据及可视化——Matplotlib</vt:lpstr>
      <vt:lpstr>读取数据及可视化——Matplotlib</vt:lpstr>
      <vt:lpstr>实现并训练模型——输入数据处理</vt:lpstr>
      <vt:lpstr>实现并训练模型——损失函数</vt:lpstr>
      <vt:lpstr>实现并训练模型——损失函数</vt:lpstr>
      <vt:lpstr>实现并训练模型——梯度下降</vt:lpstr>
      <vt:lpstr>实现并训练模型——梯度下降</vt:lpstr>
      <vt:lpstr>实现并训练模型——解析求导法 </vt:lpstr>
      <vt:lpstr>结果预测及可视化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宇航 玄</cp:lastModifiedBy>
  <cp:revision>164</cp:revision>
  <dcterms:created xsi:type="dcterms:W3CDTF">2019-06-19T02:08:00Z</dcterms:created>
  <dcterms:modified xsi:type="dcterms:W3CDTF">2023-09-18T05:36:13Z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A67BFAABF9F4451083465617426C50B4_13</vt:lpwstr>
  </property>
</Properties>
</file>