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92905a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92905a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192905a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192905a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일정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 탬플릿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6/8 : 팀원 간 개발 현황 공유 및 질의응답 (수업시간)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~ 6/13(오전 10시까지) : </a:t>
            </a:r>
            <a:r>
              <a:rPr lang="ko">
                <a:highlight>
                  <a:schemeClr val="accent6"/>
                </a:highlight>
              </a:rPr>
              <a:t>발표자료 제출 (제출명 : 성명_학번_발표자료)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6/13 : 프로젝트 발표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~ 6/15 : 코드 제출 </a:t>
            </a:r>
            <a:br>
              <a:rPr lang="ko"/>
            </a:br>
            <a:r>
              <a:rPr lang="ko" sz="1500"/>
              <a:t>(학습 완료 된 model &amp; 프로젝트 pkg파일 (변경한 python 파일이 모두 포함 되도록 상위폴더 전체를 압축 후 제출. 제출시 코드를 한번 정리해서 보내주세요.)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 탬플릿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28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분량 : ppt 2장 이내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내용 : </a:t>
            </a:r>
            <a:r>
              <a:rPr lang="ko" sz="1500"/>
              <a:t>본인의 agent와 구성한 환경을 수강자 및 조교가 이해할 수 있도록 정리하여 발표.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state, action, reward, episode 종료 조건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학</a:t>
            </a:r>
            <a:r>
              <a:rPr lang="ko" sz="1500"/>
              <a:t>습 방법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실제 주행 영상을 포함한 2바퀴 lap time을 기재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주행 영상은 2개의 트랙 중 하나만, lap time은 두 트랙 모두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발표 :</a:t>
            </a:r>
            <a:r>
              <a:rPr lang="ko" sz="1500"/>
              <a:t> </a:t>
            </a:r>
            <a:r>
              <a:rPr lang="ko" sz="1500">
                <a:highlight>
                  <a:schemeClr val="accent6"/>
                </a:highlight>
              </a:rPr>
              <a:t>본인의 자료를 각자 발표. 5분 이내 발표</a:t>
            </a:r>
            <a:r>
              <a:rPr lang="ko" sz="1500"/>
              <a:t>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