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007b0f6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007b0f6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007b0f6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007b0f6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007b0f6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007b0f6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007b0f6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007b0f6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007b0f6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007b0f6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f1tenth RL example code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DQN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</a:t>
            </a:r>
            <a:r>
              <a:rPr lang="ko"/>
              <a:t>일 위치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dqn.py 위치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f1tenth-riders-quickstart/pkg/src/pkg/dqn.py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f110_env.py 위치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f1tenth-riders-quickstart/gym/f110_gym/envs/f110_env.py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** 기존 f110_env.py 대체 할것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</a:t>
            </a:r>
            <a:r>
              <a:rPr lang="ko"/>
              <a:t>본 수정 사항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f1tenth-riders-quickstart/gym/f110_gym/envs/base_classes.py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에서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00" y="1673650"/>
            <a:ext cx="573405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82775" y="4400100"/>
            <a:ext cx="3000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00"/>
                </a:highlight>
              </a:rPr>
              <a:t>마지막 줄 주석 처리후 그 아래,  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00"/>
                </a:highlight>
              </a:rPr>
              <a:t>self.collisions = new_collisions 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00"/>
                </a:highlight>
              </a:rPr>
              <a:t>작성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627950" y="4219225"/>
            <a:ext cx="3309000" cy="13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</a:t>
            </a:r>
            <a:r>
              <a:rPr lang="ko"/>
              <a:t>제 코드 환경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제</a:t>
            </a:r>
            <a:r>
              <a:rPr lang="ko" sz="1100"/>
              <a:t>공 한 예제코드는 </a:t>
            </a:r>
            <a:r>
              <a:rPr lang="ko" sz="1100"/>
              <a:t>별도의 RL_env class없이 </a:t>
            </a:r>
            <a:r>
              <a:rPr lang="ko" sz="1100"/>
              <a:t>기본 f110_env.py 자체를 수정하여 작성 된 코드입니다.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그래서 original code 와 같이 2대의 차량을 동시에 주행 하도록 하지는 못하지만, 코드 분석에는 좀 더 용이할것 입니다.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예제 코드를 바탕으로 본인만의 observation, action, reward, done조건을 구성하여 학습을 하시면 됩니다.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예제의 환경은 action의 개수를 4개로 한정했지만 이 더 많게, 혹은 적게 바꾸어 사용 할 수 있습니다.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buffer size, epsilon, gamma, learning rate, batch size 등의 학습 parameter도 적절히 조절하여 다양하게 학습 해 볼 수 있습니다. 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기본적으로 map_easy3 에서 학습을 진행하시고, 주행이 잘 되면 Oshersleben 으로 track을 변경하여 학습을 진행하시기 바랍니다.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</a:t>
            </a:r>
            <a:r>
              <a:rPr lang="ko"/>
              <a:t>트 채점 기준 (변동 가능) 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375" y="1111650"/>
            <a:ext cx="6500000" cy="383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</a:t>
            </a:r>
            <a:r>
              <a:rPr lang="ko"/>
              <a:t>트 채점 기준 (변동 가능)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00" y="1076275"/>
            <a:ext cx="5753200" cy="387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8"/>
          <p:cNvCxnSpPr/>
          <p:nvPr/>
        </p:nvCxnSpPr>
        <p:spPr>
          <a:xfrm>
            <a:off x="1128675" y="4627550"/>
            <a:ext cx="3353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