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64" r:id="rId2"/>
    <p:sldId id="267" r:id="rId3"/>
    <p:sldId id="280" r:id="rId4"/>
    <p:sldId id="281" r:id="rId5"/>
    <p:sldId id="282" r:id="rId6"/>
    <p:sldId id="283" r:id="rId7"/>
    <p:sldId id="284" r:id="rId8"/>
    <p:sldId id="285" r:id="rId9"/>
    <p:sldId id="286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all" spc="140" normalizeH="0" baseline="0">
        <a:ln>
          <a:noFill/>
        </a:ln>
        <a:solidFill>
          <a:srgbClr val="153766"/>
        </a:solidFill>
        <a:effectLst/>
        <a:uFillTx/>
        <a:latin typeface="NotoSans-Medium"/>
        <a:ea typeface="NotoSans-Medium"/>
        <a:cs typeface="NotoSans-Medium"/>
        <a:sym typeface="NotoSans-Medium"/>
      </a:defRPr>
    </a:lvl1pPr>
    <a:lvl2pPr marL="0" marR="0" indent="228600" algn="l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all" spc="140" normalizeH="0" baseline="0">
        <a:ln>
          <a:noFill/>
        </a:ln>
        <a:solidFill>
          <a:srgbClr val="153766"/>
        </a:solidFill>
        <a:effectLst/>
        <a:uFillTx/>
        <a:latin typeface="NotoSans-Medium"/>
        <a:ea typeface="NotoSans-Medium"/>
        <a:cs typeface="NotoSans-Medium"/>
        <a:sym typeface="NotoSans-Medium"/>
      </a:defRPr>
    </a:lvl2pPr>
    <a:lvl3pPr marL="0" marR="0" indent="457200" algn="l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all" spc="140" normalizeH="0" baseline="0">
        <a:ln>
          <a:noFill/>
        </a:ln>
        <a:solidFill>
          <a:srgbClr val="153766"/>
        </a:solidFill>
        <a:effectLst/>
        <a:uFillTx/>
        <a:latin typeface="NotoSans-Medium"/>
        <a:ea typeface="NotoSans-Medium"/>
        <a:cs typeface="NotoSans-Medium"/>
        <a:sym typeface="NotoSans-Medium"/>
      </a:defRPr>
    </a:lvl3pPr>
    <a:lvl4pPr marL="0" marR="0" indent="685800" algn="l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all" spc="140" normalizeH="0" baseline="0">
        <a:ln>
          <a:noFill/>
        </a:ln>
        <a:solidFill>
          <a:srgbClr val="153766"/>
        </a:solidFill>
        <a:effectLst/>
        <a:uFillTx/>
        <a:latin typeface="NotoSans-Medium"/>
        <a:ea typeface="NotoSans-Medium"/>
        <a:cs typeface="NotoSans-Medium"/>
        <a:sym typeface="NotoSans-Medium"/>
      </a:defRPr>
    </a:lvl4pPr>
    <a:lvl5pPr marL="0" marR="0" indent="914400" algn="l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all" spc="140" normalizeH="0" baseline="0">
        <a:ln>
          <a:noFill/>
        </a:ln>
        <a:solidFill>
          <a:srgbClr val="153766"/>
        </a:solidFill>
        <a:effectLst/>
        <a:uFillTx/>
        <a:latin typeface="NotoSans-Medium"/>
        <a:ea typeface="NotoSans-Medium"/>
        <a:cs typeface="NotoSans-Medium"/>
        <a:sym typeface="NotoSans-Medium"/>
      </a:defRPr>
    </a:lvl5pPr>
    <a:lvl6pPr marL="0" marR="0" indent="1143000" algn="l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all" spc="140" normalizeH="0" baseline="0">
        <a:ln>
          <a:noFill/>
        </a:ln>
        <a:solidFill>
          <a:srgbClr val="153766"/>
        </a:solidFill>
        <a:effectLst/>
        <a:uFillTx/>
        <a:latin typeface="NotoSans-Medium"/>
        <a:ea typeface="NotoSans-Medium"/>
        <a:cs typeface="NotoSans-Medium"/>
        <a:sym typeface="NotoSans-Medium"/>
      </a:defRPr>
    </a:lvl6pPr>
    <a:lvl7pPr marL="0" marR="0" indent="1371600" algn="l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all" spc="140" normalizeH="0" baseline="0">
        <a:ln>
          <a:noFill/>
        </a:ln>
        <a:solidFill>
          <a:srgbClr val="153766"/>
        </a:solidFill>
        <a:effectLst/>
        <a:uFillTx/>
        <a:latin typeface="NotoSans-Medium"/>
        <a:ea typeface="NotoSans-Medium"/>
        <a:cs typeface="NotoSans-Medium"/>
        <a:sym typeface="NotoSans-Medium"/>
      </a:defRPr>
    </a:lvl7pPr>
    <a:lvl8pPr marL="0" marR="0" indent="1600200" algn="l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all" spc="140" normalizeH="0" baseline="0">
        <a:ln>
          <a:noFill/>
        </a:ln>
        <a:solidFill>
          <a:srgbClr val="153766"/>
        </a:solidFill>
        <a:effectLst/>
        <a:uFillTx/>
        <a:latin typeface="NotoSans-Medium"/>
        <a:ea typeface="NotoSans-Medium"/>
        <a:cs typeface="NotoSans-Medium"/>
        <a:sym typeface="NotoSans-Medium"/>
      </a:defRPr>
    </a:lvl8pPr>
    <a:lvl9pPr marL="0" marR="0" indent="1828800" algn="l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all" spc="140" normalizeH="0" baseline="0">
        <a:ln>
          <a:noFill/>
        </a:ln>
        <a:solidFill>
          <a:srgbClr val="153766"/>
        </a:solidFill>
        <a:effectLst/>
        <a:uFillTx/>
        <a:latin typeface="NotoSans-Medium"/>
        <a:ea typeface="NotoSans-Medium"/>
        <a:cs typeface="NotoSans-Medium"/>
        <a:sym typeface="NotoSans-Medium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39" autoAdjust="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1872" y="4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516536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419715" y="1383093"/>
            <a:ext cx="6946785" cy="2479041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000000"/>
                </a:solidFill>
                <a:latin typeface="+mj-lt"/>
                <a:ea typeface="+mj-ea"/>
                <a:cs typeface="+mj-cs"/>
                <a:sym typeface="Noto Sans CJK KR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4419715" y="3859593"/>
            <a:ext cx="6946785" cy="15019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800">
                <a:solidFill>
                  <a:srgbClr val="000000"/>
                </a:solidFill>
              </a:defRPr>
            </a:lvl1pPr>
            <a:lvl2pPr marL="0" indent="228600">
              <a:lnSpc>
                <a:spcPct val="100000"/>
              </a:lnSpc>
              <a:spcBef>
                <a:spcPts val="0"/>
              </a:spcBef>
              <a:buSzTx/>
              <a:buNone/>
              <a:defRPr sz="2800">
                <a:solidFill>
                  <a:srgbClr val="000000"/>
                </a:solidFill>
              </a:defRPr>
            </a:lvl2pPr>
            <a:lvl3pPr marL="0" indent="457200">
              <a:lnSpc>
                <a:spcPct val="100000"/>
              </a:lnSpc>
              <a:spcBef>
                <a:spcPts val="0"/>
              </a:spcBef>
              <a:buSzTx/>
              <a:buNone/>
              <a:defRPr sz="2800">
                <a:solidFill>
                  <a:srgbClr val="000000"/>
                </a:solidFill>
              </a:defRPr>
            </a:lvl3pPr>
            <a:lvl4pPr marL="0" indent="685800">
              <a:lnSpc>
                <a:spcPct val="100000"/>
              </a:lnSpc>
              <a:spcBef>
                <a:spcPts val="0"/>
              </a:spcBef>
              <a:buSzTx/>
              <a:buNone/>
              <a:defRPr sz="2800">
                <a:solidFill>
                  <a:srgbClr val="000000"/>
                </a:solidFill>
              </a:defRPr>
            </a:lvl4pPr>
            <a:lvl5pPr marL="0" indent="914400">
              <a:lnSpc>
                <a:spcPct val="100000"/>
              </a:lnSpc>
              <a:spcBef>
                <a:spcPts val="0"/>
              </a:spcBef>
              <a:buSzTx/>
              <a:buNone/>
              <a:defRPr sz="2800">
                <a:solidFill>
                  <a:srgbClr val="000000"/>
                </a:solidFill>
              </a:defRPr>
            </a:lvl5pPr>
          </a:lstStyle>
          <a:p>
            <a:r>
              <a:rPr dirty="0"/>
              <a:t>Body Level One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3"/>
          </p:nvPr>
        </p:nvSpPr>
        <p:spPr>
          <a:xfrm>
            <a:off x="4419715" y="5622353"/>
            <a:ext cx="6946785" cy="176770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713038" y="1390650"/>
            <a:ext cx="9518650" cy="950913"/>
          </a:xfrm>
          <a:prstGeom prst="rect">
            <a:avLst/>
          </a:prstGeom>
        </p:spPr>
        <p:txBody>
          <a:bodyPr vert="horz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solidFill>
                  <a:srgbClr val="FFFFFF"/>
                </a:solidFill>
              </a:defRPr>
            </a:pP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713038" y="2489200"/>
            <a:ext cx="9518650" cy="45910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marL="277812" indent="-277812">
              <a:lnSpc>
                <a:spcPct val="100000"/>
              </a:lnSpc>
              <a:spcBef>
                <a:spcPts val="400"/>
              </a:spcBef>
              <a:defRPr sz="2500">
                <a:solidFill>
                  <a:srgbClr val="FFFFFF"/>
                </a:solidFill>
              </a:defRPr>
            </a:pP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499817" y="9040813"/>
            <a:ext cx="2925762" cy="519112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39B705D2-66CC-4EC5-81A7-F0EA2C297C94}" type="datetimeFigureOut">
              <a:rPr lang="ko-KR" altLang="en-US" smtClean="0"/>
              <a:pPr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627077" y="9040813"/>
            <a:ext cx="6037384" cy="519112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887200" y="9040813"/>
            <a:ext cx="845157" cy="519112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C85BF77-9693-4D21-B4F7-5426E88657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body" sz="quarter" idx="13"/>
          </p:nvPr>
        </p:nvSpPr>
        <p:spPr>
          <a:xfrm>
            <a:off x="2712720" y="1389980"/>
            <a:ext cx="9519295" cy="95089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" name="Shape 31"/>
          <p:cNvSpPr>
            <a:spLocks noGrp="1"/>
          </p:cNvSpPr>
          <p:nvPr>
            <p:ph type="body" sz="half" idx="14"/>
          </p:nvPr>
        </p:nvSpPr>
        <p:spPr>
          <a:xfrm>
            <a:off x="2712719" y="2489674"/>
            <a:ext cx="9519297" cy="459063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6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499817" y="9040813"/>
            <a:ext cx="2925762" cy="519112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39B705D2-66CC-4EC5-81A7-F0EA2C297C94}" type="datetimeFigureOut">
              <a:rPr lang="ko-KR" altLang="en-US" smtClean="0"/>
              <a:pPr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627077" y="9040813"/>
            <a:ext cx="6037384" cy="519112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887200" y="9040813"/>
            <a:ext cx="845157" cy="519112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C85BF77-9693-4D21-B4F7-5426E88657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53585F"/>
          </a:solidFill>
          <a:uFillTx/>
          <a:latin typeface="Noto Sans CJK KR Regular"/>
          <a:ea typeface="Noto Sans CJK KR Regular"/>
          <a:cs typeface="Noto Sans CJK KR Regular"/>
          <a:sym typeface="Noto Sans CJK KR Regular"/>
        </a:defRPr>
      </a:lvl1pPr>
      <a:lvl2pPr marL="0" marR="0" indent="22860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53585F"/>
          </a:solidFill>
          <a:uFillTx/>
          <a:latin typeface="Noto Sans CJK KR Regular"/>
          <a:ea typeface="Noto Sans CJK KR Regular"/>
          <a:cs typeface="Noto Sans CJK KR Regular"/>
          <a:sym typeface="Noto Sans CJK KR Regular"/>
        </a:defRPr>
      </a:lvl2pPr>
      <a:lvl3pPr marL="0" marR="0" indent="45720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53585F"/>
          </a:solidFill>
          <a:uFillTx/>
          <a:latin typeface="Noto Sans CJK KR Regular"/>
          <a:ea typeface="Noto Sans CJK KR Regular"/>
          <a:cs typeface="Noto Sans CJK KR Regular"/>
          <a:sym typeface="Noto Sans CJK KR Regular"/>
        </a:defRPr>
      </a:lvl3pPr>
      <a:lvl4pPr marL="0" marR="0" indent="68580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53585F"/>
          </a:solidFill>
          <a:uFillTx/>
          <a:latin typeface="Noto Sans CJK KR Regular"/>
          <a:ea typeface="Noto Sans CJK KR Regular"/>
          <a:cs typeface="Noto Sans CJK KR Regular"/>
          <a:sym typeface="Noto Sans CJK KR Regular"/>
        </a:defRPr>
      </a:lvl4pPr>
      <a:lvl5pPr marL="0" marR="0" indent="91440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53585F"/>
          </a:solidFill>
          <a:uFillTx/>
          <a:latin typeface="Noto Sans CJK KR Regular"/>
          <a:ea typeface="Noto Sans CJK KR Regular"/>
          <a:cs typeface="Noto Sans CJK KR Regular"/>
          <a:sym typeface="Noto Sans CJK KR Regular"/>
        </a:defRPr>
      </a:lvl5pPr>
      <a:lvl6pPr marL="0" marR="0" indent="114300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53585F"/>
          </a:solidFill>
          <a:uFillTx/>
          <a:latin typeface="Noto Sans CJK KR Regular"/>
          <a:ea typeface="Noto Sans CJK KR Regular"/>
          <a:cs typeface="Noto Sans CJK KR Regular"/>
          <a:sym typeface="Noto Sans CJK KR Regular"/>
        </a:defRPr>
      </a:lvl6pPr>
      <a:lvl7pPr marL="0" marR="0" indent="137160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53585F"/>
          </a:solidFill>
          <a:uFillTx/>
          <a:latin typeface="Noto Sans CJK KR Regular"/>
          <a:ea typeface="Noto Sans CJK KR Regular"/>
          <a:cs typeface="Noto Sans CJK KR Regular"/>
          <a:sym typeface="Noto Sans CJK KR Regular"/>
        </a:defRPr>
      </a:lvl7pPr>
      <a:lvl8pPr marL="0" marR="0" indent="160020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53585F"/>
          </a:solidFill>
          <a:uFillTx/>
          <a:latin typeface="Noto Sans CJK KR Regular"/>
          <a:ea typeface="Noto Sans CJK KR Regular"/>
          <a:cs typeface="Noto Sans CJK KR Regular"/>
          <a:sym typeface="Noto Sans CJK KR Regular"/>
        </a:defRPr>
      </a:lvl8pPr>
      <a:lvl9pPr marL="0" marR="0" indent="182880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53585F"/>
          </a:solidFill>
          <a:uFillTx/>
          <a:latin typeface="Noto Sans CJK KR Regular"/>
          <a:ea typeface="Noto Sans CJK KR Regular"/>
          <a:cs typeface="Noto Sans CJK KR Regular"/>
          <a:sym typeface="Noto Sans CJK KR Regular"/>
        </a:defRPr>
      </a:lvl9pPr>
    </p:titleStyle>
    <p:bodyStyle>
      <a:lvl1pPr marL="297179" marR="0" indent="-297179" algn="l" defTabSz="587022" rtl="0" latinLnBrk="0">
        <a:lnSpc>
          <a:spcPct val="140000"/>
        </a:lnSpc>
        <a:spcBef>
          <a:spcPts val="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53585F"/>
          </a:solidFill>
          <a:uFillTx/>
          <a:latin typeface="Noto Sans CJK KR Regular"/>
          <a:ea typeface="Noto Sans CJK KR Regular"/>
          <a:cs typeface="Noto Sans CJK KR Regular"/>
          <a:sym typeface="Noto Sans CJK KR Regular"/>
        </a:defRPr>
      </a:lvl1pPr>
      <a:lvl2pPr marL="854807" marR="0" indent="-219807" algn="l" defTabSz="587022" rtl="0" latinLnBrk="0">
        <a:lnSpc>
          <a:spcPct val="140000"/>
        </a:lnSpc>
        <a:spcBef>
          <a:spcPts val="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53585F"/>
          </a:solidFill>
          <a:uFillTx/>
          <a:latin typeface="Noto Sans CJK KR Regular"/>
          <a:ea typeface="Noto Sans CJK KR Regular"/>
          <a:cs typeface="Noto Sans CJK KR Regular"/>
          <a:sym typeface="Noto Sans CJK KR Regular"/>
        </a:defRPr>
      </a:lvl2pPr>
      <a:lvl3pPr marL="1489807" marR="0" indent="-219807" algn="l" defTabSz="587022" rtl="0" latinLnBrk="0">
        <a:lnSpc>
          <a:spcPct val="140000"/>
        </a:lnSpc>
        <a:spcBef>
          <a:spcPts val="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53585F"/>
          </a:solidFill>
          <a:uFillTx/>
          <a:latin typeface="Noto Sans CJK KR Regular"/>
          <a:ea typeface="Noto Sans CJK KR Regular"/>
          <a:cs typeface="Noto Sans CJK KR Regular"/>
          <a:sym typeface="Noto Sans CJK KR Regular"/>
        </a:defRPr>
      </a:lvl3pPr>
      <a:lvl4pPr marL="2124807" marR="0" indent="-219807" algn="l" defTabSz="587022" rtl="0" latinLnBrk="0">
        <a:lnSpc>
          <a:spcPct val="140000"/>
        </a:lnSpc>
        <a:spcBef>
          <a:spcPts val="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53585F"/>
          </a:solidFill>
          <a:uFillTx/>
          <a:latin typeface="Noto Sans CJK KR Regular"/>
          <a:ea typeface="Noto Sans CJK KR Regular"/>
          <a:cs typeface="Noto Sans CJK KR Regular"/>
          <a:sym typeface="Noto Sans CJK KR Regular"/>
        </a:defRPr>
      </a:lvl4pPr>
      <a:lvl5pPr marL="2759807" marR="0" indent="-219807" algn="l" defTabSz="587022" rtl="0" latinLnBrk="0">
        <a:lnSpc>
          <a:spcPct val="140000"/>
        </a:lnSpc>
        <a:spcBef>
          <a:spcPts val="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53585F"/>
          </a:solidFill>
          <a:uFillTx/>
          <a:latin typeface="Noto Sans CJK KR Regular"/>
          <a:ea typeface="Noto Sans CJK KR Regular"/>
          <a:cs typeface="Noto Sans CJK KR Regular"/>
          <a:sym typeface="Noto Sans CJK KR Regular"/>
        </a:defRPr>
      </a:lvl5pPr>
      <a:lvl6pPr marL="3394807" marR="0" indent="-219807" algn="l" defTabSz="587022" rtl="0" latinLnBrk="0">
        <a:lnSpc>
          <a:spcPct val="140000"/>
        </a:lnSpc>
        <a:spcBef>
          <a:spcPts val="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53585F"/>
          </a:solidFill>
          <a:uFillTx/>
          <a:latin typeface="Noto Sans CJK KR Regular"/>
          <a:ea typeface="Noto Sans CJK KR Regular"/>
          <a:cs typeface="Noto Sans CJK KR Regular"/>
          <a:sym typeface="Noto Sans CJK KR Regular"/>
        </a:defRPr>
      </a:lvl6pPr>
      <a:lvl7pPr marL="4029807" marR="0" indent="-219807" algn="l" defTabSz="587022" rtl="0" latinLnBrk="0">
        <a:lnSpc>
          <a:spcPct val="140000"/>
        </a:lnSpc>
        <a:spcBef>
          <a:spcPts val="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53585F"/>
          </a:solidFill>
          <a:uFillTx/>
          <a:latin typeface="Noto Sans CJK KR Regular"/>
          <a:ea typeface="Noto Sans CJK KR Regular"/>
          <a:cs typeface="Noto Sans CJK KR Regular"/>
          <a:sym typeface="Noto Sans CJK KR Regular"/>
        </a:defRPr>
      </a:lvl7pPr>
      <a:lvl8pPr marL="4664807" marR="0" indent="-219807" algn="l" defTabSz="587022" rtl="0" latinLnBrk="0">
        <a:lnSpc>
          <a:spcPct val="140000"/>
        </a:lnSpc>
        <a:spcBef>
          <a:spcPts val="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53585F"/>
          </a:solidFill>
          <a:uFillTx/>
          <a:latin typeface="Noto Sans CJK KR Regular"/>
          <a:ea typeface="Noto Sans CJK KR Regular"/>
          <a:cs typeface="Noto Sans CJK KR Regular"/>
          <a:sym typeface="Noto Sans CJK KR Regular"/>
        </a:defRPr>
      </a:lvl8pPr>
      <a:lvl9pPr marL="5299807" marR="0" indent="-219807" algn="l" defTabSz="587022" rtl="0" latinLnBrk="0">
        <a:lnSpc>
          <a:spcPct val="140000"/>
        </a:lnSpc>
        <a:spcBef>
          <a:spcPts val="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53585F"/>
          </a:solidFill>
          <a:uFillTx/>
          <a:latin typeface="Noto Sans CJK KR Regular"/>
          <a:ea typeface="Noto Sans CJK KR Regular"/>
          <a:cs typeface="Noto Sans CJK KR Regular"/>
          <a:sym typeface="Noto Sans CJK KR Regular"/>
        </a:defRPr>
      </a:lvl9pPr>
    </p:bodyStyle>
    <p:otherStyle>
      <a:lvl1pPr marL="0" marR="0" indent="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국건영</a:t>
            </a:r>
            <a:r>
              <a:rPr lang="ko-KR" altLang="en-US" dirty="0"/>
              <a:t> 경진대회</a:t>
            </a:r>
            <a:br>
              <a:rPr lang="en-US" altLang="ko-KR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 err="1"/>
              <a:t>결측치</a:t>
            </a:r>
            <a:r>
              <a:rPr lang="ko-KR" altLang="en-US" dirty="0"/>
              <a:t> 예측모델 만들기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20516096 </a:t>
            </a:r>
            <a:r>
              <a:rPr lang="ko-KR" altLang="en-US" dirty="0"/>
              <a:t>차유진 </a:t>
            </a:r>
            <a:r>
              <a:rPr lang="en-US" altLang="ko-KR" dirty="0"/>
              <a:t>(</a:t>
            </a:r>
            <a:r>
              <a:rPr lang="ko-KR" altLang="en-US" dirty="0"/>
              <a:t>조장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18016101 </a:t>
            </a:r>
            <a:r>
              <a:rPr lang="ko-KR" altLang="en-US" dirty="0" err="1"/>
              <a:t>최혜정</a:t>
            </a:r>
            <a:endParaRPr lang="en-US" altLang="ko-KR" dirty="0"/>
          </a:p>
          <a:p>
            <a:r>
              <a:rPr lang="en-US" altLang="ko-KR" dirty="0"/>
              <a:t>19016090 </a:t>
            </a:r>
            <a:r>
              <a:rPr lang="ko-KR" altLang="en-US" dirty="0"/>
              <a:t>정재하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47787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5000" dirty="0">
                <a:solidFill>
                  <a:schemeClr val="bg1"/>
                </a:solidFill>
              </a:rPr>
              <a:t>목차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713038" y="2489200"/>
            <a:ext cx="9518650" cy="5873750"/>
          </a:xfrm>
        </p:spPr>
        <p:txBody>
          <a:bodyPr/>
          <a:lstStyle/>
          <a:p>
            <a:r>
              <a:rPr lang="en-US" altLang="ko-KR" sz="2400">
                <a:solidFill>
                  <a:schemeClr val="bg1"/>
                </a:solidFill>
              </a:rPr>
              <a:t>1 </a:t>
            </a:r>
            <a:r>
              <a:rPr lang="ko-KR" altLang="en-US" sz="2400">
                <a:solidFill>
                  <a:schemeClr val="bg1"/>
                </a:solidFill>
              </a:rPr>
              <a:t>주제 선정 이유</a:t>
            </a:r>
            <a:endParaRPr lang="en-US" altLang="ko-KR" sz="2400">
              <a:solidFill>
                <a:schemeClr val="bg1"/>
              </a:solidFill>
            </a:endParaRPr>
          </a:p>
          <a:p>
            <a:pPr marL="571500" indent="-571500">
              <a:buFontTx/>
              <a:buChar char="-"/>
            </a:pPr>
            <a:r>
              <a:rPr lang="ko-KR" altLang="en-US" sz="2400">
                <a:solidFill>
                  <a:schemeClr val="bg1"/>
                </a:solidFill>
              </a:rPr>
              <a:t>주제 요약</a:t>
            </a:r>
            <a:endParaRPr lang="en-US" altLang="ko-KR" sz="2400">
              <a:solidFill>
                <a:schemeClr val="bg1"/>
              </a:solidFill>
            </a:endParaRPr>
          </a:p>
          <a:p>
            <a:pPr marL="571500" indent="-571500">
              <a:buFontTx/>
              <a:buChar char="-"/>
            </a:pPr>
            <a:r>
              <a:rPr lang="ko-KR" altLang="en-US" sz="2400">
                <a:solidFill>
                  <a:schemeClr val="bg1"/>
                </a:solidFill>
              </a:rPr>
              <a:t>배경</a:t>
            </a:r>
            <a:r>
              <a:rPr lang="en-US" altLang="ko-KR" sz="2400">
                <a:solidFill>
                  <a:schemeClr val="bg1"/>
                </a:solidFill>
              </a:rPr>
              <a:t>(</a:t>
            </a:r>
            <a:r>
              <a:rPr lang="ko-KR" altLang="en-US" sz="2400">
                <a:solidFill>
                  <a:schemeClr val="bg1"/>
                </a:solidFill>
              </a:rPr>
              <a:t>필요성</a:t>
            </a:r>
            <a:r>
              <a:rPr lang="en-US" altLang="ko-KR" sz="2400">
                <a:solidFill>
                  <a:schemeClr val="bg1"/>
                </a:solidFill>
              </a:rPr>
              <a:t>, </a:t>
            </a:r>
            <a:r>
              <a:rPr lang="ko-KR" altLang="en-US" sz="2400">
                <a:solidFill>
                  <a:schemeClr val="bg1"/>
                </a:solidFill>
              </a:rPr>
              <a:t>중요성</a:t>
            </a:r>
            <a:r>
              <a:rPr lang="en-US" altLang="ko-KR" sz="240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2400">
                <a:solidFill>
                  <a:schemeClr val="bg1"/>
                </a:solidFill>
              </a:rPr>
              <a:t>2 </a:t>
            </a:r>
            <a:r>
              <a:rPr lang="ko-KR" altLang="en-US" sz="2400">
                <a:solidFill>
                  <a:schemeClr val="bg1"/>
                </a:solidFill>
              </a:rPr>
              <a:t>데이터 분석 결과</a:t>
            </a:r>
            <a:endParaRPr lang="en-US" altLang="ko-KR" sz="2400">
              <a:solidFill>
                <a:schemeClr val="bg1"/>
              </a:solidFill>
            </a:endParaRPr>
          </a:p>
          <a:p>
            <a:pPr marL="571500" indent="-571500">
              <a:buFontTx/>
              <a:buChar char="-"/>
            </a:pPr>
            <a:r>
              <a:rPr lang="ko-KR" altLang="en-US" sz="2400">
                <a:solidFill>
                  <a:schemeClr val="bg1"/>
                </a:solidFill>
              </a:rPr>
              <a:t>그림</a:t>
            </a:r>
            <a:r>
              <a:rPr lang="en-US" altLang="ko-KR" sz="2400">
                <a:solidFill>
                  <a:schemeClr val="bg1"/>
                </a:solidFill>
              </a:rPr>
              <a:t>, </a:t>
            </a:r>
            <a:r>
              <a:rPr lang="ko-KR" altLang="en-US" sz="2400">
                <a:solidFill>
                  <a:schemeClr val="bg1"/>
                </a:solidFill>
              </a:rPr>
              <a:t>설명</a:t>
            </a:r>
            <a:endParaRPr lang="en-US" altLang="ko-KR" sz="2400">
              <a:solidFill>
                <a:schemeClr val="bg1"/>
              </a:solidFill>
            </a:endParaRPr>
          </a:p>
          <a:p>
            <a:pPr marL="571500" indent="-571500">
              <a:buFontTx/>
              <a:buChar char="-"/>
            </a:pPr>
            <a:r>
              <a:rPr lang="ko-KR" altLang="en-US" sz="2400">
                <a:solidFill>
                  <a:schemeClr val="bg1"/>
                </a:solidFill>
              </a:rPr>
              <a:t>결론</a:t>
            </a:r>
            <a:endParaRPr lang="en-US" altLang="ko-KR" sz="2400">
              <a:solidFill>
                <a:schemeClr val="bg1"/>
              </a:solidFill>
            </a:endParaRPr>
          </a:p>
          <a:p>
            <a:r>
              <a:rPr lang="en-US" altLang="ko-KR" sz="2400">
                <a:solidFill>
                  <a:schemeClr val="bg1"/>
                </a:solidFill>
              </a:rPr>
              <a:t>3 </a:t>
            </a:r>
            <a:r>
              <a:rPr lang="ko-KR" altLang="en-US" sz="2400">
                <a:solidFill>
                  <a:schemeClr val="bg1"/>
                </a:solidFill>
              </a:rPr>
              <a:t>데이터 분석 과정</a:t>
            </a:r>
            <a:endParaRPr lang="en-US" altLang="ko-KR" sz="2400">
              <a:solidFill>
                <a:schemeClr val="bg1"/>
              </a:solidFill>
            </a:endParaRPr>
          </a:p>
          <a:p>
            <a:r>
              <a:rPr lang="en-US" altLang="ko-KR" sz="2400">
                <a:solidFill>
                  <a:schemeClr val="bg1"/>
                </a:solidFill>
              </a:rPr>
              <a:t>-  </a:t>
            </a:r>
            <a:r>
              <a:rPr lang="ko-KR" altLang="en-US" sz="2400">
                <a:solidFill>
                  <a:schemeClr val="bg1"/>
                </a:solidFill>
              </a:rPr>
              <a:t>전처리</a:t>
            </a:r>
            <a:endParaRPr lang="en-US" altLang="ko-KR" sz="2400">
              <a:solidFill>
                <a:schemeClr val="bg1"/>
              </a:solidFill>
            </a:endParaRPr>
          </a:p>
          <a:p>
            <a:pPr marL="571500" indent="-571500">
              <a:buFontTx/>
              <a:buChar char="-"/>
            </a:pPr>
            <a:r>
              <a:rPr lang="en-US" altLang="ko-KR" sz="2400">
                <a:solidFill>
                  <a:schemeClr val="bg1"/>
                </a:solidFill>
              </a:rPr>
              <a:t>EDA</a:t>
            </a:r>
          </a:p>
          <a:p>
            <a:pPr marL="571500" indent="-571500">
              <a:buFontTx/>
              <a:buChar char="-"/>
            </a:pPr>
            <a:r>
              <a:rPr lang="ko-KR" altLang="en-US" sz="2400">
                <a:solidFill>
                  <a:schemeClr val="bg1"/>
                </a:solidFill>
              </a:rPr>
              <a:t>모델링</a:t>
            </a:r>
            <a:endParaRPr lang="en-US" altLang="ko-KR" sz="240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35869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C767448-DD99-19AB-F883-788B6D4DAF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/>
              <a:t>요약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138136-A9C4-48D8-3361-67C10FAFDD37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ko-KR" altLang="en-US"/>
              <a:t>결측치 예측 모델</a:t>
            </a:r>
            <a:endParaRPr lang="en-US" altLang="ko-KR"/>
          </a:p>
          <a:p>
            <a:r>
              <a:rPr lang="ko-KR" altLang="en-US"/>
              <a:t>가족력  결측치</a:t>
            </a:r>
            <a:endParaRPr lang="en-US" altLang="ko-KR"/>
          </a:p>
          <a:p>
            <a:r>
              <a:rPr lang="ko-KR" altLang="en-US"/>
              <a:t>가족력이 주요 요인인 질병 예측</a:t>
            </a:r>
            <a:endParaRPr lang="en-US" altLang="ko-KR"/>
          </a:p>
          <a:p>
            <a:r>
              <a:rPr lang="ko-KR" altLang="en-US"/>
              <a:t>질병 예측 모델</a:t>
            </a:r>
            <a:endParaRPr lang="en-US" altLang="ko-KR"/>
          </a:p>
          <a:p>
            <a:r>
              <a:rPr lang="ko-KR" altLang="en-US"/>
              <a:t>결과가 어떻게 나왔다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47820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4EF8A1D-2930-918C-CE09-FF49A54742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/>
              <a:t>필요성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CACE02-C495-B69D-1B14-4E0304B31593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1. </a:t>
            </a:r>
            <a:r>
              <a:rPr lang="ko-KR" altLang="en-US"/>
              <a:t>결측치 예측 모델</a:t>
            </a:r>
            <a:endParaRPr lang="en-US" altLang="ko-KR"/>
          </a:p>
          <a:p>
            <a:r>
              <a:rPr lang="ko-KR" altLang="en-US"/>
              <a:t>건강정보 설문조사 데이터 수집의 어려움</a:t>
            </a:r>
            <a:r>
              <a:rPr lang="en-US" altLang="ko-KR"/>
              <a:t>(</a:t>
            </a:r>
            <a:r>
              <a:rPr lang="ko-KR" altLang="en-US"/>
              <a:t>비용이 많이 듦</a:t>
            </a:r>
            <a:r>
              <a:rPr lang="en-US" altLang="ko-KR"/>
              <a:t>)</a:t>
            </a:r>
          </a:p>
          <a:p>
            <a:r>
              <a:rPr lang="ko-KR" altLang="en-US"/>
              <a:t>가족력이 주요 요인인 질병들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2. </a:t>
            </a:r>
            <a:r>
              <a:rPr lang="ko-KR" altLang="en-US"/>
              <a:t>질병 예측 모델의 필요성</a:t>
            </a:r>
            <a:endParaRPr lang="en-US" altLang="ko-KR"/>
          </a:p>
          <a:p>
            <a:r>
              <a:rPr lang="ko-KR" altLang="en-US"/>
              <a:t>국건영 데이터 활용도를 높이기 위함</a:t>
            </a:r>
            <a:endParaRPr lang="en-US" altLang="ko-KR"/>
          </a:p>
          <a:p>
            <a:r>
              <a:rPr lang="en-US" altLang="ko-KR"/>
              <a:t>features</a:t>
            </a:r>
            <a:r>
              <a:rPr lang="ko-KR" altLang="en-US"/>
              <a:t>가 </a:t>
            </a:r>
            <a:r>
              <a:rPr lang="en-US" altLang="ko-KR"/>
              <a:t>100</a:t>
            </a:r>
            <a:r>
              <a:rPr lang="ko-KR" altLang="en-US"/>
              <a:t>개 이상</a:t>
            </a:r>
            <a:r>
              <a:rPr lang="en-US" altLang="ko-KR"/>
              <a:t>, </a:t>
            </a:r>
            <a:r>
              <a:rPr lang="ko-KR" altLang="en-US"/>
              <a:t>사람보다 효율적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02481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6DDEBFC-60AF-871E-4DA1-9D973CB410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/>
              <a:t>분석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98FAC8-2B5E-1DAB-D85E-0E996F362683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ko-KR" altLang="en-US"/>
              <a:t>하단의 그림은 분석 결과와 무관한 참고자료입니다</a:t>
            </a:r>
            <a:r>
              <a:rPr lang="en-US" altLang="ko-KR"/>
              <a:t>.</a:t>
            </a:r>
          </a:p>
          <a:p>
            <a:r>
              <a:rPr lang="ko-KR" altLang="en-US"/>
              <a:t>정확도</a:t>
            </a:r>
            <a:r>
              <a:rPr lang="en-US" altLang="ko-KR"/>
              <a:t>, loss, </a:t>
            </a:r>
            <a:r>
              <a:rPr lang="ko-KR" altLang="en-US"/>
              <a:t>설명</a:t>
            </a:r>
            <a:endParaRPr lang="en-US" altLang="ko-KR"/>
          </a:p>
          <a:p>
            <a:r>
              <a:rPr lang="ko-KR" altLang="en-US"/>
              <a:t>결론</a:t>
            </a:r>
            <a:r>
              <a:rPr lang="en-US" altLang="ko-KR"/>
              <a:t>: </a:t>
            </a:r>
            <a:r>
              <a:rPr lang="ko-KR" altLang="en-US"/>
              <a:t>우리 것이 좋다</a:t>
            </a:r>
            <a:r>
              <a:rPr lang="en-US" altLang="ko-KR"/>
              <a:t>./</a:t>
            </a:r>
            <a:r>
              <a:rPr lang="ko-KR" altLang="en-US"/>
              <a:t>나쁘다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D73EF4-685E-9408-1105-E867857E49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3" t="4125" r="2240"/>
          <a:stretch/>
        </p:blipFill>
        <p:spPr>
          <a:xfrm>
            <a:off x="2772756" y="4101997"/>
            <a:ext cx="4849091" cy="31271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B2A563-F20F-6031-1BD8-BD2EDB7A7921}"/>
              </a:ext>
            </a:extLst>
          </p:cNvPr>
          <p:cNvSpPr txBox="1"/>
          <p:nvPr/>
        </p:nvSpPr>
        <p:spPr>
          <a:xfrm>
            <a:off x="3016828" y="7669420"/>
            <a:ext cx="8468590" cy="52322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val_loss: 0.1447 - val_MAE: 0.2959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6501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2D62B03-CC6F-36C4-0E46-2E90450486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/>
              <a:t>분석 과정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17370D-8A9C-6DF7-F731-13003F7B2BA9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ko-KR" altLang="en-US"/>
              <a:t>데이터 전처리</a:t>
            </a:r>
            <a:endParaRPr lang="en-US" altLang="ko-KR"/>
          </a:p>
          <a:p>
            <a:pPr lvl="1"/>
            <a:r>
              <a:rPr lang="ko-KR" altLang="en-US"/>
              <a:t>결측치 처리</a:t>
            </a:r>
            <a:endParaRPr lang="en-US" altLang="ko-KR"/>
          </a:p>
          <a:p>
            <a:pPr lvl="1"/>
            <a:r>
              <a:rPr lang="ko-KR" altLang="en-US"/>
              <a:t>필요한 열만 추출</a:t>
            </a:r>
            <a:endParaRPr lang="en-US" altLang="ko-KR"/>
          </a:p>
          <a:p>
            <a:pPr lvl="1"/>
            <a:r>
              <a:rPr lang="en-US" altLang="ko-KR"/>
              <a:t>one-hot encoding</a:t>
            </a:r>
          </a:p>
          <a:p>
            <a:pPr lvl="1"/>
            <a:r>
              <a:rPr lang="ko-KR" altLang="en-US"/>
              <a:t>정규화</a:t>
            </a:r>
            <a:endParaRPr lang="en-US" altLang="ko-KR"/>
          </a:p>
          <a:p>
            <a:r>
              <a:rPr lang="en-US" altLang="ko-KR"/>
              <a:t>EDA</a:t>
            </a:r>
          </a:p>
          <a:p>
            <a:pPr lvl="1"/>
            <a:r>
              <a:rPr lang="ko-KR" altLang="en-US"/>
              <a:t>상관계수 분석</a:t>
            </a:r>
            <a:endParaRPr lang="en-US" altLang="ko-KR"/>
          </a:p>
          <a:p>
            <a:pPr lvl="1"/>
            <a:r>
              <a:rPr lang="en-US" altLang="ko-KR"/>
              <a:t>class imbalance </a:t>
            </a:r>
            <a:r>
              <a:rPr lang="ko-KR" altLang="en-US"/>
              <a:t>확인</a:t>
            </a:r>
            <a:endParaRPr lang="en-US" altLang="ko-KR"/>
          </a:p>
          <a:p>
            <a:r>
              <a:rPr lang="ko-KR" altLang="en-US"/>
              <a:t>모델링</a:t>
            </a:r>
            <a:endParaRPr lang="en-US" altLang="ko-KR"/>
          </a:p>
          <a:p>
            <a:pPr lvl="1"/>
            <a:r>
              <a:rPr lang="en-US" altLang="ko-KR"/>
              <a:t>accuracy</a:t>
            </a:r>
          </a:p>
          <a:p>
            <a:pPr lvl="1"/>
            <a:r>
              <a:rPr lang="en-US" altLang="ko-KR"/>
              <a:t>mae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96717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D7ADC15-2095-A98C-8953-538D5C832C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/>
              <a:t>결측값 처리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3E895-0F2E-6F09-0005-F748FB7E4775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ko-KR" altLang="en-US"/>
              <a:t>결측치 종류</a:t>
            </a:r>
            <a:endParaRPr lang="en-US" altLang="ko-KR"/>
          </a:p>
          <a:p>
            <a:pPr lvl="1"/>
            <a:r>
              <a:rPr lang="en-US" altLang="ko-KR"/>
              <a:t>-1:  </a:t>
            </a:r>
            <a:r>
              <a:rPr lang="ko-KR" altLang="en-US"/>
              <a:t>해당 없음</a:t>
            </a:r>
            <a:endParaRPr lang="en-US" altLang="ko-KR"/>
          </a:p>
          <a:p>
            <a:pPr lvl="1"/>
            <a:r>
              <a:rPr lang="en-US" altLang="ko-KR"/>
              <a:t>-2:  </a:t>
            </a:r>
            <a:r>
              <a:rPr lang="ko-KR" altLang="en-US"/>
              <a:t>응답 없음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결측치 처리 기준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CF6C83-24AA-10EA-9484-D8E16E759E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626" r="18444" b="40340"/>
          <a:stretch/>
        </p:blipFill>
        <p:spPr>
          <a:xfrm>
            <a:off x="2949311" y="5597237"/>
            <a:ext cx="3671385" cy="185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2814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AFC4F3C-7428-3E11-5489-9BE3113B60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/>
              <a:t>정규화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E333B-91C8-67F5-FA48-2E3526FC338E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ko-KR" altLang="en-US"/>
              <a:t>숫자형 데이터 정규화</a:t>
            </a:r>
            <a:endParaRPr lang="en-US" altLang="ko-KR"/>
          </a:p>
          <a:p>
            <a:pPr lvl="1"/>
            <a:r>
              <a:rPr lang="en-US" altLang="ko-KR"/>
              <a:t>minmaxscaler()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범주형 데이터 정규화</a:t>
            </a:r>
            <a:endParaRPr lang="en-US" altLang="ko-KR"/>
          </a:p>
          <a:p>
            <a:pPr lvl="1"/>
            <a:r>
              <a:rPr lang="en-US" altLang="ko-KR"/>
              <a:t>one-hot encoding</a:t>
            </a:r>
          </a:p>
          <a:p>
            <a:pPr lvl="1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52334C3-C1E9-FF23-D5E2-04601E34BD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59" b="51200"/>
          <a:stretch/>
        </p:blipFill>
        <p:spPr>
          <a:xfrm>
            <a:off x="3571702" y="3406834"/>
            <a:ext cx="4782589" cy="11513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1B201D-FFBE-7439-1947-D75105026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702" y="5556175"/>
            <a:ext cx="5235394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5407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01C9477-98BD-7828-CDA4-99B8981059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4000"/>
              <a:t>EDA</a:t>
            </a:r>
            <a:endParaRPr lang="ko-KR" altLang="en-US" sz="400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F8FB5B-751C-FD80-FA50-60EE853FB10E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ko-KR" altLang="en-US"/>
              <a:t>상관계수 분석</a:t>
            </a:r>
            <a:endParaRPr lang="en-US" altLang="ko-KR"/>
          </a:p>
          <a:p>
            <a:pPr lvl="1"/>
            <a:r>
              <a:rPr lang="ko-KR" altLang="en-US"/>
              <a:t>정의</a:t>
            </a:r>
            <a:r>
              <a:rPr lang="en-US" altLang="ko-KR"/>
              <a:t>: </a:t>
            </a:r>
            <a:r>
              <a:rPr lang="ko-KR" altLang="en-US"/>
              <a:t>두 변수간에 어떤 선형적 관계를 가지는지 분석하는 기법</a:t>
            </a:r>
            <a:endParaRPr lang="en-US" altLang="ko-KR"/>
          </a:p>
          <a:p>
            <a:pPr lvl="1"/>
            <a:r>
              <a:rPr lang="ko-KR" altLang="en-US"/>
              <a:t>목적</a:t>
            </a:r>
            <a:r>
              <a:rPr lang="en-US" altLang="ko-KR"/>
              <a:t>: </a:t>
            </a:r>
            <a:r>
              <a:rPr lang="ko-KR" altLang="en-US"/>
              <a:t>모델 학습시 </a:t>
            </a:r>
            <a:r>
              <a:rPr lang="en-US" altLang="ko-KR"/>
              <a:t>X</a:t>
            </a:r>
            <a:r>
              <a:rPr lang="ko-KR" altLang="en-US"/>
              <a:t>에 사용할 열을 선별하기 위함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결과</a:t>
            </a:r>
            <a:r>
              <a:rPr lang="en-US" altLang="ko-KR"/>
              <a:t>: y</a:t>
            </a:r>
            <a:r>
              <a:rPr lang="ko-KR" altLang="en-US"/>
              <a:t>인 </a:t>
            </a:r>
            <a:r>
              <a:rPr lang="en-US" altLang="ko-KR"/>
              <a:t>‘</a:t>
            </a:r>
            <a:r>
              <a:rPr lang="ko-KR" altLang="en-US"/>
              <a:t>고혈압 의사진단 여부</a:t>
            </a:r>
            <a:r>
              <a:rPr lang="en-US" altLang="ko-KR"/>
              <a:t> (</a:t>
            </a:r>
            <a:r>
              <a:rPr lang="ko-KR" altLang="en-US"/>
              <a:t>부</a:t>
            </a:r>
            <a:r>
              <a:rPr lang="en-US" altLang="ko-KR"/>
              <a:t>)’</a:t>
            </a:r>
            <a:r>
              <a:rPr lang="ko-KR" altLang="en-US"/>
              <a:t>와 상관관계가 있는 열들의 결과는 위 그림과 같다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r>
              <a:rPr lang="en-US" altLang="ko-KR"/>
              <a:t>Data imbalance</a:t>
            </a:r>
          </a:p>
          <a:p>
            <a:pPr lvl="1"/>
            <a:r>
              <a:rPr lang="ko-KR" altLang="en-US"/>
              <a:t>정의</a:t>
            </a:r>
            <a:r>
              <a:rPr lang="en-US" altLang="ko-KR"/>
              <a:t>:  </a:t>
            </a:r>
            <a:r>
              <a:rPr lang="ko-KR" altLang="en-US"/>
              <a:t>분류 문제에서 클래스들이 균일하게 분포하지 않은 문제</a:t>
            </a:r>
            <a:endParaRPr lang="en-US" altLang="ko-KR"/>
          </a:p>
          <a:p>
            <a:pPr lvl="1"/>
            <a:r>
              <a:rPr lang="ko-KR" altLang="en-US"/>
              <a:t>목적</a:t>
            </a:r>
            <a:r>
              <a:rPr lang="en-US" altLang="ko-KR"/>
              <a:t>:  </a:t>
            </a:r>
            <a:r>
              <a:rPr lang="ko-KR" altLang="en-US"/>
              <a:t>모델 학습시 데이터가 하나의 클래스에 치우쳐져 있으면 </a:t>
            </a:r>
            <a:r>
              <a:rPr lang="en-US" altLang="ko-KR"/>
              <a:t>(10</a:t>
            </a:r>
            <a:r>
              <a:rPr lang="ko-KR" altLang="en-US"/>
              <a:t>배 이상 차이나면</a:t>
            </a:r>
            <a:r>
              <a:rPr lang="en-US" altLang="ko-KR"/>
              <a:t>) </a:t>
            </a:r>
            <a:r>
              <a:rPr lang="ko-KR" altLang="en-US"/>
              <a:t>데이터 불균형 문제로 학습이 잘 되지 않기 때문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결과</a:t>
            </a:r>
            <a:r>
              <a:rPr lang="en-US" altLang="ko-KR"/>
              <a:t>:  train, valid, test </a:t>
            </a:r>
            <a:r>
              <a:rPr lang="ko-KR" altLang="en-US"/>
              <a:t>모두 </a:t>
            </a:r>
            <a:r>
              <a:rPr lang="en-US" altLang="ko-KR"/>
              <a:t>2233: 519</a:t>
            </a:r>
            <a:r>
              <a:rPr lang="ko-KR" altLang="en-US"/>
              <a:t>로 </a:t>
            </a:r>
            <a:r>
              <a:rPr lang="en-US" altLang="ko-KR"/>
              <a:t>4:1 </a:t>
            </a:r>
            <a:r>
              <a:rPr lang="ko-KR" altLang="en-US"/>
              <a:t>정도의 분포를 보이고 있다</a:t>
            </a:r>
            <a:r>
              <a:rPr lang="en-US" altLang="ko-KR"/>
              <a:t>. </a:t>
            </a:r>
            <a:r>
              <a:rPr lang="ko-KR" altLang="en-US"/>
              <a:t>데이터가 균형잡혀있다고 볼 수 있다</a:t>
            </a:r>
            <a:r>
              <a:rPr lang="en-US" altLang="ko-KR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96FDC5-DB5F-911C-2733-7666C231D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247" y="1491367"/>
            <a:ext cx="6553768" cy="9983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0E4F56-9B72-0C94-E852-5DBC3DADB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306" y="7449909"/>
            <a:ext cx="1356478" cy="12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59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153766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Noto Sans CJK KR Bold"/>
        <a:ea typeface="Noto Sans CJK KR Bold"/>
        <a:cs typeface="Noto Sans CJK KR Bold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27093" tIns="27093" rIns="27093" bIns="27093" numCol="1" spcCol="38100" rtlCol="0" anchor="ctr">
        <a:spAutoFit/>
      </a:bodyPr>
      <a:lstStyle>
        <a:defPPr marL="0" marR="0" indent="0" algn="ctr" defTabSz="58702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>
        <a:spAutoFit/>
      </a:bodyPr>
      <a:lstStyle>
        <a:defPPr marL="0" marR="0" indent="0" algn="l" defTabSz="58702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140" normalizeH="0" baseline="0">
            <a:ln>
              <a:noFill/>
            </a:ln>
            <a:solidFill>
              <a:srgbClr val="153766"/>
            </a:solidFill>
            <a:effectLst/>
            <a:uFillTx/>
            <a:latin typeface="NotoSans-Medium"/>
            <a:ea typeface="NotoSans-Medium"/>
            <a:cs typeface="NotoSans-Medium"/>
            <a:sym typeface="NotoSans-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Noto Sans CJK KR Bold"/>
        <a:ea typeface="Noto Sans CJK KR Bold"/>
        <a:cs typeface="Noto Sans CJK KR Bold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27093" tIns="27093" rIns="27093" bIns="27093" numCol="1" spcCol="38100" rtlCol="0" anchor="ctr">
        <a:spAutoFit/>
      </a:bodyPr>
      <a:lstStyle>
        <a:defPPr marL="0" marR="0" indent="0" algn="ctr" defTabSz="58702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>
        <a:spAutoFit/>
      </a:bodyPr>
      <a:lstStyle>
        <a:defPPr marL="0" marR="0" indent="0" algn="l" defTabSz="58702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140" normalizeH="0" baseline="0">
            <a:ln>
              <a:noFill/>
            </a:ln>
            <a:solidFill>
              <a:srgbClr val="153766"/>
            </a:solidFill>
            <a:effectLst/>
            <a:uFillTx/>
            <a:latin typeface="NotoSans-Medium"/>
            <a:ea typeface="NotoSans-Medium"/>
            <a:cs typeface="NotoSans-Medium"/>
            <a:sym typeface="NotoSans-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286</Words>
  <Application>Microsoft Office PowerPoint</Application>
  <PresentationFormat>사용자 지정</PresentationFormat>
  <Paragraphs>74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Helvetica Neue</vt:lpstr>
      <vt:lpstr>Noto Sans CJK KR Bold</vt:lpstr>
      <vt:lpstr>Noto Sans CJK KR Regular</vt:lpstr>
      <vt:lpstr>NotoSans-Medium</vt:lpstr>
      <vt:lpstr>Courier New</vt:lpstr>
      <vt:lpstr>White</vt:lpstr>
      <vt:lpstr>국건영 경진대회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발전계획서(제목)</dc:title>
  <cp:lastModifiedBy>차유진</cp:lastModifiedBy>
  <cp:revision>17</cp:revision>
  <dcterms:modified xsi:type="dcterms:W3CDTF">2023-02-17T14:59:21Z</dcterms:modified>
</cp:coreProperties>
</file>